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06" r:id="rId1"/>
  </p:sldMasterIdLst>
  <p:notesMasterIdLst>
    <p:notesMasterId r:id="rId39"/>
  </p:notesMasterIdLst>
  <p:handoutMasterIdLst>
    <p:handoutMasterId r:id="rId40"/>
  </p:handoutMasterIdLst>
  <p:sldIdLst>
    <p:sldId id="256" r:id="rId2"/>
    <p:sldId id="287" r:id="rId3"/>
    <p:sldId id="258" r:id="rId4"/>
    <p:sldId id="345" r:id="rId5"/>
    <p:sldId id="346" r:id="rId6"/>
    <p:sldId id="262" r:id="rId7"/>
    <p:sldId id="263" r:id="rId8"/>
    <p:sldId id="347" r:id="rId9"/>
    <p:sldId id="348" r:id="rId10"/>
    <p:sldId id="350" r:id="rId11"/>
    <p:sldId id="371" r:id="rId12"/>
    <p:sldId id="370" r:id="rId13"/>
    <p:sldId id="373" r:id="rId14"/>
    <p:sldId id="355" r:id="rId15"/>
    <p:sldId id="360" r:id="rId16"/>
    <p:sldId id="277" r:id="rId17"/>
    <p:sldId id="349" r:id="rId18"/>
    <p:sldId id="299" r:id="rId19"/>
    <p:sldId id="372" r:id="rId20"/>
    <p:sldId id="374" r:id="rId21"/>
    <p:sldId id="264" r:id="rId22"/>
    <p:sldId id="356" r:id="rId23"/>
    <p:sldId id="357" r:id="rId24"/>
    <p:sldId id="358" r:id="rId25"/>
    <p:sldId id="359" r:id="rId26"/>
    <p:sldId id="375" r:id="rId27"/>
    <p:sldId id="361" r:id="rId28"/>
    <p:sldId id="257" r:id="rId29"/>
    <p:sldId id="362" r:id="rId30"/>
    <p:sldId id="363" r:id="rId31"/>
    <p:sldId id="376" r:id="rId32"/>
    <p:sldId id="364" r:id="rId33"/>
    <p:sldId id="365" r:id="rId34"/>
    <p:sldId id="366" r:id="rId35"/>
    <p:sldId id="367" r:id="rId36"/>
    <p:sldId id="368" r:id="rId37"/>
    <p:sldId id="369" r:id="rId38"/>
  </p:sldIdLst>
  <p:sldSz cx="9144000" cy="5143500" type="screen16x9"/>
  <p:notesSz cx="6858000" cy="9144000"/>
  <p:embeddedFontLst>
    <p:embeddedFont>
      <p:font typeface="Anaheim" panose="020B0604020202020204" charset="0"/>
      <p:regular r:id="rId41"/>
    </p:embeddedFont>
    <p:embeddedFont>
      <p:font typeface="Barlow" panose="00000500000000000000" pitchFamily="2" charset="0"/>
      <p:regular r:id="rId42"/>
      <p:bold r:id="rId43"/>
      <p:italic r:id="rId44"/>
      <p:boldItalic r:id="rId45"/>
    </p:embeddedFont>
    <p:embeddedFont>
      <p:font typeface="Barlow Medium" panose="00000600000000000000" pitchFamily="2" charset="0"/>
      <p:regular r:id="rId46"/>
      <p:bold r:id="rId47"/>
      <p:italic r:id="rId48"/>
      <p:boldItalic r:id="rId49"/>
    </p:embeddedFont>
    <p:embeddedFont>
      <p:font typeface="Livvic" pitchFamily="2" charset="0"/>
      <p:regular r:id="rId50"/>
      <p:bold r:id="rId51"/>
      <p:italic r:id="rId52"/>
      <p:boldItalic r:id="rId53"/>
    </p:embeddedFont>
    <p:embeddedFont>
      <p:font typeface="Roboto Condensed Light" panose="02000000000000000000" pitchFamily="2" charset="0"/>
      <p:regular r:id="rId54"/>
      <p:italic r:id="rId55"/>
    </p:embeddedFont>
    <p:embeddedFont>
      <p:font typeface="Titillium Web" panose="00000500000000000000" pitchFamily="2" charset="0"/>
      <p:regular r:id="rId56"/>
      <p:bold r:id="rId57"/>
      <p:italic r:id="rId58"/>
      <p:boldItalic r:id="rId59"/>
    </p:embeddedFont>
    <p:embeddedFont>
      <p:font typeface="Yeseva One" panose="020B0604020202020204" charset="0"/>
      <p:regular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114A8F-C756-4F04-9ABD-EE54F4D73A75}" v="4798" dt="2023-05-22T15:47:45.020"/>
  </p1510:revLst>
</p1510:revInfo>
</file>

<file path=ppt/tableStyles.xml><?xml version="1.0" encoding="utf-8"?>
<a:tblStyleLst xmlns:a="http://schemas.openxmlformats.org/drawingml/2006/main" def="{5369CB01-C24B-4E4B-BEE3-C080181868F3}">
  <a:tblStyle styleId="{5369CB01-C24B-4E4B-BEE3-C080181868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839" autoAdjust="0"/>
  </p:normalViewPr>
  <p:slideViewPr>
    <p:cSldViewPr snapToGrid="0">
      <p:cViewPr varScale="1">
        <p:scale>
          <a:sx n="77" d="100"/>
          <a:sy n="77" d="100"/>
        </p:scale>
        <p:origin x="9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55" Type="http://schemas.openxmlformats.org/officeDocument/2006/relationships/font" Target="fonts/font15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font" Target="fonts/font5.fntdata"/><Relationship Id="rId53" Type="http://schemas.openxmlformats.org/officeDocument/2006/relationships/font" Target="fonts/font13.fntdata"/><Relationship Id="rId58" Type="http://schemas.openxmlformats.org/officeDocument/2006/relationships/font" Target="fonts/font18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font" Target="fonts/font16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59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font" Target="fonts/font14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font" Target="fonts/font1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font" Target="fonts/font12.fntdata"/><Relationship Id="rId60" Type="http://schemas.openxmlformats.org/officeDocument/2006/relationships/font" Target="fonts/font20.fntdata"/><Relationship Id="rId65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1FD7FFEE-F00B-38C0-63B7-556EF712CC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D03DB48-E7B9-4768-C963-00A89AB79B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B2FBD-40C8-4A82-B564-01F188839399}" type="datetimeFigureOut">
              <a:rPr lang="fr-CA" smtClean="0"/>
              <a:t>2023-05-22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EB25D97-D3BC-245D-6526-47DF3BA01FA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A741975-9909-6E0E-E85B-17D1173C646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6F181C-11BF-4E07-BD4D-4CF19D48FE4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5808435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e5dec7181e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e5dec7181e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Se présenter, Christophe, Mathieu, Yannick, Romain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efe23a19a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efe23a19a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Mentionner que Mathieu a demandé pour utiliser Flutter et s’est fait refuser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67074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efe23a19a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efe23a19a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Le cours a été repris en milieu de session. Spécifier que Yves ne pouvait pas donner le même cours que Martin et a donc eu l’idée de nous laisser décider du projet.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65713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efe23a19a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efe23a19a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=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2839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efe23a19a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efe23a19a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Revenir à la difficulté des documents de suivi dans la section difficultés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34697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e6badfd8af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e6badfd8af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Mathieu, Romain, Yannick. Mentionner que la valve fonctionnait avant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604571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e6badfd8af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e6badfd8af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Christo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11667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ef4308ab6a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ef4308ab6a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Chacun son tour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ef4308ab6a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ef4308ab6a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Yannick – Broker en version 5. Explique les topics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538234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12e538aa207_1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12e538aa207_1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Mathieu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efe23a19a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efe23a19a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Mathieu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77981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12f2d6b675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12f2d6b675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Christo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12e538aa207_1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12e538aa207_1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Christo – Mentionner que ce sont les objectifs tels qu’établis dans notre charte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556728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df878dc63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df878dc63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Christophe. Ce qui manque : les taux d’humidité en pourcentage</a:t>
            </a: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df878dc63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df878dc63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Mathieu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55646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df878dc63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df878dc63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Romain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620218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df878dc63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df878dc63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Yannick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827095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2df878dc63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2df878dc63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Mathieu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967880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efe23a19a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efe23a19a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=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608824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e6badfd8af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e6badfd8af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Yannick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41408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Romain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Christophe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37419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Christo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Mathieu et Yannick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521140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Christophe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97215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e6badfd8af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e6badfd8af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Romain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551288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Romain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903393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Christophe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434322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Mathieu et Yannick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855838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e6badfd8af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e6badfd8af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Chacun son tour : ce qu’on a aimé, ce qu’on a moins aimé et une suggestion. Christo, Mathieu, Yannick, Romain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008389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e6badfd8af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e6badfd8af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6008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Christo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5891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Christo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14635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e6badfd8af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e6badfd8af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Christo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efe23a19a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efe23a19a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Yannick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Spécifier qu’on décidait du projet qu’on allait faire tant qu’il contenait au moins ça.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dirty="0"/>
              <a:t>On pouvait choisir le projet qu’on voulait tant que ça respectait ces contraintes.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e6badfd8af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e6badfd8af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Christo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1683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efe23a19a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efe23a19a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830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800005">
            <a:off x="988435" y="-1529248"/>
            <a:ext cx="3997783" cy="7426113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39150" y="835025"/>
            <a:ext cx="6065700" cy="189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Yeseva One"/>
              <a:buNone/>
              <a:defRPr sz="56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072150" y="3378977"/>
            <a:ext cx="2999700" cy="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4349230">
            <a:off x="257528" y="3308421"/>
            <a:ext cx="1788745" cy="3009762"/>
          </a:xfrm>
          <a:custGeom>
            <a:avLst/>
            <a:gdLst/>
            <a:ahLst/>
            <a:cxnLst/>
            <a:rect l="l" t="t" r="r" b="b"/>
            <a:pathLst>
              <a:path w="19317" h="32503" extrusionOk="0">
                <a:moveTo>
                  <a:pt x="385" y="1525"/>
                </a:moveTo>
                <a:cubicBezTo>
                  <a:pt x="586" y="2855"/>
                  <a:pt x="1021" y="4064"/>
                  <a:pt x="2004" y="5053"/>
                </a:cubicBezTo>
                <a:cubicBezTo>
                  <a:pt x="1972" y="5047"/>
                  <a:pt x="1934" y="5041"/>
                  <a:pt x="1903" y="5028"/>
                </a:cubicBezTo>
                <a:cubicBezTo>
                  <a:pt x="1153" y="4669"/>
                  <a:pt x="643" y="4102"/>
                  <a:pt x="422" y="3289"/>
                </a:cubicBezTo>
                <a:cubicBezTo>
                  <a:pt x="277" y="2741"/>
                  <a:pt x="271" y="2187"/>
                  <a:pt x="322" y="1626"/>
                </a:cubicBezTo>
                <a:cubicBezTo>
                  <a:pt x="328" y="1595"/>
                  <a:pt x="322" y="1538"/>
                  <a:pt x="385" y="1525"/>
                </a:cubicBezTo>
                <a:close/>
                <a:moveTo>
                  <a:pt x="769" y="2105"/>
                </a:moveTo>
                <a:lnTo>
                  <a:pt x="769" y="2105"/>
                </a:lnTo>
                <a:cubicBezTo>
                  <a:pt x="813" y="2162"/>
                  <a:pt x="832" y="2218"/>
                  <a:pt x="863" y="2275"/>
                </a:cubicBezTo>
                <a:cubicBezTo>
                  <a:pt x="996" y="2571"/>
                  <a:pt x="1115" y="2867"/>
                  <a:pt x="1273" y="3151"/>
                </a:cubicBezTo>
                <a:cubicBezTo>
                  <a:pt x="1531" y="3636"/>
                  <a:pt x="1840" y="4083"/>
                  <a:pt x="2287" y="4430"/>
                </a:cubicBezTo>
                <a:cubicBezTo>
                  <a:pt x="2640" y="4701"/>
                  <a:pt x="2898" y="5053"/>
                  <a:pt x="3106" y="5438"/>
                </a:cubicBezTo>
                <a:cubicBezTo>
                  <a:pt x="3132" y="5488"/>
                  <a:pt x="3138" y="5538"/>
                  <a:pt x="3163" y="5601"/>
                </a:cubicBezTo>
                <a:cubicBezTo>
                  <a:pt x="2961" y="5526"/>
                  <a:pt x="2798" y="5394"/>
                  <a:pt x="2306" y="4940"/>
                </a:cubicBezTo>
                <a:cubicBezTo>
                  <a:pt x="1865" y="4537"/>
                  <a:pt x="1487" y="4089"/>
                  <a:pt x="1241" y="3548"/>
                </a:cubicBezTo>
                <a:cubicBezTo>
                  <a:pt x="1027" y="3088"/>
                  <a:pt x="819" y="2621"/>
                  <a:pt x="769" y="2105"/>
                </a:cubicBezTo>
                <a:close/>
                <a:moveTo>
                  <a:pt x="2728" y="4644"/>
                </a:moveTo>
                <a:lnTo>
                  <a:pt x="2728" y="4644"/>
                </a:lnTo>
                <a:cubicBezTo>
                  <a:pt x="2930" y="4663"/>
                  <a:pt x="2936" y="4663"/>
                  <a:pt x="3069" y="4745"/>
                </a:cubicBezTo>
                <a:cubicBezTo>
                  <a:pt x="3365" y="4927"/>
                  <a:pt x="3636" y="5148"/>
                  <a:pt x="3862" y="5419"/>
                </a:cubicBezTo>
                <a:cubicBezTo>
                  <a:pt x="4058" y="5646"/>
                  <a:pt x="4209" y="5891"/>
                  <a:pt x="4310" y="6175"/>
                </a:cubicBezTo>
                <a:cubicBezTo>
                  <a:pt x="4329" y="6231"/>
                  <a:pt x="4322" y="6295"/>
                  <a:pt x="4335" y="6383"/>
                </a:cubicBezTo>
                <a:cubicBezTo>
                  <a:pt x="4253" y="6351"/>
                  <a:pt x="4203" y="6332"/>
                  <a:pt x="4152" y="6307"/>
                </a:cubicBezTo>
                <a:cubicBezTo>
                  <a:pt x="3957" y="6194"/>
                  <a:pt x="3768" y="6068"/>
                  <a:pt x="3573" y="5954"/>
                </a:cubicBezTo>
                <a:cubicBezTo>
                  <a:pt x="3447" y="5879"/>
                  <a:pt x="3358" y="5778"/>
                  <a:pt x="3308" y="5633"/>
                </a:cubicBezTo>
                <a:cubicBezTo>
                  <a:pt x="3201" y="5331"/>
                  <a:pt x="3031" y="5060"/>
                  <a:pt x="2823" y="4808"/>
                </a:cubicBezTo>
                <a:cubicBezTo>
                  <a:pt x="2785" y="4757"/>
                  <a:pt x="2716" y="4726"/>
                  <a:pt x="2728" y="4644"/>
                </a:cubicBezTo>
                <a:close/>
                <a:moveTo>
                  <a:pt x="1304" y="4852"/>
                </a:moveTo>
                <a:cubicBezTo>
                  <a:pt x="1399" y="4852"/>
                  <a:pt x="1449" y="4902"/>
                  <a:pt x="1500" y="4934"/>
                </a:cubicBezTo>
                <a:cubicBezTo>
                  <a:pt x="1689" y="5066"/>
                  <a:pt x="1890" y="5173"/>
                  <a:pt x="2117" y="5223"/>
                </a:cubicBezTo>
                <a:cubicBezTo>
                  <a:pt x="2268" y="5261"/>
                  <a:pt x="2388" y="5337"/>
                  <a:pt x="2508" y="5438"/>
                </a:cubicBezTo>
                <a:cubicBezTo>
                  <a:pt x="2917" y="5803"/>
                  <a:pt x="3365" y="6124"/>
                  <a:pt x="3837" y="6408"/>
                </a:cubicBezTo>
                <a:cubicBezTo>
                  <a:pt x="3894" y="6439"/>
                  <a:pt x="3944" y="6477"/>
                  <a:pt x="4032" y="6540"/>
                </a:cubicBezTo>
                <a:cubicBezTo>
                  <a:pt x="3966" y="6550"/>
                  <a:pt x="3924" y="6561"/>
                  <a:pt x="3890" y="6561"/>
                </a:cubicBezTo>
                <a:cubicBezTo>
                  <a:pt x="3883" y="6561"/>
                  <a:pt x="3876" y="6560"/>
                  <a:pt x="3869" y="6559"/>
                </a:cubicBezTo>
                <a:cubicBezTo>
                  <a:pt x="2961" y="6496"/>
                  <a:pt x="2205" y="6131"/>
                  <a:pt x="1626" y="5431"/>
                </a:cubicBezTo>
                <a:cubicBezTo>
                  <a:pt x="1487" y="5268"/>
                  <a:pt x="1405" y="5066"/>
                  <a:pt x="1304" y="4852"/>
                </a:cubicBezTo>
                <a:close/>
                <a:moveTo>
                  <a:pt x="3502" y="4760"/>
                </a:moveTo>
                <a:cubicBezTo>
                  <a:pt x="3629" y="4760"/>
                  <a:pt x="3736" y="4800"/>
                  <a:pt x="3843" y="4852"/>
                </a:cubicBezTo>
                <a:cubicBezTo>
                  <a:pt x="4341" y="5110"/>
                  <a:pt x="4719" y="5482"/>
                  <a:pt x="4978" y="5979"/>
                </a:cubicBezTo>
                <a:cubicBezTo>
                  <a:pt x="5141" y="6301"/>
                  <a:pt x="5311" y="6616"/>
                  <a:pt x="5538" y="6899"/>
                </a:cubicBezTo>
                <a:cubicBezTo>
                  <a:pt x="5551" y="6912"/>
                  <a:pt x="5551" y="6943"/>
                  <a:pt x="5563" y="6988"/>
                </a:cubicBezTo>
                <a:cubicBezTo>
                  <a:pt x="5185" y="6843"/>
                  <a:pt x="4845" y="6679"/>
                  <a:pt x="4518" y="6502"/>
                </a:cubicBezTo>
                <a:cubicBezTo>
                  <a:pt x="4486" y="6383"/>
                  <a:pt x="4461" y="6269"/>
                  <a:pt x="4423" y="6162"/>
                </a:cubicBezTo>
                <a:cubicBezTo>
                  <a:pt x="4379" y="6049"/>
                  <a:pt x="4335" y="5929"/>
                  <a:pt x="4278" y="5822"/>
                </a:cubicBezTo>
                <a:cubicBezTo>
                  <a:pt x="4228" y="5721"/>
                  <a:pt x="4165" y="5627"/>
                  <a:pt x="4102" y="5532"/>
                </a:cubicBezTo>
                <a:cubicBezTo>
                  <a:pt x="4032" y="5438"/>
                  <a:pt x="3963" y="5349"/>
                  <a:pt x="3888" y="5268"/>
                </a:cubicBezTo>
                <a:cubicBezTo>
                  <a:pt x="3799" y="5173"/>
                  <a:pt x="3705" y="5097"/>
                  <a:pt x="3617" y="5009"/>
                </a:cubicBezTo>
                <a:cubicBezTo>
                  <a:pt x="3541" y="4934"/>
                  <a:pt x="3440" y="4883"/>
                  <a:pt x="3358" y="4776"/>
                </a:cubicBezTo>
                <a:cubicBezTo>
                  <a:pt x="3409" y="4765"/>
                  <a:pt x="3457" y="4760"/>
                  <a:pt x="3502" y="4760"/>
                </a:cubicBezTo>
                <a:close/>
                <a:moveTo>
                  <a:pt x="1714" y="5721"/>
                </a:moveTo>
                <a:lnTo>
                  <a:pt x="1714" y="5721"/>
                </a:lnTo>
                <a:cubicBezTo>
                  <a:pt x="1790" y="5784"/>
                  <a:pt x="1834" y="5828"/>
                  <a:pt x="1884" y="5866"/>
                </a:cubicBezTo>
                <a:cubicBezTo>
                  <a:pt x="2029" y="5979"/>
                  <a:pt x="2161" y="6099"/>
                  <a:pt x="2319" y="6194"/>
                </a:cubicBezTo>
                <a:cubicBezTo>
                  <a:pt x="2831" y="6512"/>
                  <a:pt x="3394" y="6681"/>
                  <a:pt x="4000" y="6681"/>
                </a:cubicBezTo>
                <a:cubicBezTo>
                  <a:pt x="4042" y="6681"/>
                  <a:pt x="4085" y="6680"/>
                  <a:pt x="4127" y="6679"/>
                </a:cubicBezTo>
                <a:cubicBezTo>
                  <a:pt x="4203" y="6679"/>
                  <a:pt x="4278" y="6685"/>
                  <a:pt x="4347" y="6698"/>
                </a:cubicBezTo>
                <a:cubicBezTo>
                  <a:pt x="4392" y="6704"/>
                  <a:pt x="4436" y="6736"/>
                  <a:pt x="4480" y="6754"/>
                </a:cubicBezTo>
                <a:cubicBezTo>
                  <a:pt x="4644" y="6843"/>
                  <a:pt x="4814" y="6931"/>
                  <a:pt x="5041" y="7044"/>
                </a:cubicBezTo>
                <a:cubicBezTo>
                  <a:pt x="4681" y="7125"/>
                  <a:pt x="4380" y="7191"/>
                  <a:pt x="4074" y="7191"/>
                </a:cubicBezTo>
                <a:cubicBezTo>
                  <a:pt x="4048" y="7191"/>
                  <a:pt x="4021" y="7190"/>
                  <a:pt x="3995" y="7189"/>
                </a:cubicBezTo>
                <a:cubicBezTo>
                  <a:pt x="3169" y="7158"/>
                  <a:pt x="2483" y="6805"/>
                  <a:pt x="1865" y="6282"/>
                </a:cubicBezTo>
                <a:cubicBezTo>
                  <a:pt x="1689" y="6137"/>
                  <a:pt x="1701" y="5948"/>
                  <a:pt x="1714" y="5721"/>
                </a:cubicBezTo>
                <a:close/>
                <a:moveTo>
                  <a:pt x="4324" y="4779"/>
                </a:moveTo>
                <a:cubicBezTo>
                  <a:pt x="4413" y="4779"/>
                  <a:pt x="4488" y="4796"/>
                  <a:pt x="4574" y="4833"/>
                </a:cubicBezTo>
                <a:cubicBezTo>
                  <a:pt x="5236" y="5110"/>
                  <a:pt x="5746" y="5545"/>
                  <a:pt x="5998" y="6244"/>
                </a:cubicBezTo>
                <a:cubicBezTo>
                  <a:pt x="6137" y="6622"/>
                  <a:pt x="6313" y="6975"/>
                  <a:pt x="6527" y="7315"/>
                </a:cubicBezTo>
                <a:cubicBezTo>
                  <a:pt x="6540" y="7340"/>
                  <a:pt x="6553" y="7378"/>
                  <a:pt x="6565" y="7422"/>
                </a:cubicBezTo>
                <a:cubicBezTo>
                  <a:pt x="6319" y="7359"/>
                  <a:pt x="6105" y="7258"/>
                  <a:pt x="5954" y="7132"/>
                </a:cubicBezTo>
                <a:cubicBezTo>
                  <a:pt x="5746" y="6962"/>
                  <a:pt x="5570" y="6767"/>
                  <a:pt x="5425" y="6540"/>
                </a:cubicBezTo>
                <a:cubicBezTo>
                  <a:pt x="5305" y="6339"/>
                  <a:pt x="5185" y="6137"/>
                  <a:pt x="5078" y="5923"/>
                </a:cubicBezTo>
                <a:cubicBezTo>
                  <a:pt x="4858" y="5507"/>
                  <a:pt x="4562" y="5160"/>
                  <a:pt x="4158" y="4908"/>
                </a:cubicBezTo>
                <a:cubicBezTo>
                  <a:pt x="4121" y="4883"/>
                  <a:pt x="4083" y="4858"/>
                  <a:pt x="4032" y="4820"/>
                </a:cubicBezTo>
                <a:cubicBezTo>
                  <a:pt x="4152" y="4793"/>
                  <a:pt x="4243" y="4779"/>
                  <a:pt x="4324" y="4779"/>
                </a:cubicBezTo>
                <a:close/>
                <a:moveTo>
                  <a:pt x="1739" y="6351"/>
                </a:moveTo>
                <a:cubicBezTo>
                  <a:pt x="1808" y="6395"/>
                  <a:pt x="1859" y="6433"/>
                  <a:pt x="1916" y="6465"/>
                </a:cubicBezTo>
                <a:cubicBezTo>
                  <a:pt x="2111" y="6603"/>
                  <a:pt x="2294" y="6748"/>
                  <a:pt x="2501" y="6868"/>
                </a:cubicBezTo>
                <a:cubicBezTo>
                  <a:pt x="2997" y="7159"/>
                  <a:pt x="3522" y="7305"/>
                  <a:pt x="4071" y="7305"/>
                </a:cubicBezTo>
                <a:cubicBezTo>
                  <a:pt x="4284" y="7305"/>
                  <a:pt x="4500" y="7283"/>
                  <a:pt x="4719" y="7240"/>
                </a:cubicBezTo>
                <a:cubicBezTo>
                  <a:pt x="4839" y="7214"/>
                  <a:pt x="4965" y="7195"/>
                  <a:pt x="5085" y="7177"/>
                </a:cubicBezTo>
                <a:cubicBezTo>
                  <a:pt x="5124" y="7170"/>
                  <a:pt x="5162" y="7166"/>
                  <a:pt x="5199" y="7166"/>
                </a:cubicBezTo>
                <a:cubicBezTo>
                  <a:pt x="5400" y="7166"/>
                  <a:pt x="5573" y="7261"/>
                  <a:pt x="5759" y="7378"/>
                </a:cubicBezTo>
                <a:cubicBezTo>
                  <a:pt x="5708" y="7397"/>
                  <a:pt x="5683" y="7416"/>
                  <a:pt x="5658" y="7416"/>
                </a:cubicBezTo>
                <a:cubicBezTo>
                  <a:pt x="5463" y="7454"/>
                  <a:pt x="5267" y="7485"/>
                  <a:pt x="5072" y="7523"/>
                </a:cubicBezTo>
                <a:cubicBezTo>
                  <a:pt x="4852" y="7567"/>
                  <a:pt x="4631" y="7630"/>
                  <a:pt x="4404" y="7668"/>
                </a:cubicBezTo>
                <a:cubicBezTo>
                  <a:pt x="4234" y="7695"/>
                  <a:pt x="4066" y="7709"/>
                  <a:pt x="3900" y="7709"/>
                </a:cubicBezTo>
                <a:cubicBezTo>
                  <a:pt x="3414" y="7709"/>
                  <a:pt x="2946" y="7594"/>
                  <a:pt x="2495" y="7378"/>
                </a:cubicBezTo>
                <a:cubicBezTo>
                  <a:pt x="2237" y="7252"/>
                  <a:pt x="2016" y="7069"/>
                  <a:pt x="1821" y="6862"/>
                </a:cubicBezTo>
                <a:cubicBezTo>
                  <a:pt x="1708" y="6748"/>
                  <a:pt x="1670" y="6628"/>
                  <a:pt x="1708" y="6477"/>
                </a:cubicBezTo>
                <a:cubicBezTo>
                  <a:pt x="1720" y="6446"/>
                  <a:pt x="1727" y="6408"/>
                  <a:pt x="1739" y="6351"/>
                </a:cubicBezTo>
                <a:close/>
                <a:moveTo>
                  <a:pt x="5574" y="4759"/>
                </a:moveTo>
                <a:cubicBezTo>
                  <a:pt x="5733" y="4759"/>
                  <a:pt x="5859" y="4830"/>
                  <a:pt x="5986" y="4940"/>
                </a:cubicBezTo>
                <a:cubicBezTo>
                  <a:pt x="6319" y="5223"/>
                  <a:pt x="6521" y="5595"/>
                  <a:pt x="6666" y="6005"/>
                </a:cubicBezTo>
                <a:cubicBezTo>
                  <a:pt x="6754" y="6244"/>
                  <a:pt x="6830" y="6490"/>
                  <a:pt x="6893" y="6736"/>
                </a:cubicBezTo>
                <a:cubicBezTo>
                  <a:pt x="6975" y="7051"/>
                  <a:pt x="7113" y="7340"/>
                  <a:pt x="7283" y="7611"/>
                </a:cubicBezTo>
                <a:cubicBezTo>
                  <a:pt x="7321" y="7674"/>
                  <a:pt x="7359" y="7744"/>
                  <a:pt x="7403" y="7819"/>
                </a:cubicBezTo>
                <a:cubicBezTo>
                  <a:pt x="7366" y="7828"/>
                  <a:pt x="7350" y="7834"/>
                  <a:pt x="7341" y="7834"/>
                </a:cubicBezTo>
                <a:cubicBezTo>
                  <a:pt x="7338" y="7834"/>
                  <a:pt x="7336" y="7833"/>
                  <a:pt x="7334" y="7832"/>
                </a:cubicBezTo>
                <a:cubicBezTo>
                  <a:pt x="7309" y="7825"/>
                  <a:pt x="7283" y="7813"/>
                  <a:pt x="7258" y="7800"/>
                </a:cubicBezTo>
                <a:cubicBezTo>
                  <a:pt x="6874" y="7611"/>
                  <a:pt x="6616" y="7309"/>
                  <a:pt x="6439" y="6931"/>
                </a:cubicBezTo>
                <a:cubicBezTo>
                  <a:pt x="6294" y="6628"/>
                  <a:pt x="6162" y="6326"/>
                  <a:pt x="6030" y="6024"/>
                </a:cubicBezTo>
                <a:cubicBezTo>
                  <a:pt x="5853" y="5620"/>
                  <a:pt x="5589" y="5299"/>
                  <a:pt x="5223" y="5060"/>
                </a:cubicBezTo>
                <a:cubicBezTo>
                  <a:pt x="5129" y="4997"/>
                  <a:pt x="5028" y="4940"/>
                  <a:pt x="4933" y="4883"/>
                </a:cubicBezTo>
                <a:cubicBezTo>
                  <a:pt x="4902" y="4864"/>
                  <a:pt x="4858" y="4852"/>
                  <a:pt x="4889" y="4782"/>
                </a:cubicBezTo>
                <a:cubicBezTo>
                  <a:pt x="5085" y="4776"/>
                  <a:pt x="5293" y="4782"/>
                  <a:pt x="5500" y="4764"/>
                </a:cubicBezTo>
                <a:cubicBezTo>
                  <a:pt x="5526" y="4760"/>
                  <a:pt x="5550" y="4759"/>
                  <a:pt x="5574" y="4759"/>
                </a:cubicBezTo>
                <a:close/>
                <a:moveTo>
                  <a:pt x="6706" y="4730"/>
                </a:moveTo>
                <a:cubicBezTo>
                  <a:pt x="6802" y="4730"/>
                  <a:pt x="6875" y="4778"/>
                  <a:pt x="6943" y="4852"/>
                </a:cubicBezTo>
                <a:cubicBezTo>
                  <a:pt x="7094" y="5028"/>
                  <a:pt x="7202" y="5223"/>
                  <a:pt x="7283" y="5444"/>
                </a:cubicBezTo>
                <a:cubicBezTo>
                  <a:pt x="7384" y="5709"/>
                  <a:pt x="7409" y="5992"/>
                  <a:pt x="7447" y="6276"/>
                </a:cubicBezTo>
                <a:cubicBezTo>
                  <a:pt x="7504" y="6691"/>
                  <a:pt x="7554" y="7101"/>
                  <a:pt x="7617" y="7517"/>
                </a:cubicBezTo>
                <a:cubicBezTo>
                  <a:pt x="7643" y="7662"/>
                  <a:pt x="7687" y="7800"/>
                  <a:pt x="7737" y="7996"/>
                </a:cubicBezTo>
                <a:cubicBezTo>
                  <a:pt x="7674" y="7945"/>
                  <a:pt x="7643" y="7926"/>
                  <a:pt x="7624" y="7895"/>
                </a:cubicBezTo>
                <a:cubicBezTo>
                  <a:pt x="7498" y="7706"/>
                  <a:pt x="7365" y="7523"/>
                  <a:pt x="7252" y="7328"/>
                </a:cubicBezTo>
                <a:cubicBezTo>
                  <a:pt x="7044" y="6969"/>
                  <a:pt x="6962" y="6565"/>
                  <a:pt x="6842" y="6175"/>
                </a:cubicBezTo>
                <a:cubicBezTo>
                  <a:pt x="6691" y="5664"/>
                  <a:pt x="6464" y="5205"/>
                  <a:pt x="6055" y="4852"/>
                </a:cubicBezTo>
                <a:cubicBezTo>
                  <a:pt x="6042" y="4839"/>
                  <a:pt x="6036" y="4820"/>
                  <a:pt x="5992" y="4764"/>
                </a:cubicBezTo>
                <a:cubicBezTo>
                  <a:pt x="6238" y="4732"/>
                  <a:pt x="6458" y="4745"/>
                  <a:pt x="6672" y="4732"/>
                </a:cubicBezTo>
                <a:cubicBezTo>
                  <a:pt x="6684" y="4731"/>
                  <a:pt x="6695" y="4730"/>
                  <a:pt x="6706" y="4730"/>
                </a:cubicBezTo>
                <a:close/>
                <a:moveTo>
                  <a:pt x="2142" y="8317"/>
                </a:moveTo>
                <a:cubicBezTo>
                  <a:pt x="2142" y="8326"/>
                  <a:pt x="2146" y="8340"/>
                  <a:pt x="2148" y="8351"/>
                </a:cubicBezTo>
                <a:lnTo>
                  <a:pt x="2148" y="8351"/>
                </a:lnTo>
                <a:cubicBezTo>
                  <a:pt x="2137" y="8346"/>
                  <a:pt x="2126" y="8341"/>
                  <a:pt x="2111" y="8336"/>
                </a:cubicBezTo>
                <a:cubicBezTo>
                  <a:pt x="2123" y="8329"/>
                  <a:pt x="2130" y="8323"/>
                  <a:pt x="2142" y="8317"/>
                </a:cubicBezTo>
                <a:close/>
                <a:moveTo>
                  <a:pt x="7389" y="4725"/>
                </a:moveTo>
                <a:cubicBezTo>
                  <a:pt x="7491" y="4725"/>
                  <a:pt x="7573" y="4763"/>
                  <a:pt x="7649" y="4839"/>
                </a:cubicBezTo>
                <a:cubicBezTo>
                  <a:pt x="7939" y="5110"/>
                  <a:pt x="8134" y="5444"/>
                  <a:pt x="8184" y="5841"/>
                </a:cubicBezTo>
                <a:cubicBezTo>
                  <a:pt x="8216" y="6118"/>
                  <a:pt x="8241" y="6389"/>
                  <a:pt x="8260" y="6660"/>
                </a:cubicBezTo>
                <a:cubicBezTo>
                  <a:pt x="8317" y="7340"/>
                  <a:pt x="8455" y="7989"/>
                  <a:pt x="8777" y="8594"/>
                </a:cubicBezTo>
                <a:cubicBezTo>
                  <a:pt x="8795" y="8632"/>
                  <a:pt x="8840" y="8670"/>
                  <a:pt x="8789" y="8733"/>
                </a:cubicBezTo>
                <a:cubicBezTo>
                  <a:pt x="8745" y="8707"/>
                  <a:pt x="8695" y="8682"/>
                  <a:pt x="8651" y="8651"/>
                </a:cubicBezTo>
                <a:cubicBezTo>
                  <a:pt x="8493" y="8550"/>
                  <a:pt x="8342" y="8437"/>
                  <a:pt x="8178" y="8342"/>
                </a:cubicBezTo>
                <a:cubicBezTo>
                  <a:pt x="8027" y="8254"/>
                  <a:pt x="7939" y="8128"/>
                  <a:pt x="7876" y="7977"/>
                </a:cubicBezTo>
                <a:cubicBezTo>
                  <a:pt x="7750" y="7668"/>
                  <a:pt x="7687" y="7340"/>
                  <a:pt x="7649" y="7013"/>
                </a:cubicBezTo>
                <a:cubicBezTo>
                  <a:pt x="7605" y="6704"/>
                  <a:pt x="7573" y="6389"/>
                  <a:pt x="7542" y="6080"/>
                </a:cubicBezTo>
                <a:cubicBezTo>
                  <a:pt x="7485" y="5620"/>
                  <a:pt x="7365" y="5192"/>
                  <a:pt x="7063" y="4827"/>
                </a:cubicBezTo>
                <a:cubicBezTo>
                  <a:pt x="7050" y="4814"/>
                  <a:pt x="7050" y="4789"/>
                  <a:pt x="7031" y="4732"/>
                </a:cubicBezTo>
                <a:cubicBezTo>
                  <a:pt x="7164" y="4732"/>
                  <a:pt x="7265" y="4732"/>
                  <a:pt x="7365" y="4726"/>
                </a:cubicBezTo>
                <a:cubicBezTo>
                  <a:pt x="7373" y="4725"/>
                  <a:pt x="7381" y="4725"/>
                  <a:pt x="7389" y="4725"/>
                </a:cubicBezTo>
                <a:close/>
                <a:moveTo>
                  <a:pt x="1701" y="6906"/>
                </a:moveTo>
                <a:cubicBezTo>
                  <a:pt x="1758" y="6962"/>
                  <a:pt x="1821" y="7025"/>
                  <a:pt x="1884" y="7082"/>
                </a:cubicBezTo>
                <a:cubicBezTo>
                  <a:pt x="2073" y="7258"/>
                  <a:pt x="2275" y="7410"/>
                  <a:pt x="2514" y="7517"/>
                </a:cubicBezTo>
                <a:cubicBezTo>
                  <a:pt x="2958" y="7716"/>
                  <a:pt x="3418" y="7827"/>
                  <a:pt x="3893" y="7827"/>
                </a:cubicBezTo>
                <a:cubicBezTo>
                  <a:pt x="4078" y="7827"/>
                  <a:pt x="4265" y="7810"/>
                  <a:pt x="4455" y="7775"/>
                </a:cubicBezTo>
                <a:cubicBezTo>
                  <a:pt x="4694" y="7731"/>
                  <a:pt x="4933" y="7668"/>
                  <a:pt x="5173" y="7618"/>
                </a:cubicBezTo>
                <a:cubicBezTo>
                  <a:pt x="5403" y="7563"/>
                  <a:pt x="5629" y="7527"/>
                  <a:pt x="5858" y="7527"/>
                </a:cubicBezTo>
                <a:cubicBezTo>
                  <a:pt x="5892" y="7527"/>
                  <a:pt x="5926" y="7528"/>
                  <a:pt x="5960" y="7529"/>
                </a:cubicBezTo>
                <a:cubicBezTo>
                  <a:pt x="6086" y="7529"/>
                  <a:pt x="6206" y="7555"/>
                  <a:pt x="6319" y="7611"/>
                </a:cubicBezTo>
                <a:cubicBezTo>
                  <a:pt x="6874" y="7876"/>
                  <a:pt x="7428" y="8153"/>
                  <a:pt x="7951" y="8481"/>
                </a:cubicBezTo>
                <a:cubicBezTo>
                  <a:pt x="8027" y="8531"/>
                  <a:pt x="8102" y="8588"/>
                  <a:pt x="8178" y="8638"/>
                </a:cubicBezTo>
                <a:cubicBezTo>
                  <a:pt x="8172" y="8651"/>
                  <a:pt x="8159" y="8663"/>
                  <a:pt x="8153" y="8682"/>
                </a:cubicBezTo>
                <a:cubicBezTo>
                  <a:pt x="8115" y="8676"/>
                  <a:pt x="8077" y="8670"/>
                  <a:pt x="8039" y="8663"/>
                </a:cubicBezTo>
                <a:cubicBezTo>
                  <a:pt x="7885" y="8640"/>
                  <a:pt x="7731" y="8628"/>
                  <a:pt x="7577" y="8628"/>
                </a:cubicBezTo>
                <a:cubicBezTo>
                  <a:pt x="7354" y="8628"/>
                  <a:pt x="7132" y="8654"/>
                  <a:pt x="6912" y="8714"/>
                </a:cubicBezTo>
                <a:cubicBezTo>
                  <a:pt x="6647" y="8783"/>
                  <a:pt x="6376" y="8846"/>
                  <a:pt x="6118" y="8922"/>
                </a:cubicBezTo>
                <a:cubicBezTo>
                  <a:pt x="5802" y="9015"/>
                  <a:pt x="5487" y="9055"/>
                  <a:pt x="5167" y="9055"/>
                </a:cubicBezTo>
                <a:cubicBezTo>
                  <a:pt x="5033" y="9055"/>
                  <a:pt x="4899" y="9048"/>
                  <a:pt x="4763" y="9035"/>
                </a:cubicBezTo>
                <a:cubicBezTo>
                  <a:pt x="3888" y="8947"/>
                  <a:pt x="3062" y="8676"/>
                  <a:pt x="2287" y="8248"/>
                </a:cubicBezTo>
                <a:cubicBezTo>
                  <a:pt x="2136" y="8159"/>
                  <a:pt x="1991" y="8052"/>
                  <a:pt x="1853" y="7933"/>
                </a:cubicBezTo>
                <a:cubicBezTo>
                  <a:pt x="1783" y="7876"/>
                  <a:pt x="1720" y="7794"/>
                  <a:pt x="1689" y="7706"/>
                </a:cubicBezTo>
                <a:cubicBezTo>
                  <a:pt x="1613" y="7460"/>
                  <a:pt x="1594" y="7208"/>
                  <a:pt x="1657" y="6950"/>
                </a:cubicBezTo>
                <a:cubicBezTo>
                  <a:pt x="1657" y="6937"/>
                  <a:pt x="1682" y="6925"/>
                  <a:pt x="1701" y="6906"/>
                </a:cubicBezTo>
                <a:close/>
                <a:moveTo>
                  <a:pt x="2206" y="8348"/>
                </a:moveTo>
                <a:cubicBezTo>
                  <a:pt x="2275" y="8348"/>
                  <a:pt x="2327" y="8406"/>
                  <a:pt x="2382" y="8437"/>
                </a:cubicBezTo>
                <a:cubicBezTo>
                  <a:pt x="3094" y="8802"/>
                  <a:pt x="3850" y="9048"/>
                  <a:pt x="4650" y="9142"/>
                </a:cubicBezTo>
                <a:cubicBezTo>
                  <a:pt x="4825" y="9162"/>
                  <a:pt x="5001" y="9174"/>
                  <a:pt x="5175" y="9174"/>
                </a:cubicBezTo>
                <a:cubicBezTo>
                  <a:pt x="5390" y="9174"/>
                  <a:pt x="5604" y="9156"/>
                  <a:pt x="5815" y="9111"/>
                </a:cubicBezTo>
                <a:cubicBezTo>
                  <a:pt x="6055" y="9060"/>
                  <a:pt x="6294" y="8991"/>
                  <a:pt x="6527" y="8922"/>
                </a:cubicBezTo>
                <a:cubicBezTo>
                  <a:pt x="6811" y="8846"/>
                  <a:pt x="7094" y="8777"/>
                  <a:pt x="7391" y="8752"/>
                </a:cubicBezTo>
                <a:cubicBezTo>
                  <a:pt x="7460" y="8746"/>
                  <a:pt x="7528" y="8744"/>
                  <a:pt x="7595" y="8744"/>
                </a:cubicBezTo>
                <a:cubicBezTo>
                  <a:pt x="8321" y="8744"/>
                  <a:pt x="8919" y="9051"/>
                  <a:pt x="9438" y="9564"/>
                </a:cubicBezTo>
                <a:cubicBezTo>
                  <a:pt x="9438" y="9571"/>
                  <a:pt x="9432" y="9583"/>
                  <a:pt x="9432" y="9590"/>
                </a:cubicBezTo>
                <a:cubicBezTo>
                  <a:pt x="9426" y="9596"/>
                  <a:pt x="9413" y="9602"/>
                  <a:pt x="9407" y="9602"/>
                </a:cubicBezTo>
                <a:cubicBezTo>
                  <a:pt x="9381" y="9596"/>
                  <a:pt x="9350" y="9590"/>
                  <a:pt x="9325" y="9583"/>
                </a:cubicBezTo>
                <a:cubicBezTo>
                  <a:pt x="8905" y="9449"/>
                  <a:pt x="8476" y="9379"/>
                  <a:pt x="8041" y="9379"/>
                </a:cubicBezTo>
                <a:cubicBezTo>
                  <a:pt x="7824" y="9379"/>
                  <a:pt x="7605" y="9396"/>
                  <a:pt x="7384" y="9432"/>
                </a:cubicBezTo>
                <a:cubicBezTo>
                  <a:pt x="6899" y="9508"/>
                  <a:pt x="6408" y="9577"/>
                  <a:pt x="5923" y="9659"/>
                </a:cubicBezTo>
                <a:cubicBezTo>
                  <a:pt x="5695" y="9700"/>
                  <a:pt x="5468" y="9719"/>
                  <a:pt x="5244" y="9719"/>
                </a:cubicBezTo>
                <a:cubicBezTo>
                  <a:pt x="4705" y="9719"/>
                  <a:pt x="4177" y="9607"/>
                  <a:pt x="3661" y="9407"/>
                </a:cubicBezTo>
                <a:cubicBezTo>
                  <a:pt x="3478" y="9331"/>
                  <a:pt x="3302" y="9237"/>
                  <a:pt x="3138" y="9130"/>
                </a:cubicBezTo>
                <a:cubicBezTo>
                  <a:pt x="2861" y="8941"/>
                  <a:pt x="2596" y="8739"/>
                  <a:pt x="2338" y="8537"/>
                </a:cubicBezTo>
                <a:cubicBezTo>
                  <a:pt x="2269" y="8488"/>
                  <a:pt x="2219" y="8420"/>
                  <a:pt x="2158" y="8357"/>
                </a:cubicBezTo>
                <a:lnTo>
                  <a:pt x="2158" y="8357"/>
                </a:lnTo>
                <a:cubicBezTo>
                  <a:pt x="2175" y="8351"/>
                  <a:pt x="2191" y="8348"/>
                  <a:pt x="2206" y="8348"/>
                </a:cubicBezTo>
                <a:close/>
                <a:moveTo>
                  <a:pt x="7904" y="4748"/>
                </a:moveTo>
                <a:cubicBezTo>
                  <a:pt x="8063" y="4748"/>
                  <a:pt x="8191" y="4800"/>
                  <a:pt x="8310" y="4896"/>
                </a:cubicBezTo>
                <a:cubicBezTo>
                  <a:pt x="9054" y="5475"/>
                  <a:pt x="9570" y="6206"/>
                  <a:pt x="9835" y="7107"/>
                </a:cubicBezTo>
                <a:cubicBezTo>
                  <a:pt x="9961" y="7523"/>
                  <a:pt x="10043" y="7951"/>
                  <a:pt x="10137" y="8380"/>
                </a:cubicBezTo>
                <a:cubicBezTo>
                  <a:pt x="10263" y="8985"/>
                  <a:pt x="10371" y="9590"/>
                  <a:pt x="10616" y="10163"/>
                </a:cubicBezTo>
                <a:cubicBezTo>
                  <a:pt x="10629" y="10182"/>
                  <a:pt x="10623" y="10213"/>
                  <a:pt x="10623" y="10232"/>
                </a:cubicBezTo>
                <a:cubicBezTo>
                  <a:pt x="10609" y="10238"/>
                  <a:pt x="10598" y="10240"/>
                  <a:pt x="10588" y="10240"/>
                </a:cubicBezTo>
                <a:cubicBezTo>
                  <a:pt x="10555" y="10240"/>
                  <a:pt x="10536" y="10214"/>
                  <a:pt x="10522" y="10194"/>
                </a:cubicBezTo>
                <a:cubicBezTo>
                  <a:pt x="10137" y="9816"/>
                  <a:pt x="9728" y="9464"/>
                  <a:pt x="9300" y="9130"/>
                </a:cubicBezTo>
                <a:cubicBezTo>
                  <a:pt x="9224" y="9073"/>
                  <a:pt x="9161" y="9004"/>
                  <a:pt x="9104" y="8922"/>
                </a:cubicBezTo>
                <a:cubicBezTo>
                  <a:pt x="8903" y="8613"/>
                  <a:pt x="8739" y="8285"/>
                  <a:pt x="8619" y="7933"/>
                </a:cubicBezTo>
                <a:cubicBezTo>
                  <a:pt x="8468" y="7466"/>
                  <a:pt x="8399" y="6994"/>
                  <a:pt x="8361" y="6509"/>
                </a:cubicBezTo>
                <a:cubicBezTo>
                  <a:pt x="8348" y="6282"/>
                  <a:pt x="8329" y="6055"/>
                  <a:pt x="8298" y="5828"/>
                </a:cubicBezTo>
                <a:cubicBezTo>
                  <a:pt x="8254" y="5501"/>
                  <a:pt x="8121" y="5211"/>
                  <a:pt x="7907" y="4959"/>
                </a:cubicBezTo>
                <a:cubicBezTo>
                  <a:pt x="7863" y="4902"/>
                  <a:pt x="7813" y="4845"/>
                  <a:pt x="7743" y="4764"/>
                </a:cubicBezTo>
                <a:cubicBezTo>
                  <a:pt x="7801" y="4753"/>
                  <a:pt x="7854" y="4748"/>
                  <a:pt x="7904" y="4748"/>
                </a:cubicBezTo>
                <a:close/>
                <a:moveTo>
                  <a:pt x="8455" y="4782"/>
                </a:moveTo>
                <a:lnTo>
                  <a:pt x="8455" y="4782"/>
                </a:lnTo>
                <a:cubicBezTo>
                  <a:pt x="8928" y="4820"/>
                  <a:pt x="9394" y="4908"/>
                  <a:pt x="9848" y="5047"/>
                </a:cubicBezTo>
                <a:cubicBezTo>
                  <a:pt x="9942" y="5072"/>
                  <a:pt x="10018" y="5123"/>
                  <a:pt x="10087" y="5192"/>
                </a:cubicBezTo>
                <a:cubicBezTo>
                  <a:pt x="10623" y="5734"/>
                  <a:pt x="11026" y="6358"/>
                  <a:pt x="11290" y="7069"/>
                </a:cubicBezTo>
                <a:cubicBezTo>
                  <a:pt x="11461" y="7523"/>
                  <a:pt x="11561" y="8002"/>
                  <a:pt x="11587" y="8487"/>
                </a:cubicBezTo>
                <a:cubicBezTo>
                  <a:pt x="11605" y="8934"/>
                  <a:pt x="11612" y="9375"/>
                  <a:pt x="11612" y="9823"/>
                </a:cubicBezTo>
                <a:cubicBezTo>
                  <a:pt x="11618" y="10402"/>
                  <a:pt x="11656" y="10982"/>
                  <a:pt x="11820" y="11543"/>
                </a:cubicBezTo>
                <a:cubicBezTo>
                  <a:pt x="11826" y="11568"/>
                  <a:pt x="11826" y="11599"/>
                  <a:pt x="11826" y="11625"/>
                </a:cubicBezTo>
                <a:cubicBezTo>
                  <a:pt x="11807" y="11618"/>
                  <a:pt x="11782" y="11618"/>
                  <a:pt x="11776" y="11606"/>
                </a:cubicBezTo>
                <a:cubicBezTo>
                  <a:pt x="11587" y="11379"/>
                  <a:pt x="11385" y="11165"/>
                  <a:pt x="11215" y="10925"/>
                </a:cubicBezTo>
                <a:cubicBezTo>
                  <a:pt x="10805" y="10358"/>
                  <a:pt x="10522" y="9734"/>
                  <a:pt x="10383" y="9035"/>
                </a:cubicBezTo>
                <a:cubicBezTo>
                  <a:pt x="10270" y="8443"/>
                  <a:pt x="10131" y="7851"/>
                  <a:pt x="9999" y="7258"/>
                </a:cubicBezTo>
                <a:cubicBezTo>
                  <a:pt x="9898" y="6799"/>
                  <a:pt x="9690" y="6383"/>
                  <a:pt x="9451" y="5979"/>
                </a:cubicBezTo>
                <a:cubicBezTo>
                  <a:pt x="9205" y="5570"/>
                  <a:pt x="8877" y="5230"/>
                  <a:pt x="8518" y="4915"/>
                </a:cubicBezTo>
                <a:cubicBezTo>
                  <a:pt x="8480" y="4883"/>
                  <a:pt x="8405" y="4864"/>
                  <a:pt x="8455" y="4782"/>
                </a:cubicBezTo>
                <a:close/>
                <a:moveTo>
                  <a:pt x="8036" y="9495"/>
                </a:moveTo>
                <a:cubicBezTo>
                  <a:pt x="8393" y="9495"/>
                  <a:pt x="8747" y="9544"/>
                  <a:pt x="9098" y="9640"/>
                </a:cubicBezTo>
                <a:cubicBezTo>
                  <a:pt x="9564" y="9766"/>
                  <a:pt x="9980" y="9986"/>
                  <a:pt x="10314" y="10339"/>
                </a:cubicBezTo>
                <a:cubicBezTo>
                  <a:pt x="10610" y="10648"/>
                  <a:pt x="10906" y="10957"/>
                  <a:pt x="11183" y="11278"/>
                </a:cubicBezTo>
                <a:cubicBezTo>
                  <a:pt x="11404" y="11530"/>
                  <a:pt x="11593" y="11807"/>
                  <a:pt x="11788" y="12072"/>
                </a:cubicBezTo>
                <a:cubicBezTo>
                  <a:pt x="11807" y="12091"/>
                  <a:pt x="11857" y="12122"/>
                  <a:pt x="11794" y="12160"/>
                </a:cubicBezTo>
                <a:cubicBezTo>
                  <a:pt x="11763" y="12147"/>
                  <a:pt x="11731" y="12129"/>
                  <a:pt x="11700" y="12110"/>
                </a:cubicBezTo>
                <a:cubicBezTo>
                  <a:pt x="11152" y="11751"/>
                  <a:pt x="10560" y="11499"/>
                  <a:pt x="9930" y="11347"/>
                </a:cubicBezTo>
                <a:cubicBezTo>
                  <a:pt x="9237" y="11177"/>
                  <a:pt x="8531" y="11076"/>
                  <a:pt x="7819" y="11070"/>
                </a:cubicBezTo>
                <a:cubicBezTo>
                  <a:pt x="7460" y="11070"/>
                  <a:pt x="7094" y="11057"/>
                  <a:pt x="6735" y="11045"/>
                </a:cubicBezTo>
                <a:cubicBezTo>
                  <a:pt x="6338" y="11026"/>
                  <a:pt x="5941" y="10969"/>
                  <a:pt x="5557" y="10868"/>
                </a:cubicBezTo>
                <a:cubicBezTo>
                  <a:pt x="5129" y="10761"/>
                  <a:pt x="4726" y="10598"/>
                  <a:pt x="4360" y="10358"/>
                </a:cubicBezTo>
                <a:cubicBezTo>
                  <a:pt x="4234" y="10276"/>
                  <a:pt x="4108" y="10182"/>
                  <a:pt x="4007" y="10068"/>
                </a:cubicBezTo>
                <a:cubicBezTo>
                  <a:pt x="3869" y="9917"/>
                  <a:pt x="3755" y="9741"/>
                  <a:pt x="3623" y="9558"/>
                </a:cubicBezTo>
                <a:cubicBezTo>
                  <a:pt x="3661" y="9552"/>
                  <a:pt x="3673" y="9545"/>
                  <a:pt x="3680" y="9545"/>
                </a:cubicBezTo>
                <a:cubicBezTo>
                  <a:pt x="3717" y="9552"/>
                  <a:pt x="3755" y="9564"/>
                  <a:pt x="3787" y="9577"/>
                </a:cubicBezTo>
                <a:cubicBezTo>
                  <a:pt x="4263" y="9754"/>
                  <a:pt x="4744" y="9832"/>
                  <a:pt x="5231" y="9832"/>
                </a:cubicBezTo>
                <a:cubicBezTo>
                  <a:pt x="5543" y="9832"/>
                  <a:pt x="5857" y="9800"/>
                  <a:pt x="6175" y="9741"/>
                </a:cubicBezTo>
                <a:cubicBezTo>
                  <a:pt x="6609" y="9659"/>
                  <a:pt x="7050" y="9596"/>
                  <a:pt x="7491" y="9533"/>
                </a:cubicBezTo>
                <a:cubicBezTo>
                  <a:pt x="7674" y="9507"/>
                  <a:pt x="7855" y="9495"/>
                  <a:pt x="8036" y="9495"/>
                </a:cubicBezTo>
                <a:close/>
                <a:moveTo>
                  <a:pt x="10333" y="5242"/>
                </a:moveTo>
                <a:cubicBezTo>
                  <a:pt x="10383" y="5255"/>
                  <a:pt x="10421" y="5261"/>
                  <a:pt x="10452" y="5274"/>
                </a:cubicBezTo>
                <a:cubicBezTo>
                  <a:pt x="10868" y="5450"/>
                  <a:pt x="11246" y="5677"/>
                  <a:pt x="11580" y="5986"/>
                </a:cubicBezTo>
                <a:cubicBezTo>
                  <a:pt x="11662" y="6061"/>
                  <a:pt x="11738" y="6150"/>
                  <a:pt x="11794" y="6244"/>
                </a:cubicBezTo>
                <a:cubicBezTo>
                  <a:pt x="11902" y="6414"/>
                  <a:pt x="11996" y="6591"/>
                  <a:pt x="12084" y="6767"/>
                </a:cubicBezTo>
                <a:cubicBezTo>
                  <a:pt x="12532" y="7706"/>
                  <a:pt x="12790" y="8689"/>
                  <a:pt x="12733" y="9741"/>
                </a:cubicBezTo>
                <a:cubicBezTo>
                  <a:pt x="12714" y="10081"/>
                  <a:pt x="12689" y="10421"/>
                  <a:pt x="12651" y="10761"/>
                </a:cubicBezTo>
                <a:cubicBezTo>
                  <a:pt x="12582" y="11417"/>
                  <a:pt x="12582" y="12066"/>
                  <a:pt x="12676" y="12721"/>
                </a:cubicBezTo>
                <a:cubicBezTo>
                  <a:pt x="12683" y="12790"/>
                  <a:pt x="12676" y="12859"/>
                  <a:pt x="12683" y="12929"/>
                </a:cubicBezTo>
                <a:cubicBezTo>
                  <a:pt x="12544" y="12777"/>
                  <a:pt x="12450" y="12614"/>
                  <a:pt x="12343" y="12462"/>
                </a:cubicBezTo>
                <a:cubicBezTo>
                  <a:pt x="12109" y="12129"/>
                  <a:pt x="11996" y="11744"/>
                  <a:pt x="11889" y="11360"/>
                </a:cubicBezTo>
                <a:cubicBezTo>
                  <a:pt x="11757" y="10862"/>
                  <a:pt x="11731" y="10352"/>
                  <a:pt x="11731" y="9835"/>
                </a:cubicBezTo>
                <a:cubicBezTo>
                  <a:pt x="11731" y="9445"/>
                  <a:pt x="11725" y="9060"/>
                  <a:pt x="11713" y="8670"/>
                </a:cubicBezTo>
                <a:cubicBezTo>
                  <a:pt x="11694" y="8115"/>
                  <a:pt x="11593" y="7573"/>
                  <a:pt x="11404" y="7057"/>
                </a:cubicBezTo>
                <a:cubicBezTo>
                  <a:pt x="11196" y="6471"/>
                  <a:pt x="10887" y="5935"/>
                  <a:pt x="10484" y="5463"/>
                </a:cubicBezTo>
                <a:cubicBezTo>
                  <a:pt x="10427" y="5400"/>
                  <a:pt x="10358" y="5349"/>
                  <a:pt x="10333" y="5242"/>
                </a:cubicBezTo>
                <a:close/>
                <a:moveTo>
                  <a:pt x="3736" y="13187"/>
                </a:moveTo>
                <a:cubicBezTo>
                  <a:pt x="3743" y="13187"/>
                  <a:pt x="3755" y="13193"/>
                  <a:pt x="3755" y="13193"/>
                </a:cubicBezTo>
                <a:cubicBezTo>
                  <a:pt x="3755" y="13207"/>
                  <a:pt x="3752" y="13220"/>
                  <a:pt x="3748" y="13232"/>
                </a:cubicBezTo>
                <a:lnTo>
                  <a:pt x="3748" y="13232"/>
                </a:lnTo>
                <a:cubicBezTo>
                  <a:pt x="3746" y="13215"/>
                  <a:pt x="3741" y="13201"/>
                  <a:pt x="3736" y="13187"/>
                </a:cubicBezTo>
                <a:close/>
                <a:moveTo>
                  <a:pt x="4234" y="10440"/>
                </a:moveTo>
                <a:cubicBezTo>
                  <a:pt x="4347" y="10497"/>
                  <a:pt x="4404" y="10522"/>
                  <a:pt x="4461" y="10553"/>
                </a:cubicBezTo>
                <a:cubicBezTo>
                  <a:pt x="4782" y="10742"/>
                  <a:pt x="5129" y="10875"/>
                  <a:pt x="5488" y="10969"/>
                </a:cubicBezTo>
                <a:cubicBezTo>
                  <a:pt x="5904" y="11083"/>
                  <a:pt x="6326" y="11139"/>
                  <a:pt x="6754" y="11158"/>
                </a:cubicBezTo>
                <a:cubicBezTo>
                  <a:pt x="7151" y="11177"/>
                  <a:pt x="7548" y="11183"/>
                  <a:pt x="7945" y="11190"/>
                </a:cubicBezTo>
                <a:cubicBezTo>
                  <a:pt x="8739" y="11209"/>
                  <a:pt x="9514" y="11335"/>
                  <a:pt x="10276" y="11568"/>
                </a:cubicBezTo>
                <a:cubicBezTo>
                  <a:pt x="10887" y="11751"/>
                  <a:pt x="11454" y="12034"/>
                  <a:pt x="11952" y="12444"/>
                </a:cubicBezTo>
                <a:cubicBezTo>
                  <a:pt x="12072" y="12538"/>
                  <a:pt x="12185" y="12645"/>
                  <a:pt x="12261" y="12777"/>
                </a:cubicBezTo>
                <a:cubicBezTo>
                  <a:pt x="12355" y="12941"/>
                  <a:pt x="12450" y="13105"/>
                  <a:pt x="12538" y="13275"/>
                </a:cubicBezTo>
                <a:cubicBezTo>
                  <a:pt x="12557" y="13307"/>
                  <a:pt x="12595" y="13351"/>
                  <a:pt x="12550" y="13395"/>
                </a:cubicBezTo>
                <a:cubicBezTo>
                  <a:pt x="12542" y="13395"/>
                  <a:pt x="12534" y="13398"/>
                  <a:pt x="12527" y="13398"/>
                </a:cubicBezTo>
                <a:cubicBezTo>
                  <a:pt x="12524" y="13398"/>
                  <a:pt x="12521" y="13397"/>
                  <a:pt x="12519" y="13395"/>
                </a:cubicBezTo>
                <a:cubicBezTo>
                  <a:pt x="12494" y="13382"/>
                  <a:pt x="12469" y="13370"/>
                  <a:pt x="12450" y="13351"/>
                </a:cubicBezTo>
                <a:cubicBezTo>
                  <a:pt x="11442" y="12607"/>
                  <a:pt x="10314" y="12160"/>
                  <a:pt x="9079" y="11984"/>
                </a:cubicBezTo>
                <a:cubicBezTo>
                  <a:pt x="8720" y="11933"/>
                  <a:pt x="8361" y="11895"/>
                  <a:pt x="8008" y="11851"/>
                </a:cubicBezTo>
                <a:cubicBezTo>
                  <a:pt x="7687" y="11807"/>
                  <a:pt x="7365" y="11782"/>
                  <a:pt x="7044" y="11725"/>
                </a:cubicBezTo>
                <a:cubicBezTo>
                  <a:pt x="6244" y="11587"/>
                  <a:pt x="5482" y="11328"/>
                  <a:pt x="4782" y="10913"/>
                </a:cubicBezTo>
                <a:cubicBezTo>
                  <a:pt x="4625" y="10824"/>
                  <a:pt x="4486" y="10705"/>
                  <a:pt x="4341" y="10598"/>
                </a:cubicBezTo>
                <a:cubicBezTo>
                  <a:pt x="4310" y="10572"/>
                  <a:pt x="4291" y="10528"/>
                  <a:pt x="4234" y="10440"/>
                </a:cubicBezTo>
                <a:close/>
                <a:moveTo>
                  <a:pt x="12273" y="6786"/>
                </a:moveTo>
                <a:lnTo>
                  <a:pt x="12273" y="6786"/>
                </a:lnTo>
                <a:cubicBezTo>
                  <a:pt x="12456" y="7006"/>
                  <a:pt x="12569" y="7221"/>
                  <a:pt x="12676" y="7441"/>
                </a:cubicBezTo>
                <a:cubicBezTo>
                  <a:pt x="12947" y="8008"/>
                  <a:pt x="13155" y="8594"/>
                  <a:pt x="13307" y="9205"/>
                </a:cubicBezTo>
                <a:cubicBezTo>
                  <a:pt x="13433" y="9747"/>
                  <a:pt x="13483" y="10295"/>
                  <a:pt x="13407" y="10843"/>
                </a:cubicBezTo>
                <a:cubicBezTo>
                  <a:pt x="13357" y="11171"/>
                  <a:pt x="13300" y="11499"/>
                  <a:pt x="13237" y="11826"/>
                </a:cubicBezTo>
                <a:cubicBezTo>
                  <a:pt x="13130" y="12393"/>
                  <a:pt x="13029" y="12966"/>
                  <a:pt x="13061" y="13546"/>
                </a:cubicBezTo>
                <a:cubicBezTo>
                  <a:pt x="13061" y="13571"/>
                  <a:pt x="13048" y="13603"/>
                  <a:pt x="13023" y="13691"/>
                </a:cubicBezTo>
                <a:cubicBezTo>
                  <a:pt x="12979" y="13603"/>
                  <a:pt x="12954" y="13565"/>
                  <a:pt x="12935" y="13521"/>
                </a:cubicBezTo>
                <a:cubicBezTo>
                  <a:pt x="12916" y="13458"/>
                  <a:pt x="12897" y="13395"/>
                  <a:pt x="12884" y="13326"/>
                </a:cubicBezTo>
                <a:cubicBezTo>
                  <a:pt x="12727" y="12475"/>
                  <a:pt x="12670" y="11618"/>
                  <a:pt x="12771" y="10749"/>
                </a:cubicBezTo>
                <a:cubicBezTo>
                  <a:pt x="12815" y="10364"/>
                  <a:pt x="12840" y="9974"/>
                  <a:pt x="12853" y="9590"/>
                </a:cubicBezTo>
                <a:cubicBezTo>
                  <a:pt x="12872" y="9054"/>
                  <a:pt x="12815" y="8525"/>
                  <a:pt x="12664" y="8014"/>
                </a:cubicBezTo>
                <a:cubicBezTo>
                  <a:pt x="12557" y="7668"/>
                  <a:pt x="12431" y="7334"/>
                  <a:pt x="12311" y="6994"/>
                </a:cubicBezTo>
                <a:cubicBezTo>
                  <a:pt x="12292" y="6937"/>
                  <a:pt x="12261" y="6880"/>
                  <a:pt x="12273" y="6786"/>
                </a:cubicBezTo>
                <a:close/>
                <a:moveTo>
                  <a:pt x="4341" y="10768"/>
                </a:moveTo>
                <a:cubicBezTo>
                  <a:pt x="4398" y="10805"/>
                  <a:pt x="4455" y="10837"/>
                  <a:pt x="4505" y="10875"/>
                </a:cubicBezTo>
                <a:cubicBezTo>
                  <a:pt x="4757" y="11045"/>
                  <a:pt x="5022" y="11190"/>
                  <a:pt x="5299" y="11316"/>
                </a:cubicBezTo>
                <a:cubicBezTo>
                  <a:pt x="5998" y="11618"/>
                  <a:pt x="6729" y="11826"/>
                  <a:pt x="7491" y="11914"/>
                </a:cubicBezTo>
                <a:cubicBezTo>
                  <a:pt x="7819" y="11946"/>
                  <a:pt x="8153" y="11977"/>
                  <a:pt x="8480" y="12015"/>
                </a:cubicBezTo>
                <a:cubicBezTo>
                  <a:pt x="9142" y="12091"/>
                  <a:pt x="9797" y="12210"/>
                  <a:pt x="10427" y="12425"/>
                </a:cubicBezTo>
                <a:cubicBezTo>
                  <a:pt x="11183" y="12677"/>
                  <a:pt x="11870" y="13048"/>
                  <a:pt x="12500" y="13540"/>
                </a:cubicBezTo>
                <a:cubicBezTo>
                  <a:pt x="12695" y="13697"/>
                  <a:pt x="12865" y="13867"/>
                  <a:pt x="12941" y="14119"/>
                </a:cubicBezTo>
                <a:cubicBezTo>
                  <a:pt x="12966" y="14189"/>
                  <a:pt x="13010" y="14252"/>
                  <a:pt x="13036" y="14321"/>
                </a:cubicBezTo>
                <a:cubicBezTo>
                  <a:pt x="13054" y="14353"/>
                  <a:pt x="13086" y="14390"/>
                  <a:pt x="13023" y="14434"/>
                </a:cubicBezTo>
                <a:cubicBezTo>
                  <a:pt x="12979" y="14397"/>
                  <a:pt x="12922" y="14365"/>
                  <a:pt x="12878" y="14321"/>
                </a:cubicBezTo>
                <a:cubicBezTo>
                  <a:pt x="12582" y="14082"/>
                  <a:pt x="12254" y="13886"/>
                  <a:pt x="11908" y="13735"/>
                </a:cubicBezTo>
                <a:cubicBezTo>
                  <a:pt x="11492" y="13552"/>
                  <a:pt x="11070" y="13420"/>
                  <a:pt x="10629" y="13344"/>
                </a:cubicBezTo>
                <a:cubicBezTo>
                  <a:pt x="10289" y="13281"/>
                  <a:pt x="9955" y="13231"/>
                  <a:pt x="9615" y="13181"/>
                </a:cubicBezTo>
                <a:cubicBezTo>
                  <a:pt x="8909" y="13080"/>
                  <a:pt x="8203" y="12985"/>
                  <a:pt x="7510" y="12834"/>
                </a:cubicBezTo>
                <a:cubicBezTo>
                  <a:pt x="7082" y="12740"/>
                  <a:pt x="6660" y="12620"/>
                  <a:pt x="6256" y="12450"/>
                </a:cubicBezTo>
                <a:cubicBezTo>
                  <a:pt x="5746" y="12236"/>
                  <a:pt x="5267" y="11971"/>
                  <a:pt x="4852" y="11593"/>
                </a:cubicBezTo>
                <a:cubicBezTo>
                  <a:pt x="4675" y="11436"/>
                  <a:pt x="4524" y="11253"/>
                  <a:pt x="4398" y="11051"/>
                </a:cubicBezTo>
                <a:cubicBezTo>
                  <a:pt x="4347" y="10969"/>
                  <a:pt x="4303" y="10887"/>
                  <a:pt x="4341" y="10768"/>
                </a:cubicBezTo>
                <a:close/>
                <a:moveTo>
                  <a:pt x="14907" y="10850"/>
                </a:moveTo>
                <a:cubicBezTo>
                  <a:pt x="15026" y="10862"/>
                  <a:pt x="15058" y="10944"/>
                  <a:pt x="15077" y="11026"/>
                </a:cubicBezTo>
                <a:cubicBezTo>
                  <a:pt x="15171" y="11429"/>
                  <a:pt x="15234" y="11826"/>
                  <a:pt x="15222" y="12236"/>
                </a:cubicBezTo>
                <a:cubicBezTo>
                  <a:pt x="15203" y="12683"/>
                  <a:pt x="15140" y="13124"/>
                  <a:pt x="15014" y="13552"/>
                </a:cubicBezTo>
                <a:cubicBezTo>
                  <a:pt x="14774" y="14384"/>
                  <a:pt x="14522" y="15209"/>
                  <a:pt x="14277" y="16028"/>
                </a:cubicBezTo>
                <a:cubicBezTo>
                  <a:pt x="14264" y="16053"/>
                  <a:pt x="14221" y="16066"/>
                  <a:pt x="14196" y="16085"/>
                </a:cubicBezTo>
                <a:lnTo>
                  <a:pt x="14196" y="16085"/>
                </a:lnTo>
                <a:cubicBezTo>
                  <a:pt x="14246" y="15640"/>
                  <a:pt x="14328" y="15207"/>
                  <a:pt x="14434" y="14775"/>
                </a:cubicBezTo>
                <a:cubicBezTo>
                  <a:pt x="14529" y="14371"/>
                  <a:pt x="14630" y="13968"/>
                  <a:pt x="14730" y="13565"/>
                </a:cubicBezTo>
                <a:cubicBezTo>
                  <a:pt x="14774" y="13389"/>
                  <a:pt x="14825" y="13212"/>
                  <a:pt x="14863" y="13036"/>
                </a:cubicBezTo>
                <a:cubicBezTo>
                  <a:pt x="15014" y="12355"/>
                  <a:pt x="15077" y="11675"/>
                  <a:pt x="14907" y="10982"/>
                </a:cubicBezTo>
                <a:cubicBezTo>
                  <a:pt x="14894" y="10944"/>
                  <a:pt x="14907" y="10894"/>
                  <a:pt x="14907" y="10850"/>
                </a:cubicBezTo>
                <a:close/>
                <a:moveTo>
                  <a:pt x="14195" y="16086"/>
                </a:moveTo>
                <a:cubicBezTo>
                  <a:pt x="14208" y="16098"/>
                  <a:pt x="14226" y="16104"/>
                  <a:pt x="14233" y="16117"/>
                </a:cubicBezTo>
                <a:cubicBezTo>
                  <a:pt x="14233" y="16129"/>
                  <a:pt x="14226" y="16142"/>
                  <a:pt x="14220" y="16154"/>
                </a:cubicBezTo>
                <a:cubicBezTo>
                  <a:pt x="14214" y="16148"/>
                  <a:pt x="14214" y="16142"/>
                  <a:pt x="14207" y="16135"/>
                </a:cubicBezTo>
                <a:cubicBezTo>
                  <a:pt x="14201" y="16123"/>
                  <a:pt x="14201" y="16104"/>
                  <a:pt x="14195" y="16091"/>
                </a:cubicBezTo>
                <a:cubicBezTo>
                  <a:pt x="14195" y="16089"/>
                  <a:pt x="14195" y="16088"/>
                  <a:pt x="14195" y="16086"/>
                </a:cubicBezTo>
                <a:close/>
                <a:moveTo>
                  <a:pt x="13464" y="9174"/>
                </a:moveTo>
                <a:cubicBezTo>
                  <a:pt x="13496" y="9218"/>
                  <a:pt x="13533" y="9262"/>
                  <a:pt x="13559" y="9312"/>
                </a:cubicBezTo>
                <a:cubicBezTo>
                  <a:pt x="13817" y="9816"/>
                  <a:pt x="14163" y="10245"/>
                  <a:pt x="14623" y="10591"/>
                </a:cubicBezTo>
                <a:cubicBezTo>
                  <a:pt x="14705" y="10654"/>
                  <a:pt x="14743" y="10730"/>
                  <a:pt x="14762" y="10824"/>
                </a:cubicBezTo>
                <a:cubicBezTo>
                  <a:pt x="14882" y="11322"/>
                  <a:pt x="14938" y="11820"/>
                  <a:pt x="14863" y="12324"/>
                </a:cubicBezTo>
                <a:cubicBezTo>
                  <a:pt x="14819" y="12639"/>
                  <a:pt x="14756" y="12954"/>
                  <a:pt x="14686" y="13269"/>
                </a:cubicBezTo>
                <a:cubicBezTo>
                  <a:pt x="14604" y="13622"/>
                  <a:pt x="14504" y="13968"/>
                  <a:pt x="14422" y="14321"/>
                </a:cubicBezTo>
                <a:cubicBezTo>
                  <a:pt x="14283" y="14907"/>
                  <a:pt x="14132" y="15499"/>
                  <a:pt x="14088" y="16104"/>
                </a:cubicBezTo>
                <a:cubicBezTo>
                  <a:pt x="14081" y="16129"/>
                  <a:pt x="14063" y="16148"/>
                  <a:pt x="14037" y="16205"/>
                </a:cubicBezTo>
                <a:cubicBezTo>
                  <a:pt x="14006" y="16129"/>
                  <a:pt x="13981" y="16079"/>
                  <a:pt x="13962" y="16035"/>
                </a:cubicBezTo>
                <a:cubicBezTo>
                  <a:pt x="13792" y="15487"/>
                  <a:pt x="13584" y="14957"/>
                  <a:pt x="13351" y="14441"/>
                </a:cubicBezTo>
                <a:cubicBezTo>
                  <a:pt x="13262" y="14245"/>
                  <a:pt x="13212" y="14044"/>
                  <a:pt x="13199" y="13836"/>
                </a:cubicBezTo>
                <a:cubicBezTo>
                  <a:pt x="13187" y="13552"/>
                  <a:pt x="13168" y="13269"/>
                  <a:pt x="13193" y="12985"/>
                </a:cubicBezTo>
                <a:cubicBezTo>
                  <a:pt x="13225" y="12601"/>
                  <a:pt x="13300" y="12217"/>
                  <a:pt x="13357" y="11832"/>
                </a:cubicBezTo>
                <a:cubicBezTo>
                  <a:pt x="13407" y="11524"/>
                  <a:pt x="13470" y="11215"/>
                  <a:pt x="13514" y="10906"/>
                </a:cubicBezTo>
                <a:cubicBezTo>
                  <a:pt x="13577" y="10503"/>
                  <a:pt x="13571" y="10094"/>
                  <a:pt x="13514" y="9690"/>
                </a:cubicBezTo>
                <a:cubicBezTo>
                  <a:pt x="13489" y="9520"/>
                  <a:pt x="13458" y="9350"/>
                  <a:pt x="13426" y="9186"/>
                </a:cubicBezTo>
                <a:cubicBezTo>
                  <a:pt x="13439" y="9180"/>
                  <a:pt x="13451" y="9180"/>
                  <a:pt x="13464" y="9174"/>
                </a:cubicBezTo>
                <a:close/>
                <a:moveTo>
                  <a:pt x="4398" y="11278"/>
                </a:moveTo>
                <a:cubicBezTo>
                  <a:pt x="4448" y="11328"/>
                  <a:pt x="4480" y="11360"/>
                  <a:pt x="4505" y="11391"/>
                </a:cubicBezTo>
                <a:cubicBezTo>
                  <a:pt x="4744" y="11681"/>
                  <a:pt x="5028" y="11914"/>
                  <a:pt x="5343" y="12110"/>
                </a:cubicBezTo>
                <a:cubicBezTo>
                  <a:pt x="5708" y="12336"/>
                  <a:pt x="6093" y="12525"/>
                  <a:pt x="6496" y="12670"/>
                </a:cubicBezTo>
                <a:cubicBezTo>
                  <a:pt x="6962" y="12834"/>
                  <a:pt x="7441" y="12954"/>
                  <a:pt x="7926" y="13036"/>
                </a:cubicBezTo>
                <a:cubicBezTo>
                  <a:pt x="8518" y="13137"/>
                  <a:pt x="9111" y="13212"/>
                  <a:pt x="9696" y="13307"/>
                </a:cubicBezTo>
                <a:cubicBezTo>
                  <a:pt x="10100" y="13376"/>
                  <a:pt x="10503" y="13439"/>
                  <a:pt x="10900" y="13521"/>
                </a:cubicBezTo>
                <a:cubicBezTo>
                  <a:pt x="11404" y="13628"/>
                  <a:pt x="11883" y="13817"/>
                  <a:pt x="12330" y="14082"/>
                </a:cubicBezTo>
                <a:cubicBezTo>
                  <a:pt x="12664" y="14283"/>
                  <a:pt x="12973" y="14516"/>
                  <a:pt x="13212" y="14831"/>
                </a:cubicBezTo>
                <a:cubicBezTo>
                  <a:pt x="13256" y="14894"/>
                  <a:pt x="13307" y="14951"/>
                  <a:pt x="13332" y="15020"/>
                </a:cubicBezTo>
                <a:cubicBezTo>
                  <a:pt x="13483" y="15411"/>
                  <a:pt x="13622" y="15808"/>
                  <a:pt x="13766" y="16198"/>
                </a:cubicBezTo>
                <a:cubicBezTo>
                  <a:pt x="13779" y="16230"/>
                  <a:pt x="13785" y="16274"/>
                  <a:pt x="13716" y="16293"/>
                </a:cubicBezTo>
                <a:cubicBezTo>
                  <a:pt x="13672" y="16249"/>
                  <a:pt x="13615" y="16198"/>
                  <a:pt x="13559" y="16154"/>
                </a:cubicBezTo>
                <a:cubicBezTo>
                  <a:pt x="13244" y="15877"/>
                  <a:pt x="12897" y="15644"/>
                  <a:pt x="12525" y="15455"/>
                </a:cubicBezTo>
                <a:cubicBezTo>
                  <a:pt x="11794" y="15077"/>
                  <a:pt x="11020" y="14869"/>
                  <a:pt x="10213" y="14800"/>
                </a:cubicBezTo>
                <a:cubicBezTo>
                  <a:pt x="9930" y="14775"/>
                  <a:pt x="9640" y="14762"/>
                  <a:pt x="9356" y="14743"/>
                </a:cubicBezTo>
                <a:cubicBezTo>
                  <a:pt x="8569" y="14699"/>
                  <a:pt x="7787" y="14592"/>
                  <a:pt x="7038" y="14346"/>
                </a:cubicBezTo>
                <a:cubicBezTo>
                  <a:pt x="6742" y="14252"/>
                  <a:pt x="6445" y="14145"/>
                  <a:pt x="6168" y="14000"/>
                </a:cubicBezTo>
                <a:cubicBezTo>
                  <a:pt x="5198" y="13483"/>
                  <a:pt x="4574" y="12702"/>
                  <a:pt x="4379" y="11606"/>
                </a:cubicBezTo>
                <a:cubicBezTo>
                  <a:pt x="4360" y="11499"/>
                  <a:pt x="4347" y="11404"/>
                  <a:pt x="4398" y="11278"/>
                </a:cubicBezTo>
                <a:close/>
                <a:moveTo>
                  <a:pt x="4291" y="11946"/>
                </a:moveTo>
                <a:cubicBezTo>
                  <a:pt x="4373" y="11977"/>
                  <a:pt x="4366" y="12047"/>
                  <a:pt x="4385" y="12091"/>
                </a:cubicBezTo>
                <a:cubicBezTo>
                  <a:pt x="4436" y="12229"/>
                  <a:pt x="4473" y="12368"/>
                  <a:pt x="4536" y="12494"/>
                </a:cubicBezTo>
                <a:cubicBezTo>
                  <a:pt x="4864" y="13187"/>
                  <a:pt x="5381" y="13697"/>
                  <a:pt x="6042" y="14069"/>
                </a:cubicBezTo>
                <a:cubicBezTo>
                  <a:pt x="6326" y="14227"/>
                  <a:pt x="6628" y="14346"/>
                  <a:pt x="6937" y="14441"/>
                </a:cubicBezTo>
                <a:cubicBezTo>
                  <a:pt x="7718" y="14693"/>
                  <a:pt x="8525" y="14812"/>
                  <a:pt x="9344" y="14863"/>
                </a:cubicBezTo>
                <a:cubicBezTo>
                  <a:pt x="9665" y="14882"/>
                  <a:pt x="9986" y="14894"/>
                  <a:pt x="10308" y="14926"/>
                </a:cubicBezTo>
                <a:cubicBezTo>
                  <a:pt x="11316" y="15027"/>
                  <a:pt x="12248" y="15348"/>
                  <a:pt x="13086" y="15928"/>
                </a:cubicBezTo>
                <a:cubicBezTo>
                  <a:pt x="13325" y="16098"/>
                  <a:pt x="13559" y="16280"/>
                  <a:pt x="13754" y="16507"/>
                </a:cubicBezTo>
                <a:cubicBezTo>
                  <a:pt x="13836" y="16608"/>
                  <a:pt x="13924" y="16709"/>
                  <a:pt x="13955" y="16841"/>
                </a:cubicBezTo>
                <a:cubicBezTo>
                  <a:pt x="14031" y="17144"/>
                  <a:pt x="14113" y="17446"/>
                  <a:pt x="14195" y="17774"/>
                </a:cubicBezTo>
                <a:cubicBezTo>
                  <a:pt x="14138" y="17761"/>
                  <a:pt x="14132" y="17761"/>
                  <a:pt x="14126" y="17755"/>
                </a:cubicBezTo>
                <a:cubicBezTo>
                  <a:pt x="14100" y="17736"/>
                  <a:pt x="14081" y="17717"/>
                  <a:pt x="14063" y="17698"/>
                </a:cubicBezTo>
                <a:cubicBezTo>
                  <a:pt x="13710" y="17238"/>
                  <a:pt x="13256" y="16898"/>
                  <a:pt x="12752" y="16627"/>
                </a:cubicBezTo>
                <a:cubicBezTo>
                  <a:pt x="11820" y="16123"/>
                  <a:pt x="10830" y="15827"/>
                  <a:pt x="9778" y="15707"/>
                </a:cubicBezTo>
                <a:cubicBezTo>
                  <a:pt x="9224" y="15644"/>
                  <a:pt x="8669" y="15575"/>
                  <a:pt x="8115" y="15499"/>
                </a:cubicBezTo>
                <a:cubicBezTo>
                  <a:pt x="7718" y="15442"/>
                  <a:pt x="7328" y="15361"/>
                  <a:pt x="6950" y="15241"/>
                </a:cubicBezTo>
                <a:cubicBezTo>
                  <a:pt x="6691" y="15159"/>
                  <a:pt x="6445" y="15058"/>
                  <a:pt x="6219" y="14920"/>
                </a:cubicBezTo>
                <a:cubicBezTo>
                  <a:pt x="5677" y="14579"/>
                  <a:pt x="5192" y="14170"/>
                  <a:pt x="4782" y="13678"/>
                </a:cubicBezTo>
                <a:cubicBezTo>
                  <a:pt x="4499" y="13344"/>
                  <a:pt x="4291" y="12960"/>
                  <a:pt x="4146" y="12544"/>
                </a:cubicBezTo>
                <a:cubicBezTo>
                  <a:pt x="4127" y="12481"/>
                  <a:pt x="4114" y="12412"/>
                  <a:pt x="4114" y="12349"/>
                </a:cubicBezTo>
                <a:cubicBezTo>
                  <a:pt x="4114" y="12318"/>
                  <a:pt x="4133" y="12280"/>
                  <a:pt x="4152" y="12242"/>
                </a:cubicBezTo>
                <a:cubicBezTo>
                  <a:pt x="4203" y="12147"/>
                  <a:pt x="4221" y="12034"/>
                  <a:pt x="4291" y="11946"/>
                </a:cubicBezTo>
                <a:close/>
                <a:moveTo>
                  <a:pt x="15228" y="11064"/>
                </a:moveTo>
                <a:cubicBezTo>
                  <a:pt x="15291" y="11095"/>
                  <a:pt x="15335" y="11114"/>
                  <a:pt x="15367" y="11139"/>
                </a:cubicBezTo>
                <a:cubicBezTo>
                  <a:pt x="15499" y="11234"/>
                  <a:pt x="15625" y="11335"/>
                  <a:pt x="15764" y="11423"/>
                </a:cubicBezTo>
                <a:cubicBezTo>
                  <a:pt x="15890" y="11505"/>
                  <a:pt x="15953" y="11618"/>
                  <a:pt x="15997" y="11763"/>
                </a:cubicBezTo>
                <a:cubicBezTo>
                  <a:pt x="16066" y="11958"/>
                  <a:pt x="16104" y="12166"/>
                  <a:pt x="16123" y="12374"/>
                </a:cubicBezTo>
                <a:cubicBezTo>
                  <a:pt x="16186" y="13137"/>
                  <a:pt x="16066" y="13867"/>
                  <a:pt x="15776" y="14573"/>
                </a:cubicBezTo>
                <a:cubicBezTo>
                  <a:pt x="15562" y="15102"/>
                  <a:pt x="15316" y="15613"/>
                  <a:pt x="15052" y="16123"/>
                </a:cubicBezTo>
                <a:cubicBezTo>
                  <a:pt x="14793" y="16621"/>
                  <a:pt x="14611" y="17150"/>
                  <a:pt x="14548" y="17711"/>
                </a:cubicBezTo>
                <a:cubicBezTo>
                  <a:pt x="14541" y="17755"/>
                  <a:pt x="14529" y="17799"/>
                  <a:pt x="14510" y="17868"/>
                </a:cubicBezTo>
                <a:cubicBezTo>
                  <a:pt x="14478" y="17824"/>
                  <a:pt x="14453" y="17805"/>
                  <a:pt x="14447" y="17780"/>
                </a:cubicBezTo>
                <a:cubicBezTo>
                  <a:pt x="14340" y="17427"/>
                  <a:pt x="14277" y="17068"/>
                  <a:pt x="14308" y="16690"/>
                </a:cubicBezTo>
                <a:cubicBezTo>
                  <a:pt x="14340" y="16350"/>
                  <a:pt x="14390" y="16009"/>
                  <a:pt x="14491" y="15682"/>
                </a:cubicBezTo>
                <a:cubicBezTo>
                  <a:pt x="14598" y="15348"/>
                  <a:pt x="14711" y="15014"/>
                  <a:pt x="14812" y="14680"/>
                </a:cubicBezTo>
                <a:cubicBezTo>
                  <a:pt x="14951" y="14208"/>
                  <a:pt x="15089" y="13735"/>
                  <a:pt x="15203" y="13250"/>
                </a:cubicBezTo>
                <a:cubicBezTo>
                  <a:pt x="15360" y="12570"/>
                  <a:pt x="15405" y="11883"/>
                  <a:pt x="15228" y="11196"/>
                </a:cubicBezTo>
                <a:cubicBezTo>
                  <a:pt x="15215" y="11165"/>
                  <a:pt x="15228" y="11127"/>
                  <a:pt x="15228" y="11064"/>
                </a:cubicBezTo>
                <a:close/>
                <a:moveTo>
                  <a:pt x="16116" y="11719"/>
                </a:moveTo>
                <a:cubicBezTo>
                  <a:pt x="16236" y="11801"/>
                  <a:pt x="16299" y="11858"/>
                  <a:pt x="16368" y="11902"/>
                </a:cubicBezTo>
                <a:cubicBezTo>
                  <a:pt x="16526" y="11996"/>
                  <a:pt x="16595" y="12147"/>
                  <a:pt x="16633" y="12324"/>
                </a:cubicBezTo>
                <a:cubicBezTo>
                  <a:pt x="16677" y="12576"/>
                  <a:pt x="16709" y="12828"/>
                  <a:pt x="16709" y="13086"/>
                </a:cubicBezTo>
                <a:cubicBezTo>
                  <a:pt x="16696" y="14327"/>
                  <a:pt x="16375" y="15487"/>
                  <a:pt x="15720" y="16545"/>
                </a:cubicBezTo>
                <a:cubicBezTo>
                  <a:pt x="15587" y="16753"/>
                  <a:pt x="15455" y="16961"/>
                  <a:pt x="15316" y="17169"/>
                </a:cubicBezTo>
                <a:cubicBezTo>
                  <a:pt x="15071" y="17540"/>
                  <a:pt x="14863" y="17937"/>
                  <a:pt x="14743" y="18372"/>
                </a:cubicBezTo>
                <a:cubicBezTo>
                  <a:pt x="14737" y="18410"/>
                  <a:pt x="14705" y="18441"/>
                  <a:pt x="14667" y="18517"/>
                </a:cubicBezTo>
                <a:cubicBezTo>
                  <a:pt x="14655" y="18435"/>
                  <a:pt x="14642" y="18397"/>
                  <a:pt x="14642" y="18366"/>
                </a:cubicBezTo>
                <a:cubicBezTo>
                  <a:pt x="14611" y="17736"/>
                  <a:pt x="14724" y="17131"/>
                  <a:pt x="14976" y="16558"/>
                </a:cubicBezTo>
                <a:cubicBezTo>
                  <a:pt x="15071" y="16343"/>
                  <a:pt x="15184" y="16135"/>
                  <a:pt x="15285" y="15921"/>
                </a:cubicBezTo>
                <a:cubicBezTo>
                  <a:pt x="15493" y="15474"/>
                  <a:pt x="15713" y="15027"/>
                  <a:pt x="15896" y="14573"/>
                </a:cubicBezTo>
                <a:cubicBezTo>
                  <a:pt x="16261" y="13666"/>
                  <a:pt x="16362" y="12740"/>
                  <a:pt x="16116" y="11719"/>
                </a:cubicBezTo>
                <a:close/>
                <a:moveTo>
                  <a:pt x="16791" y="12280"/>
                </a:moveTo>
                <a:cubicBezTo>
                  <a:pt x="16879" y="12355"/>
                  <a:pt x="16961" y="12425"/>
                  <a:pt x="17043" y="12500"/>
                </a:cubicBezTo>
                <a:cubicBezTo>
                  <a:pt x="17112" y="12570"/>
                  <a:pt x="17181" y="12633"/>
                  <a:pt x="17238" y="12708"/>
                </a:cubicBezTo>
                <a:cubicBezTo>
                  <a:pt x="17269" y="12740"/>
                  <a:pt x="17282" y="12790"/>
                  <a:pt x="17282" y="12834"/>
                </a:cubicBezTo>
                <a:cubicBezTo>
                  <a:pt x="17288" y="12998"/>
                  <a:pt x="17301" y="13162"/>
                  <a:pt x="17295" y="13319"/>
                </a:cubicBezTo>
                <a:cubicBezTo>
                  <a:pt x="17244" y="14630"/>
                  <a:pt x="16828" y="15814"/>
                  <a:pt x="16066" y="16873"/>
                </a:cubicBezTo>
                <a:cubicBezTo>
                  <a:pt x="15927" y="17068"/>
                  <a:pt x="15783" y="17257"/>
                  <a:pt x="15644" y="17446"/>
                </a:cubicBezTo>
                <a:cubicBezTo>
                  <a:pt x="15291" y="17944"/>
                  <a:pt x="14970" y="18460"/>
                  <a:pt x="14806" y="19059"/>
                </a:cubicBezTo>
                <a:cubicBezTo>
                  <a:pt x="14800" y="19084"/>
                  <a:pt x="14781" y="19109"/>
                  <a:pt x="14768" y="19134"/>
                </a:cubicBezTo>
                <a:cubicBezTo>
                  <a:pt x="14756" y="19128"/>
                  <a:pt x="14737" y="19128"/>
                  <a:pt x="14724" y="19128"/>
                </a:cubicBezTo>
                <a:cubicBezTo>
                  <a:pt x="14730" y="19071"/>
                  <a:pt x="14724" y="19015"/>
                  <a:pt x="14737" y="18964"/>
                </a:cubicBezTo>
                <a:cubicBezTo>
                  <a:pt x="14819" y="18410"/>
                  <a:pt x="14995" y="17893"/>
                  <a:pt x="15297" y="17421"/>
                </a:cubicBezTo>
                <a:cubicBezTo>
                  <a:pt x="15461" y="17156"/>
                  <a:pt x="15638" y="16898"/>
                  <a:pt x="15801" y="16633"/>
                </a:cubicBezTo>
                <a:cubicBezTo>
                  <a:pt x="16261" y="15909"/>
                  <a:pt x="16557" y="15121"/>
                  <a:pt x="16709" y="14283"/>
                </a:cubicBezTo>
                <a:cubicBezTo>
                  <a:pt x="16822" y="13672"/>
                  <a:pt x="16872" y="13061"/>
                  <a:pt x="16765" y="12444"/>
                </a:cubicBezTo>
                <a:cubicBezTo>
                  <a:pt x="16759" y="12393"/>
                  <a:pt x="16721" y="12336"/>
                  <a:pt x="16791" y="12280"/>
                </a:cubicBezTo>
                <a:close/>
                <a:moveTo>
                  <a:pt x="4032" y="12551"/>
                </a:moveTo>
                <a:cubicBezTo>
                  <a:pt x="4058" y="12626"/>
                  <a:pt x="4077" y="12670"/>
                  <a:pt x="4095" y="12714"/>
                </a:cubicBezTo>
                <a:cubicBezTo>
                  <a:pt x="4310" y="13269"/>
                  <a:pt x="4631" y="13760"/>
                  <a:pt x="5072" y="14164"/>
                </a:cubicBezTo>
                <a:cubicBezTo>
                  <a:pt x="5267" y="14340"/>
                  <a:pt x="5469" y="14516"/>
                  <a:pt x="5677" y="14686"/>
                </a:cubicBezTo>
                <a:cubicBezTo>
                  <a:pt x="6118" y="15046"/>
                  <a:pt x="6616" y="15298"/>
                  <a:pt x="7170" y="15424"/>
                </a:cubicBezTo>
                <a:cubicBezTo>
                  <a:pt x="7567" y="15512"/>
                  <a:pt x="7970" y="15594"/>
                  <a:pt x="8373" y="15650"/>
                </a:cubicBezTo>
                <a:cubicBezTo>
                  <a:pt x="8896" y="15732"/>
                  <a:pt x="9426" y="15783"/>
                  <a:pt x="9955" y="15852"/>
                </a:cubicBezTo>
                <a:cubicBezTo>
                  <a:pt x="10963" y="15972"/>
                  <a:pt x="11914" y="16287"/>
                  <a:pt x="12802" y="16784"/>
                </a:cubicBezTo>
                <a:cubicBezTo>
                  <a:pt x="13363" y="17099"/>
                  <a:pt x="13848" y="17503"/>
                  <a:pt x="14170" y="18076"/>
                </a:cubicBezTo>
                <a:cubicBezTo>
                  <a:pt x="14245" y="18208"/>
                  <a:pt x="14321" y="18347"/>
                  <a:pt x="14346" y="18492"/>
                </a:cubicBezTo>
                <a:cubicBezTo>
                  <a:pt x="14441" y="18964"/>
                  <a:pt x="14510" y="19443"/>
                  <a:pt x="14592" y="19922"/>
                </a:cubicBezTo>
                <a:cubicBezTo>
                  <a:pt x="14598" y="19960"/>
                  <a:pt x="14592" y="19998"/>
                  <a:pt x="14535" y="19998"/>
                </a:cubicBezTo>
                <a:cubicBezTo>
                  <a:pt x="14485" y="19947"/>
                  <a:pt x="14434" y="19890"/>
                  <a:pt x="14390" y="19834"/>
                </a:cubicBezTo>
                <a:cubicBezTo>
                  <a:pt x="13949" y="19267"/>
                  <a:pt x="13414" y="18800"/>
                  <a:pt x="12802" y="18422"/>
                </a:cubicBezTo>
                <a:cubicBezTo>
                  <a:pt x="11971" y="17906"/>
                  <a:pt x="11076" y="17591"/>
                  <a:pt x="10093" y="17572"/>
                </a:cubicBezTo>
                <a:cubicBezTo>
                  <a:pt x="9930" y="17572"/>
                  <a:pt x="9772" y="17559"/>
                  <a:pt x="9608" y="17553"/>
                </a:cubicBezTo>
                <a:cubicBezTo>
                  <a:pt x="8890" y="17515"/>
                  <a:pt x="8172" y="17421"/>
                  <a:pt x="7472" y="17232"/>
                </a:cubicBezTo>
                <a:cubicBezTo>
                  <a:pt x="6508" y="16967"/>
                  <a:pt x="5683" y="16469"/>
                  <a:pt x="4971" y="15770"/>
                </a:cubicBezTo>
                <a:cubicBezTo>
                  <a:pt x="4404" y="15203"/>
                  <a:pt x="4045" y="14523"/>
                  <a:pt x="3919" y="13729"/>
                </a:cubicBezTo>
                <a:cubicBezTo>
                  <a:pt x="3875" y="13439"/>
                  <a:pt x="3862" y="13143"/>
                  <a:pt x="3881" y="12853"/>
                </a:cubicBezTo>
                <a:cubicBezTo>
                  <a:pt x="3894" y="12746"/>
                  <a:pt x="3900" y="12645"/>
                  <a:pt x="4032" y="12551"/>
                </a:cubicBezTo>
                <a:close/>
                <a:moveTo>
                  <a:pt x="17440" y="12941"/>
                </a:moveTo>
                <a:cubicBezTo>
                  <a:pt x="17723" y="13200"/>
                  <a:pt x="17881" y="13496"/>
                  <a:pt x="17918" y="13867"/>
                </a:cubicBezTo>
                <a:cubicBezTo>
                  <a:pt x="18032" y="14901"/>
                  <a:pt x="17855" y="15871"/>
                  <a:pt x="17377" y="16784"/>
                </a:cubicBezTo>
                <a:cubicBezTo>
                  <a:pt x="17162" y="17194"/>
                  <a:pt x="16898" y="17566"/>
                  <a:pt x="16627" y="17931"/>
                </a:cubicBezTo>
                <a:cubicBezTo>
                  <a:pt x="16413" y="18221"/>
                  <a:pt x="16192" y="18504"/>
                  <a:pt x="15990" y="18807"/>
                </a:cubicBezTo>
                <a:cubicBezTo>
                  <a:pt x="15581" y="19412"/>
                  <a:pt x="15228" y="20048"/>
                  <a:pt x="15039" y="20766"/>
                </a:cubicBezTo>
                <a:cubicBezTo>
                  <a:pt x="15033" y="20791"/>
                  <a:pt x="15008" y="20817"/>
                  <a:pt x="14963" y="20886"/>
                </a:cubicBezTo>
                <a:cubicBezTo>
                  <a:pt x="14919" y="20533"/>
                  <a:pt x="14888" y="20231"/>
                  <a:pt x="14837" y="19935"/>
                </a:cubicBezTo>
                <a:cubicBezTo>
                  <a:pt x="14800" y="19701"/>
                  <a:pt x="14819" y="19481"/>
                  <a:pt x="14875" y="19254"/>
                </a:cubicBezTo>
                <a:cubicBezTo>
                  <a:pt x="14963" y="18901"/>
                  <a:pt x="15077" y="18561"/>
                  <a:pt x="15272" y="18252"/>
                </a:cubicBezTo>
                <a:cubicBezTo>
                  <a:pt x="15455" y="17956"/>
                  <a:pt x="15650" y="17666"/>
                  <a:pt x="15846" y="17370"/>
                </a:cubicBezTo>
                <a:cubicBezTo>
                  <a:pt x="15984" y="17169"/>
                  <a:pt x="16142" y="16980"/>
                  <a:pt x="16280" y="16772"/>
                </a:cubicBezTo>
                <a:cubicBezTo>
                  <a:pt x="16759" y="16060"/>
                  <a:pt x="17106" y="15279"/>
                  <a:pt x="17276" y="14434"/>
                </a:cubicBezTo>
                <a:cubicBezTo>
                  <a:pt x="17364" y="13993"/>
                  <a:pt x="17414" y="13552"/>
                  <a:pt x="17408" y="13105"/>
                </a:cubicBezTo>
                <a:cubicBezTo>
                  <a:pt x="17408" y="13055"/>
                  <a:pt x="17427" y="13004"/>
                  <a:pt x="17440" y="12941"/>
                </a:cubicBezTo>
                <a:close/>
                <a:moveTo>
                  <a:pt x="3744" y="13256"/>
                </a:moveTo>
                <a:cubicBezTo>
                  <a:pt x="3757" y="13366"/>
                  <a:pt x="3775" y="13475"/>
                  <a:pt x="3787" y="13584"/>
                </a:cubicBezTo>
                <a:cubicBezTo>
                  <a:pt x="3818" y="13943"/>
                  <a:pt x="3913" y="14296"/>
                  <a:pt x="4051" y="14630"/>
                </a:cubicBezTo>
                <a:cubicBezTo>
                  <a:pt x="4228" y="15052"/>
                  <a:pt x="4486" y="15430"/>
                  <a:pt x="4807" y="15757"/>
                </a:cubicBezTo>
                <a:cubicBezTo>
                  <a:pt x="5513" y="16495"/>
                  <a:pt x="6345" y="17024"/>
                  <a:pt x="7321" y="17307"/>
                </a:cubicBezTo>
                <a:cubicBezTo>
                  <a:pt x="7907" y="17477"/>
                  <a:pt x="8506" y="17578"/>
                  <a:pt x="9117" y="17635"/>
                </a:cubicBezTo>
                <a:cubicBezTo>
                  <a:pt x="9495" y="17666"/>
                  <a:pt x="9873" y="17679"/>
                  <a:pt x="10251" y="17698"/>
                </a:cubicBezTo>
                <a:cubicBezTo>
                  <a:pt x="10767" y="17723"/>
                  <a:pt x="11265" y="17824"/>
                  <a:pt x="11750" y="18019"/>
                </a:cubicBezTo>
                <a:cubicBezTo>
                  <a:pt x="12784" y="18435"/>
                  <a:pt x="13653" y="19071"/>
                  <a:pt x="14346" y="19953"/>
                </a:cubicBezTo>
                <a:cubicBezTo>
                  <a:pt x="14567" y="20231"/>
                  <a:pt x="14705" y="20533"/>
                  <a:pt x="14718" y="20886"/>
                </a:cubicBezTo>
                <a:cubicBezTo>
                  <a:pt x="14718" y="20917"/>
                  <a:pt x="14699" y="20949"/>
                  <a:pt x="14680" y="21012"/>
                </a:cubicBezTo>
                <a:cubicBezTo>
                  <a:pt x="14485" y="20665"/>
                  <a:pt x="14270" y="20376"/>
                  <a:pt x="14000" y="20136"/>
                </a:cubicBezTo>
                <a:cubicBezTo>
                  <a:pt x="13691" y="19853"/>
                  <a:pt x="13357" y="19607"/>
                  <a:pt x="12985" y="19405"/>
                </a:cubicBezTo>
                <a:cubicBezTo>
                  <a:pt x="12336" y="19040"/>
                  <a:pt x="11637" y="18800"/>
                  <a:pt x="10900" y="18674"/>
                </a:cubicBezTo>
                <a:cubicBezTo>
                  <a:pt x="10478" y="18599"/>
                  <a:pt x="10056" y="18542"/>
                  <a:pt x="9633" y="18485"/>
                </a:cubicBezTo>
                <a:cubicBezTo>
                  <a:pt x="9199" y="18435"/>
                  <a:pt x="8764" y="18391"/>
                  <a:pt x="8329" y="18334"/>
                </a:cubicBezTo>
                <a:cubicBezTo>
                  <a:pt x="7687" y="18259"/>
                  <a:pt x="7069" y="18082"/>
                  <a:pt x="6464" y="17837"/>
                </a:cubicBezTo>
                <a:cubicBezTo>
                  <a:pt x="5891" y="17603"/>
                  <a:pt x="5362" y="17301"/>
                  <a:pt x="4883" y="16892"/>
                </a:cubicBezTo>
                <a:cubicBezTo>
                  <a:pt x="3856" y="16016"/>
                  <a:pt x="3440" y="14529"/>
                  <a:pt x="3699" y="13332"/>
                </a:cubicBezTo>
                <a:cubicBezTo>
                  <a:pt x="3704" y="13303"/>
                  <a:pt x="3726" y="13279"/>
                  <a:pt x="3744" y="13256"/>
                </a:cubicBezTo>
                <a:close/>
                <a:moveTo>
                  <a:pt x="18095" y="13836"/>
                </a:moveTo>
                <a:cubicBezTo>
                  <a:pt x="18189" y="13930"/>
                  <a:pt x="18208" y="14056"/>
                  <a:pt x="18221" y="14189"/>
                </a:cubicBezTo>
                <a:cubicBezTo>
                  <a:pt x="18378" y="15625"/>
                  <a:pt x="18070" y="16942"/>
                  <a:pt x="17295" y="18158"/>
                </a:cubicBezTo>
                <a:cubicBezTo>
                  <a:pt x="17068" y="18517"/>
                  <a:pt x="16797" y="18851"/>
                  <a:pt x="16520" y="19172"/>
                </a:cubicBezTo>
                <a:cubicBezTo>
                  <a:pt x="16287" y="19449"/>
                  <a:pt x="16053" y="19720"/>
                  <a:pt x="15827" y="20004"/>
                </a:cubicBezTo>
                <a:cubicBezTo>
                  <a:pt x="15518" y="20394"/>
                  <a:pt x="15297" y="20835"/>
                  <a:pt x="15152" y="21314"/>
                </a:cubicBezTo>
                <a:cubicBezTo>
                  <a:pt x="15134" y="21384"/>
                  <a:pt x="15102" y="21453"/>
                  <a:pt x="15064" y="21554"/>
                </a:cubicBezTo>
                <a:cubicBezTo>
                  <a:pt x="15014" y="21447"/>
                  <a:pt x="15026" y="21371"/>
                  <a:pt x="15039" y="21302"/>
                </a:cubicBezTo>
                <a:cubicBezTo>
                  <a:pt x="15140" y="20735"/>
                  <a:pt x="15316" y="20199"/>
                  <a:pt x="15587" y="19689"/>
                </a:cubicBezTo>
                <a:cubicBezTo>
                  <a:pt x="15871" y="19172"/>
                  <a:pt x="16205" y="18687"/>
                  <a:pt x="16551" y="18215"/>
                </a:cubicBezTo>
                <a:cubicBezTo>
                  <a:pt x="16791" y="17893"/>
                  <a:pt x="17030" y="17578"/>
                  <a:pt x="17244" y="17238"/>
                </a:cubicBezTo>
                <a:cubicBezTo>
                  <a:pt x="17881" y="16230"/>
                  <a:pt x="18170" y="15127"/>
                  <a:pt x="18038" y="13930"/>
                </a:cubicBezTo>
                <a:cubicBezTo>
                  <a:pt x="18038" y="13893"/>
                  <a:pt x="18019" y="13848"/>
                  <a:pt x="18095" y="13836"/>
                </a:cubicBezTo>
                <a:close/>
                <a:moveTo>
                  <a:pt x="3528" y="13270"/>
                </a:moveTo>
                <a:cubicBezTo>
                  <a:pt x="3537" y="13270"/>
                  <a:pt x="3548" y="13273"/>
                  <a:pt x="3560" y="13281"/>
                </a:cubicBezTo>
                <a:cubicBezTo>
                  <a:pt x="3566" y="13294"/>
                  <a:pt x="3573" y="13313"/>
                  <a:pt x="3573" y="13332"/>
                </a:cubicBezTo>
                <a:cubicBezTo>
                  <a:pt x="3566" y="13389"/>
                  <a:pt x="3560" y="13445"/>
                  <a:pt x="3554" y="13502"/>
                </a:cubicBezTo>
                <a:cubicBezTo>
                  <a:pt x="3472" y="13956"/>
                  <a:pt x="3491" y="14409"/>
                  <a:pt x="3591" y="14857"/>
                </a:cubicBezTo>
                <a:cubicBezTo>
                  <a:pt x="3768" y="15657"/>
                  <a:pt x="4121" y="16356"/>
                  <a:pt x="4738" y="16910"/>
                </a:cubicBezTo>
                <a:cubicBezTo>
                  <a:pt x="5091" y="17238"/>
                  <a:pt x="5475" y="17503"/>
                  <a:pt x="5910" y="17717"/>
                </a:cubicBezTo>
                <a:cubicBezTo>
                  <a:pt x="6779" y="18139"/>
                  <a:pt x="7693" y="18397"/>
                  <a:pt x="8657" y="18498"/>
                </a:cubicBezTo>
                <a:cubicBezTo>
                  <a:pt x="9262" y="18561"/>
                  <a:pt x="9867" y="18637"/>
                  <a:pt x="10471" y="18719"/>
                </a:cubicBezTo>
                <a:cubicBezTo>
                  <a:pt x="10875" y="18769"/>
                  <a:pt x="11272" y="18851"/>
                  <a:pt x="11662" y="18971"/>
                </a:cubicBezTo>
                <a:cubicBezTo>
                  <a:pt x="12456" y="19210"/>
                  <a:pt x="13181" y="19582"/>
                  <a:pt x="13811" y="20117"/>
                </a:cubicBezTo>
                <a:cubicBezTo>
                  <a:pt x="14170" y="20426"/>
                  <a:pt x="14453" y="20791"/>
                  <a:pt x="14648" y="21220"/>
                </a:cubicBezTo>
                <a:cubicBezTo>
                  <a:pt x="14768" y="21465"/>
                  <a:pt x="14837" y="21724"/>
                  <a:pt x="14812" y="22039"/>
                </a:cubicBezTo>
                <a:cubicBezTo>
                  <a:pt x="14762" y="22001"/>
                  <a:pt x="14756" y="22001"/>
                  <a:pt x="14749" y="21988"/>
                </a:cubicBezTo>
                <a:cubicBezTo>
                  <a:pt x="14724" y="21951"/>
                  <a:pt x="14699" y="21913"/>
                  <a:pt x="14674" y="21869"/>
                </a:cubicBezTo>
                <a:cubicBezTo>
                  <a:pt x="14403" y="21409"/>
                  <a:pt x="14081" y="20993"/>
                  <a:pt x="13666" y="20646"/>
                </a:cubicBezTo>
                <a:cubicBezTo>
                  <a:pt x="12947" y="20042"/>
                  <a:pt x="12122" y="19689"/>
                  <a:pt x="11202" y="19544"/>
                </a:cubicBezTo>
                <a:cubicBezTo>
                  <a:pt x="10912" y="19494"/>
                  <a:pt x="10616" y="19462"/>
                  <a:pt x="10326" y="19443"/>
                </a:cubicBezTo>
                <a:cubicBezTo>
                  <a:pt x="9873" y="19405"/>
                  <a:pt x="9419" y="19380"/>
                  <a:pt x="8966" y="19355"/>
                </a:cubicBezTo>
                <a:cubicBezTo>
                  <a:pt x="8424" y="19317"/>
                  <a:pt x="7888" y="19254"/>
                  <a:pt x="7359" y="19128"/>
                </a:cubicBezTo>
                <a:cubicBezTo>
                  <a:pt x="6162" y="18851"/>
                  <a:pt x="5122" y="18290"/>
                  <a:pt x="4259" y="17414"/>
                </a:cubicBezTo>
                <a:cubicBezTo>
                  <a:pt x="3938" y="17087"/>
                  <a:pt x="3680" y="16715"/>
                  <a:pt x="3497" y="16293"/>
                </a:cubicBezTo>
                <a:cubicBezTo>
                  <a:pt x="3138" y="15468"/>
                  <a:pt x="3119" y="14617"/>
                  <a:pt x="3270" y="13748"/>
                </a:cubicBezTo>
                <a:cubicBezTo>
                  <a:pt x="3302" y="13590"/>
                  <a:pt x="3358" y="13439"/>
                  <a:pt x="3472" y="13313"/>
                </a:cubicBezTo>
                <a:cubicBezTo>
                  <a:pt x="3486" y="13295"/>
                  <a:pt x="3503" y="13270"/>
                  <a:pt x="3528" y="13270"/>
                </a:cubicBezTo>
                <a:close/>
                <a:moveTo>
                  <a:pt x="3100" y="13918"/>
                </a:moveTo>
                <a:cubicBezTo>
                  <a:pt x="3144" y="13975"/>
                  <a:pt x="3106" y="14038"/>
                  <a:pt x="3100" y="14101"/>
                </a:cubicBezTo>
                <a:cubicBezTo>
                  <a:pt x="3094" y="14378"/>
                  <a:pt x="3069" y="14649"/>
                  <a:pt x="3075" y="14926"/>
                </a:cubicBezTo>
                <a:cubicBezTo>
                  <a:pt x="3094" y="15613"/>
                  <a:pt x="3289" y="16249"/>
                  <a:pt x="3654" y="16835"/>
                </a:cubicBezTo>
                <a:cubicBezTo>
                  <a:pt x="3906" y="17232"/>
                  <a:pt x="4221" y="17572"/>
                  <a:pt x="4581" y="17874"/>
                </a:cubicBezTo>
                <a:cubicBezTo>
                  <a:pt x="5475" y="18637"/>
                  <a:pt x="6515" y="19097"/>
                  <a:pt x="7668" y="19311"/>
                </a:cubicBezTo>
                <a:cubicBezTo>
                  <a:pt x="8266" y="19424"/>
                  <a:pt x="8871" y="19462"/>
                  <a:pt x="9476" y="19506"/>
                </a:cubicBezTo>
                <a:cubicBezTo>
                  <a:pt x="9930" y="19531"/>
                  <a:pt x="10383" y="19563"/>
                  <a:pt x="10837" y="19607"/>
                </a:cubicBezTo>
                <a:cubicBezTo>
                  <a:pt x="11347" y="19657"/>
                  <a:pt x="11845" y="19777"/>
                  <a:pt x="12324" y="19972"/>
                </a:cubicBezTo>
                <a:cubicBezTo>
                  <a:pt x="13439" y="20426"/>
                  <a:pt x="14252" y="21201"/>
                  <a:pt x="14762" y="22285"/>
                </a:cubicBezTo>
                <a:cubicBezTo>
                  <a:pt x="14819" y="22404"/>
                  <a:pt x="14863" y="22530"/>
                  <a:pt x="14863" y="22669"/>
                </a:cubicBezTo>
                <a:cubicBezTo>
                  <a:pt x="14869" y="22933"/>
                  <a:pt x="14875" y="23198"/>
                  <a:pt x="14875" y="23463"/>
                </a:cubicBezTo>
                <a:cubicBezTo>
                  <a:pt x="14875" y="23507"/>
                  <a:pt x="14850" y="23551"/>
                  <a:pt x="14837" y="23595"/>
                </a:cubicBezTo>
                <a:cubicBezTo>
                  <a:pt x="14837" y="23597"/>
                  <a:pt x="14837" y="23599"/>
                  <a:pt x="14838" y="23601"/>
                </a:cubicBezTo>
                <a:lnTo>
                  <a:pt x="14838" y="23601"/>
                </a:lnTo>
                <a:lnTo>
                  <a:pt x="14837" y="23601"/>
                </a:lnTo>
                <a:cubicBezTo>
                  <a:pt x="14819" y="23526"/>
                  <a:pt x="14800" y="23450"/>
                  <a:pt x="14787" y="23374"/>
                </a:cubicBezTo>
                <a:cubicBezTo>
                  <a:pt x="14693" y="22795"/>
                  <a:pt x="14466" y="22266"/>
                  <a:pt x="14144" y="21781"/>
                </a:cubicBezTo>
                <a:cubicBezTo>
                  <a:pt x="13779" y="21226"/>
                  <a:pt x="13300" y="20804"/>
                  <a:pt x="12689" y="20546"/>
                </a:cubicBezTo>
                <a:cubicBezTo>
                  <a:pt x="12292" y="20382"/>
                  <a:pt x="11883" y="20262"/>
                  <a:pt x="11454" y="20231"/>
                </a:cubicBezTo>
                <a:cubicBezTo>
                  <a:pt x="11209" y="20205"/>
                  <a:pt x="10963" y="20205"/>
                  <a:pt x="10717" y="20205"/>
                </a:cubicBezTo>
                <a:cubicBezTo>
                  <a:pt x="10284" y="20205"/>
                  <a:pt x="9850" y="20222"/>
                  <a:pt x="9417" y="20222"/>
                </a:cubicBezTo>
                <a:cubicBezTo>
                  <a:pt x="9308" y="20222"/>
                  <a:pt x="9200" y="20221"/>
                  <a:pt x="9092" y="20218"/>
                </a:cubicBezTo>
                <a:cubicBezTo>
                  <a:pt x="7113" y="20174"/>
                  <a:pt x="5393" y="19475"/>
                  <a:pt x="3900" y="18189"/>
                </a:cubicBezTo>
                <a:cubicBezTo>
                  <a:pt x="3560" y="17900"/>
                  <a:pt x="3264" y="17566"/>
                  <a:pt x="3012" y="17194"/>
                </a:cubicBezTo>
                <a:cubicBezTo>
                  <a:pt x="2747" y="16791"/>
                  <a:pt x="2565" y="16362"/>
                  <a:pt x="2520" y="15877"/>
                </a:cubicBezTo>
                <a:cubicBezTo>
                  <a:pt x="2451" y="15159"/>
                  <a:pt x="2665" y="14523"/>
                  <a:pt x="3050" y="13937"/>
                </a:cubicBezTo>
                <a:cubicBezTo>
                  <a:pt x="3056" y="13924"/>
                  <a:pt x="3081" y="13924"/>
                  <a:pt x="3100" y="13918"/>
                </a:cubicBezTo>
                <a:close/>
                <a:moveTo>
                  <a:pt x="18397" y="14466"/>
                </a:moveTo>
                <a:cubicBezTo>
                  <a:pt x="18416" y="14472"/>
                  <a:pt x="18435" y="14479"/>
                  <a:pt x="18441" y="14491"/>
                </a:cubicBezTo>
                <a:cubicBezTo>
                  <a:pt x="18781" y="15235"/>
                  <a:pt x="19002" y="16003"/>
                  <a:pt x="18996" y="16829"/>
                </a:cubicBezTo>
                <a:cubicBezTo>
                  <a:pt x="18996" y="17559"/>
                  <a:pt x="18813" y="18252"/>
                  <a:pt x="18529" y="18920"/>
                </a:cubicBezTo>
                <a:cubicBezTo>
                  <a:pt x="18259" y="19550"/>
                  <a:pt x="17918" y="20142"/>
                  <a:pt x="17534" y="20709"/>
                </a:cubicBezTo>
                <a:cubicBezTo>
                  <a:pt x="17194" y="21226"/>
                  <a:pt x="16847" y="21736"/>
                  <a:pt x="16513" y="22253"/>
                </a:cubicBezTo>
                <a:cubicBezTo>
                  <a:pt x="16028" y="23015"/>
                  <a:pt x="15644" y="23834"/>
                  <a:pt x="15266" y="24647"/>
                </a:cubicBezTo>
                <a:cubicBezTo>
                  <a:pt x="15228" y="24735"/>
                  <a:pt x="15190" y="24817"/>
                  <a:pt x="15121" y="24962"/>
                </a:cubicBezTo>
                <a:cubicBezTo>
                  <a:pt x="15108" y="24836"/>
                  <a:pt x="15096" y="24773"/>
                  <a:pt x="15096" y="24710"/>
                </a:cubicBezTo>
                <a:cubicBezTo>
                  <a:pt x="15140" y="23941"/>
                  <a:pt x="15127" y="23173"/>
                  <a:pt x="15102" y="22404"/>
                </a:cubicBezTo>
                <a:cubicBezTo>
                  <a:pt x="15096" y="22209"/>
                  <a:pt x="15115" y="22007"/>
                  <a:pt x="15146" y="21812"/>
                </a:cubicBezTo>
                <a:cubicBezTo>
                  <a:pt x="15260" y="21220"/>
                  <a:pt x="15480" y="20665"/>
                  <a:pt x="15846" y="20180"/>
                </a:cubicBezTo>
                <a:cubicBezTo>
                  <a:pt x="16003" y="19966"/>
                  <a:pt x="16173" y="19764"/>
                  <a:pt x="16343" y="19557"/>
                </a:cubicBezTo>
                <a:cubicBezTo>
                  <a:pt x="16564" y="19292"/>
                  <a:pt x="16791" y="19040"/>
                  <a:pt x="16998" y="18769"/>
                </a:cubicBezTo>
                <a:cubicBezTo>
                  <a:pt x="17950" y="17553"/>
                  <a:pt x="18441" y="16180"/>
                  <a:pt x="18372" y="14623"/>
                </a:cubicBezTo>
                <a:cubicBezTo>
                  <a:pt x="18366" y="14567"/>
                  <a:pt x="18347" y="14510"/>
                  <a:pt x="18397" y="14466"/>
                </a:cubicBezTo>
                <a:close/>
                <a:moveTo>
                  <a:pt x="479" y="1"/>
                </a:moveTo>
                <a:cubicBezTo>
                  <a:pt x="441" y="45"/>
                  <a:pt x="422" y="57"/>
                  <a:pt x="416" y="70"/>
                </a:cubicBezTo>
                <a:cubicBezTo>
                  <a:pt x="107" y="933"/>
                  <a:pt x="0" y="1821"/>
                  <a:pt x="76" y="2735"/>
                </a:cubicBezTo>
                <a:cubicBezTo>
                  <a:pt x="126" y="3333"/>
                  <a:pt x="340" y="3875"/>
                  <a:pt x="668" y="4379"/>
                </a:cubicBezTo>
                <a:cubicBezTo>
                  <a:pt x="813" y="4600"/>
                  <a:pt x="964" y="4820"/>
                  <a:pt x="1115" y="5041"/>
                </a:cubicBezTo>
                <a:cubicBezTo>
                  <a:pt x="1424" y="5501"/>
                  <a:pt x="1544" y="6005"/>
                  <a:pt x="1456" y="6559"/>
                </a:cubicBezTo>
                <a:cubicBezTo>
                  <a:pt x="1437" y="6673"/>
                  <a:pt x="1418" y="6780"/>
                  <a:pt x="1405" y="6893"/>
                </a:cubicBezTo>
                <a:cubicBezTo>
                  <a:pt x="1393" y="7006"/>
                  <a:pt x="1380" y="7120"/>
                  <a:pt x="1380" y="7233"/>
                </a:cubicBezTo>
                <a:cubicBezTo>
                  <a:pt x="1374" y="7712"/>
                  <a:pt x="1531" y="8134"/>
                  <a:pt x="1884" y="8462"/>
                </a:cubicBezTo>
                <a:cubicBezTo>
                  <a:pt x="2048" y="8619"/>
                  <a:pt x="2231" y="8758"/>
                  <a:pt x="2407" y="8897"/>
                </a:cubicBezTo>
                <a:cubicBezTo>
                  <a:pt x="2634" y="9073"/>
                  <a:pt x="2867" y="9237"/>
                  <a:pt x="3087" y="9413"/>
                </a:cubicBezTo>
                <a:cubicBezTo>
                  <a:pt x="3415" y="9678"/>
                  <a:pt x="3692" y="9993"/>
                  <a:pt x="3888" y="10371"/>
                </a:cubicBezTo>
                <a:cubicBezTo>
                  <a:pt x="4177" y="10950"/>
                  <a:pt x="4209" y="11536"/>
                  <a:pt x="3938" y="12129"/>
                </a:cubicBezTo>
                <a:cubicBezTo>
                  <a:pt x="3843" y="12324"/>
                  <a:pt x="3724" y="12507"/>
                  <a:pt x="3604" y="12689"/>
                </a:cubicBezTo>
                <a:cubicBezTo>
                  <a:pt x="3421" y="12966"/>
                  <a:pt x="3220" y="13231"/>
                  <a:pt x="3031" y="13508"/>
                </a:cubicBezTo>
                <a:cubicBezTo>
                  <a:pt x="2829" y="13804"/>
                  <a:pt x="2640" y="14113"/>
                  <a:pt x="2501" y="14447"/>
                </a:cubicBezTo>
                <a:cubicBezTo>
                  <a:pt x="2281" y="14976"/>
                  <a:pt x="2205" y="15524"/>
                  <a:pt x="2300" y="16091"/>
                </a:cubicBezTo>
                <a:cubicBezTo>
                  <a:pt x="2382" y="16570"/>
                  <a:pt x="2583" y="16999"/>
                  <a:pt x="2854" y="17396"/>
                </a:cubicBezTo>
                <a:cubicBezTo>
                  <a:pt x="3132" y="17792"/>
                  <a:pt x="3465" y="18152"/>
                  <a:pt x="3837" y="18460"/>
                </a:cubicBezTo>
                <a:cubicBezTo>
                  <a:pt x="5324" y="19695"/>
                  <a:pt x="7025" y="20394"/>
                  <a:pt x="8966" y="20457"/>
                </a:cubicBezTo>
                <a:cubicBezTo>
                  <a:pt x="9105" y="20460"/>
                  <a:pt x="9244" y="20462"/>
                  <a:pt x="9384" y="20462"/>
                </a:cubicBezTo>
                <a:cubicBezTo>
                  <a:pt x="9824" y="20462"/>
                  <a:pt x="10264" y="20450"/>
                  <a:pt x="10704" y="20445"/>
                </a:cubicBezTo>
                <a:cubicBezTo>
                  <a:pt x="10782" y="20443"/>
                  <a:pt x="10860" y="20442"/>
                  <a:pt x="10938" y="20442"/>
                </a:cubicBezTo>
                <a:cubicBezTo>
                  <a:pt x="11219" y="20442"/>
                  <a:pt x="11499" y="20456"/>
                  <a:pt x="11776" y="20520"/>
                </a:cubicBezTo>
                <a:cubicBezTo>
                  <a:pt x="12015" y="20577"/>
                  <a:pt x="12254" y="20646"/>
                  <a:pt x="12487" y="20728"/>
                </a:cubicBezTo>
                <a:cubicBezTo>
                  <a:pt x="13143" y="20974"/>
                  <a:pt x="13634" y="21415"/>
                  <a:pt x="14006" y="22007"/>
                </a:cubicBezTo>
                <a:cubicBezTo>
                  <a:pt x="14359" y="22574"/>
                  <a:pt x="14535" y="23198"/>
                  <a:pt x="14617" y="23860"/>
                </a:cubicBezTo>
                <a:cubicBezTo>
                  <a:pt x="14756" y="24950"/>
                  <a:pt x="14705" y="26033"/>
                  <a:pt x="14491" y="27117"/>
                </a:cubicBezTo>
                <a:cubicBezTo>
                  <a:pt x="14151" y="28862"/>
                  <a:pt x="13559" y="30519"/>
                  <a:pt x="12702" y="32075"/>
                </a:cubicBezTo>
                <a:cubicBezTo>
                  <a:pt x="12658" y="32151"/>
                  <a:pt x="12607" y="32220"/>
                  <a:pt x="12569" y="32296"/>
                </a:cubicBezTo>
                <a:cubicBezTo>
                  <a:pt x="12550" y="32327"/>
                  <a:pt x="12538" y="32371"/>
                  <a:pt x="12544" y="32403"/>
                </a:cubicBezTo>
                <a:cubicBezTo>
                  <a:pt x="12544" y="32434"/>
                  <a:pt x="12576" y="32478"/>
                  <a:pt x="12601" y="32491"/>
                </a:cubicBezTo>
                <a:cubicBezTo>
                  <a:pt x="12615" y="32498"/>
                  <a:pt x="12640" y="32503"/>
                  <a:pt x="12662" y="32503"/>
                </a:cubicBezTo>
                <a:cubicBezTo>
                  <a:pt x="12680" y="32503"/>
                  <a:pt x="12696" y="32499"/>
                  <a:pt x="12702" y="32491"/>
                </a:cubicBezTo>
                <a:cubicBezTo>
                  <a:pt x="12765" y="32422"/>
                  <a:pt x="12828" y="32346"/>
                  <a:pt x="12872" y="32264"/>
                </a:cubicBezTo>
                <a:cubicBezTo>
                  <a:pt x="13073" y="31880"/>
                  <a:pt x="13288" y="31495"/>
                  <a:pt x="13464" y="31099"/>
                </a:cubicBezTo>
                <a:cubicBezTo>
                  <a:pt x="13924" y="30103"/>
                  <a:pt x="14283" y="29070"/>
                  <a:pt x="14541" y="28005"/>
                </a:cubicBezTo>
                <a:cubicBezTo>
                  <a:pt x="14667" y="27482"/>
                  <a:pt x="14774" y="26953"/>
                  <a:pt x="14907" y="26424"/>
                </a:cubicBezTo>
                <a:cubicBezTo>
                  <a:pt x="15039" y="25901"/>
                  <a:pt x="15209" y="25384"/>
                  <a:pt x="15430" y="24893"/>
                </a:cubicBezTo>
                <a:cubicBezTo>
                  <a:pt x="15934" y="23752"/>
                  <a:pt x="16501" y="22650"/>
                  <a:pt x="17213" y="21623"/>
                </a:cubicBezTo>
                <a:cubicBezTo>
                  <a:pt x="17603" y="21062"/>
                  <a:pt x="17994" y="20495"/>
                  <a:pt x="18322" y="19897"/>
                </a:cubicBezTo>
                <a:cubicBezTo>
                  <a:pt x="18586" y="19399"/>
                  <a:pt x="18826" y="18895"/>
                  <a:pt x="18996" y="18359"/>
                </a:cubicBezTo>
                <a:cubicBezTo>
                  <a:pt x="19311" y="17370"/>
                  <a:pt x="19317" y="16381"/>
                  <a:pt x="19033" y="15386"/>
                </a:cubicBezTo>
                <a:cubicBezTo>
                  <a:pt x="18681" y="14151"/>
                  <a:pt x="18038" y="13092"/>
                  <a:pt x="17099" y="12217"/>
                </a:cubicBezTo>
                <a:cubicBezTo>
                  <a:pt x="16576" y="11732"/>
                  <a:pt x="16016" y="11303"/>
                  <a:pt x="15436" y="10881"/>
                </a:cubicBezTo>
                <a:cubicBezTo>
                  <a:pt x="15209" y="10724"/>
                  <a:pt x="14989" y="10560"/>
                  <a:pt x="14768" y="10396"/>
                </a:cubicBezTo>
                <a:cubicBezTo>
                  <a:pt x="14333" y="10075"/>
                  <a:pt x="14000" y="9665"/>
                  <a:pt x="13766" y="9174"/>
                </a:cubicBezTo>
                <a:cubicBezTo>
                  <a:pt x="13521" y="8670"/>
                  <a:pt x="13294" y="8159"/>
                  <a:pt x="13061" y="7649"/>
                </a:cubicBezTo>
                <a:cubicBezTo>
                  <a:pt x="12758" y="7000"/>
                  <a:pt x="12374" y="6402"/>
                  <a:pt x="11851" y="5904"/>
                </a:cubicBezTo>
                <a:cubicBezTo>
                  <a:pt x="11498" y="5570"/>
                  <a:pt x="11101" y="5299"/>
                  <a:pt x="10654" y="5097"/>
                </a:cubicBezTo>
                <a:cubicBezTo>
                  <a:pt x="9948" y="4770"/>
                  <a:pt x="9205" y="4600"/>
                  <a:pt x="8430" y="4530"/>
                </a:cubicBezTo>
                <a:cubicBezTo>
                  <a:pt x="8019" y="4496"/>
                  <a:pt x="7606" y="4486"/>
                  <a:pt x="7193" y="4486"/>
                </a:cubicBezTo>
                <a:cubicBezTo>
                  <a:pt x="6847" y="4486"/>
                  <a:pt x="6500" y="4493"/>
                  <a:pt x="6156" y="4499"/>
                </a:cubicBezTo>
                <a:cubicBezTo>
                  <a:pt x="5437" y="4518"/>
                  <a:pt x="4713" y="4530"/>
                  <a:pt x="3995" y="4530"/>
                </a:cubicBezTo>
                <a:cubicBezTo>
                  <a:pt x="3717" y="4530"/>
                  <a:pt x="3440" y="4505"/>
                  <a:pt x="3169" y="4467"/>
                </a:cubicBezTo>
                <a:cubicBezTo>
                  <a:pt x="2634" y="4398"/>
                  <a:pt x="2212" y="4140"/>
                  <a:pt x="1897" y="3692"/>
                </a:cubicBezTo>
                <a:cubicBezTo>
                  <a:pt x="1601" y="3283"/>
                  <a:pt x="1367" y="2836"/>
                  <a:pt x="1153" y="2382"/>
                </a:cubicBezTo>
                <a:cubicBezTo>
                  <a:pt x="813" y="1632"/>
                  <a:pt x="586" y="857"/>
                  <a:pt x="4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675658" y="2823024"/>
            <a:ext cx="2791325" cy="2913747"/>
            <a:chOff x="-699496" y="2873724"/>
            <a:chExt cx="2791325" cy="2913747"/>
          </a:xfrm>
        </p:grpSpPr>
        <p:sp>
          <p:nvSpPr>
            <p:cNvPr id="14" name="Google Shape;14;p2"/>
            <p:cNvSpPr/>
            <p:nvPr/>
          </p:nvSpPr>
          <p:spPr>
            <a:xfrm rot="1871387">
              <a:off x="-96753" y="3127681"/>
              <a:ext cx="1652256" cy="2405832"/>
            </a:xfrm>
            <a:custGeom>
              <a:avLst/>
              <a:gdLst/>
              <a:ahLst/>
              <a:cxnLst/>
              <a:rect l="l" t="t" r="r" b="b"/>
              <a:pathLst>
                <a:path w="17843" h="25981" extrusionOk="0">
                  <a:moveTo>
                    <a:pt x="1897" y="1"/>
                  </a:moveTo>
                  <a:cubicBezTo>
                    <a:pt x="1840" y="20"/>
                    <a:pt x="1853" y="57"/>
                    <a:pt x="1853" y="83"/>
                  </a:cubicBezTo>
                  <a:cubicBezTo>
                    <a:pt x="1891" y="700"/>
                    <a:pt x="2023" y="1292"/>
                    <a:pt x="2250" y="1859"/>
                  </a:cubicBezTo>
                  <a:cubicBezTo>
                    <a:pt x="2357" y="2118"/>
                    <a:pt x="2458" y="2376"/>
                    <a:pt x="2571" y="2634"/>
                  </a:cubicBezTo>
                  <a:cubicBezTo>
                    <a:pt x="2792" y="3119"/>
                    <a:pt x="2880" y="3623"/>
                    <a:pt x="2855" y="4159"/>
                  </a:cubicBezTo>
                  <a:cubicBezTo>
                    <a:pt x="2842" y="4423"/>
                    <a:pt x="2836" y="4688"/>
                    <a:pt x="2855" y="4953"/>
                  </a:cubicBezTo>
                  <a:cubicBezTo>
                    <a:pt x="2892" y="5639"/>
                    <a:pt x="3113" y="6263"/>
                    <a:pt x="3548" y="6799"/>
                  </a:cubicBezTo>
                  <a:cubicBezTo>
                    <a:pt x="3844" y="7164"/>
                    <a:pt x="4222" y="7391"/>
                    <a:pt x="4663" y="7529"/>
                  </a:cubicBezTo>
                  <a:cubicBezTo>
                    <a:pt x="4984" y="7624"/>
                    <a:pt x="5318" y="7693"/>
                    <a:pt x="5652" y="7744"/>
                  </a:cubicBezTo>
                  <a:cubicBezTo>
                    <a:pt x="5923" y="7788"/>
                    <a:pt x="6187" y="7838"/>
                    <a:pt x="6446" y="7926"/>
                  </a:cubicBezTo>
                  <a:cubicBezTo>
                    <a:pt x="6603" y="7983"/>
                    <a:pt x="6754" y="8046"/>
                    <a:pt x="6887" y="8141"/>
                  </a:cubicBezTo>
                  <a:cubicBezTo>
                    <a:pt x="6962" y="8197"/>
                    <a:pt x="7032" y="8260"/>
                    <a:pt x="7101" y="8323"/>
                  </a:cubicBezTo>
                  <a:cubicBezTo>
                    <a:pt x="7158" y="8374"/>
                    <a:pt x="7183" y="8443"/>
                    <a:pt x="7177" y="8519"/>
                  </a:cubicBezTo>
                  <a:cubicBezTo>
                    <a:pt x="7164" y="8897"/>
                    <a:pt x="7271" y="9249"/>
                    <a:pt x="7422" y="9596"/>
                  </a:cubicBezTo>
                  <a:cubicBezTo>
                    <a:pt x="7479" y="9728"/>
                    <a:pt x="7536" y="9867"/>
                    <a:pt x="7605" y="9993"/>
                  </a:cubicBezTo>
                  <a:cubicBezTo>
                    <a:pt x="7926" y="10604"/>
                    <a:pt x="8059" y="11259"/>
                    <a:pt x="8077" y="11946"/>
                  </a:cubicBezTo>
                  <a:cubicBezTo>
                    <a:pt x="8090" y="12299"/>
                    <a:pt x="8096" y="12658"/>
                    <a:pt x="8122" y="13017"/>
                  </a:cubicBezTo>
                  <a:cubicBezTo>
                    <a:pt x="8166" y="13893"/>
                    <a:pt x="8386" y="14724"/>
                    <a:pt x="8714" y="15537"/>
                  </a:cubicBezTo>
                  <a:cubicBezTo>
                    <a:pt x="8890" y="15991"/>
                    <a:pt x="9092" y="16425"/>
                    <a:pt x="9312" y="16860"/>
                  </a:cubicBezTo>
                  <a:cubicBezTo>
                    <a:pt x="9501" y="17226"/>
                    <a:pt x="9671" y="17597"/>
                    <a:pt x="9797" y="17988"/>
                  </a:cubicBezTo>
                  <a:cubicBezTo>
                    <a:pt x="9949" y="18460"/>
                    <a:pt x="10037" y="18939"/>
                    <a:pt x="10018" y="19437"/>
                  </a:cubicBezTo>
                  <a:cubicBezTo>
                    <a:pt x="10012" y="19752"/>
                    <a:pt x="9949" y="20054"/>
                    <a:pt x="9848" y="20350"/>
                  </a:cubicBezTo>
                  <a:cubicBezTo>
                    <a:pt x="9722" y="20697"/>
                    <a:pt x="9583" y="21044"/>
                    <a:pt x="9445" y="21384"/>
                  </a:cubicBezTo>
                  <a:cubicBezTo>
                    <a:pt x="9438" y="21409"/>
                    <a:pt x="9419" y="21428"/>
                    <a:pt x="9401" y="21472"/>
                  </a:cubicBezTo>
                  <a:cubicBezTo>
                    <a:pt x="9382" y="21434"/>
                    <a:pt x="9363" y="21409"/>
                    <a:pt x="9363" y="21390"/>
                  </a:cubicBezTo>
                  <a:cubicBezTo>
                    <a:pt x="9369" y="20936"/>
                    <a:pt x="9230" y="20514"/>
                    <a:pt x="9023" y="20117"/>
                  </a:cubicBezTo>
                  <a:cubicBezTo>
                    <a:pt x="8922" y="19922"/>
                    <a:pt x="8821" y="19727"/>
                    <a:pt x="8726" y="19531"/>
                  </a:cubicBezTo>
                  <a:cubicBezTo>
                    <a:pt x="8531" y="19147"/>
                    <a:pt x="8405" y="18738"/>
                    <a:pt x="8361" y="18303"/>
                  </a:cubicBezTo>
                  <a:cubicBezTo>
                    <a:pt x="8311" y="17805"/>
                    <a:pt x="8266" y="17314"/>
                    <a:pt x="8222" y="16816"/>
                  </a:cubicBezTo>
                  <a:cubicBezTo>
                    <a:pt x="8197" y="16545"/>
                    <a:pt x="8166" y="16281"/>
                    <a:pt x="8090" y="16016"/>
                  </a:cubicBezTo>
                  <a:cubicBezTo>
                    <a:pt x="8033" y="15808"/>
                    <a:pt x="7970" y="15594"/>
                    <a:pt x="7888" y="15392"/>
                  </a:cubicBezTo>
                  <a:cubicBezTo>
                    <a:pt x="7630" y="14756"/>
                    <a:pt x="7195" y="14290"/>
                    <a:pt x="6565" y="14006"/>
                  </a:cubicBezTo>
                  <a:cubicBezTo>
                    <a:pt x="6263" y="13861"/>
                    <a:pt x="5948" y="13742"/>
                    <a:pt x="5633" y="13609"/>
                  </a:cubicBezTo>
                  <a:cubicBezTo>
                    <a:pt x="5444" y="13527"/>
                    <a:pt x="5255" y="13452"/>
                    <a:pt x="5072" y="13370"/>
                  </a:cubicBezTo>
                  <a:cubicBezTo>
                    <a:pt x="4719" y="13206"/>
                    <a:pt x="4404" y="12985"/>
                    <a:pt x="4134" y="12708"/>
                  </a:cubicBezTo>
                  <a:cubicBezTo>
                    <a:pt x="4014" y="12595"/>
                    <a:pt x="3907" y="12469"/>
                    <a:pt x="3787" y="12349"/>
                  </a:cubicBezTo>
                  <a:cubicBezTo>
                    <a:pt x="3629" y="12192"/>
                    <a:pt x="3472" y="12028"/>
                    <a:pt x="3308" y="11870"/>
                  </a:cubicBezTo>
                  <a:cubicBezTo>
                    <a:pt x="2955" y="11530"/>
                    <a:pt x="2527" y="11316"/>
                    <a:pt x="2054" y="11177"/>
                  </a:cubicBezTo>
                  <a:cubicBezTo>
                    <a:pt x="1683" y="11064"/>
                    <a:pt x="1305" y="10951"/>
                    <a:pt x="939" y="10818"/>
                  </a:cubicBezTo>
                  <a:cubicBezTo>
                    <a:pt x="700" y="10730"/>
                    <a:pt x="454" y="10642"/>
                    <a:pt x="202" y="10585"/>
                  </a:cubicBezTo>
                  <a:cubicBezTo>
                    <a:pt x="139" y="10566"/>
                    <a:pt x="76" y="10560"/>
                    <a:pt x="13" y="10547"/>
                  </a:cubicBezTo>
                  <a:cubicBezTo>
                    <a:pt x="7" y="10579"/>
                    <a:pt x="1" y="10591"/>
                    <a:pt x="7" y="10598"/>
                  </a:cubicBezTo>
                  <a:cubicBezTo>
                    <a:pt x="240" y="10919"/>
                    <a:pt x="360" y="11278"/>
                    <a:pt x="429" y="11662"/>
                  </a:cubicBezTo>
                  <a:cubicBezTo>
                    <a:pt x="473" y="11883"/>
                    <a:pt x="498" y="12103"/>
                    <a:pt x="536" y="12324"/>
                  </a:cubicBezTo>
                  <a:cubicBezTo>
                    <a:pt x="586" y="12607"/>
                    <a:pt x="624" y="12891"/>
                    <a:pt x="687" y="13168"/>
                  </a:cubicBezTo>
                  <a:cubicBezTo>
                    <a:pt x="851" y="13855"/>
                    <a:pt x="1185" y="14447"/>
                    <a:pt x="1702" y="14939"/>
                  </a:cubicBezTo>
                  <a:cubicBezTo>
                    <a:pt x="1979" y="15203"/>
                    <a:pt x="2313" y="15392"/>
                    <a:pt x="2666" y="15556"/>
                  </a:cubicBezTo>
                  <a:cubicBezTo>
                    <a:pt x="2867" y="15650"/>
                    <a:pt x="3069" y="15751"/>
                    <a:pt x="3258" y="15877"/>
                  </a:cubicBezTo>
                  <a:cubicBezTo>
                    <a:pt x="3516" y="16047"/>
                    <a:pt x="3730" y="16262"/>
                    <a:pt x="3881" y="16533"/>
                  </a:cubicBezTo>
                  <a:cubicBezTo>
                    <a:pt x="4014" y="16753"/>
                    <a:pt x="4140" y="16980"/>
                    <a:pt x="4272" y="17200"/>
                  </a:cubicBezTo>
                  <a:cubicBezTo>
                    <a:pt x="4587" y="17761"/>
                    <a:pt x="5053" y="18145"/>
                    <a:pt x="5658" y="18360"/>
                  </a:cubicBezTo>
                  <a:cubicBezTo>
                    <a:pt x="5835" y="18423"/>
                    <a:pt x="6011" y="18479"/>
                    <a:pt x="6187" y="18511"/>
                  </a:cubicBezTo>
                  <a:cubicBezTo>
                    <a:pt x="6710" y="18624"/>
                    <a:pt x="7233" y="18719"/>
                    <a:pt x="7750" y="18820"/>
                  </a:cubicBezTo>
                  <a:cubicBezTo>
                    <a:pt x="7876" y="18845"/>
                    <a:pt x="7996" y="18870"/>
                    <a:pt x="8122" y="18901"/>
                  </a:cubicBezTo>
                  <a:cubicBezTo>
                    <a:pt x="8248" y="18933"/>
                    <a:pt x="8330" y="19002"/>
                    <a:pt x="8380" y="19141"/>
                  </a:cubicBezTo>
                  <a:cubicBezTo>
                    <a:pt x="8468" y="19393"/>
                    <a:pt x="8588" y="19626"/>
                    <a:pt x="8701" y="19865"/>
                  </a:cubicBezTo>
                  <a:cubicBezTo>
                    <a:pt x="8771" y="20017"/>
                    <a:pt x="8846" y="20168"/>
                    <a:pt x="8922" y="20313"/>
                  </a:cubicBezTo>
                  <a:cubicBezTo>
                    <a:pt x="9142" y="20728"/>
                    <a:pt x="9212" y="21176"/>
                    <a:pt x="9193" y="21642"/>
                  </a:cubicBezTo>
                  <a:cubicBezTo>
                    <a:pt x="9180" y="21926"/>
                    <a:pt x="9130" y="22203"/>
                    <a:pt x="9035" y="22474"/>
                  </a:cubicBezTo>
                  <a:cubicBezTo>
                    <a:pt x="8985" y="22619"/>
                    <a:pt x="8953" y="22763"/>
                    <a:pt x="8915" y="22908"/>
                  </a:cubicBezTo>
                  <a:cubicBezTo>
                    <a:pt x="8908" y="22910"/>
                    <a:pt x="8902" y="22911"/>
                    <a:pt x="8897" y="22911"/>
                  </a:cubicBezTo>
                  <a:cubicBezTo>
                    <a:pt x="8869" y="22911"/>
                    <a:pt x="8863" y="22886"/>
                    <a:pt x="8852" y="22871"/>
                  </a:cubicBezTo>
                  <a:cubicBezTo>
                    <a:pt x="8846" y="22845"/>
                    <a:pt x="8840" y="22814"/>
                    <a:pt x="8834" y="22789"/>
                  </a:cubicBezTo>
                  <a:cubicBezTo>
                    <a:pt x="8733" y="22455"/>
                    <a:pt x="8569" y="22152"/>
                    <a:pt x="8336" y="21894"/>
                  </a:cubicBezTo>
                  <a:cubicBezTo>
                    <a:pt x="8134" y="21674"/>
                    <a:pt x="7951" y="21440"/>
                    <a:pt x="7794" y="21182"/>
                  </a:cubicBezTo>
                  <a:cubicBezTo>
                    <a:pt x="7681" y="20999"/>
                    <a:pt x="7573" y="20804"/>
                    <a:pt x="7466" y="20615"/>
                  </a:cubicBezTo>
                  <a:cubicBezTo>
                    <a:pt x="7372" y="20445"/>
                    <a:pt x="7277" y="20269"/>
                    <a:pt x="7177" y="20092"/>
                  </a:cubicBezTo>
                  <a:cubicBezTo>
                    <a:pt x="6981" y="19752"/>
                    <a:pt x="6729" y="19456"/>
                    <a:pt x="6439" y="19191"/>
                  </a:cubicBezTo>
                  <a:cubicBezTo>
                    <a:pt x="6351" y="19109"/>
                    <a:pt x="6257" y="19040"/>
                    <a:pt x="6150" y="18983"/>
                  </a:cubicBezTo>
                  <a:cubicBezTo>
                    <a:pt x="6024" y="18914"/>
                    <a:pt x="5898" y="18838"/>
                    <a:pt x="5772" y="18769"/>
                  </a:cubicBezTo>
                  <a:cubicBezTo>
                    <a:pt x="5740" y="18750"/>
                    <a:pt x="5702" y="18744"/>
                    <a:pt x="5652" y="18731"/>
                  </a:cubicBezTo>
                  <a:lnTo>
                    <a:pt x="5652" y="18731"/>
                  </a:lnTo>
                  <a:cubicBezTo>
                    <a:pt x="5658" y="18782"/>
                    <a:pt x="5658" y="18813"/>
                    <a:pt x="5664" y="18845"/>
                  </a:cubicBezTo>
                  <a:cubicBezTo>
                    <a:pt x="5702" y="19040"/>
                    <a:pt x="5709" y="19242"/>
                    <a:pt x="5696" y="19437"/>
                  </a:cubicBezTo>
                  <a:cubicBezTo>
                    <a:pt x="5671" y="19872"/>
                    <a:pt x="5784" y="20281"/>
                    <a:pt x="5998" y="20653"/>
                  </a:cubicBezTo>
                  <a:cubicBezTo>
                    <a:pt x="6213" y="21025"/>
                    <a:pt x="6490" y="21340"/>
                    <a:pt x="6843" y="21592"/>
                  </a:cubicBezTo>
                  <a:cubicBezTo>
                    <a:pt x="7088" y="21774"/>
                    <a:pt x="7347" y="21938"/>
                    <a:pt x="7611" y="22077"/>
                  </a:cubicBezTo>
                  <a:cubicBezTo>
                    <a:pt x="7762" y="22159"/>
                    <a:pt x="7914" y="22247"/>
                    <a:pt x="8065" y="22335"/>
                  </a:cubicBezTo>
                  <a:cubicBezTo>
                    <a:pt x="8323" y="22486"/>
                    <a:pt x="8506" y="22700"/>
                    <a:pt x="8619" y="22984"/>
                  </a:cubicBezTo>
                  <a:cubicBezTo>
                    <a:pt x="8752" y="23305"/>
                    <a:pt x="8808" y="23639"/>
                    <a:pt x="8796" y="23992"/>
                  </a:cubicBezTo>
                  <a:cubicBezTo>
                    <a:pt x="8777" y="24578"/>
                    <a:pt x="8827" y="25158"/>
                    <a:pt x="8947" y="25731"/>
                  </a:cubicBezTo>
                  <a:cubicBezTo>
                    <a:pt x="8966" y="25800"/>
                    <a:pt x="8985" y="25869"/>
                    <a:pt x="9010" y="25939"/>
                  </a:cubicBezTo>
                  <a:cubicBezTo>
                    <a:pt x="9020" y="25964"/>
                    <a:pt x="9041" y="25981"/>
                    <a:pt x="9066" y="25981"/>
                  </a:cubicBezTo>
                  <a:cubicBezTo>
                    <a:pt x="9072" y="25981"/>
                    <a:pt x="9079" y="25979"/>
                    <a:pt x="9086" y="25977"/>
                  </a:cubicBezTo>
                  <a:cubicBezTo>
                    <a:pt x="9111" y="25970"/>
                    <a:pt x="9130" y="25939"/>
                    <a:pt x="9136" y="25920"/>
                  </a:cubicBezTo>
                  <a:cubicBezTo>
                    <a:pt x="9142" y="25882"/>
                    <a:pt x="9136" y="25838"/>
                    <a:pt x="9123" y="25800"/>
                  </a:cubicBezTo>
                  <a:cubicBezTo>
                    <a:pt x="9010" y="25208"/>
                    <a:pt x="8960" y="24609"/>
                    <a:pt x="8972" y="24005"/>
                  </a:cubicBezTo>
                  <a:cubicBezTo>
                    <a:pt x="8985" y="23330"/>
                    <a:pt x="9117" y="22675"/>
                    <a:pt x="9363" y="22052"/>
                  </a:cubicBezTo>
                  <a:cubicBezTo>
                    <a:pt x="9401" y="21957"/>
                    <a:pt x="9445" y="21869"/>
                    <a:pt x="9476" y="21774"/>
                  </a:cubicBezTo>
                  <a:cubicBezTo>
                    <a:pt x="9514" y="21661"/>
                    <a:pt x="9577" y="21573"/>
                    <a:pt x="9653" y="21491"/>
                  </a:cubicBezTo>
                  <a:cubicBezTo>
                    <a:pt x="9760" y="21384"/>
                    <a:pt x="9867" y="21270"/>
                    <a:pt x="9980" y="21170"/>
                  </a:cubicBezTo>
                  <a:cubicBezTo>
                    <a:pt x="10276" y="20880"/>
                    <a:pt x="10635" y="20703"/>
                    <a:pt x="11045" y="20628"/>
                  </a:cubicBezTo>
                  <a:cubicBezTo>
                    <a:pt x="11228" y="20596"/>
                    <a:pt x="11410" y="20577"/>
                    <a:pt x="11593" y="20539"/>
                  </a:cubicBezTo>
                  <a:cubicBezTo>
                    <a:pt x="11845" y="20489"/>
                    <a:pt x="12097" y="20439"/>
                    <a:pt x="12349" y="20376"/>
                  </a:cubicBezTo>
                  <a:cubicBezTo>
                    <a:pt x="12740" y="20281"/>
                    <a:pt x="13067" y="20073"/>
                    <a:pt x="13345" y="19790"/>
                  </a:cubicBezTo>
                  <a:cubicBezTo>
                    <a:pt x="13464" y="19664"/>
                    <a:pt x="13578" y="19538"/>
                    <a:pt x="13697" y="19405"/>
                  </a:cubicBezTo>
                  <a:cubicBezTo>
                    <a:pt x="13836" y="19248"/>
                    <a:pt x="13981" y="19090"/>
                    <a:pt x="14119" y="18933"/>
                  </a:cubicBezTo>
                  <a:cubicBezTo>
                    <a:pt x="14384" y="18643"/>
                    <a:pt x="14705" y="18416"/>
                    <a:pt x="15065" y="18253"/>
                  </a:cubicBezTo>
                  <a:cubicBezTo>
                    <a:pt x="15367" y="18120"/>
                    <a:pt x="15676" y="17988"/>
                    <a:pt x="15978" y="17856"/>
                  </a:cubicBezTo>
                  <a:cubicBezTo>
                    <a:pt x="16318" y="17698"/>
                    <a:pt x="16652" y="17522"/>
                    <a:pt x="16955" y="17289"/>
                  </a:cubicBezTo>
                  <a:cubicBezTo>
                    <a:pt x="17169" y="17125"/>
                    <a:pt x="17364" y="16936"/>
                    <a:pt x="17528" y="16715"/>
                  </a:cubicBezTo>
                  <a:cubicBezTo>
                    <a:pt x="17616" y="16602"/>
                    <a:pt x="17698" y="16482"/>
                    <a:pt x="17786" y="16362"/>
                  </a:cubicBezTo>
                  <a:cubicBezTo>
                    <a:pt x="17811" y="16325"/>
                    <a:pt x="17830" y="16287"/>
                    <a:pt x="17843" y="16224"/>
                  </a:cubicBezTo>
                  <a:lnTo>
                    <a:pt x="17843" y="16224"/>
                  </a:lnTo>
                  <a:cubicBezTo>
                    <a:pt x="17774" y="16243"/>
                    <a:pt x="17717" y="16262"/>
                    <a:pt x="17660" y="16281"/>
                  </a:cubicBezTo>
                  <a:cubicBezTo>
                    <a:pt x="17401" y="16371"/>
                    <a:pt x="17136" y="16438"/>
                    <a:pt x="16865" y="16438"/>
                  </a:cubicBezTo>
                  <a:cubicBezTo>
                    <a:pt x="16853" y="16438"/>
                    <a:pt x="16841" y="16438"/>
                    <a:pt x="16829" y="16438"/>
                  </a:cubicBezTo>
                  <a:cubicBezTo>
                    <a:pt x="16526" y="16432"/>
                    <a:pt x="16230" y="16413"/>
                    <a:pt x="15934" y="16394"/>
                  </a:cubicBezTo>
                  <a:cubicBezTo>
                    <a:pt x="15795" y="16388"/>
                    <a:pt x="15657" y="16375"/>
                    <a:pt x="15518" y="16362"/>
                  </a:cubicBezTo>
                  <a:cubicBezTo>
                    <a:pt x="15477" y="16360"/>
                    <a:pt x="15436" y="16359"/>
                    <a:pt x="15396" y="16359"/>
                  </a:cubicBezTo>
                  <a:cubicBezTo>
                    <a:pt x="15091" y="16359"/>
                    <a:pt x="14793" y="16420"/>
                    <a:pt x="14504" y="16520"/>
                  </a:cubicBezTo>
                  <a:cubicBezTo>
                    <a:pt x="14422" y="16551"/>
                    <a:pt x="14340" y="16577"/>
                    <a:pt x="14264" y="16614"/>
                  </a:cubicBezTo>
                  <a:cubicBezTo>
                    <a:pt x="13968" y="16734"/>
                    <a:pt x="13660" y="16822"/>
                    <a:pt x="13351" y="16892"/>
                  </a:cubicBezTo>
                  <a:cubicBezTo>
                    <a:pt x="13118" y="16942"/>
                    <a:pt x="12891" y="17005"/>
                    <a:pt x="12664" y="17081"/>
                  </a:cubicBezTo>
                  <a:cubicBezTo>
                    <a:pt x="12242" y="17213"/>
                    <a:pt x="11914" y="17471"/>
                    <a:pt x="11669" y="17837"/>
                  </a:cubicBezTo>
                  <a:cubicBezTo>
                    <a:pt x="11379" y="18259"/>
                    <a:pt x="11152" y="18712"/>
                    <a:pt x="11020" y="19210"/>
                  </a:cubicBezTo>
                  <a:cubicBezTo>
                    <a:pt x="10925" y="19557"/>
                    <a:pt x="10843" y="19903"/>
                    <a:pt x="10761" y="20250"/>
                  </a:cubicBezTo>
                  <a:cubicBezTo>
                    <a:pt x="10749" y="20294"/>
                    <a:pt x="10736" y="20344"/>
                    <a:pt x="10730" y="20388"/>
                  </a:cubicBezTo>
                  <a:cubicBezTo>
                    <a:pt x="10717" y="20489"/>
                    <a:pt x="10673" y="20552"/>
                    <a:pt x="10572" y="20590"/>
                  </a:cubicBezTo>
                  <a:cubicBezTo>
                    <a:pt x="10327" y="20672"/>
                    <a:pt x="10119" y="20810"/>
                    <a:pt x="9930" y="20981"/>
                  </a:cubicBezTo>
                  <a:cubicBezTo>
                    <a:pt x="9898" y="21006"/>
                    <a:pt x="9867" y="21025"/>
                    <a:pt x="9835" y="21050"/>
                  </a:cubicBezTo>
                  <a:cubicBezTo>
                    <a:pt x="9829" y="21056"/>
                    <a:pt x="9823" y="21056"/>
                    <a:pt x="9816" y="21056"/>
                  </a:cubicBezTo>
                  <a:cubicBezTo>
                    <a:pt x="9804" y="20968"/>
                    <a:pt x="9804" y="20968"/>
                    <a:pt x="9829" y="20899"/>
                  </a:cubicBezTo>
                  <a:cubicBezTo>
                    <a:pt x="9905" y="20697"/>
                    <a:pt x="9986" y="20502"/>
                    <a:pt x="10043" y="20294"/>
                  </a:cubicBezTo>
                  <a:cubicBezTo>
                    <a:pt x="10125" y="19979"/>
                    <a:pt x="10194" y="19651"/>
                    <a:pt x="10257" y="19330"/>
                  </a:cubicBezTo>
                  <a:cubicBezTo>
                    <a:pt x="10276" y="19235"/>
                    <a:pt x="10264" y="19128"/>
                    <a:pt x="10264" y="19034"/>
                  </a:cubicBezTo>
                  <a:cubicBezTo>
                    <a:pt x="10264" y="18914"/>
                    <a:pt x="10257" y="18794"/>
                    <a:pt x="10264" y="18675"/>
                  </a:cubicBezTo>
                  <a:cubicBezTo>
                    <a:pt x="10295" y="18271"/>
                    <a:pt x="10465" y="17937"/>
                    <a:pt x="10761" y="17667"/>
                  </a:cubicBezTo>
                  <a:cubicBezTo>
                    <a:pt x="10963" y="17490"/>
                    <a:pt x="11190" y="17352"/>
                    <a:pt x="11423" y="17226"/>
                  </a:cubicBezTo>
                  <a:cubicBezTo>
                    <a:pt x="11914" y="16948"/>
                    <a:pt x="12318" y="16564"/>
                    <a:pt x="12614" y="16085"/>
                  </a:cubicBezTo>
                  <a:cubicBezTo>
                    <a:pt x="12677" y="15978"/>
                    <a:pt x="12746" y="15871"/>
                    <a:pt x="12809" y="15758"/>
                  </a:cubicBezTo>
                  <a:cubicBezTo>
                    <a:pt x="13004" y="15411"/>
                    <a:pt x="13149" y="15039"/>
                    <a:pt x="13319" y="14680"/>
                  </a:cubicBezTo>
                  <a:cubicBezTo>
                    <a:pt x="13326" y="14668"/>
                    <a:pt x="13326" y="14642"/>
                    <a:pt x="13326" y="14611"/>
                  </a:cubicBezTo>
                  <a:lnTo>
                    <a:pt x="13326" y="14611"/>
                  </a:lnTo>
                  <a:cubicBezTo>
                    <a:pt x="13300" y="14617"/>
                    <a:pt x="13275" y="14624"/>
                    <a:pt x="13250" y="14630"/>
                  </a:cubicBezTo>
                  <a:cubicBezTo>
                    <a:pt x="13074" y="14737"/>
                    <a:pt x="12878" y="14806"/>
                    <a:pt x="12677" y="14844"/>
                  </a:cubicBezTo>
                  <a:cubicBezTo>
                    <a:pt x="12645" y="14850"/>
                    <a:pt x="12614" y="14857"/>
                    <a:pt x="12582" y="14863"/>
                  </a:cubicBezTo>
                  <a:cubicBezTo>
                    <a:pt x="12078" y="14964"/>
                    <a:pt x="11706" y="15254"/>
                    <a:pt x="11448" y="15695"/>
                  </a:cubicBezTo>
                  <a:cubicBezTo>
                    <a:pt x="11259" y="16010"/>
                    <a:pt x="11139" y="16350"/>
                    <a:pt x="11045" y="16703"/>
                  </a:cubicBezTo>
                  <a:cubicBezTo>
                    <a:pt x="10995" y="16892"/>
                    <a:pt x="10944" y="17074"/>
                    <a:pt x="10900" y="17263"/>
                  </a:cubicBezTo>
                  <a:cubicBezTo>
                    <a:pt x="10881" y="17320"/>
                    <a:pt x="10862" y="17370"/>
                    <a:pt x="10806" y="17408"/>
                  </a:cubicBezTo>
                  <a:cubicBezTo>
                    <a:pt x="10465" y="17648"/>
                    <a:pt x="10251" y="17975"/>
                    <a:pt x="10131" y="18366"/>
                  </a:cubicBezTo>
                  <a:cubicBezTo>
                    <a:pt x="10131" y="18366"/>
                    <a:pt x="10125" y="18372"/>
                    <a:pt x="10106" y="18385"/>
                  </a:cubicBezTo>
                  <a:cubicBezTo>
                    <a:pt x="10094" y="18360"/>
                    <a:pt x="10075" y="18341"/>
                    <a:pt x="10068" y="18322"/>
                  </a:cubicBezTo>
                  <a:cubicBezTo>
                    <a:pt x="9936" y="17774"/>
                    <a:pt x="9716" y="17270"/>
                    <a:pt x="9464" y="16772"/>
                  </a:cubicBezTo>
                  <a:cubicBezTo>
                    <a:pt x="9306" y="16451"/>
                    <a:pt x="9161" y="16123"/>
                    <a:pt x="9010" y="15802"/>
                  </a:cubicBezTo>
                  <a:cubicBezTo>
                    <a:pt x="8953" y="15688"/>
                    <a:pt x="8934" y="15575"/>
                    <a:pt x="8941" y="15455"/>
                  </a:cubicBezTo>
                  <a:cubicBezTo>
                    <a:pt x="8966" y="14617"/>
                    <a:pt x="9256" y="13905"/>
                    <a:pt x="9898" y="13351"/>
                  </a:cubicBezTo>
                  <a:cubicBezTo>
                    <a:pt x="10081" y="13187"/>
                    <a:pt x="10283" y="13042"/>
                    <a:pt x="10491" y="12916"/>
                  </a:cubicBezTo>
                  <a:cubicBezTo>
                    <a:pt x="10717" y="12784"/>
                    <a:pt x="10950" y="12658"/>
                    <a:pt x="11177" y="12519"/>
                  </a:cubicBezTo>
                  <a:cubicBezTo>
                    <a:pt x="11398" y="12381"/>
                    <a:pt x="11612" y="12242"/>
                    <a:pt x="11820" y="12085"/>
                  </a:cubicBezTo>
                  <a:cubicBezTo>
                    <a:pt x="11971" y="11977"/>
                    <a:pt x="12103" y="11851"/>
                    <a:pt x="12236" y="11719"/>
                  </a:cubicBezTo>
                  <a:cubicBezTo>
                    <a:pt x="12538" y="11410"/>
                    <a:pt x="12733" y="11051"/>
                    <a:pt x="12822" y="10629"/>
                  </a:cubicBezTo>
                  <a:cubicBezTo>
                    <a:pt x="12872" y="10383"/>
                    <a:pt x="12922" y="10138"/>
                    <a:pt x="12992" y="9892"/>
                  </a:cubicBezTo>
                  <a:cubicBezTo>
                    <a:pt x="13080" y="9564"/>
                    <a:pt x="13237" y="9268"/>
                    <a:pt x="13458" y="9004"/>
                  </a:cubicBezTo>
                  <a:cubicBezTo>
                    <a:pt x="13552" y="8890"/>
                    <a:pt x="13653" y="8771"/>
                    <a:pt x="13754" y="8657"/>
                  </a:cubicBezTo>
                  <a:cubicBezTo>
                    <a:pt x="13949" y="8424"/>
                    <a:pt x="14119" y="8172"/>
                    <a:pt x="14227" y="7882"/>
                  </a:cubicBezTo>
                  <a:cubicBezTo>
                    <a:pt x="14315" y="7662"/>
                    <a:pt x="14359" y="7435"/>
                    <a:pt x="14378" y="7202"/>
                  </a:cubicBezTo>
                  <a:cubicBezTo>
                    <a:pt x="14403" y="6918"/>
                    <a:pt x="14416" y="6635"/>
                    <a:pt x="14434" y="6351"/>
                  </a:cubicBezTo>
                  <a:cubicBezTo>
                    <a:pt x="14453" y="6043"/>
                    <a:pt x="14510" y="5734"/>
                    <a:pt x="14586" y="5431"/>
                  </a:cubicBezTo>
                  <a:cubicBezTo>
                    <a:pt x="14712" y="4902"/>
                    <a:pt x="14920" y="4398"/>
                    <a:pt x="15165" y="3913"/>
                  </a:cubicBezTo>
                  <a:cubicBezTo>
                    <a:pt x="15197" y="3856"/>
                    <a:pt x="15228" y="3800"/>
                    <a:pt x="15254" y="3737"/>
                  </a:cubicBezTo>
                  <a:cubicBezTo>
                    <a:pt x="15254" y="3730"/>
                    <a:pt x="15247" y="3724"/>
                    <a:pt x="15247" y="3705"/>
                  </a:cubicBezTo>
                  <a:cubicBezTo>
                    <a:pt x="15203" y="3743"/>
                    <a:pt x="15159" y="3775"/>
                    <a:pt x="15121" y="3812"/>
                  </a:cubicBezTo>
                  <a:cubicBezTo>
                    <a:pt x="14913" y="4008"/>
                    <a:pt x="14705" y="4197"/>
                    <a:pt x="14504" y="4398"/>
                  </a:cubicBezTo>
                  <a:cubicBezTo>
                    <a:pt x="14107" y="4783"/>
                    <a:pt x="13653" y="5066"/>
                    <a:pt x="13118" y="5224"/>
                  </a:cubicBezTo>
                  <a:cubicBezTo>
                    <a:pt x="12859" y="5299"/>
                    <a:pt x="12601" y="5394"/>
                    <a:pt x="12349" y="5494"/>
                  </a:cubicBezTo>
                  <a:cubicBezTo>
                    <a:pt x="11751" y="5740"/>
                    <a:pt x="11278" y="6143"/>
                    <a:pt x="10900" y="6660"/>
                  </a:cubicBezTo>
                  <a:cubicBezTo>
                    <a:pt x="10780" y="6824"/>
                    <a:pt x="10698" y="7007"/>
                    <a:pt x="10629" y="7189"/>
                  </a:cubicBezTo>
                  <a:cubicBezTo>
                    <a:pt x="10591" y="7296"/>
                    <a:pt x="10554" y="7403"/>
                    <a:pt x="10509" y="7511"/>
                  </a:cubicBezTo>
                  <a:cubicBezTo>
                    <a:pt x="10396" y="7800"/>
                    <a:pt x="10238" y="8065"/>
                    <a:pt x="10049" y="8317"/>
                  </a:cubicBezTo>
                  <a:cubicBezTo>
                    <a:pt x="9892" y="8512"/>
                    <a:pt x="9747" y="8720"/>
                    <a:pt x="9602" y="8928"/>
                  </a:cubicBezTo>
                  <a:cubicBezTo>
                    <a:pt x="9438" y="9168"/>
                    <a:pt x="9312" y="9432"/>
                    <a:pt x="9218" y="9709"/>
                  </a:cubicBezTo>
                  <a:cubicBezTo>
                    <a:pt x="9098" y="10062"/>
                    <a:pt x="9067" y="10434"/>
                    <a:pt x="9060" y="10806"/>
                  </a:cubicBezTo>
                  <a:cubicBezTo>
                    <a:pt x="9054" y="11499"/>
                    <a:pt x="9186" y="12173"/>
                    <a:pt x="9388" y="12834"/>
                  </a:cubicBezTo>
                  <a:cubicBezTo>
                    <a:pt x="9445" y="13030"/>
                    <a:pt x="9501" y="13219"/>
                    <a:pt x="9564" y="13414"/>
                  </a:cubicBezTo>
                  <a:cubicBezTo>
                    <a:pt x="9363" y="13660"/>
                    <a:pt x="9161" y="13905"/>
                    <a:pt x="9035" y="14201"/>
                  </a:cubicBezTo>
                  <a:cubicBezTo>
                    <a:pt x="8915" y="14491"/>
                    <a:pt x="8834" y="14794"/>
                    <a:pt x="8777" y="15134"/>
                  </a:cubicBezTo>
                  <a:cubicBezTo>
                    <a:pt x="8708" y="15058"/>
                    <a:pt x="8701" y="15002"/>
                    <a:pt x="8682" y="14945"/>
                  </a:cubicBezTo>
                  <a:cubicBezTo>
                    <a:pt x="8437" y="14233"/>
                    <a:pt x="8304" y="13502"/>
                    <a:pt x="8279" y="12746"/>
                  </a:cubicBezTo>
                  <a:cubicBezTo>
                    <a:pt x="8266" y="12387"/>
                    <a:pt x="8260" y="12022"/>
                    <a:pt x="8235" y="11656"/>
                  </a:cubicBezTo>
                  <a:cubicBezTo>
                    <a:pt x="8210" y="11392"/>
                    <a:pt x="8172" y="11133"/>
                    <a:pt x="8122" y="10869"/>
                  </a:cubicBezTo>
                  <a:cubicBezTo>
                    <a:pt x="8008" y="10308"/>
                    <a:pt x="8090" y="9766"/>
                    <a:pt x="8323" y="9243"/>
                  </a:cubicBezTo>
                  <a:cubicBezTo>
                    <a:pt x="8449" y="8953"/>
                    <a:pt x="8619" y="8682"/>
                    <a:pt x="8827" y="8443"/>
                  </a:cubicBezTo>
                  <a:cubicBezTo>
                    <a:pt x="8991" y="8254"/>
                    <a:pt x="9149" y="8065"/>
                    <a:pt x="9306" y="7882"/>
                  </a:cubicBezTo>
                  <a:cubicBezTo>
                    <a:pt x="9363" y="7813"/>
                    <a:pt x="9413" y="7750"/>
                    <a:pt x="9470" y="7681"/>
                  </a:cubicBezTo>
                  <a:cubicBezTo>
                    <a:pt x="9734" y="7366"/>
                    <a:pt x="9879" y="7000"/>
                    <a:pt x="9917" y="6597"/>
                  </a:cubicBezTo>
                  <a:cubicBezTo>
                    <a:pt x="9955" y="6143"/>
                    <a:pt x="9986" y="5684"/>
                    <a:pt x="10024" y="5230"/>
                  </a:cubicBezTo>
                  <a:cubicBezTo>
                    <a:pt x="10037" y="5079"/>
                    <a:pt x="10043" y="4927"/>
                    <a:pt x="10056" y="4776"/>
                  </a:cubicBezTo>
                  <a:cubicBezTo>
                    <a:pt x="10056" y="4751"/>
                    <a:pt x="10056" y="4726"/>
                    <a:pt x="10049" y="4682"/>
                  </a:cubicBezTo>
                  <a:cubicBezTo>
                    <a:pt x="10018" y="4694"/>
                    <a:pt x="9993" y="4701"/>
                    <a:pt x="9974" y="4713"/>
                  </a:cubicBezTo>
                  <a:cubicBezTo>
                    <a:pt x="9716" y="4934"/>
                    <a:pt x="9476" y="5173"/>
                    <a:pt x="9293" y="5463"/>
                  </a:cubicBezTo>
                  <a:cubicBezTo>
                    <a:pt x="9149" y="5677"/>
                    <a:pt x="8991" y="5879"/>
                    <a:pt x="8821" y="6074"/>
                  </a:cubicBezTo>
                  <a:cubicBezTo>
                    <a:pt x="8720" y="6188"/>
                    <a:pt x="8632" y="6314"/>
                    <a:pt x="8537" y="6433"/>
                  </a:cubicBezTo>
                  <a:cubicBezTo>
                    <a:pt x="8323" y="6723"/>
                    <a:pt x="8235" y="7057"/>
                    <a:pt x="8203" y="7416"/>
                  </a:cubicBezTo>
                  <a:cubicBezTo>
                    <a:pt x="8172" y="7882"/>
                    <a:pt x="8216" y="8342"/>
                    <a:pt x="8348" y="8802"/>
                  </a:cubicBezTo>
                  <a:cubicBezTo>
                    <a:pt x="8122" y="9218"/>
                    <a:pt x="7933" y="9653"/>
                    <a:pt x="7907" y="10163"/>
                  </a:cubicBezTo>
                  <a:cubicBezTo>
                    <a:pt x="7870" y="10125"/>
                    <a:pt x="7851" y="10113"/>
                    <a:pt x="7838" y="10087"/>
                  </a:cubicBezTo>
                  <a:cubicBezTo>
                    <a:pt x="7718" y="9823"/>
                    <a:pt x="7599" y="9558"/>
                    <a:pt x="7485" y="9287"/>
                  </a:cubicBezTo>
                  <a:cubicBezTo>
                    <a:pt x="7353" y="8953"/>
                    <a:pt x="7321" y="8594"/>
                    <a:pt x="7366" y="8235"/>
                  </a:cubicBezTo>
                  <a:cubicBezTo>
                    <a:pt x="7397" y="7983"/>
                    <a:pt x="7435" y="7737"/>
                    <a:pt x="7479" y="7485"/>
                  </a:cubicBezTo>
                  <a:cubicBezTo>
                    <a:pt x="7555" y="7025"/>
                    <a:pt x="7630" y="6559"/>
                    <a:pt x="7643" y="6087"/>
                  </a:cubicBezTo>
                  <a:cubicBezTo>
                    <a:pt x="7662" y="5482"/>
                    <a:pt x="7599" y="4883"/>
                    <a:pt x="7391" y="4310"/>
                  </a:cubicBezTo>
                  <a:cubicBezTo>
                    <a:pt x="7177" y="3705"/>
                    <a:pt x="6811" y="3214"/>
                    <a:pt x="6276" y="2855"/>
                  </a:cubicBezTo>
                  <a:cubicBezTo>
                    <a:pt x="5910" y="2603"/>
                    <a:pt x="5520" y="2395"/>
                    <a:pt x="5123" y="2187"/>
                  </a:cubicBezTo>
                  <a:cubicBezTo>
                    <a:pt x="4701" y="1973"/>
                    <a:pt x="4272" y="1758"/>
                    <a:pt x="3856" y="1532"/>
                  </a:cubicBezTo>
                  <a:cubicBezTo>
                    <a:pt x="3289" y="1223"/>
                    <a:pt x="2785" y="826"/>
                    <a:pt x="2313" y="385"/>
                  </a:cubicBezTo>
                  <a:cubicBezTo>
                    <a:pt x="2174" y="253"/>
                    <a:pt x="2036" y="127"/>
                    <a:pt x="18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2529885">
              <a:off x="-173417" y="3255415"/>
              <a:ext cx="1739168" cy="2237899"/>
            </a:xfrm>
            <a:custGeom>
              <a:avLst/>
              <a:gdLst/>
              <a:ahLst/>
              <a:cxnLst/>
              <a:rect l="l" t="t" r="r" b="b"/>
              <a:pathLst>
                <a:path w="18782" h="24168" extrusionOk="0">
                  <a:moveTo>
                    <a:pt x="26" y="88"/>
                  </a:moveTo>
                  <a:cubicBezTo>
                    <a:pt x="177" y="687"/>
                    <a:pt x="416" y="1241"/>
                    <a:pt x="750" y="1758"/>
                  </a:cubicBezTo>
                  <a:lnTo>
                    <a:pt x="750" y="1758"/>
                  </a:lnTo>
                  <a:cubicBezTo>
                    <a:pt x="901" y="1991"/>
                    <a:pt x="1046" y="2230"/>
                    <a:pt x="1210" y="2457"/>
                  </a:cubicBezTo>
                  <a:lnTo>
                    <a:pt x="1210" y="2457"/>
                  </a:lnTo>
                  <a:cubicBezTo>
                    <a:pt x="1519" y="2892"/>
                    <a:pt x="1701" y="3377"/>
                    <a:pt x="1777" y="3906"/>
                  </a:cubicBezTo>
                  <a:lnTo>
                    <a:pt x="1777" y="3906"/>
                  </a:lnTo>
                  <a:cubicBezTo>
                    <a:pt x="1815" y="4165"/>
                    <a:pt x="1859" y="4429"/>
                    <a:pt x="1928" y="4681"/>
                  </a:cubicBezTo>
                  <a:lnTo>
                    <a:pt x="1928" y="4681"/>
                  </a:lnTo>
                  <a:cubicBezTo>
                    <a:pt x="2098" y="5349"/>
                    <a:pt x="2426" y="5922"/>
                    <a:pt x="2962" y="6363"/>
                  </a:cubicBezTo>
                  <a:lnTo>
                    <a:pt x="2962" y="6363"/>
                  </a:lnTo>
                  <a:cubicBezTo>
                    <a:pt x="3314" y="6666"/>
                    <a:pt x="3730" y="6817"/>
                    <a:pt x="4190" y="6867"/>
                  </a:cubicBezTo>
                  <a:lnTo>
                    <a:pt x="4190" y="6867"/>
                  </a:lnTo>
                  <a:cubicBezTo>
                    <a:pt x="4524" y="6905"/>
                    <a:pt x="4864" y="6905"/>
                    <a:pt x="5204" y="6893"/>
                  </a:cubicBezTo>
                  <a:lnTo>
                    <a:pt x="5204" y="6893"/>
                  </a:lnTo>
                  <a:cubicBezTo>
                    <a:pt x="5475" y="6886"/>
                    <a:pt x="5746" y="6886"/>
                    <a:pt x="6017" y="6924"/>
                  </a:cubicBezTo>
                  <a:lnTo>
                    <a:pt x="6017" y="6924"/>
                  </a:lnTo>
                  <a:cubicBezTo>
                    <a:pt x="6181" y="6949"/>
                    <a:pt x="6345" y="6981"/>
                    <a:pt x="6496" y="7050"/>
                  </a:cubicBezTo>
                  <a:lnTo>
                    <a:pt x="6496" y="7050"/>
                  </a:lnTo>
                  <a:cubicBezTo>
                    <a:pt x="6578" y="7088"/>
                    <a:pt x="6653" y="7145"/>
                    <a:pt x="6735" y="7189"/>
                  </a:cubicBezTo>
                  <a:lnTo>
                    <a:pt x="6735" y="7189"/>
                  </a:lnTo>
                  <a:cubicBezTo>
                    <a:pt x="6798" y="7233"/>
                    <a:pt x="6836" y="7289"/>
                    <a:pt x="6849" y="7365"/>
                  </a:cubicBezTo>
                  <a:lnTo>
                    <a:pt x="6849" y="7365"/>
                  </a:lnTo>
                  <a:cubicBezTo>
                    <a:pt x="6906" y="7743"/>
                    <a:pt x="7082" y="8071"/>
                    <a:pt x="7290" y="8379"/>
                  </a:cubicBezTo>
                  <a:lnTo>
                    <a:pt x="7290" y="8379"/>
                  </a:lnTo>
                  <a:cubicBezTo>
                    <a:pt x="7372" y="8499"/>
                    <a:pt x="7454" y="8619"/>
                    <a:pt x="7542" y="8732"/>
                  </a:cubicBezTo>
                  <a:lnTo>
                    <a:pt x="7542" y="8732"/>
                  </a:lnTo>
                  <a:cubicBezTo>
                    <a:pt x="7977" y="9274"/>
                    <a:pt x="8229" y="9891"/>
                    <a:pt x="8380" y="10559"/>
                  </a:cubicBezTo>
                  <a:lnTo>
                    <a:pt x="8380" y="10559"/>
                  </a:lnTo>
                  <a:cubicBezTo>
                    <a:pt x="8462" y="10906"/>
                    <a:pt x="8537" y="11259"/>
                    <a:pt x="8619" y="11605"/>
                  </a:cubicBezTo>
                  <a:lnTo>
                    <a:pt x="8619" y="11605"/>
                  </a:lnTo>
                  <a:cubicBezTo>
                    <a:pt x="8833" y="12456"/>
                    <a:pt x="9211" y="13231"/>
                    <a:pt x="9684" y="13968"/>
                  </a:cubicBezTo>
                  <a:lnTo>
                    <a:pt x="9684" y="13968"/>
                  </a:lnTo>
                  <a:cubicBezTo>
                    <a:pt x="9942" y="14377"/>
                    <a:pt x="10226" y="14768"/>
                    <a:pt x="10522" y="15152"/>
                  </a:cubicBezTo>
                  <a:lnTo>
                    <a:pt x="10522" y="15152"/>
                  </a:lnTo>
                  <a:cubicBezTo>
                    <a:pt x="10774" y="15474"/>
                    <a:pt x="11013" y="15807"/>
                    <a:pt x="11209" y="16173"/>
                  </a:cubicBezTo>
                  <a:lnTo>
                    <a:pt x="11209" y="16173"/>
                  </a:lnTo>
                  <a:cubicBezTo>
                    <a:pt x="11448" y="16601"/>
                    <a:pt x="11624" y="17061"/>
                    <a:pt x="11706" y="17546"/>
                  </a:cubicBezTo>
                  <a:lnTo>
                    <a:pt x="11706" y="17546"/>
                  </a:lnTo>
                  <a:cubicBezTo>
                    <a:pt x="11757" y="17855"/>
                    <a:pt x="11750" y="18170"/>
                    <a:pt x="11706" y="18479"/>
                  </a:cubicBezTo>
                  <a:lnTo>
                    <a:pt x="11706" y="18479"/>
                  </a:lnTo>
                  <a:cubicBezTo>
                    <a:pt x="11650" y="18844"/>
                    <a:pt x="11574" y="19210"/>
                    <a:pt x="11511" y="19575"/>
                  </a:cubicBezTo>
                  <a:lnTo>
                    <a:pt x="11511" y="19575"/>
                  </a:lnTo>
                  <a:cubicBezTo>
                    <a:pt x="11505" y="19600"/>
                    <a:pt x="11492" y="19619"/>
                    <a:pt x="11480" y="19663"/>
                  </a:cubicBezTo>
                  <a:lnTo>
                    <a:pt x="11480" y="19663"/>
                  </a:lnTo>
                  <a:cubicBezTo>
                    <a:pt x="11454" y="19632"/>
                    <a:pt x="11435" y="19613"/>
                    <a:pt x="11429" y="19594"/>
                  </a:cubicBezTo>
                  <a:lnTo>
                    <a:pt x="11429" y="19594"/>
                  </a:lnTo>
                  <a:cubicBezTo>
                    <a:pt x="11354" y="19140"/>
                    <a:pt x="11133" y="18762"/>
                    <a:pt x="10856" y="18409"/>
                  </a:cubicBezTo>
                  <a:lnTo>
                    <a:pt x="10856" y="18409"/>
                  </a:lnTo>
                  <a:cubicBezTo>
                    <a:pt x="10717" y="18239"/>
                    <a:pt x="10585" y="18063"/>
                    <a:pt x="10453" y="17887"/>
                  </a:cubicBezTo>
                  <a:lnTo>
                    <a:pt x="10453" y="17887"/>
                  </a:lnTo>
                  <a:cubicBezTo>
                    <a:pt x="10188" y="17546"/>
                    <a:pt x="9986" y="17168"/>
                    <a:pt x="9860" y="16746"/>
                  </a:cubicBezTo>
                  <a:lnTo>
                    <a:pt x="9860" y="16746"/>
                  </a:lnTo>
                  <a:cubicBezTo>
                    <a:pt x="9722" y="16274"/>
                    <a:pt x="9583" y="15795"/>
                    <a:pt x="9445" y="15316"/>
                  </a:cubicBezTo>
                  <a:lnTo>
                    <a:pt x="9445" y="15316"/>
                  </a:lnTo>
                  <a:cubicBezTo>
                    <a:pt x="9369" y="15058"/>
                    <a:pt x="9287" y="14799"/>
                    <a:pt x="9167" y="14554"/>
                  </a:cubicBezTo>
                  <a:lnTo>
                    <a:pt x="9167" y="14554"/>
                  </a:lnTo>
                  <a:cubicBezTo>
                    <a:pt x="9067" y="14358"/>
                    <a:pt x="8966" y="14163"/>
                    <a:pt x="8846" y="13980"/>
                  </a:cubicBezTo>
                  <a:lnTo>
                    <a:pt x="8846" y="13980"/>
                  </a:lnTo>
                  <a:cubicBezTo>
                    <a:pt x="8474" y="13407"/>
                    <a:pt x="7958" y="13029"/>
                    <a:pt x="7290" y="12865"/>
                  </a:cubicBezTo>
                  <a:lnTo>
                    <a:pt x="7290" y="12865"/>
                  </a:lnTo>
                  <a:cubicBezTo>
                    <a:pt x="6956" y="12790"/>
                    <a:pt x="6628" y="12727"/>
                    <a:pt x="6294" y="12657"/>
                  </a:cubicBezTo>
                  <a:lnTo>
                    <a:pt x="6294" y="12657"/>
                  </a:lnTo>
                  <a:cubicBezTo>
                    <a:pt x="6093" y="12613"/>
                    <a:pt x="5891" y="12575"/>
                    <a:pt x="5696" y="12525"/>
                  </a:cubicBezTo>
                  <a:lnTo>
                    <a:pt x="5696" y="12525"/>
                  </a:lnTo>
                  <a:cubicBezTo>
                    <a:pt x="5318" y="12430"/>
                    <a:pt x="4971" y="12273"/>
                    <a:pt x="4650" y="12059"/>
                  </a:cubicBezTo>
                  <a:lnTo>
                    <a:pt x="4650" y="12059"/>
                  </a:lnTo>
                  <a:cubicBezTo>
                    <a:pt x="4511" y="11964"/>
                    <a:pt x="4379" y="11863"/>
                    <a:pt x="4247" y="11769"/>
                  </a:cubicBezTo>
                  <a:lnTo>
                    <a:pt x="4247" y="11769"/>
                  </a:lnTo>
                  <a:cubicBezTo>
                    <a:pt x="4058" y="11643"/>
                    <a:pt x="3875" y="11517"/>
                    <a:pt x="3686" y="11391"/>
                  </a:cubicBezTo>
                  <a:lnTo>
                    <a:pt x="3686" y="11391"/>
                  </a:lnTo>
                  <a:cubicBezTo>
                    <a:pt x="3270" y="11120"/>
                    <a:pt x="2810" y="10994"/>
                    <a:pt x="2319" y="10944"/>
                  </a:cubicBezTo>
                  <a:lnTo>
                    <a:pt x="2319" y="10944"/>
                  </a:lnTo>
                  <a:cubicBezTo>
                    <a:pt x="1935" y="10906"/>
                    <a:pt x="1544" y="10868"/>
                    <a:pt x="1160" y="10805"/>
                  </a:cubicBezTo>
                  <a:lnTo>
                    <a:pt x="1160" y="10805"/>
                  </a:lnTo>
                  <a:cubicBezTo>
                    <a:pt x="901" y="10761"/>
                    <a:pt x="649" y="10723"/>
                    <a:pt x="391" y="10717"/>
                  </a:cubicBezTo>
                  <a:lnTo>
                    <a:pt x="391" y="10717"/>
                  </a:lnTo>
                  <a:cubicBezTo>
                    <a:pt x="328" y="10711"/>
                    <a:pt x="259" y="10717"/>
                    <a:pt x="196" y="10717"/>
                  </a:cubicBezTo>
                  <a:lnTo>
                    <a:pt x="196" y="10717"/>
                  </a:lnTo>
                  <a:cubicBezTo>
                    <a:pt x="196" y="10742"/>
                    <a:pt x="196" y="10761"/>
                    <a:pt x="202" y="10767"/>
                  </a:cubicBezTo>
                  <a:lnTo>
                    <a:pt x="202" y="10767"/>
                  </a:lnTo>
                  <a:cubicBezTo>
                    <a:pt x="492" y="11032"/>
                    <a:pt x="675" y="11366"/>
                    <a:pt x="819" y="11725"/>
                  </a:cubicBezTo>
                  <a:lnTo>
                    <a:pt x="819" y="11725"/>
                  </a:lnTo>
                  <a:cubicBezTo>
                    <a:pt x="901" y="11933"/>
                    <a:pt x="971" y="12153"/>
                    <a:pt x="1046" y="12361"/>
                  </a:cubicBezTo>
                  <a:lnTo>
                    <a:pt x="1046" y="12361"/>
                  </a:lnTo>
                  <a:cubicBezTo>
                    <a:pt x="1147" y="12626"/>
                    <a:pt x="1242" y="12897"/>
                    <a:pt x="1355" y="13155"/>
                  </a:cubicBezTo>
                  <a:lnTo>
                    <a:pt x="1355" y="13155"/>
                  </a:lnTo>
                  <a:cubicBezTo>
                    <a:pt x="1645" y="13804"/>
                    <a:pt x="2086" y="14321"/>
                    <a:pt x="2684" y="14705"/>
                  </a:cubicBezTo>
                  <a:lnTo>
                    <a:pt x="2684" y="14705"/>
                  </a:lnTo>
                  <a:cubicBezTo>
                    <a:pt x="3012" y="14913"/>
                    <a:pt x="3371" y="15039"/>
                    <a:pt x="3743" y="15133"/>
                  </a:cubicBezTo>
                  <a:lnTo>
                    <a:pt x="3743" y="15133"/>
                  </a:lnTo>
                  <a:cubicBezTo>
                    <a:pt x="3963" y="15190"/>
                    <a:pt x="4177" y="15247"/>
                    <a:pt x="4385" y="15335"/>
                  </a:cubicBezTo>
                  <a:lnTo>
                    <a:pt x="4385" y="15335"/>
                  </a:lnTo>
                  <a:cubicBezTo>
                    <a:pt x="4675" y="15455"/>
                    <a:pt x="4927" y="15618"/>
                    <a:pt x="5129" y="15858"/>
                  </a:cubicBezTo>
                  <a:lnTo>
                    <a:pt x="5129" y="15858"/>
                  </a:lnTo>
                  <a:cubicBezTo>
                    <a:pt x="5299" y="16053"/>
                    <a:pt x="5469" y="16248"/>
                    <a:pt x="5633" y="16444"/>
                  </a:cubicBezTo>
                  <a:lnTo>
                    <a:pt x="5633" y="16444"/>
                  </a:lnTo>
                  <a:cubicBezTo>
                    <a:pt x="6049" y="16935"/>
                    <a:pt x="6584" y="17219"/>
                    <a:pt x="7214" y="17313"/>
                  </a:cubicBezTo>
                  <a:lnTo>
                    <a:pt x="7214" y="17313"/>
                  </a:lnTo>
                  <a:cubicBezTo>
                    <a:pt x="7397" y="17345"/>
                    <a:pt x="7586" y="17364"/>
                    <a:pt x="7769" y="17370"/>
                  </a:cubicBezTo>
                  <a:lnTo>
                    <a:pt x="7769" y="17370"/>
                  </a:lnTo>
                  <a:cubicBezTo>
                    <a:pt x="8121" y="17370"/>
                    <a:pt x="8481" y="17370"/>
                    <a:pt x="8833" y="17370"/>
                  </a:cubicBezTo>
                  <a:lnTo>
                    <a:pt x="8833" y="17370"/>
                  </a:lnTo>
                  <a:cubicBezTo>
                    <a:pt x="9010" y="17370"/>
                    <a:pt x="9186" y="17370"/>
                    <a:pt x="9356" y="17370"/>
                  </a:cubicBezTo>
                  <a:lnTo>
                    <a:pt x="9356" y="17370"/>
                  </a:lnTo>
                  <a:cubicBezTo>
                    <a:pt x="9482" y="17376"/>
                    <a:pt x="9608" y="17376"/>
                    <a:pt x="9734" y="17382"/>
                  </a:cubicBezTo>
                  <a:lnTo>
                    <a:pt x="9734" y="17382"/>
                  </a:lnTo>
                  <a:cubicBezTo>
                    <a:pt x="9867" y="17389"/>
                    <a:pt x="9961" y="17445"/>
                    <a:pt x="10037" y="17571"/>
                  </a:cubicBezTo>
                  <a:lnTo>
                    <a:pt x="10037" y="17571"/>
                  </a:lnTo>
                  <a:cubicBezTo>
                    <a:pt x="10169" y="17798"/>
                    <a:pt x="10333" y="18006"/>
                    <a:pt x="10490" y="18220"/>
                  </a:cubicBezTo>
                  <a:lnTo>
                    <a:pt x="10490" y="18220"/>
                  </a:lnTo>
                  <a:cubicBezTo>
                    <a:pt x="10585" y="18359"/>
                    <a:pt x="10692" y="18485"/>
                    <a:pt x="10793" y="18617"/>
                  </a:cubicBezTo>
                  <a:lnTo>
                    <a:pt x="10793" y="18617"/>
                  </a:lnTo>
                  <a:cubicBezTo>
                    <a:pt x="11089" y="18983"/>
                    <a:pt x="11240" y="19405"/>
                    <a:pt x="11303" y="19871"/>
                  </a:cubicBezTo>
                  <a:lnTo>
                    <a:pt x="11303" y="19871"/>
                  </a:lnTo>
                  <a:cubicBezTo>
                    <a:pt x="11347" y="20155"/>
                    <a:pt x="11354" y="20432"/>
                    <a:pt x="11309" y="20722"/>
                  </a:cubicBezTo>
                  <a:lnTo>
                    <a:pt x="11309" y="20722"/>
                  </a:lnTo>
                  <a:cubicBezTo>
                    <a:pt x="11291" y="20867"/>
                    <a:pt x="11284" y="21018"/>
                    <a:pt x="11278" y="21169"/>
                  </a:cubicBezTo>
                  <a:lnTo>
                    <a:pt x="11278" y="21169"/>
                  </a:lnTo>
                  <a:cubicBezTo>
                    <a:pt x="11234" y="21188"/>
                    <a:pt x="11221" y="21163"/>
                    <a:pt x="11209" y="21137"/>
                  </a:cubicBezTo>
                  <a:lnTo>
                    <a:pt x="11209" y="21137"/>
                  </a:lnTo>
                  <a:cubicBezTo>
                    <a:pt x="11196" y="21119"/>
                    <a:pt x="11183" y="21093"/>
                    <a:pt x="11171" y="21068"/>
                  </a:cubicBezTo>
                  <a:lnTo>
                    <a:pt x="11171" y="21068"/>
                  </a:lnTo>
                  <a:cubicBezTo>
                    <a:pt x="11013" y="20759"/>
                    <a:pt x="10793" y="20495"/>
                    <a:pt x="10516" y="20281"/>
                  </a:cubicBezTo>
                  <a:lnTo>
                    <a:pt x="10516" y="20281"/>
                  </a:lnTo>
                  <a:cubicBezTo>
                    <a:pt x="10276" y="20098"/>
                    <a:pt x="10049" y="19909"/>
                    <a:pt x="9848" y="19688"/>
                  </a:cubicBezTo>
                  <a:lnTo>
                    <a:pt x="9848" y="19688"/>
                  </a:lnTo>
                  <a:cubicBezTo>
                    <a:pt x="9703" y="19525"/>
                    <a:pt x="9564" y="19361"/>
                    <a:pt x="9419" y="19191"/>
                  </a:cubicBezTo>
                  <a:lnTo>
                    <a:pt x="9419" y="19191"/>
                  </a:lnTo>
                  <a:cubicBezTo>
                    <a:pt x="9293" y="19039"/>
                    <a:pt x="9167" y="18882"/>
                    <a:pt x="9035" y="18731"/>
                  </a:cubicBezTo>
                  <a:lnTo>
                    <a:pt x="9035" y="18731"/>
                  </a:lnTo>
                  <a:cubicBezTo>
                    <a:pt x="8777" y="18435"/>
                    <a:pt x="8474" y="18189"/>
                    <a:pt x="8140" y="17987"/>
                  </a:cubicBezTo>
                  <a:lnTo>
                    <a:pt x="8140" y="17987"/>
                  </a:lnTo>
                  <a:cubicBezTo>
                    <a:pt x="8040" y="17924"/>
                    <a:pt x="7932" y="17874"/>
                    <a:pt x="7819" y="17836"/>
                  </a:cubicBezTo>
                  <a:lnTo>
                    <a:pt x="7819" y="17836"/>
                  </a:lnTo>
                  <a:cubicBezTo>
                    <a:pt x="7680" y="17792"/>
                    <a:pt x="7542" y="17742"/>
                    <a:pt x="7403" y="17697"/>
                  </a:cubicBezTo>
                  <a:lnTo>
                    <a:pt x="7403" y="17697"/>
                  </a:lnTo>
                  <a:cubicBezTo>
                    <a:pt x="7372" y="17685"/>
                    <a:pt x="7328" y="17691"/>
                    <a:pt x="7284" y="17685"/>
                  </a:cubicBezTo>
                  <a:lnTo>
                    <a:pt x="7284" y="17685"/>
                  </a:lnTo>
                  <a:cubicBezTo>
                    <a:pt x="7296" y="17729"/>
                    <a:pt x="7302" y="17760"/>
                    <a:pt x="7315" y="17792"/>
                  </a:cubicBezTo>
                  <a:lnTo>
                    <a:pt x="7315" y="17792"/>
                  </a:lnTo>
                  <a:cubicBezTo>
                    <a:pt x="7391" y="17975"/>
                    <a:pt x="7428" y="18170"/>
                    <a:pt x="7460" y="18372"/>
                  </a:cubicBezTo>
                  <a:lnTo>
                    <a:pt x="7460" y="18372"/>
                  </a:lnTo>
                  <a:cubicBezTo>
                    <a:pt x="7517" y="18800"/>
                    <a:pt x="7699" y="19178"/>
                    <a:pt x="7983" y="19506"/>
                  </a:cubicBezTo>
                  <a:lnTo>
                    <a:pt x="7983" y="19506"/>
                  </a:lnTo>
                  <a:cubicBezTo>
                    <a:pt x="8266" y="19833"/>
                    <a:pt x="8600" y="20092"/>
                    <a:pt x="8991" y="20268"/>
                  </a:cubicBezTo>
                  <a:lnTo>
                    <a:pt x="8991" y="20268"/>
                  </a:lnTo>
                  <a:cubicBezTo>
                    <a:pt x="9268" y="20400"/>
                    <a:pt x="9552" y="20507"/>
                    <a:pt x="9841" y="20602"/>
                  </a:cubicBezTo>
                  <a:lnTo>
                    <a:pt x="9841" y="20602"/>
                  </a:lnTo>
                  <a:cubicBezTo>
                    <a:pt x="10005" y="20652"/>
                    <a:pt x="10169" y="20709"/>
                    <a:pt x="10333" y="20766"/>
                  </a:cubicBezTo>
                  <a:lnTo>
                    <a:pt x="10333" y="20766"/>
                  </a:lnTo>
                  <a:cubicBezTo>
                    <a:pt x="10616" y="20860"/>
                    <a:pt x="10837" y="21043"/>
                    <a:pt x="11001" y="21295"/>
                  </a:cubicBezTo>
                  <a:lnTo>
                    <a:pt x="11001" y="21295"/>
                  </a:lnTo>
                  <a:cubicBezTo>
                    <a:pt x="11190" y="21591"/>
                    <a:pt x="11309" y="21906"/>
                    <a:pt x="11366" y="22253"/>
                  </a:cubicBezTo>
                  <a:lnTo>
                    <a:pt x="11366" y="22253"/>
                  </a:lnTo>
                  <a:cubicBezTo>
                    <a:pt x="11454" y="22832"/>
                    <a:pt x="11612" y="23393"/>
                    <a:pt x="11845" y="23928"/>
                  </a:cubicBezTo>
                  <a:lnTo>
                    <a:pt x="11845" y="23928"/>
                  </a:lnTo>
                  <a:cubicBezTo>
                    <a:pt x="11870" y="23998"/>
                    <a:pt x="11902" y="24061"/>
                    <a:pt x="11939" y="24124"/>
                  </a:cubicBezTo>
                  <a:lnTo>
                    <a:pt x="11939" y="24124"/>
                  </a:lnTo>
                  <a:cubicBezTo>
                    <a:pt x="11958" y="24155"/>
                    <a:pt x="11996" y="24168"/>
                    <a:pt x="12028" y="24149"/>
                  </a:cubicBezTo>
                  <a:lnTo>
                    <a:pt x="12028" y="24149"/>
                  </a:lnTo>
                  <a:cubicBezTo>
                    <a:pt x="12047" y="24136"/>
                    <a:pt x="12059" y="24105"/>
                    <a:pt x="12059" y="24080"/>
                  </a:cubicBezTo>
                  <a:lnTo>
                    <a:pt x="12059" y="24080"/>
                  </a:lnTo>
                  <a:cubicBezTo>
                    <a:pt x="12059" y="24042"/>
                    <a:pt x="12047" y="24004"/>
                    <a:pt x="12034" y="23966"/>
                  </a:cubicBezTo>
                  <a:lnTo>
                    <a:pt x="12034" y="23966"/>
                  </a:lnTo>
                  <a:cubicBezTo>
                    <a:pt x="11807" y="23406"/>
                    <a:pt x="11643" y="22832"/>
                    <a:pt x="11536" y="22234"/>
                  </a:cubicBezTo>
                  <a:lnTo>
                    <a:pt x="11536" y="22234"/>
                  </a:lnTo>
                  <a:cubicBezTo>
                    <a:pt x="11423" y="21566"/>
                    <a:pt x="11429" y="20904"/>
                    <a:pt x="11555" y="20236"/>
                  </a:cubicBezTo>
                  <a:lnTo>
                    <a:pt x="11555" y="20236"/>
                  </a:lnTo>
                  <a:cubicBezTo>
                    <a:pt x="11574" y="20142"/>
                    <a:pt x="11599" y="20047"/>
                    <a:pt x="11612" y="19947"/>
                  </a:cubicBezTo>
                  <a:lnTo>
                    <a:pt x="11612" y="19947"/>
                  </a:lnTo>
                  <a:cubicBezTo>
                    <a:pt x="11624" y="19833"/>
                    <a:pt x="11669" y="19732"/>
                    <a:pt x="11732" y="19638"/>
                  </a:cubicBezTo>
                  <a:lnTo>
                    <a:pt x="11732" y="19638"/>
                  </a:lnTo>
                  <a:cubicBezTo>
                    <a:pt x="11820" y="19506"/>
                    <a:pt x="11902" y="19380"/>
                    <a:pt x="11990" y="19260"/>
                  </a:cubicBezTo>
                  <a:lnTo>
                    <a:pt x="11990" y="19260"/>
                  </a:lnTo>
                  <a:cubicBezTo>
                    <a:pt x="12229" y="18920"/>
                    <a:pt x="12551" y="18674"/>
                    <a:pt x="12935" y="18523"/>
                  </a:cubicBezTo>
                  <a:lnTo>
                    <a:pt x="12935" y="18523"/>
                  </a:lnTo>
                  <a:cubicBezTo>
                    <a:pt x="13105" y="18460"/>
                    <a:pt x="13288" y="18403"/>
                    <a:pt x="13458" y="18334"/>
                  </a:cubicBezTo>
                  <a:lnTo>
                    <a:pt x="13458" y="18334"/>
                  </a:lnTo>
                  <a:cubicBezTo>
                    <a:pt x="13697" y="18239"/>
                    <a:pt x="13937" y="18139"/>
                    <a:pt x="14170" y="18031"/>
                  </a:cubicBezTo>
                  <a:lnTo>
                    <a:pt x="14170" y="18031"/>
                  </a:lnTo>
                  <a:cubicBezTo>
                    <a:pt x="14535" y="17861"/>
                    <a:pt x="14819" y="17597"/>
                    <a:pt x="15033" y="17263"/>
                  </a:cubicBezTo>
                  <a:lnTo>
                    <a:pt x="15033" y="17263"/>
                  </a:lnTo>
                  <a:cubicBezTo>
                    <a:pt x="15127" y="17118"/>
                    <a:pt x="15216" y="16973"/>
                    <a:pt x="15310" y="16828"/>
                  </a:cubicBezTo>
                  <a:lnTo>
                    <a:pt x="15310" y="16828"/>
                  </a:lnTo>
                  <a:cubicBezTo>
                    <a:pt x="15417" y="16645"/>
                    <a:pt x="15524" y="16463"/>
                    <a:pt x="15638" y="16280"/>
                  </a:cubicBezTo>
                  <a:lnTo>
                    <a:pt x="15638" y="16280"/>
                  </a:lnTo>
                  <a:cubicBezTo>
                    <a:pt x="15839" y="15940"/>
                    <a:pt x="16110" y="15663"/>
                    <a:pt x="16438" y="15436"/>
                  </a:cubicBezTo>
                  <a:lnTo>
                    <a:pt x="16438" y="15436"/>
                  </a:lnTo>
                  <a:cubicBezTo>
                    <a:pt x="16709" y="15247"/>
                    <a:pt x="16980" y="15058"/>
                    <a:pt x="17251" y="14869"/>
                  </a:cubicBezTo>
                  <a:lnTo>
                    <a:pt x="17251" y="14869"/>
                  </a:lnTo>
                  <a:cubicBezTo>
                    <a:pt x="17559" y="14654"/>
                    <a:pt x="17855" y="14415"/>
                    <a:pt x="18107" y="14132"/>
                  </a:cubicBezTo>
                  <a:lnTo>
                    <a:pt x="18107" y="14132"/>
                  </a:lnTo>
                  <a:cubicBezTo>
                    <a:pt x="18290" y="13924"/>
                    <a:pt x="18441" y="13703"/>
                    <a:pt x="18561" y="13457"/>
                  </a:cubicBezTo>
                  <a:lnTo>
                    <a:pt x="18561" y="13457"/>
                  </a:lnTo>
                  <a:cubicBezTo>
                    <a:pt x="18624" y="13325"/>
                    <a:pt x="18687" y="13193"/>
                    <a:pt x="18744" y="13061"/>
                  </a:cubicBezTo>
                  <a:lnTo>
                    <a:pt x="18744" y="13061"/>
                  </a:lnTo>
                  <a:cubicBezTo>
                    <a:pt x="18763" y="13023"/>
                    <a:pt x="18782" y="12979"/>
                    <a:pt x="18775" y="12916"/>
                  </a:cubicBezTo>
                  <a:lnTo>
                    <a:pt x="18775" y="12916"/>
                  </a:lnTo>
                  <a:cubicBezTo>
                    <a:pt x="18712" y="12947"/>
                    <a:pt x="18662" y="12979"/>
                    <a:pt x="18611" y="13004"/>
                  </a:cubicBezTo>
                  <a:lnTo>
                    <a:pt x="18611" y="13004"/>
                  </a:lnTo>
                  <a:cubicBezTo>
                    <a:pt x="18359" y="13149"/>
                    <a:pt x="18101" y="13268"/>
                    <a:pt x="17818" y="13319"/>
                  </a:cubicBezTo>
                  <a:lnTo>
                    <a:pt x="17818" y="13319"/>
                  </a:lnTo>
                  <a:cubicBezTo>
                    <a:pt x="17528" y="13369"/>
                    <a:pt x="17232" y="13401"/>
                    <a:pt x="16936" y="13445"/>
                  </a:cubicBezTo>
                  <a:lnTo>
                    <a:pt x="16936" y="13445"/>
                  </a:lnTo>
                  <a:cubicBezTo>
                    <a:pt x="16797" y="13464"/>
                    <a:pt x="16658" y="13476"/>
                    <a:pt x="16520" y="13495"/>
                  </a:cubicBezTo>
                  <a:lnTo>
                    <a:pt x="16520" y="13495"/>
                  </a:lnTo>
                  <a:cubicBezTo>
                    <a:pt x="16173" y="13539"/>
                    <a:pt x="15858" y="13665"/>
                    <a:pt x="15556" y="13835"/>
                  </a:cubicBezTo>
                  <a:lnTo>
                    <a:pt x="15556" y="13835"/>
                  </a:lnTo>
                  <a:cubicBezTo>
                    <a:pt x="15480" y="13880"/>
                    <a:pt x="15405" y="13924"/>
                    <a:pt x="15335" y="13974"/>
                  </a:cubicBezTo>
                  <a:lnTo>
                    <a:pt x="15335" y="13974"/>
                  </a:lnTo>
                  <a:cubicBezTo>
                    <a:pt x="15071" y="14150"/>
                    <a:pt x="14787" y="14289"/>
                    <a:pt x="14491" y="14421"/>
                  </a:cubicBezTo>
                  <a:lnTo>
                    <a:pt x="14491" y="14421"/>
                  </a:lnTo>
                  <a:cubicBezTo>
                    <a:pt x="14277" y="14516"/>
                    <a:pt x="14063" y="14623"/>
                    <a:pt x="13855" y="14736"/>
                  </a:cubicBezTo>
                  <a:lnTo>
                    <a:pt x="13855" y="14736"/>
                  </a:lnTo>
                  <a:cubicBezTo>
                    <a:pt x="13470" y="14944"/>
                    <a:pt x="13193" y="15259"/>
                    <a:pt x="13023" y="15663"/>
                  </a:cubicBezTo>
                  <a:lnTo>
                    <a:pt x="13023" y="15663"/>
                  </a:lnTo>
                  <a:cubicBezTo>
                    <a:pt x="12815" y="16135"/>
                    <a:pt x="12683" y="16626"/>
                    <a:pt x="12639" y="17137"/>
                  </a:cubicBezTo>
                  <a:lnTo>
                    <a:pt x="12639" y="17137"/>
                  </a:lnTo>
                  <a:cubicBezTo>
                    <a:pt x="12614" y="17496"/>
                    <a:pt x="12601" y="17855"/>
                    <a:pt x="12582" y="18208"/>
                  </a:cubicBezTo>
                  <a:lnTo>
                    <a:pt x="12582" y="18208"/>
                  </a:lnTo>
                  <a:cubicBezTo>
                    <a:pt x="12582" y="18258"/>
                    <a:pt x="12576" y="18302"/>
                    <a:pt x="12582" y="18346"/>
                  </a:cubicBezTo>
                  <a:lnTo>
                    <a:pt x="12582" y="18346"/>
                  </a:lnTo>
                  <a:cubicBezTo>
                    <a:pt x="12588" y="18454"/>
                    <a:pt x="12557" y="18523"/>
                    <a:pt x="12462" y="18573"/>
                  </a:cubicBezTo>
                  <a:lnTo>
                    <a:pt x="12462" y="18573"/>
                  </a:lnTo>
                  <a:cubicBezTo>
                    <a:pt x="12242" y="18706"/>
                    <a:pt x="12065" y="18882"/>
                    <a:pt x="11908" y="19084"/>
                  </a:cubicBezTo>
                  <a:lnTo>
                    <a:pt x="11908" y="19084"/>
                  </a:lnTo>
                  <a:cubicBezTo>
                    <a:pt x="11883" y="19109"/>
                    <a:pt x="11858" y="19140"/>
                    <a:pt x="11826" y="19172"/>
                  </a:cubicBezTo>
                  <a:lnTo>
                    <a:pt x="11826" y="19172"/>
                  </a:lnTo>
                  <a:cubicBezTo>
                    <a:pt x="11826" y="19172"/>
                    <a:pt x="11820" y="19172"/>
                    <a:pt x="11813" y="19178"/>
                  </a:cubicBezTo>
                  <a:lnTo>
                    <a:pt x="11813" y="19178"/>
                  </a:lnTo>
                  <a:cubicBezTo>
                    <a:pt x="11782" y="19090"/>
                    <a:pt x="11782" y="19090"/>
                    <a:pt x="11795" y="19021"/>
                  </a:cubicBezTo>
                  <a:lnTo>
                    <a:pt x="11795" y="19021"/>
                  </a:lnTo>
                  <a:cubicBezTo>
                    <a:pt x="11826" y="18806"/>
                    <a:pt x="11876" y="18598"/>
                    <a:pt x="11889" y="18391"/>
                  </a:cubicBezTo>
                  <a:lnTo>
                    <a:pt x="11889" y="18391"/>
                  </a:lnTo>
                  <a:cubicBezTo>
                    <a:pt x="11914" y="18063"/>
                    <a:pt x="11914" y="17729"/>
                    <a:pt x="11921" y="17395"/>
                  </a:cubicBezTo>
                  <a:lnTo>
                    <a:pt x="11921" y="17395"/>
                  </a:lnTo>
                  <a:cubicBezTo>
                    <a:pt x="11921" y="17301"/>
                    <a:pt x="11883" y="17200"/>
                    <a:pt x="11864" y="17105"/>
                  </a:cubicBezTo>
                  <a:lnTo>
                    <a:pt x="11864" y="17105"/>
                  </a:lnTo>
                  <a:cubicBezTo>
                    <a:pt x="11845" y="16986"/>
                    <a:pt x="11813" y="16872"/>
                    <a:pt x="11801" y="16752"/>
                  </a:cubicBezTo>
                  <a:lnTo>
                    <a:pt x="11801" y="16752"/>
                  </a:lnTo>
                  <a:cubicBezTo>
                    <a:pt x="11750" y="16356"/>
                    <a:pt x="11858" y="15990"/>
                    <a:pt x="12097" y="15675"/>
                  </a:cubicBezTo>
                  <a:lnTo>
                    <a:pt x="12097" y="15675"/>
                  </a:lnTo>
                  <a:cubicBezTo>
                    <a:pt x="12261" y="15461"/>
                    <a:pt x="12456" y="15284"/>
                    <a:pt x="12658" y="15114"/>
                  </a:cubicBezTo>
                  <a:lnTo>
                    <a:pt x="12658" y="15114"/>
                  </a:lnTo>
                  <a:cubicBezTo>
                    <a:pt x="13092" y="14743"/>
                    <a:pt x="13414" y="14295"/>
                    <a:pt x="13615" y="13766"/>
                  </a:cubicBezTo>
                  <a:lnTo>
                    <a:pt x="13615" y="13766"/>
                  </a:lnTo>
                  <a:cubicBezTo>
                    <a:pt x="13659" y="13646"/>
                    <a:pt x="13704" y="13533"/>
                    <a:pt x="13748" y="13413"/>
                  </a:cubicBezTo>
                  <a:lnTo>
                    <a:pt x="13748" y="13413"/>
                  </a:lnTo>
                  <a:cubicBezTo>
                    <a:pt x="13874" y="13035"/>
                    <a:pt x="13943" y="12645"/>
                    <a:pt x="14044" y="12260"/>
                  </a:cubicBezTo>
                  <a:lnTo>
                    <a:pt x="14044" y="12260"/>
                  </a:lnTo>
                  <a:cubicBezTo>
                    <a:pt x="14044" y="12241"/>
                    <a:pt x="14037" y="12216"/>
                    <a:pt x="14037" y="12185"/>
                  </a:cubicBezTo>
                  <a:lnTo>
                    <a:pt x="14037" y="12185"/>
                  </a:lnTo>
                  <a:cubicBezTo>
                    <a:pt x="14012" y="12197"/>
                    <a:pt x="13987" y="12204"/>
                    <a:pt x="13968" y="12223"/>
                  </a:cubicBezTo>
                  <a:lnTo>
                    <a:pt x="13968" y="12223"/>
                  </a:lnTo>
                  <a:cubicBezTo>
                    <a:pt x="13817" y="12361"/>
                    <a:pt x="13634" y="12462"/>
                    <a:pt x="13445" y="12538"/>
                  </a:cubicBezTo>
                  <a:lnTo>
                    <a:pt x="13445" y="12538"/>
                  </a:lnTo>
                  <a:cubicBezTo>
                    <a:pt x="13414" y="12550"/>
                    <a:pt x="13382" y="12563"/>
                    <a:pt x="13351" y="12575"/>
                  </a:cubicBezTo>
                  <a:lnTo>
                    <a:pt x="13351" y="12575"/>
                  </a:lnTo>
                  <a:cubicBezTo>
                    <a:pt x="12878" y="12771"/>
                    <a:pt x="12569" y="13124"/>
                    <a:pt x="12393" y="13602"/>
                  </a:cubicBezTo>
                  <a:lnTo>
                    <a:pt x="12393" y="13602"/>
                  </a:lnTo>
                  <a:cubicBezTo>
                    <a:pt x="12273" y="13949"/>
                    <a:pt x="12217" y="14308"/>
                    <a:pt x="12191" y="14673"/>
                  </a:cubicBezTo>
                  <a:lnTo>
                    <a:pt x="12191" y="14673"/>
                  </a:lnTo>
                  <a:cubicBezTo>
                    <a:pt x="12179" y="14862"/>
                    <a:pt x="12166" y="15058"/>
                    <a:pt x="12154" y="15247"/>
                  </a:cubicBezTo>
                  <a:lnTo>
                    <a:pt x="12154" y="15247"/>
                  </a:lnTo>
                  <a:cubicBezTo>
                    <a:pt x="12154" y="15310"/>
                    <a:pt x="12141" y="15366"/>
                    <a:pt x="12091" y="15411"/>
                  </a:cubicBezTo>
                  <a:lnTo>
                    <a:pt x="12091" y="15411"/>
                  </a:lnTo>
                  <a:cubicBezTo>
                    <a:pt x="11801" y="15707"/>
                    <a:pt x="11656" y="16066"/>
                    <a:pt x="11612" y="16475"/>
                  </a:cubicBezTo>
                  <a:lnTo>
                    <a:pt x="11612" y="16475"/>
                  </a:lnTo>
                  <a:cubicBezTo>
                    <a:pt x="11612" y="16482"/>
                    <a:pt x="11606" y="16482"/>
                    <a:pt x="11593" y="16500"/>
                  </a:cubicBezTo>
                  <a:lnTo>
                    <a:pt x="11593" y="16500"/>
                  </a:lnTo>
                  <a:cubicBezTo>
                    <a:pt x="11574" y="16482"/>
                    <a:pt x="11549" y="16463"/>
                    <a:pt x="11543" y="16444"/>
                  </a:cubicBezTo>
                  <a:lnTo>
                    <a:pt x="11543" y="16444"/>
                  </a:lnTo>
                  <a:cubicBezTo>
                    <a:pt x="11309" y="15933"/>
                    <a:pt x="10994" y="15480"/>
                    <a:pt x="10654" y="15032"/>
                  </a:cubicBezTo>
                  <a:lnTo>
                    <a:pt x="10654" y="15032"/>
                  </a:lnTo>
                  <a:cubicBezTo>
                    <a:pt x="10434" y="14749"/>
                    <a:pt x="10232" y="14459"/>
                    <a:pt x="10024" y="14169"/>
                  </a:cubicBezTo>
                  <a:lnTo>
                    <a:pt x="10024" y="14169"/>
                  </a:lnTo>
                  <a:cubicBezTo>
                    <a:pt x="9949" y="14069"/>
                    <a:pt x="9911" y="13961"/>
                    <a:pt x="9892" y="13842"/>
                  </a:cubicBezTo>
                  <a:lnTo>
                    <a:pt x="9892" y="13842"/>
                  </a:lnTo>
                  <a:cubicBezTo>
                    <a:pt x="9760" y="13016"/>
                    <a:pt x="9904" y="12260"/>
                    <a:pt x="10427" y="11593"/>
                  </a:cubicBezTo>
                  <a:lnTo>
                    <a:pt x="10427" y="11593"/>
                  </a:lnTo>
                  <a:cubicBezTo>
                    <a:pt x="10585" y="11404"/>
                    <a:pt x="10749" y="11221"/>
                    <a:pt x="10931" y="11057"/>
                  </a:cubicBezTo>
                  <a:lnTo>
                    <a:pt x="10931" y="11057"/>
                  </a:lnTo>
                  <a:cubicBezTo>
                    <a:pt x="11133" y="10887"/>
                    <a:pt x="11335" y="10717"/>
                    <a:pt x="11530" y="10534"/>
                  </a:cubicBezTo>
                  <a:lnTo>
                    <a:pt x="11530" y="10534"/>
                  </a:lnTo>
                  <a:cubicBezTo>
                    <a:pt x="11719" y="10358"/>
                    <a:pt x="11908" y="10181"/>
                    <a:pt x="12084" y="9992"/>
                  </a:cubicBezTo>
                  <a:lnTo>
                    <a:pt x="12084" y="9992"/>
                  </a:lnTo>
                  <a:cubicBezTo>
                    <a:pt x="12210" y="9854"/>
                    <a:pt x="12317" y="9702"/>
                    <a:pt x="12418" y="9551"/>
                  </a:cubicBezTo>
                  <a:lnTo>
                    <a:pt x="12418" y="9551"/>
                  </a:lnTo>
                  <a:cubicBezTo>
                    <a:pt x="12658" y="9192"/>
                    <a:pt x="12777" y="8802"/>
                    <a:pt x="12784" y="8373"/>
                  </a:cubicBezTo>
                  <a:lnTo>
                    <a:pt x="12784" y="8373"/>
                  </a:lnTo>
                  <a:cubicBezTo>
                    <a:pt x="12790" y="8121"/>
                    <a:pt x="12796" y="7869"/>
                    <a:pt x="12815" y="7617"/>
                  </a:cubicBezTo>
                  <a:lnTo>
                    <a:pt x="12815" y="7617"/>
                  </a:lnTo>
                  <a:cubicBezTo>
                    <a:pt x="12840" y="7277"/>
                    <a:pt x="12941" y="6956"/>
                    <a:pt x="13105" y="6653"/>
                  </a:cubicBezTo>
                  <a:lnTo>
                    <a:pt x="13105" y="6653"/>
                  </a:lnTo>
                  <a:cubicBezTo>
                    <a:pt x="13181" y="6521"/>
                    <a:pt x="13256" y="6389"/>
                    <a:pt x="13332" y="6256"/>
                  </a:cubicBezTo>
                  <a:lnTo>
                    <a:pt x="13332" y="6256"/>
                  </a:lnTo>
                  <a:cubicBezTo>
                    <a:pt x="13477" y="5992"/>
                    <a:pt x="13596" y="5708"/>
                    <a:pt x="13653" y="5406"/>
                  </a:cubicBezTo>
                  <a:lnTo>
                    <a:pt x="13653" y="5406"/>
                  </a:lnTo>
                  <a:cubicBezTo>
                    <a:pt x="13691" y="5173"/>
                    <a:pt x="13697" y="4946"/>
                    <a:pt x="13672" y="4713"/>
                  </a:cubicBezTo>
                  <a:lnTo>
                    <a:pt x="13672" y="4713"/>
                  </a:lnTo>
                  <a:cubicBezTo>
                    <a:pt x="13641" y="4429"/>
                    <a:pt x="13596" y="4146"/>
                    <a:pt x="13565" y="3868"/>
                  </a:cubicBezTo>
                  <a:lnTo>
                    <a:pt x="13565" y="3868"/>
                  </a:lnTo>
                  <a:cubicBezTo>
                    <a:pt x="13521" y="3553"/>
                    <a:pt x="13521" y="3245"/>
                    <a:pt x="13533" y="2936"/>
                  </a:cubicBezTo>
                  <a:lnTo>
                    <a:pt x="13533" y="2936"/>
                  </a:lnTo>
                  <a:cubicBezTo>
                    <a:pt x="13559" y="2388"/>
                    <a:pt x="13666" y="1859"/>
                    <a:pt x="13823" y="1336"/>
                  </a:cubicBezTo>
                  <a:lnTo>
                    <a:pt x="13823" y="1336"/>
                  </a:lnTo>
                  <a:cubicBezTo>
                    <a:pt x="13842" y="1273"/>
                    <a:pt x="13855" y="1210"/>
                    <a:pt x="13874" y="1140"/>
                  </a:cubicBezTo>
                  <a:lnTo>
                    <a:pt x="13874" y="1140"/>
                  </a:lnTo>
                  <a:cubicBezTo>
                    <a:pt x="13874" y="1140"/>
                    <a:pt x="13867" y="1134"/>
                    <a:pt x="13861" y="1115"/>
                  </a:cubicBezTo>
                  <a:lnTo>
                    <a:pt x="13861" y="1115"/>
                  </a:lnTo>
                  <a:cubicBezTo>
                    <a:pt x="13823" y="1159"/>
                    <a:pt x="13785" y="1197"/>
                    <a:pt x="13760" y="1241"/>
                  </a:cubicBezTo>
                  <a:lnTo>
                    <a:pt x="13760" y="1241"/>
                  </a:lnTo>
                  <a:cubicBezTo>
                    <a:pt x="13590" y="1468"/>
                    <a:pt x="13420" y="1701"/>
                    <a:pt x="13263" y="1934"/>
                  </a:cubicBezTo>
                  <a:lnTo>
                    <a:pt x="13263" y="1934"/>
                  </a:lnTo>
                  <a:cubicBezTo>
                    <a:pt x="12941" y="2388"/>
                    <a:pt x="12551" y="2753"/>
                    <a:pt x="12059" y="3005"/>
                  </a:cubicBezTo>
                  <a:lnTo>
                    <a:pt x="12059" y="3005"/>
                  </a:lnTo>
                  <a:cubicBezTo>
                    <a:pt x="11813" y="3131"/>
                    <a:pt x="11580" y="3270"/>
                    <a:pt x="11354" y="3415"/>
                  </a:cubicBezTo>
                  <a:lnTo>
                    <a:pt x="11354" y="3415"/>
                  </a:lnTo>
                  <a:cubicBezTo>
                    <a:pt x="10812" y="3774"/>
                    <a:pt x="10427" y="4259"/>
                    <a:pt x="10150" y="4839"/>
                  </a:cubicBezTo>
                  <a:lnTo>
                    <a:pt x="10150" y="4839"/>
                  </a:lnTo>
                  <a:cubicBezTo>
                    <a:pt x="10062" y="5021"/>
                    <a:pt x="10018" y="5217"/>
                    <a:pt x="9986" y="5412"/>
                  </a:cubicBezTo>
                  <a:lnTo>
                    <a:pt x="9986" y="5412"/>
                  </a:lnTo>
                  <a:cubicBezTo>
                    <a:pt x="9967" y="5519"/>
                    <a:pt x="9949" y="5633"/>
                    <a:pt x="9930" y="5746"/>
                  </a:cubicBezTo>
                  <a:lnTo>
                    <a:pt x="9930" y="5746"/>
                  </a:lnTo>
                  <a:cubicBezTo>
                    <a:pt x="9873" y="6048"/>
                    <a:pt x="9766" y="6344"/>
                    <a:pt x="9627" y="6622"/>
                  </a:cubicBezTo>
                  <a:lnTo>
                    <a:pt x="9627" y="6622"/>
                  </a:lnTo>
                  <a:cubicBezTo>
                    <a:pt x="9514" y="6848"/>
                    <a:pt x="9407" y="7075"/>
                    <a:pt x="9306" y="7308"/>
                  </a:cubicBezTo>
                  <a:lnTo>
                    <a:pt x="9306" y="7308"/>
                  </a:lnTo>
                  <a:cubicBezTo>
                    <a:pt x="9186" y="7573"/>
                    <a:pt x="9117" y="7857"/>
                    <a:pt x="9079" y="8146"/>
                  </a:cubicBezTo>
                  <a:lnTo>
                    <a:pt x="9079" y="8146"/>
                  </a:lnTo>
                  <a:cubicBezTo>
                    <a:pt x="9022" y="8518"/>
                    <a:pt x="9067" y="8890"/>
                    <a:pt x="9130" y="9255"/>
                  </a:cubicBezTo>
                  <a:lnTo>
                    <a:pt x="9130" y="9255"/>
                  </a:lnTo>
                  <a:cubicBezTo>
                    <a:pt x="9256" y="9936"/>
                    <a:pt x="9514" y="10578"/>
                    <a:pt x="9835" y="11189"/>
                  </a:cubicBezTo>
                  <a:lnTo>
                    <a:pt x="9835" y="11189"/>
                  </a:lnTo>
                  <a:cubicBezTo>
                    <a:pt x="9923" y="11366"/>
                    <a:pt x="10018" y="11542"/>
                    <a:pt x="10119" y="11725"/>
                  </a:cubicBezTo>
                  <a:lnTo>
                    <a:pt x="10119" y="11725"/>
                  </a:lnTo>
                  <a:cubicBezTo>
                    <a:pt x="9967" y="12002"/>
                    <a:pt x="9810" y="12279"/>
                    <a:pt x="9747" y="12594"/>
                  </a:cubicBezTo>
                  <a:lnTo>
                    <a:pt x="9747" y="12594"/>
                  </a:lnTo>
                  <a:cubicBezTo>
                    <a:pt x="9684" y="12903"/>
                    <a:pt x="9665" y="13218"/>
                    <a:pt x="9665" y="13558"/>
                  </a:cubicBezTo>
                  <a:lnTo>
                    <a:pt x="9665" y="13558"/>
                  </a:lnTo>
                  <a:cubicBezTo>
                    <a:pt x="9589" y="13502"/>
                    <a:pt x="9571" y="13445"/>
                    <a:pt x="9539" y="13394"/>
                  </a:cubicBezTo>
                  <a:lnTo>
                    <a:pt x="9539" y="13394"/>
                  </a:lnTo>
                  <a:cubicBezTo>
                    <a:pt x="9167" y="12739"/>
                    <a:pt x="8896" y="12046"/>
                    <a:pt x="8726" y="11309"/>
                  </a:cubicBezTo>
                  <a:lnTo>
                    <a:pt x="8726" y="11309"/>
                  </a:lnTo>
                  <a:cubicBezTo>
                    <a:pt x="8644" y="10956"/>
                    <a:pt x="8575" y="10597"/>
                    <a:pt x="8474" y="10251"/>
                  </a:cubicBezTo>
                  <a:lnTo>
                    <a:pt x="8474" y="10251"/>
                  </a:lnTo>
                  <a:cubicBezTo>
                    <a:pt x="8405" y="9992"/>
                    <a:pt x="8317" y="9740"/>
                    <a:pt x="8216" y="9501"/>
                  </a:cubicBezTo>
                  <a:lnTo>
                    <a:pt x="8216" y="9501"/>
                  </a:lnTo>
                  <a:cubicBezTo>
                    <a:pt x="8002" y="8965"/>
                    <a:pt x="7977" y="8417"/>
                    <a:pt x="8109" y="7863"/>
                  </a:cubicBezTo>
                  <a:lnTo>
                    <a:pt x="8109" y="7863"/>
                  </a:lnTo>
                  <a:cubicBezTo>
                    <a:pt x="8178" y="7548"/>
                    <a:pt x="8292" y="7258"/>
                    <a:pt x="8455" y="6981"/>
                  </a:cubicBezTo>
                  <a:lnTo>
                    <a:pt x="8455" y="6981"/>
                  </a:lnTo>
                  <a:cubicBezTo>
                    <a:pt x="8581" y="6767"/>
                    <a:pt x="8695" y="6552"/>
                    <a:pt x="8814" y="6338"/>
                  </a:cubicBezTo>
                  <a:lnTo>
                    <a:pt x="8814" y="6338"/>
                  </a:lnTo>
                  <a:cubicBezTo>
                    <a:pt x="8859" y="6263"/>
                    <a:pt x="8896" y="6187"/>
                    <a:pt x="8941" y="6111"/>
                  </a:cubicBezTo>
                  <a:lnTo>
                    <a:pt x="8941" y="6111"/>
                  </a:lnTo>
                  <a:cubicBezTo>
                    <a:pt x="9142" y="5752"/>
                    <a:pt x="9211" y="5368"/>
                    <a:pt x="9174" y="4958"/>
                  </a:cubicBezTo>
                  <a:lnTo>
                    <a:pt x="9174" y="4958"/>
                  </a:lnTo>
                  <a:cubicBezTo>
                    <a:pt x="9123" y="4505"/>
                    <a:pt x="9073" y="4051"/>
                    <a:pt x="9016" y="3598"/>
                  </a:cubicBezTo>
                  <a:lnTo>
                    <a:pt x="9016" y="3598"/>
                  </a:lnTo>
                  <a:cubicBezTo>
                    <a:pt x="9004" y="3446"/>
                    <a:pt x="8985" y="3295"/>
                    <a:pt x="8966" y="3144"/>
                  </a:cubicBezTo>
                  <a:lnTo>
                    <a:pt x="8966" y="3144"/>
                  </a:lnTo>
                  <a:cubicBezTo>
                    <a:pt x="8959" y="3119"/>
                    <a:pt x="8953" y="3094"/>
                    <a:pt x="8941" y="3056"/>
                  </a:cubicBezTo>
                  <a:lnTo>
                    <a:pt x="8941" y="3056"/>
                  </a:lnTo>
                  <a:cubicBezTo>
                    <a:pt x="8909" y="3075"/>
                    <a:pt x="8890" y="3087"/>
                    <a:pt x="8871" y="3106"/>
                  </a:cubicBezTo>
                  <a:lnTo>
                    <a:pt x="8871" y="3106"/>
                  </a:lnTo>
                  <a:cubicBezTo>
                    <a:pt x="8657" y="3364"/>
                    <a:pt x="8468" y="3648"/>
                    <a:pt x="8342" y="3963"/>
                  </a:cubicBezTo>
                  <a:lnTo>
                    <a:pt x="8342" y="3963"/>
                  </a:lnTo>
                  <a:cubicBezTo>
                    <a:pt x="8247" y="4202"/>
                    <a:pt x="8128" y="4429"/>
                    <a:pt x="7995" y="4656"/>
                  </a:cubicBezTo>
                  <a:lnTo>
                    <a:pt x="7995" y="4656"/>
                  </a:lnTo>
                  <a:cubicBezTo>
                    <a:pt x="7920" y="4788"/>
                    <a:pt x="7857" y="4927"/>
                    <a:pt x="7788" y="5059"/>
                  </a:cubicBezTo>
                  <a:lnTo>
                    <a:pt x="7788" y="5059"/>
                  </a:lnTo>
                  <a:cubicBezTo>
                    <a:pt x="7630" y="5387"/>
                    <a:pt x="7605" y="5733"/>
                    <a:pt x="7649" y="6092"/>
                  </a:cubicBezTo>
                  <a:lnTo>
                    <a:pt x="7649" y="6092"/>
                  </a:lnTo>
                  <a:cubicBezTo>
                    <a:pt x="7699" y="6552"/>
                    <a:pt x="7832" y="7000"/>
                    <a:pt x="8052" y="7422"/>
                  </a:cubicBezTo>
                  <a:lnTo>
                    <a:pt x="8052" y="7422"/>
                  </a:lnTo>
                  <a:cubicBezTo>
                    <a:pt x="7907" y="7869"/>
                    <a:pt x="7806" y="8335"/>
                    <a:pt x="7876" y="8846"/>
                  </a:cubicBezTo>
                  <a:lnTo>
                    <a:pt x="7876" y="8846"/>
                  </a:lnTo>
                  <a:cubicBezTo>
                    <a:pt x="7832" y="8814"/>
                    <a:pt x="7806" y="8802"/>
                    <a:pt x="7794" y="8783"/>
                  </a:cubicBezTo>
                  <a:lnTo>
                    <a:pt x="7794" y="8783"/>
                  </a:lnTo>
                  <a:cubicBezTo>
                    <a:pt x="7630" y="8543"/>
                    <a:pt x="7454" y="8310"/>
                    <a:pt x="7296" y="8064"/>
                  </a:cubicBezTo>
                  <a:lnTo>
                    <a:pt x="7296" y="8064"/>
                  </a:lnTo>
                  <a:cubicBezTo>
                    <a:pt x="7101" y="7756"/>
                    <a:pt x="7006" y="7415"/>
                    <a:pt x="6981" y="7050"/>
                  </a:cubicBezTo>
                  <a:lnTo>
                    <a:pt x="6981" y="7050"/>
                  </a:lnTo>
                  <a:cubicBezTo>
                    <a:pt x="6962" y="6798"/>
                    <a:pt x="6956" y="6546"/>
                    <a:pt x="6950" y="6300"/>
                  </a:cubicBezTo>
                  <a:lnTo>
                    <a:pt x="6950" y="6300"/>
                  </a:lnTo>
                  <a:cubicBezTo>
                    <a:pt x="6937" y="5828"/>
                    <a:pt x="6918" y="5355"/>
                    <a:pt x="6849" y="4889"/>
                  </a:cubicBezTo>
                  <a:lnTo>
                    <a:pt x="6849" y="4889"/>
                  </a:lnTo>
                  <a:cubicBezTo>
                    <a:pt x="6748" y="4291"/>
                    <a:pt x="6572" y="3717"/>
                    <a:pt x="6263" y="3194"/>
                  </a:cubicBezTo>
                  <a:lnTo>
                    <a:pt x="6263" y="3194"/>
                  </a:lnTo>
                  <a:cubicBezTo>
                    <a:pt x="5935" y="2640"/>
                    <a:pt x="5482" y="2230"/>
                    <a:pt x="4889" y="1972"/>
                  </a:cubicBezTo>
                  <a:lnTo>
                    <a:pt x="4889" y="1972"/>
                  </a:lnTo>
                  <a:cubicBezTo>
                    <a:pt x="4480" y="1796"/>
                    <a:pt x="4058" y="1663"/>
                    <a:pt x="3636" y="1537"/>
                  </a:cubicBezTo>
                  <a:lnTo>
                    <a:pt x="3636" y="1537"/>
                  </a:lnTo>
                  <a:cubicBezTo>
                    <a:pt x="3176" y="1405"/>
                    <a:pt x="2716" y="1279"/>
                    <a:pt x="2262" y="1134"/>
                  </a:cubicBezTo>
                  <a:lnTo>
                    <a:pt x="2262" y="1134"/>
                  </a:lnTo>
                  <a:cubicBezTo>
                    <a:pt x="1651" y="933"/>
                    <a:pt x="1078" y="643"/>
                    <a:pt x="530" y="296"/>
                  </a:cubicBezTo>
                  <a:lnTo>
                    <a:pt x="530" y="296"/>
                  </a:lnTo>
                  <a:cubicBezTo>
                    <a:pt x="372" y="195"/>
                    <a:pt x="208" y="95"/>
                    <a:pt x="51" y="0"/>
                  </a:cubicBezTo>
                  <a:lnTo>
                    <a:pt x="51" y="0"/>
                  </a:lnTo>
                  <a:cubicBezTo>
                    <a:pt x="0" y="32"/>
                    <a:pt x="19" y="63"/>
                    <a:pt x="26" y="88"/>
                  </a:cubicBezTo>
                  <a:close/>
                  <a:moveTo>
                    <a:pt x="4442" y="4032"/>
                  </a:moveTo>
                  <a:cubicBezTo>
                    <a:pt x="4322" y="3938"/>
                    <a:pt x="4203" y="3843"/>
                    <a:pt x="4083" y="3749"/>
                  </a:cubicBezTo>
                  <a:lnTo>
                    <a:pt x="4083" y="3749"/>
                  </a:lnTo>
                  <a:cubicBezTo>
                    <a:pt x="3932" y="3623"/>
                    <a:pt x="3781" y="3490"/>
                    <a:pt x="3623" y="3371"/>
                  </a:cubicBezTo>
                  <a:lnTo>
                    <a:pt x="3623" y="3371"/>
                  </a:lnTo>
                  <a:cubicBezTo>
                    <a:pt x="3421" y="3226"/>
                    <a:pt x="3195" y="3131"/>
                    <a:pt x="2955" y="3087"/>
                  </a:cubicBezTo>
                  <a:lnTo>
                    <a:pt x="2955" y="3087"/>
                  </a:lnTo>
                  <a:cubicBezTo>
                    <a:pt x="2791" y="3049"/>
                    <a:pt x="2628" y="3024"/>
                    <a:pt x="2464" y="2999"/>
                  </a:cubicBezTo>
                  <a:lnTo>
                    <a:pt x="2464" y="2999"/>
                  </a:lnTo>
                  <a:cubicBezTo>
                    <a:pt x="2199" y="2955"/>
                    <a:pt x="1947" y="2886"/>
                    <a:pt x="1708" y="2760"/>
                  </a:cubicBezTo>
                  <a:lnTo>
                    <a:pt x="1708" y="2760"/>
                  </a:lnTo>
                  <a:cubicBezTo>
                    <a:pt x="1626" y="2709"/>
                    <a:pt x="1544" y="2659"/>
                    <a:pt x="1487" y="2571"/>
                  </a:cubicBezTo>
                  <a:lnTo>
                    <a:pt x="1487" y="2571"/>
                  </a:lnTo>
                  <a:cubicBezTo>
                    <a:pt x="1292" y="2268"/>
                    <a:pt x="1090" y="1972"/>
                    <a:pt x="901" y="1670"/>
                  </a:cubicBezTo>
                  <a:lnTo>
                    <a:pt x="901" y="1670"/>
                  </a:lnTo>
                  <a:cubicBezTo>
                    <a:pt x="738" y="1411"/>
                    <a:pt x="586" y="1147"/>
                    <a:pt x="467" y="870"/>
                  </a:cubicBezTo>
                  <a:lnTo>
                    <a:pt x="467" y="870"/>
                  </a:lnTo>
                  <a:cubicBezTo>
                    <a:pt x="416" y="756"/>
                    <a:pt x="378" y="636"/>
                    <a:pt x="334" y="517"/>
                  </a:cubicBezTo>
                  <a:lnTo>
                    <a:pt x="334" y="517"/>
                  </a:lnTo>
                  <a:cubicBezTo>
                    <a:pt x="341" y="510"/>
                    <a:pt x="353" y="504"/>
                    <a:pt x="366" y="498"/>
                  </a:cubicBezTo>
                  <a:lnTo>
                    <a:pt x="366" y="498"/>
                  </a:lnTo>
                  <a:cubicBezTo>
                    <a:pt x="391" y="529"/>
                    <a:pt x="416" y="555"/>
                    <a:pt x="441" y="586"/>
                  </a:cubicBezTo>
                  <a:lnTo>
                    <a:pt x="441" y="586"/>
                  </a:lnTo>
                  <a:cubicBezTo>
                    <a:pt x="864" y="1134"/>
                    <a:pt x="1361" y="1588"/>
                    <a:pt x="1979" y="1915"/>
                  </a:cubicBezTo>
                  <a:lnTo>
                    <a:pt x="1979" y="1915"/>
                  </a:lnTo>
                  <a:cubicBezTo>
                    <a:pt x="2199" y="2029"/>
                    <a:pt x="2413" y="2167"/>
                    <a:pt x="2628" y="2293"/>
                  </a:cubicBezTo>
                  <a:lnTo>
                    <a:pt x="2628" y="2293"/>
                  </a:lnTo>
                  <a:cubicBezTo>
                    <a:pt x="3371" y="2728"/>
                    <a:pt x="3982" y="3308"/>
                    <a:pt x="4511" y="3982"/>
                  </a:cubicBezTo>
                  <a:lnTo>
                    <a:pt x="4511" y="3982"/>
                  </a:lnTo>
                  <a:cubicBezTo>
                    <a:pt x="4524" y="4007"/>
                    <a:pt x="4543" y="4032"/>
                    <a:pt x="4581" y="4102"/>
                  </a:cubicBezTo>
                  <a:lnTo>
                    <a:pt x="4581" y="4102"/>
                  </a:lnTo>
                  <a:cubicBezTo>
                    <a:pt x="4505" y="4064"/>
                    <a:pt x="4467" y="4057"/>
                    <a:pt x="4442" y="4032"/>
                  </a:cubicBezTo>
                  <a:moveTo>
                    <a:pt x="3699" y="2955"/>
                  </a:moveTo>
                  <a:cubicBezTo>
                    <a:pt x="3466" y="2741"/>
                    <a:pt x="3214" y="2545"/>
                    <a:pt x="2949" y="2375"/>
                  </a:cubicBezTo>
                  <a:lnTo>
                    <a:pt x="2949" y="2375"/>
                  </a:lnTo>
                  <a:cubicBezTo>
                    <a:pt x="2634" y="2180"/>
                    <a:pt x="2319" y="1985"/>
                    <a:pt x="1991" y="1808"/>
                  </a:cubicBezTo>
                  <a:lnTo>
                    <a:pt x="1991" y="1808"/>
                  </a:lnTo>
                  <a:cubicBezTo>
                    <a:pt x="1481" y="1531"/>
                    <a:pt x="1053" y="1153"/>
                    <a:pt x="675" y="718"/>
                  </a:cubicBezTo>
                  <a:lnTo>
                    <a:pt x="675" y="718"/>
                  </a:lnTo>
                  <a:cubicBezTo>
                    <a:pt x="630" y="674"/>
                    <a:pt x="599" y="624"/>
                    <a:pt x="561" y="580"/>
                  </a:cubicBezTo>
                  <a:lnTo>
                    <a:pt x="561" y="580"/>
                  </a:lnTo>
                  <a:cubicBezTo>
                    <a:pt x="574" y="567"/>
                    <a:pt x="586" y="561"/>
                    <a:pt x="593" y="548"/>
                  </a:cubicBezTo>
                  <a:lnTo>
                    <a:pt x="593" y="548"/>
                  </a:lnTo>
                  <a:cubicBezTo>
                    <a:pt x="649" y="580"/>
                    <a:pt x="706" y="611"/>
                    <a:pt x="763" y="643"/>
                  </a:cubicBezTo>
                  <a:lnTo>
                    <a:pt x="763" y="643"/>
                  </a:lnTo>
                  <a:cubicBezTo>
                    <a:pt x="1172" y="882"/>
                    <a:pt x="1601" y="1090"/>
                    <a:pt x="2054" y="1241"/>
                  </a:cubicBezTo>
                  <a:lnTo>
                    <a:pt x="2054" y="1241"/>
                  </a:lnTo>
                  <a:cubicBezTo>
                    <a:pt x="2344" y="1342"/>
                    <a:pt x="2634" y="1430"/>
                    <a:pt x="2924" y="1518"/>
                  </a:cubicBezTo>
                  <a:lnTo>
                    <a:pt x="2924" y="1518"/>
                  </a:lnTo>
                  <a:cubicBezTo>
                    <a:pt x="2999" y="1544"/>
                    <a:pt x="3050" y="1575"/>
                    <a:pt x="3075" y="1657"/>
                  </a:cubicBezTo>
                  <a:lnTo>
                    <a:pt x="3075" y="1657"/>
                  </a:lnTo>
                  <a:cubicBezTo>
                    <a:pt x="3125" y="1783"/>
                    <a:pt x="3220" y="1890"/>
                    <a:pt x="3314" y="1997"/>
                  </a:cubicBezTo>
                  <a:lnTo>
                    <a:pt x="3314" y="1997"/>
                  </a:lnTo>
                  <a:cubicBezTo>
                    <a:pt x="3384" y="2073"/>
                    <a:pt x="3459" y="2148"/>
                    <a:pt x="3529" y="2230"/>
                  </a:cubicBezTo>
                  <a:lnTo>
                    <a:pt x="3529" y="2230"/>
                  </a:lnTo>
                  <a:cubicBezTo>
                    <a:pt x="3699" y="2438"/>
                    <a:pt x="3812" y="2671"/>
                    <a:pt x="3837" y="2949"/>
                  </a:cubicBezTo>
                  <a:lnTo>
                    <a:pt x="3837" y="2949"/>
                  </a:lnTo>
                  <a:cubicBezTo>
                    <a:pt x="3837" y="2974"/>
                    <a:pt x="3856" y="3012"/>
                    <a:pt x="3806" y="3037"/>
                  </a:cubicBezTo>
                  <a:lnTo>
                    <a:pt x="3806" y="3037"/>
                  </a:lnTo>
                  <a:cubicBezTo>
                    <a:pt x="3774" y="3012"/>
                    <a:pt x="3736" y="2986"/>
                    <a:pt x="3699" y="2955"/>
                  </a:cubicBezTo>
                  <a:moveTo>
                    <a:pt x="4196" y="3453"/>
                  </a:moveTo>
                  <a:cubicBezTo>
                    <a:pt x="4133" y="3390"/>
                    <a:pt x="4070" y="3314"/>
                    <a:pt x="4007" y="3251"/>
                  </a:cubicBezTo>
                  <a:lnTo>
                    <a:pt x="4007" y="3251"/>
                  </a:lnTo>
                  <a:cubicBezTo>
                    <a:pt x="3944" y="3194"/>
                    <a:pt x="3919" y="3131"/>
                    <a:pt x="3919" y="3043"/>
                  </a:cubicBezTo>
                  <a:lnTo>
                    <a:pt x="3919" y="3043"/>
                  </a:lnTo>
                  <a:cubicBezTo>
                    <a:pt x="3919" y="2703"/>
                    <a:pt x="3787" y="2413"/>
                    <a:pt x="3573" y="2161"/>
                  </a:cubicBezTo>
                  <a:lnTo>
                    <a:pt x="3573" y="2161"/>
                  </a:lnTo>
                  <a:cubicBezTo>
                    <a:pt x="3503" y="2085"/>
                    <a:pt x="3434" y="2016"/>
                    <a:pt x="3371" y="1941"/>
                  </a:cubicBezTo>
                  <a:lnTo>
                    <a:pt x="3371" y="1941"/>
                  </a:lnTo>
                  <a:cubicBezTo>
                    <a:pt x="3302" y="1865"/>
                    <a:pt x="3245" y="1789"/>
                    <a:pt x="3188" y="1707"/>
                  </a:cubicBezTo>
                  <a:lnTo>
                    <a:pt x="3188" y="1707"/>
                  </a:lnTo>
                  <a:cubicBezTo>
                    <a:pt x="3169" y="1682"/>
                    <a:pt x="3163" y="1651"/>
                    <a:pt x="3151" y="1607"/>
                  </a:cubicBezTo>
                  <a:lnTo>
                    <a:pt x="3151" y="1607"/>
                  </a:lnTo>
                  <a:cubicBezTo>
                    <a:pt x="3358" y="1626"/>
                    <a:pt x="3535" y="1695"/>
                    <a:pt x="3718" y="1745"/>
                  </a:cubicBezTo>
                  <a:lnTo>
                    <a:pt x="3718" y="1745"/>
                  </a:lnTo>
                  <a:cubicBezTo>
                    <a:pt x="3900" y="1802"/>
                    <a:pt x="4089" y="1833"/>
                    <a:pt x="4259" y="1934"/>
                  </a:cubicBezTo>
                  <a:lnTo>
                    <a:pt x="4259" y="1934"/>
                  </a:lnTo>
                  <a:cubicBezTo>
                    <a:pt x="4253" y="1972"/>
                    <a:pt x="4253" y="2004"/>
                    <a:pt x="4247" y="2035"/>
                  </a:cubicBezTo>
                  <a:lnTo>
                    <a:pt x="4247" y="2035"/>
                  </a:lnTo>
                  <a:cubicBezTo>
                    <a:pt x="4209" y="2237"/>
                    <a:pt x="4209" y="2432"/>
                    <a:pt x="4240" y="2627"/>
                  </a:cubicBezTo>
                  <a:lnTo>
                    <a:pt x="4240" y="2627"/>
                  </a:lnTo>
                  <a:cubicBezTo>
                    <a:pt x="4266" y="2785"/>
                    <a:pt x="4285" y="2942"/>
                    <a:pt x="4303" y="3100"/>
                  </a:cubicBezTo>
                  <a:lnTo>
                    <a:pt x="4303" y="3100"/>
                  </a:lnTo>
                  <a:cubicBezTo>
                    <a:pt x="4316" y="3232"/>
                    <a:pt x="4316" y="3364"/>
                    <a:pt x="4266" y="3497"/>
                  </a:cubicBezTo>
                  <a:lnTo>
                    <a:pt x="4266" y="3497"/>
                  </a:lnTo>
                  <a:cubicBezTo>
                    <a:pt x="4234" y="3484"/>
                    <a:pt x="4215" y="3472"/>
                    <a:pt x="4196" y="3453"/>
                  </a:cubicBezTo>
                  <a:moveTo>
                    <a:pt x="5501" y="5192"/>
                  </a:moveTo>
                  <a:cubicBezTo>
                    <a:pt x="5475" y="5160"/>
                    <a:pt x="5444" y="5128"/>
                    <a:pt x="5425" y="5097"/>
                  </a:cubicBezTo>
                  <a:lnTo>
                    <a:pt x="5425" y="5097"/>
                  </a:lnTo>
                  <a:cubicBezTo>
                    <a:pt x="5110" y="4612"/>
                    <a:pt x="4782" y="4146"/>
                    <a:pt x="4411" y="3705"/>
                  </a:cubicBezTo>
                  <a:lnTo>
                    <a:pt x="4411" y="3705"/>
                  </a:lnTo>
                  <a:cubicBezTo>
                    <a:pt x="4348" y="3635"/>
                    <a:pt x="4341" y="3566"/>
                    <a:pt x="4360" y="3484"/>
                  </a:cubicBezTo>
                  <a:lnTo>
                    <a:pt x="4360" y="3484"/>
                  </a:lnTo>
                  <a:cubicBezTo>
                    <a:pt x="4398" y="3308"/>
                    <a:pt x="4392" y="3131"/>
                    <a:pt x="4366" y="2955"/>
                  </a:cubicBezTo>
                  <a:lnTo>
                    <a:pt x="4366" y="2955"/>
                  </a:lnTo>
                  <a:cubicBezTo>
                    <a:pt x="4341" y="2810"/>
                    <a:pt x="4322" y="2665"/>
                    <a:pt x="4303" y="2526"/>
                  </a:cubicBezTo>
                  <a:lnTo>
                    <a:pt x="4303" y="2526"/>
                  </a:lnTo>
                  <a:cubicBezTo>
                    <a:pt x="4285" y="2369"/>
                    <a:pt x="4285" y="2218"/>
                    <a:pt x="4316" y="2073"/>
                  </a:cubicBezTo>
                  <a:lnTo>
                    <a:pt x="4316" y="2073"/>
                  </a:lnTo>
                  <a:cubicBezTo>
                    <a:pt x="4329" y="2035"/>
                    <a:pt x="4341" y="1997"/>
                    <a:pt x="4354" y="1966"/>
                  </a:cubicBezTo>
                  <a:lnTo>
                    <a:pt x="4354" y="1966"/>
                  </a:lnTo>
                  <a:cubicBezTo>
                    <a:pt x="4555" y="2010"/>
                    <a:pt x="4978" y="2186"/>
                    <a:pt x="5129" y="2293"/>
                  </a:cubicBezTo>
                  <a:lnTo>
                    <a:pt x="5129" y="2293"/>
                  </a:lnTo>
                  <a:cubicBezTo>
                    <a:pt x="5167" y="2319"/>
                    <a:pt x="5198" y="2350"/>
                    <a:pt x="5223" y="2388"/>
                  </a:cubicBezTo>
                  <a:lnTo>
                    <a:pt x="5223" y="2388"/>
                  </a:lnTo>
                  <a:cubicBezTo>
                    <a:pt x="5488" y="2753"/>
                    <a:pt x="5608" y="3169"/>
                    <a:pt x="5576" y="3616"/>
                  </a:cubicBezTo>
                  <a:lnTo>
                    <a:pt x="5576" y="3616"/>
                  </a:lnTo>
                  <a:cubicBezTo>
                    <a:pt x="5564" y="3799"/>
                    <a:pt x="5545" y="3976"/>
                    <a:pt x="5532" y="4152"/>
                  </a:cubicBezTo>
                  <a:lnTo>
                    <a:pt x="5532" y="4152"/>
                  </a:lnTo>
                  <a:cubicBezTo>
                    <a:pt x="5501" y="4448"/>
                    <a:pt x="5488" y="4744"/>
                    <a:pt x="5526" y="5040"/>
                  </a:cubicBezTo>
                  <a:lnTo>
                    <a:pt x="5526" y="5040"/>
                  </a:lnTo>
                  <a:cubicBezTo>
                    <a:pt x="5538" y="5091"/>
                    <a:pt x="5526" y="5141"/>
                    <a:pt x="5526" y="5192"/>
                  </a:cubicBezTo>
                  <a:lnTo>
                    <a:pt x="5526" y="5192"/>
                  </a:lnTo>
                  <a:cubicBezTo>
                    <a:pt x="5513" y="5192"/>
                    <a:pt x="5507" y="5192"/>
                    <a:pt x="5501" y="5192"/>
                  </a:cubicBezTo>
                  <a:lnTo>
                    <a:pt x="5501" y="5192"/>
                  </a:lnTo>
                  <a:cubicBezTo>
                    <a:pt x="5501" y="5192"/>
                    <a:pt x="5501" y="5192"/>
                    <a:pt x="5501" y="5192"/>
                  </a:cubicBezTo>
                  <a:moveTo>
                    <a:pt x="11662" y="5847"/>
                  </a:moveTo>
                  <a:cubicBezTo>
                    <a:pt x="11524" y="5500"/>
                    <a:pt x="11549" y="5154"/>
                    <a:pt x="11675" y="4820"/>
                  </a:cubicBezTo>
                  <a:lnTo>
                    <a:pt x="11675" y="4820"/>
                  </a:lnTo>
                  <a:cubicBezTo>
                    <a:pt x="11738" y="4656"/>
                    <a:pt x="11826" y="4511"/>
                    <a:pt x="11902" y="4354"/>
                  </a:cubicBezTo>
                  <a:lnTo>
                    <a:pt x="11902" y="4354"/>
                  </a:lnTo>
                  <a:cubicBezTo>
                    <a:pt x="12002" y="4171"/>
                    <a:pt x="12110" y="3988"/>
                    <a:pt x="12204" y="3799"/>
                  </a:cubicBezTo>
                  <a:lnTo>
                    <a:pt x="12204" y="3799"/>
                  </a:lnTo>
                  <a:cubicBezTo>
                    <a:pt x="12292" y="3623"/>
                    <a:pt x="12330" y="3434"/>
                    <a:pt x="12324" y="3238"/>
                  </a:cubicBezTo>
                  <a:lnTo>
                    <a:pt x="12324" y="3238"/>
                  </a:lnTo>
                  <a:cubicBezTo>
                    <a:pt x="12317" y="3182"/>
                    <a:pt x="12324" y="3119"/>
                    <a:pt x="12324" y="3087"/>
                  </a:cubicBezTo>
                  <a:lnTo>
                    <a:pt x="12324" y="3087"/>
                  </a:lnTo>
                  <a:cubicBezTo>
                    <a:pt x="12519" y="2930"/>
                    <a:pt x="12714" y="2791"/>
                    <a:pt x="12878" y="2634"/>
                  </a:cubicBezTo>
                  <a:lnTo>
                    <a:pt x="12878" y="2634"/>
                  </a:lnTo>
                  <a:cubicBezTo>
                    <a:pt x="13055" y="2476"/>
                    <a:pt x="13206" y="2293"/>
                    <a:pt x="13376" y="2111"/>
                  </a:cubicBezTo>
                  <a:lnTo>
                    <a:pt x="13376" y="2111"/>
                  </a:lnTo>
                  <a:cubicBezTo>
                    <a:pt x="13363" y="2193"/>
                    <a:pt x="13326" y="2256"/>
                    <a:pt x="13294" y="2319"/>
                  </a:cubicBezTo>
                  <a:lnTo>
                    <a:pt x="13294" y="2319"/>
                  </a:lnTo>
                  <a:cubicBezTo>
                    <a:pt x="13111" y="2722"/>
                    <a:pt x="12966" y="3144"/>
                    <a:pt x="12878" y="3579"/>
                  </a:cubicBezTo>
                  <a:lnTo>
                    <a:pt x="12878" y="3579"/>
                  </a:lnTo>
                  <a:cubicBezTo>
                    <a:pt x="12828" y="3843"/>
                    <a:pt x="12790" y="4114"/>
                    <a:pt x="12740" y="4379"/>
                  </a:cubicBezTo>
                  <a:lnTo>
                    <a:pt x="12740" y="4379"/>
                  </a:lnTo>
                  <a:cubicBezTo>
                    <a:pt x="12626" y="5028"/>
                    <a:pt x="12292" y="5551"/>
                    <a:pt x="11826" y="5998"/>
                  </a:cubicBezTo>
                  <a:lnTo>
                    <a:pt x="11826" y="5998"/>
                  </a:lnTo>
                  <a:cubicBezTo>
                    <a:pt x="11813" y="6011"/>
                    <a:pt x="11795" y="6017"/>
                    <a:pt x="11776" y="6029"/>
                  </a:cubicBezTo>
                  <a:lnTo>
                    <a:pt x="11776" y="6029"/>
                  </a:lnTo>
                  <a:cubicBezTo>
                    <a:pt x="11706" y="5985"/>
                    <a:pt x="11687" y="5910"/>
                    <a:pt x="11662" y="5847"/>
                  </a:cubicBezTo>
                  <a:moveTo>
                    <a:pt x="13439" y="2363"/>
                  </a:moveTo>
                  <a:cubicBezTo>
                    <a:pt x="13426" y="2445"/>
                    <a:pt x="13407" y="2533"/>
                    <a:pt x="13395" y="2615"/>
                  </a:cubicBezTo>
                  <a:lnTo>
                    <a:pt x="13395" y="2615"/>
                  </a:lnTo>
                  <a:cubicBezTo>
                    <a:pt x="13351" y="2898"/>
                    <a:pt x="13344" y="3182"/>
                    <a:pt x="13351" y="3465"/>
                  </a:cubicBezTo>
                  <a:lnTo>
                    <a:pt x="13351" y="3465"/>
                  </a:lnTo>
                  <a:cubicBezTo>
                    <a:pt x="13351" y="3541"/>
                    <a:pt x="13357" y="3610"/>
                    <a:pt x="13313" y="3679"/>
                  </a:cubicBezTo>
                  <a:lnTo>
                    <a:pt x="13313" y="3679"/>
                  </a:lnTo>
                  <a:cubicBezTo>
                    <a:pt x="13225" y="3818"/>
                    <a:pt x="13124" y="3950"/>
                    <a:pt x="12992" y="4057"/>
                  </a:cubicBezTo>
                  <a:lnTo>
                    <a:pt x="12992" y="4057"/>
                  </a:lnTo>
                  <a:cubicBezTo>
                    <a:pt x="12973" y="4070"/>
                    <a:pt x="12941" y="4076"/>
                    <a:pt x="12910" y="4083"/>
                  </a:cubicBezTo>
                  <a:lnTo>
                    <a:pt x="12910" y="4083"/>
                  </a:lnTo>
                  <a:cubicBezTo>
                    <a:pt x="12941" y="3566"/>
                    <a:pt x="13200" y="2665"/>
                    <a:pt x="13439" y="2363"/>
                  </a:cubicBezTo>
                  <a:moveTo>
                    <a:pt x="5759" y="5570"/>
                  </a:moveTo>
                  <a:cubicBezTo>
                    <a:pt x="5620" y="5286"/>
                    <a:pt x="5576" y="4990"/>
                    <a:pt x="5582" y="4681"/>
                  </a:cubicBezTo>
                  <a:lnTo>
                    <a:pt x="5582" y="4681"/>
                  </a:lnTo>
                  <a:cubicBezTo>
                    <a:pt x="5589" y="4366"/>
                    <a:pt x="5620" y="4045"/>
                    <a:pt x="5645" y="3730"/>
                  </a:cubicBezTo>
                  <a:lnTo>
                    <a:pt x="5645" y="3730"/>
                  </a:lnTo>
                  <a:cubicBezTo>
                    <a:pt x="5683" y="3327"/>
                    <a:pt x="5639" y="2936"/>
                    <a:pt x="5431" y="2577"/>
                  </a:cubicBezTo>
                  <a:lnTo>
                    <a:pt x="5431" y="2577"/>
                  </a:lnTo>
                  <a:cubicBezTo>
                    <a:pt x="5419" y="2558"/>
                    <a:pt x="5406" y="2533"/>
                    <a:pt x="5400" y="2514"/>
                  </a:cubicBezTo>
                  <a:lnTo>
                    <a:pt x="5400" y="2514"/>
                  </a:lnTo>
                  <a:cubicBezTo>
                    <a:pt x="5595" y="2615"/>
                    <a:pt x="5765" y="2753"/>
                    <a:pt x="5866" y="2942"/>
                  </a:cubicBezTo>
                  <a:lnTo>
                    <a:pt x="5866" y="2942"/>
                  </a:lnTo>
                  <a:cubicBezTo>
                    <a:pt x="6042" y="3276"/>
                    <a:pt x="6118" y="3635"/>
                    <a:pt x="6086" y="4013"/>
                  </a:cubicBezTo>
                  <a:lnTo>
                    <a:pt x="6086" y="4013"/>
                  </a:lnTo>
                  <a:cubicBezTo>
                    <a:pt x="6068" y="4228"/>
                    <a:pt x="6017" y="4435"/>
                    <a:pt x="5960" y="4637"/>
                  </a:cubicBezTo>
                  <a:lnTo>
                    <a:pt x="5960" y="4637"/>
                  </a:lnTo>
                  <a:cubicBezTo>
                    <a:pt x="5872" y="4958"/>
                    <a:pt x="5816" y="5280"/>
                    <a:pt x="5853" y="5620"/>
                  </a:cubicBezTo>
                  <a:lnTo>
                    <a:pt x="5853" y="5620"/>
                  </a:lnTo>
                  <a:cubicBezTo>
                    <a:pt x="5853" y="5633"/>
                    <a:pt x="5841" y="5645"/>
                    <a:pt x="5828" y="5683"/>
                  </a:cubicBezTo>
                  <a:lnTo>
                    <a:pt x="5828" y="5683"/>
                  </a:lnTo>
                  <a:cubicBezTo>
                    <a:pt x="5797" y="5633"/>
                    <a:pt x="5778" y="5601"/>
                    <a:pt x="5759" y="5570"/>
                  </a:cubicBezTo>
                  <a:moveTo>
                    <a:pt x="1941" y="3843"/>
                  </a:moveTo>
                  <a:cubicBezTo>
                    <a:pt x="1890" y="3509"/>
                    <a:pt x="1802" y="3182"/>
                    <a:pt x="1670" y="2854"/>
                  </a:cubicBezTo>
                  <a:lnTo>
                    <a:pt x="1670" y="2854"/>
                  </a:lnTo>
                  <a:cubicBezTo>
                    <a:pt x="1903" y="2949"/>
                    <a:pt x="2130" y="3018"/>
                    <a:pt x="2363" y="3056"/>
                  </a:cubicBezTo>
                  <a:lnTo>
                    <a:pt x="2363" y="3056"/>
                  </a:lnTo>
                  <a:cubicBezTo>
                    <a:pt x="2483" y="3081"/>
                    <a:pt x="2596" y="3100"/>
                    <a:pt x="2716" y="3119"/>
                  </a:cubicBezTo>
                  <a:lnTo>
                    <a:pt x="2716" y="3119"/>
                  </a:lnTo>
                  <a:cubicBezTo>
                    <a:pt x="3094" y="3175"/>
                    <a:pt x="3447" y="3308"/>
                    <a:pt x="3743" y="3553"/>
                  </a:cubicBezTo>
                  <a:lnTo>
                    <a:pt x="3743" y="3553"/>
                  </a:lnTo>
                  <a:cubicBezTo>
                    <a:pt x="3856" y="3648"/>
                    <a:pt x="3963" y="3742"/>
                    <a:pt x="4070" y="3843"/>
                  </a:cubicBezTo>
                  <a:lnTo>
                    <a:pt x="4070" y="3843"/>
                  </a:lnTo>
                  <a:cubicBezTo>
                    <a:pt x="4234" y="4001"/>
                    <a:pt x="4417" y="4133"/>
                    <a:pt x="4631" y="4215"/>
                  </a:cubicBezTo>
                  <a:lnTo>
                    <a:pt x="4631" y="4215"/>
                  </a:lnTo>
                  <a:cubicBezTo>
                    <a:pt x="4656" y="4221"/>
                    <a:pt x="4688" y="4246"/>
                    <a:pt x="4713" y="4259"/>
                  </a:cubicBezTo>
                  <a:lnTo>
                    <a:pt x="4713" y="4259"/>
                  </a:lnTo>
                  <a:cubicBezTo>
                    <a:pt x="4669" y="4284"/>
                    <a:pt x="4631" y="4291"/>
                    <a:pt x="4600" y="4278"/>
                  </a:cubicBezTo>
                  <a:lnTo>
                    <a:pt x="4600" y="4278"/>
                  </a:lnTo>
                  <a:cubicBezTo>
                    <a:pt x="4455" y="4221"/>
                    <a:pt x="4316" y="4165"/>
                    <a:pt x="4177" y="4102"/>
                  </a:cubicBezTo>
                  <a:lnTo>
                    <a:pt x="4177" y="4102"/>
                  </a:lnTo>
                  <a:cubicBezTo>
                    <a:pt x="4039" y="4026"/>
                    <a:pt x="3907" y="3938"/>
                    <a:pt x="3768" y="3862"/>
                  </a:cubicBezTo>
                  <a:lnTo>
                    <a:pt x="3768" y="3862"/>
                  </a:lnTo>
                  <a:cubicBezTo>
                    <a:pt x="3541" y="3736"/>
                    <a:pt x="3295" y="3679"/>
                    <a:pt x="3037" y="3711"/>
                  </a:cubicBezTo>
                  <a:lnTo>
                    <a:pt x="3037" y="3711"/>
                  </a:lnTo>
                  <a:cubicBezTo>
                    <a:pt x="2867" y="3730"/>
                    <a:pt x="2703" y="3774"/>
                    <a:pt x="2533" y="3805"/>
                  </a:cubicBezTo>
                  <a:lnTo>
                    <a:pt x="2533" y="3805"/>
                  </a:lnTo>
                  <a:cubicBezTo>
                    <a:pt x="2394" y="3831"/>
                    <a:pt x="2262" y="3856"/>
                    <a:pt x="2124" y="3881"/>
                  </a:cubicBezTo>
                  <a:lnTo>
                    <a:pt x="2124" y="3881"/>
                  </a:lnTo>
                  <a:cubicBezTo>
                    <a:pt x="2105" y="3881"/>
                    <a:pt x="2086" y="3887"/>
                    <a:pt x="2073" y="3887"/>
                  </a:cubicBezTo>
                  <a:lnTo>
                    <a:pt x="2073" y="3887"/>
                  </a:lnTo>
                  <a:cubicBezTo>
                    <a:pt x="2029" y="3887"/>
                    <a:pt x="1985" y="3875"/>
                    <a:pt x="1941" y="3843"/>
                  </a:cubicBezTo>
                  <a:moveTo>
                    <a:pt x="11372" y="5759"/>
                  </a:moveTo>
                  <a:cubicBezTo>
                    <a:pt x="11303" y="5532"/>
                    <a:pt x="11303" y="5305"/>
                    <a:pt x="11360" y="5078"/>
                  </a:cubicBezTo>
                  <a:lnTo>
                    <a:pt x="11360" y="5078"/>
                  </a:lnTo>
                  <a:cubicBezTo>
                    <a:pt x="11417" y="4851"/>
                    <a:pt x="11486" y="4631"/>
                    <a:pt x="11555" y="4410"/>
                  </a:cubicBezTo>
                  <a:lnTo>
                    <a:pt x="11555" y="4410"/>
                  </a:lnTo>
                  <a:cubicBezTo>
                    <a:pt x="11624" y="4202"/>
                    <a:pt x="11650" y="3988"/>
                    <a:pt x="11624" y="3768"/>
                  </a:cubicBezTo>
                  <a:lnTo>
                    <a:pt x="11624" y="3768"/>
                  </a:lnTo>
                  <a:cubicBezTo>
                    <a:pt x="11612" y="3679"/>
                    <a:pt x="11587" y="3585"/>
                    <a:pt x="11574" y="3503"/>
                  </a:cubicBezTo>
                  <a:lnTo>
                    <a:pt x="11574" y="3503"/>
                  </a:lnTo>
                  <a:cubicBezTo>
                    <a:pt x="11744" y="3364"/>
                    <a:pt x="12072" y="3182"/>
                    <a:pt x="12229" y="3138"/>
                  </a:cubicBezTo>
                  <a:lnTo>
                    <a:pt x="12229" y="3138"/>
                  </a:lnTo>
                  <a:cubicBezTo>
                    <a:pt x="12261" y="3194"/>
                    <a:pt x="12254" y="3251"/>
                    <a:pt x="12248" y="3314"/>
                  </a:cubicBezTo>
                  <a:lnTo>
                    <a:pt x="12248" y="3314"/>
                  </a:lnTo>
                  <a:cubicBezTo>
                    <a:pt x="12242" y="3497"/>
                    <a:pt x="12185" y="3673"/>
                    <a:pt x="12097" y="3843"/>
                  </a:cubicBezTo>
                  <a:lnTo>
                    <a:pt x="12097" y="3843"/>
                  </a:lnTo>
                  <a:cubicBezTo>
                    <a:pt x="12002" y="4020"/>
                    <a:pt x="11902" y="4196"/>
                    <a:pt x="11801" y="4379"/>
                  </a:cubicBezTo>
                  <a:lnTo>
                    <a:pt x="11801" y="4379"/>
                  </a:lnTo>
                  <a:cubicBezTo>
                    <a:pt x="11706" y="4536"/>
                    <a:pt x="11624" y="4700"/>
                    <a:pt x="11574" y="4883"/>
                  </a:cubicBezTo>
                  <a:lnTo>
                    <a:pt x="11574" y="4883"/>
                  </a:lnTo>
                  <a:cubicBezTo>
                    <a:pt x="11454" y="5280"/>
                    <a:pt x="11461" y="5664"/>
                    <a:pt x="11662" y="6036"/>
                  </a:cubicBezTo>
                  <a:lnTo>
                    <a:pt x="11662" y="6036"/>
                  </a:lnTo>
                  <a:cubicBezTo>
                    <a:pt x="11669" y="6042"/>
                    <a:pt x="11675" y="6055"/>
                    <a:pt x="11681" y="6067"/>
                  </a:cubicBezTo>
                  <a:lnTo>
                    <a:pt x="11681" y="6067"/>
                  </a:lnTo>
                  <a:cubicBezTo>
                    <a:pt x="11700" y="6124"/>
                    <a:pt x="11675" y="6155"/>
                    <a:pt x="11606" y="6181"/>
                  </a:cubicBezTo>
                  <a:lnTo>
                    <a:pt x="11606" y="6181"/>
                  </a:lnTo>
                  <a:cubicBezTo>
                    <a:pt x="11505" y="6048"/>
                    <a:pt x="11423" y="5910"/>
                    <a:pt x="11372" y="5759"/>
                  </a:cubicBezTo>
                  <a:close/>
                  <a:moveTo>
                    <a:pt x="6704" y="6798"/>
                  </a:moveTo>
                  <a:cubicBezTo>
                    <a:pt x="6521" y="6533"/>
                    <a:pt x="6313" y="6281"/>
                    <a:pt x="6105" y="6036"/>
                  </a:cubicBezTo>
                  <a:lnTo>
                    <a:pt x="6105" y="6036"/>
                  </a:lnTo>
                  <a:cubicBezTo>
                    <a:pt x="6061" y="5985"/>
                    <a:pt x="6030" y="5922"/>
                    <a:pt x="6011" y="5866"/>
                  </a:cubicBezTo>
                  <a:lnTo>
                    <a:pt x="6011" y="5866"/>
                  </a:lnTo>
                  <a:cubicBezTo>
                    <a:pt x="5910" y="5607"/>
                    <a:pt x="5897" y="5336"/>
                    <a:pt x="5948" y="5065"/>
                  </a:cubicBezTo>
                  <a:lnTo>
                    <a:pt x="5948" y="5065"/>
                  </a:lnTo>
                  <a:cubicBezTo>
                    <a:pt x="5979" y="4883"/>
                    <a:pt x="6030" y="4700"/>
                    <a:pt x="6074" y="4524"/>
                  </a:cubicBezTo>
                  <a:lnTo>
                    <a:pt x="6074" y="4524"/>
                  </a:lnTo>
                  <a:cubicBezTo>
                    <a:pt x="6168" y="4152"/>
                    <a:pt x="6206" y="3780"/>
                    <a:pt x="6118" y="3402"/>
                  </a:cubicBezTo>
                  <a:lnTo>
                    <a:pt x="6118" y="3402"/>
                  </a:lnTo>
                  <a:cubicBezTo>
                    <a:pt x="6112" y="3390"/>
                    <a:pt x="6124" y="3371"/>
                    <a:pt x="6124" y="3339"/>
                  </a:cubicBezTo>
                  <a:lnTo>
                    <a:pt x="6124" y="3339"/>
                  </a:lnTo>
                  <a:cubicBezTo>
                    <a:pt x="6200" y="3409"/>
                    <a:pt x="6231" y="3490"/>
                    <a:pt x="6263" y="3566"/>
                  </a:cubicBezTo>
                  <a:lnTo>
                    <a:pt x="6263" y="3566"/>
                  </a:lnTo>
                  <a:cubicBezTo>
                    <a:pt x="6527" y="4108"/>
                    <a:pt x="6660" y="4687"/>
                    <a:pt x="6723" y="5280"/>
                  </a:cubicBezTo>
                  <a:lnTo>
                    <a:pt x="6723" y="5280"/>
                  </a:lnTo>
                  <a:cubicBezTo>
                    <a:pt x="6773" y="5777"/>
                    <a:pt x="6761" y="6275"/>
                    <a:pt x="6786" y="6767"/>
                  </a:cubicBezTo>
                  <a:lnTo>
                    <a:pt x="6786" y="6767"/>
                  </a:lnTo>
                  <a:cubicBezTo>
                    <a:pt x="6786" y="6792"/>
                    <a:pt x="6773" y="6817"/>
                    <a:pt x="6767" y="6842"/>
                  </a:cubicBezTo>
                  <a:lnTo>
                    <a:pt x="6767" y="6842"/>
                  </a:lnTo>
                  <a:cubicBezTo>
                    <a:pt x="6735" y="6823"/>
                    <a:pt x="6716" y="6817"/>
                    <a:pt x="6704" y="6798"/>
                  </a:cubicBezTo>
                  <a:moveTo>
                    <a:pt x="10881" y="5784"/>
                  </a:moveTo>
                  <a:cubicBezTo>
                    <a:pt x="10799" y="5708"/>
                    <a:pt x="10723" y="5626"/>
                    <a:pt x="10654" y="5538"/>
                  </a:cubicBezTo>
                  <a:lnTo>
                    <a:pt x="10654" y="5538"/>
                  </a:lnTo>
                  <a:cubicBezTo>
                    <a:pt x="10534" y="5399"/>
                    <a:pt x="10465" y="5236"/>
                    <a:pt x="10434" y="5053"/>
                  </a:cubicBezTo>
                  <a:lnTo>
                    <a:pt x="10434" y="5053"/>
                  </a:lnTo>
                  <a:cubicBezTo>
                    <a:pt x="10408" y="4876"/>
                    <a:pt x="10408" y="4694"/>
                    <a:pt x="10509" y="4536"/>
                  </a:cubicBezTo>
                  <a:lnTo>
                    <a:pt x="10509" y="4536"/>
                  </a:lnTo>
                  <a:cubicBezTo>
                    <a:pt x="10742" y="4177"/>
                    <a:pt x="11020" y="3856"/>
                    <a:pt x="11372" y="3610"/>
                  </a:cubicBezTo>
                  <a:lnTo>
                    <a:pt x="11372" y="3610"/>
                  </a:lnTo>
                  <a:cubicBezTo>
                    <a:pt x="11404" y="3591"/>
                    <a:pt x="11442" y="3579"/>
                    <a:pt x="11505" y="3541"/>
                  </a:cubicBezTo>
                  <a:lnTo>
                    <a:pt x="11505" y="3541"/>
                  </a:lnTo>
                  <a:cubicBezTo>
                    <a:pt x="11524" y="3648"/>
                    <a:pt x="11543" y="3724"/>
                    <a:pt x="11555" y="3799"/>
                  </a:cubicBezTo>
                  <a:lnTo>
                    <a:pt x="11555" y="3799"/>
                  </a:lnTo>
                  <a:cubicBezTo>
                    <a:pt x="11580" y="4020"/>
                    <a:pt x="11536" y="4234"/>
                    <a:pt x="11467" y="4442"/>
                  </a:cubicBezTo>
                  <a:lnTo>
                    <a:pt x="11467" y="4442"/>
                  </a:lnTo>
                  <a:cubicBezTo>
                    <a:pt x="11398" y="4643"/>
                    <a:pt x="11335" y="4845"/>
                    <a:pt x="11284" y="5053"/>
                  </a:cubicBezTo>
                  <a:lnTo>
                    <a:pt x="11284" y="5053"/>
                  </a:lnTo>
                  <a:cubicBezTo>
                    <a:pt x="11190" y="5437"/>
                    <a:pt x="11246" y="5803"/>
                    <a:pt x="11473" y="6130"/>
                  </a:cubicBezTo>
                  <a:lnTo>
                    <a:pt x="11473" y="6130"/>
                  </a:lnTo>
                  <a:cubicBezTo>
                    <a:pt x="11498" y="6168"/>
                    <a:pt x="11517" y="6212"/>
                    <a:pt x="11543" y="6250"/>
                  </a:cubicBezTo>
                  <a:lnTo>
                    <a:pt x="11543" y="6250"/>
                  </a:lnTo>
                  <a:cubicBezTo>
                    <a:pt x="11498" y="6319"/>
                    <a:pt x="11448" y="6363"/>
                    <a:pt x="11385" y="6401"/>
                  </a:cubicBezTo>
                  <a:lnTo>
                    <a:pt x="11385" y="6401"/>
                  </a:lnTo>
                  <a:cubicBezTo>
                    <a:pt x="11183" y="6080"/>
                    <a:pt x="11183" y="6080"/>
                    <a:pt x="10881" y="5784"/>
                  </a:cubicBezTo>
                  <a:moveTo>
                    <a:pt x="7939" y="6666"/>
                  </a:moveTo>
                  <a:cubicBezTo>
                    <a:pt x="7869" y="6439"/>
                    <a:pt x="7838" y="6206"/>
                    <a:pt x="7813" y="5966"/>
                  </a:cubicBezTo>
                  <a:lnTo>
                    <a:pt x="7813" y="5966"/>
                  </a:lnTo>
                  <a:cubicBezTo>
                    <a:pt x="7781" y="5696"/>
                    <a:pt x="7813" y="5437"/>
                    <a:pt x="7926" y="5192"/>
                  </a:cubicBezTo>
                  <a:lnTo>
                    <a:pt x="7926" y="5192"/>
                  </a:lnTo>
                  <a:cubicBezTo>
                    <a:pt x="8002" y="5021"/>
                    <a:pt x="8084" y="4858"/>
                    <a:pt x="8178" y="4694"/>
                  </a:cubicBezTo>
                  <a:lnTo>
                    <a:pt x="8178" y="4694"/>
                  </a:lnTo>
                  <a:cubicBezTo>
                    <a:pt x="8292" y="4486"/>
                    <a:pt x="8405" y="4278"/>
                    <a:pt x="8493" y="4057"/>
                  </a:cubicBezTo>
                  <a:lnTo>
                    <a:pt x="8493" y="4057"/>
                  </a:lnTo>
                  <a:cubicBezTo>
                    <a:pt x="8550" y="3925"/>
                    <a:pt x="8619" y="3793"/>
                    <a:pt x="8688" y="3667"/>
                  </a:cubicBezTo>
                  <a:lnTo>
                    <a:pt x="8688" y="3667"/>
                  </a:lnTo>
                  <a:cubicBezTo>
                    <a:pt x="8701" y="3642"/>
                    <a:pt x="8726" y="3623"/>
                    <a:pt x="8770" y="3579"/>
                  </a:cubicBezTo>
                  <a:lnTo>
                    <a:pt x="8770" y="3579"/>
                  </a:lnTo>
                  <a:cubicBezTo>
                    <a:pt x="8764" y="3654"/>
                    <a:pt x="8764" y="3705"/>
                    <a:pt x="8758" y="3749"/>
                  </a:cubicBezTo>
                  <a:lnTo>
                    <a:pt x="8758" y="3749"/>
                  </a:lnTo>
                  <a:cubicBezTo>
                    <a:pt x="8695" y="4057"/>
                    <a:pt x="8613" y="4366"/>
                    <a:pt x="8506" y="4662"/>
                  </a:cubicBezTo>
                  <a:lnTo>
                    <a:pt x="8506" y="4662"/>
                  </a:lnTo>
                  <a:cubicBezTo>
                    <a:pt x="8392" y="5002"/>
                    <a:pt x="8285" y="5343"/>
                    <a:pt x="8178" y="5683"/>
                  </a:cubicBezTo>
                  <a:lnTo>
                    <a:pt x="8178" y="5683"/>
                  </a:lnTo>
                  <a:cubicBezTo>
                    <a:pt x="8128" y="5840"/>
                    <a:pt x="8090" y="6004"/>
                    <a:pt x="8065" y="6168"/>
                  </a:cubicBezTo>
                  <a:lnTo>
                    <a:pt x="8065" y="6168"/>
                  </a:lnTo>
                  <a:cubicBezTo>
                    <a:pt x="8033" y="6363"/>
                    <a:pt x="8021" y="6559"/>
                    <a:pt x="7989" y="6798"/>
                  </a:cubicBezTo>
                  <a:lnTo>
                    <a:pt x="7989" y="6798"/>
                  </a:lnTo>
                  <a:cubicBezTo>
                    <a:pt x="7964" y="6729"/>
                    <a:pt x="7951" y="6697"/>
                    <a:pt x="7939" y="6666"/>
                  </a:cubicBezTo>
                  <a:moveTo>
                    <a:pt x="12525" y="5273"/>
                  </a:moveTo>
                  <a:cubicBezTo>
                    <a:pt x="12714" y="4946"/>
                    <a:pt x="12803" y="4587"/>
                    <a:pt x="12878" y="4240"/>
                  </a:cubicBezTo>
                  <a:lnTo>
                    <a:pt x="12878" y="4240"/>
                  </a:lnTo>
                  <a:cubicBezTo>
                    <a:pt x="12947" y="4183"/>
                    <a:pt x="13010" y="4146"/>
                    <a:pt x="13061" y="4102"/>
                  </a:cubicBezTo>
                  <a:lnTo>
                    <a:pt x="13061" y="4102"/>
                  </a:lnTo>
                  <a:cubicBezTo>
                    <a:pt x="13118" y="4051"/>
                    <a:pt x="13162" y="3994"/>
                    <a:pt x="13212" y="3944"/>
                  </a:cubicBezTo>
                  <a:lnTo>
                    <a:pt x="13212" y="3944"/>
                  </a:lnTo>
                  <a:cubicBezTo>
                    <a:pt x="13263" y="3894"/>
                    <a:pt x="13288" y="3818"/>
                    <a:pt x="13370" y="3774"/>
                  </a:cubicBezTo>
                  <a:lnTo>
                    <a:pt x="13370" y="3774"/>
                  </a:lnTo>
                  <a:cubicBezTo>
                    <a:pt x="13407" y="4026"/>
                    <a:pt x="13426" y="4265"/>
                    <a:pt x="13470" y="4498"/>
                  </a:cubicBezTo>
                  <a:lnTo>
                    <a:pt x="13470" y="4498"/>
                  </a:lnTo>
                  <a:cubicBezTo>
                    <a:pt x="13489" y="4624"/>
                    <a:pt x="13477" y="4732"/>
                    <a:pt x="13407" y="4839"/>
                  </a:cubicBezTo>
                  <a:lnTo>
                    <a:pt x="13407" y="4839"/>
                  </a:lnTo>
                  <a:cubicBezTo>
                    <a:pt x="13357" y="4927"/>
                    <a:pt x="13300" y="5021"/>
                    <a:pt x="13237" y="5103"/>
                  </a:cubicBezTo>
                  <a:lnTo>
                    <a:pt x="13237" y="5103"/>
                  </a:lnTo>
                  <a:cubicBezTo>
                    <a:pt x="13036" y="5368"/>
                    <a:pt x="12809" y="5607"/>
                    <a:pt x="12544" y="5809"/>
                  </a:cubicBezTo>
                  <a:lnTo>
                    <a:pt x="12544" y="5809"/>
                  </a:lnTo>
                  <a:cubicBezTo>
                    <a:pt x="12362" y="5948"/>
                    <a:pt x="12166" y="6055"/>
                    <a:pt x="11958" y="6137"/>
                  </a:cubicBezTo>
                  <a:lnTo>
                    <a:pt x="11958" y="6137"/>
                  </a:lnTo>
                  <a:cubicBezTo>
                    <a:pt x="11927" y="6149"/>
                    <a:pt x="11895" y="6149"/>
                    <a:pt x="11864" y="6162"/>
                  </a:cubicBezTo>
                  <a:lnTo>
                    <a:pt x="11864" y="6162"/>
                  </a:lnTo>
                  <a:cubicBezTo>
                    <a:pt x="12103" y="5859"/>
                    <a:pt x="12343" y="5588"/>
                    <a:pt x="12525" y="5273"/>
                  </a:cubicBezTo>
                  <a:moveTo>
                    <a:pt x="2584" y="3875"/>
                  </a:moveTo>
                  <a:cubicBezTo>
                    <a:pt x="2678" y="3850"/>
                    <a:pt x="2773" y="3831"/>
                    <a:pt x="2873" y="3812"/>
                  </a:cubicBezTo>
                  <a:lnTo>
                    <a:pt x="2873" y="3812"/>
                  </a:lnTo>
                  <a:cubicBezTo>
                    <a:pt x="3182" y="3749"/>
                    <a:pt x="3478" y="3780"/>
                    <a:pt x="3755" y="3944"/>
                  </a:cubicBezTo>
                  <a:lnTo>
                    <a:pt x="3755" y="3944"/>
                  </a:lnTo>
                  <a:cubicBezTo>
                    <a:pt x="3850" y="4001"/>
                    <a:pt x="3944" y="4057"/>
                    <a:pt x="4045" y="4114"/>
                  </a:cubicBezTo>
                  <a:lnTo>
                    <a:pt x="4045" y="4114"/>
                  </a:lnTo>
                  <a:cubicBezTo>
                    <a:pt x="4259" y="4240"/>
                    <a:pt x="4486" y="4354"/>
                    <a:pt x="4738" y="4385"/>
                  </a:cubicBezTo>
                  <a:lnTo>
                    <a:pt x="4738" y="4385"/>
                  </a:lnTo>
                  <a:cubicBezTo>
                    <a:pt x="4776" y="4385"/>
                    <a:pt x="4826" y="4404"/>
                    <a:pt x="4845" y="4429"/>
                  </a:cubicBezTo>
                  <a:lnTo>
                    <a:pt x="4845" y="4429"/>
                  </a:lnTo>
                  <a:cubicBezTo>
                    <a:pt x="4940" y="4549"/>
                    <a:pt x="5028" y="4669"/>
                    <a:pt x="5116" y="4839"/>
                  </a:cubicBezTo>
                  <a:lnTo>
                    <a:pt x="5116" y="4839"/>
                  </a:lnTo>
                  <a:cubicBezTo>
                    <a:pt x="4984" y="4839"/>
                    <a:pt x="4896" y="4832"/>
                    <a:pt x="4801" y="4839"/>
                  </a:cubicBezTo>
                  <a:lnTo>
                    <a:pt x="4801" y="4839"/>
                  </a:lnTo>
                  <a:cubicBezTo>
                    <a:pt x="4524" y="4851"/>
                    <a:pt x="4259" y="4933"/>
                    <a:pt x="3995" y="5015"/>
                  </a:cubicBezTo>
                  <a:lnTo>
                    <a:pt x="3995" y="5015"/>
                  </a:lnTo>
                  <a:cubicBezTo>
                    <a:pt x="3818" y="5072"/>
                    <a:pt x="3642" y="5128"/>
                    <a:pt x="3459" y="5173"/>
                  </a:cubicBezTo>
                  <a:lnTo>
                    <a:pt x="3459" y="5173"/>
                  </a:lnTo>
                  <a:cubicBezTo>
                    <a:pt x="3314" y="5210"/>
                    <a:pt x="3163" y="5236"/>
                    <a:pt x="3012" y="5217"/>
                  </a:cubicBezTo>
                  <a:lnTo>
                    <a:pt x="3012" y="5217"/>
                  </a:lnTo>
                  <a:cubicBezTo>
                    <a:pt x="2716" y="5173"/>
                    <a:pt x="2451" y="5053"/>
                    <a:pt x="2218" y="4876"/>
                  </a:cubicBezTo>
                  <a:lnTo>
                    <a:pt x="2218" y="4876"/>
                  </a:lnTo>
                  <a:cubicBezTo>
                    <a:pt x="2155" y="4832"/>
                    <a:pt x="2124" y="4782"/>
                    <a:pt x="2111" y="4713"/>
                  </a:cubicBezTo>
                  <a:lnTo>
                    <a:pt x="2111" y="4713"/>
                  </a:lnTo>
                  <a:cubicBezTo>
                    <a:pt x="2073" y="4536"/>
                    <a:pt x="2035" y="4354"/>
                    <a:pt x="1998" y="4171"/>
                  </a:cubicBezTo>
                  <a:lnTo>
                    <a:pt x="1998" y="4171"/>
                  </a:lnTo>
                  <a:cubicBezTo>
                    <a:pt x="1985" y="4108"/>
                    <a:pt x="1979" y="4045"/>
                    <a:pt x="1966" y="3976"/>
                  </a:cubicBezTo>
                  <a:lnTo>
                    <a:pt x="1966" y="3976"/>
                  </a:lnTo>
                  <a:cubicBezTo>
                    <a:pt x="2004" y="3963"/>
                    <a:pt x="2029" y="3957"/>
                    <a:pt x="2054" y="3957"/>
                  </a:cubicBezTo>
                  <a:lnTo>
                    <a:pt x="2054" y="3957"/>
                  </a:lnTo>
                  <a:lnTo>
                    <a:pt x="2061" y="3957"/>
                  </a:lnTo>
                  <a:lnTo>
                    <a:pt x="2061" y="3957"/>
                  </a:lnTo>
                  <a:cubicBezTo>
                    <a:pt x="2243" y="3957"/>
                    <a:pt x="2413" y="3919"/>
                    <a:pt x="2584" y="3875"/>
                  </a:cubicBezTo>
                  <a:close/>
                  <a:moveTo>
                    <a:pt x="8115" y="6515"/>
                  </a:moveTo>
                  <a:cubicBezTo>
                    <a:pt x="8140" y="6269"/>
                    <a:pt x="8178" y="6017"/>
                    <a:pt x="8254" y="5777"/>
                  </a:cubicBezTo>
                  <a:lnTo>
                    <a:pt x="8254" y="5777"/>
                  </a:lnTo>
                  <a:cubicBezTo>
                    <a:pt x="8367" y="5412"/>
                    <a:pt x="8487" y="5047"/>
                    <a:pt x="8607" y="4681"/>
                  </a:cubicBezTo>
                  <a:lnTo>
                    <a:pt x="8607" y="4681"/>
                  </a:lnTo>
                  <a:cubicBezTo>
                    <a:pt x="8676" y="4454"/>
                    <a:pt x="8739" y="4228"/>
                    <a:pt x="8802" y="4001"/>
                  </a:cubicBezTo>
                  <a:lnTo>
                    <a:pt x="8802" y="4001"/>
                  </a:lnTo>
                  <a:cubicBezTo>
                    <a:pt x="8821" y="3938"/>
                    <a:pt x="8840" y="3875"/>
                    <a:pt x="8852" y="3812"/>
                  </a:cubicBezTo>
                  <a:lnTo>
                    <a:pt x="8852" y="3812"/>
                  </a:lnTo>
                  <a:cubicBezTo>
                    <a:pt x="8865" y="3812"/>
                    <a:pt x="8871" y="3818"/>
                    <a:pt x="8877" y="3818"/>
                  </a:cubicBezTo>
                  <a:lnTo>
                    <a:pt x="8877" y="3818"/>
                  </a:lnTo>
                  <a:cubicBezTo>
                    <a:pt x="8909" y="4076"/>
                    <a:pt x="8934" y="4328"/>
                    <a:pt x="8959" y="4587"/>
                  </a:cubicBezTo>
                  <a:lnTo>
                    <a:pt x="8959" y="4587"/>
                  </a:lnTo>
                  <a:cubicBezTo>
                    <a:pt x="8978" y="4750"/>
                    <a:pt x="8991" y="4914"/>
                    <a:pt x="8997" y="5078"/>
                  </a:cubicBezTo>
                  <a:lnTo>
                    <a:pt x="8997" y="5078"/>
                  </a:lnTo>
                  <a:cubicBezTo>
                    <a:pt x="9022" y="5450"/>
                    <a:pt x="8934" y="5790"/>
                    <a:pt x="8751" y="6105"/>
                  </a:cubicBezTo>
                  <a:lnTo>
                    <a:pt x="8751" y="6105"/>
                  </a:lnTo>
                  <a:cubicBezTo>
                    <a:pt x="8569" y="6414"/>
                    <a:pt x="8399" y="6729"/>
                    <a:pt x="8222" y="7037"/>
                  </a:cubicBezTo>
                  <a:lnTo>
                    <a:pt x="8222" y="7037"/>
                  </a:lnTo>
                  <a:cubicBezTo>
                    <a:pt x="8210" y="7056"/>
                    <a:pt x="8191" y="7069"/>
                    <a:pt x="8159" y="7100"/>
                  </a:cubicBezTo>
                  <a:lnTo>
                    <a:pt x="8159" y="7100"/>
                  </a:lnTo>
                  <a:cubicBezTo>
                    <a:pt x="8109" y="6893"/>
                    <a:pt x="8096" y="6710"/>
                    <a:pt x="8115" y="6515"/>
                  </a:cubicBezTo>
                  <a:moveTo>
                    <a:pt x="11410" y="6546"/>
                  </a:moveTo>
                  <a:cubicBezTo>
                    <a:pt x="11511" y="6433"/>
                    <a:pt x="11606" y="6332"/>
                    <a:pt x="11763" y="6288"/>
                  </a:cubicBezTo>
                  <a:lnTo>
                    <a:pt x="11763" y="6288"/>
                  </a:lnTo>
                  <a:cubicBezTo>
                    <a:pt x="12053" y="6206"/>
                    <a:pt x="12317" y="6074"/>
                    <a:pt x="12557" y="5891"/>
                  </a:cubicBezTo>
                  <a:lnTo>
                    <a:pt x="12557" y="5891"/>
                  </a:lnTo>
                  <a:cubicBezTo>
                    <a:pt x="12891" y="5639"/>
                    <a:pt x="13187" y="5343"/>
                    <a:pt x="13407" y="4990"/>
                  </a:cubicBezTo>
                  <a:lnTo>
                    <a:pt x="13407" y="4990"/>
                  </a:lnTo>
                  <a:cubicBezTo>
                    <a:pt x="13426" y="4965"/>
                    <a:pt x="13445" y="4933"/>
                    <a:pt x="13470" y="4895"/>
                  </a:cubicBezTo>
                  <a:lnTo>
                    <a:pt x="13470" y="4895"/>
                  </a:lnTo>
                  <a:cubicBezTo>
                    <a:pt x="13496" y="4927"/>
                    <a:pt x="13508" y="4939"/>
                    <a:pt x="13508" y="4946"/>
                  </a:cubicBezTo>
                  <a:lnTo>
                    <a:pt x="13508" y="4946"/>
                  </a:lnTo>
                  <a:cubicBezTo>
                    <a:pt x="13533" y="5116"/>
                    <a:pt x="13496" y="5273"/>
                    <a:pt x="13395" y="5418"/>
                  </a:cubicBezTo>
                  <a:lnTo>
                    <a:pt x="13395" y="5418"/>
                  </a:lnTo>
                  <a:cubicBezTo>
                    <a:pt x="13105" y="5834"/>
                    <a:pt x="12740" y="6155"/>
                    <a:pt x="12242" y="6307"/>
                  </a:cubicBezTo>
                  <a:lnTo>
                    <a:pt x="12242" y="6307"/>
                  </a:lnTo>
                  <a:cubicBezTo>
                    <a:pt x="11971" y="6389"/>
                    <a:pt x="11706" y="6477"/>
                    <a:pt x="11435" y="6565"/>
                  </a:cubicBezTo>
                  <a:lnTo>
                    <a:pt x="11435" y="6565"/>
                  </a:lnTo>
                  <a:cubicBezTo>
                    <a:pt x="11435" y="6565"/>
                    <a:pt x="11435" y="6565"/>
                    <a:pt x="11435" y="6565"/>
                  </a:cubicBezTo>
                  <a:lnTo>
                    <a:pt x="11435" y="6565"/>
                  </a:lnTo>
                  <a:cubicBezTo>
                    <a:pt x="11429" y="6565"/>
                    <a:pt x="11423" y="6559"/>
                    <a:pt x="11410" y="6546"/>
                  </a:cubicBezTo>
                  <a:moveTo>
                    <a:pt x="3346" y="5280"/>
                  </a:moveTo>
                  <a:cubicBezTo>
                    <a:pt x="3566" y="5236"/>
                    <a:pt x="3781" y="5166"/>
                    <a:pt x="3995" y="5103"/>
                  </a:cubicBezTo>
                  <a:lnTo>
                    <a:pt x="3995" y="5103"/>
                  </a:lnTo>
                  <a:cubicBezTo>
                    <a:pt x="4190" y="5047"/>
                    <a:pt x="4385" y="4990"/>
                    <a:pt x="4587" y="4939"/>
                  </a:cubicBezTo>
                  <a:lnTo>
                    <a:pt x="4587" y="4939"/>
                  </a:lnTo>
                  <a:cubicBezTo>
                    <a:pt x="4763" y="4902"/>
                    <a:pt x="4940" y="4902"/>
                    <a:pt x="5123" y="4927"/>
                  </a:cubicBezTo>
                  <a:lnTo>
                    <a:pt x="5123" y="4927"/>
                  </a:lnTo>
                  <a:cubicBezTo>
                    <a:pt x="5204" y="4939"/>
                    <a:pt x="5249" y="4984"/>
                    <a:pt x="5255" y="5084"/>
                  </a:cubicBezTo>
                  <a:lnTo>
                    <a:pt x="5255" y="5084"/>
                  </a:lnTo>
                  <a:cubicBezTo>
                    <a:pt x="4965" y="5110"/>
                    <a:pt x="4738" y="5273"/>
                    <a:pt x="4511" y="5437"/>
                  </a:cubicBezTo>
                  <a:lnTo>
                    <a:pt x="4511" y="5437"/>
                  </a:lnTo>
                  <a:cubicBezTo>
                    <a:pt x="4467" y="5475"/>
                    <a:pt x="4417" y="5513"/>
                    <a:pt x="4366" y="5544"/>
                  </a:cubicBezTo>
                  <a:lnTo>
                    <a:pt x="4366" y="5544"/>
                  </a:lnTo>
                  <a:cubicBezTo>
                    <a:pt x="4234" y="5639"/>
                    <a:pt x="4096" y="5733"/>
                    <a:pt x="3957" y="5822"/>
                  </a:cubicBezTo>
                  <a:lnTo>
                    <a:pt x="3957" y="5822"/>
                  </a:lnTo>
                  <a:cubicBezTo>
                    <a:pt x="3655" y="5998"/>
                    <a:pt x="3333" y="6074"/>
                    <a:pt x="2987" y="6029"/>
                  </a:cubicBezTo>
                  <a:lnTo>
                    <a:pt x="2987" y="6029"/>
                  </a:lnTo>
                  <a:cubicBezTo>
                    <a:pt x="2873" y="6017"/>
                    <a:pt x="2791" y="5973"/>
                    <a:pt x="2716" y="5885"/>
                  </a:cubicBezTo>
                  <a:lnTo>
                    <a:pt x="2716" y="5885"/>
                  </a:lnTo>
                  <a:cubicBezTo>
                    <a:pt x="2520" y="5639"/>
                    <a:pt x="2363" y="5374"/>
                    <a:pt x="2243" y="5084"/>
                  </a:cubicBezTo>
                  <a:lnTo>
                    <a:pt x="2243" y="5084"/>
                  </a:lnTo>
                  <a:cubicBezTo>
                    <a:pt x="2231" y="5065"/>
                    <a:pt x="2231" y="5040"/>
                    <a:pt x="2224" y="4990"/>
                  </a:cubicBezTo>
                  <a:lnTo>
                    <a:pt x="2224" y="4990"/>
                  </a:lnTo>
                  <a:cubicBezTo>
                    <a:pt x="2268" y="5015"/>
                    <a:pt x="2300" y="5028"/>
                    <a:pt x="2325" y="5040"/>
                  </a:cubicBezTo>
                  <a:lnTo>
                    <a:pt x="2325" y="5040"/>
                  </a:lnTo>
                  <a:cubicBezTo>
                    <a:pt x="2426" y="5091"/>
                    <a:pt x="2520" y="5147"/>
                    <a:pt x="2628" y="5192"/>
                  </a:cubicBezTo>
                  <a:lnTo>
                    <a:pt x="2628" y="5192"/>
                  </a:lnTo>
                  <a:cubicBezTo>
                    <a:pt x="2791" y="5261"/>
                    <a:pt x="2955" y="5299"/>
                    <a:pt x="3125" y="5299"/>
                  </a:cubicBezTo>
                  <a:lnTo>
                    <a:pt x="3125" y="5299"/>
                  </a:lnTo>
                  <a:cubicBezTo>
                    <a:pt x="3195" y="5299"/>
                    <a:pt x="3270" y="5292"/>
                    <a:pt x="3346" y="5280"/>
                  </a:cubicBezTo>
                  <a:moveTo>
                    <a:pt x="10327" y="7945"/>
                  </a:moveTo>
                  <a:cubicBezTo>
                    <a:pt x="10232" y="7737"/>
                    <a:pt x="10138" y="7523"/>
                    <a:pt x="10043" y="7308"/>
                  </a:cubicBezTo>
                  <a:lnTo>
                    <a:pt x="10043" y="7308"/>
                  </a:lnTo>
                  <a:cubicBezTo>
                    <a:pt x="9993" y="7195"/>
                    <a:pt x="9942" y="7082"/>
                    <a:pt x="9911" y="6962"/>
                  </a:cubicBezTo>
                  <a:lnTo>
                    <a:pt x="9911" y="6962"/>
                  </a:lnTo>
                  <a:cubicBezTo>
                    <a:pt x="9854" y="6779"/>
                    <a:pt x="9848" y="6596"/>
                    <a:pt x="9917" y="6414"/>
                  </a:cubicBezTo>
                  <a:lnTo>
                    <a:pt x="9917" y="6414"/>
                  </a:lnTo>
                  <a:cubicBezTo>
                    <a:pt x="10030" y="6124"/>
                    <a:pt x="10093" y="5822"/>
                    <a:pt x="10144" y="5513"/>
                  </a:cubicBezTo>
                  <a:lnTo>
                    <a:pt x="10144" y="5513"/>
                  </a:lnTo>
                  <a:cubicBezTo>
                    <a:pt x="10175" y="5336"/>
                    <a:pt x="10201" y="5160"/>
                    <a:pt x="10270" y="4996"/>
                  </a:cubicBezTo>
                  <a:lnTo>
                    <a:pt x="10270" y="4996"/>
                  </a:lnTo>
                  <a:cubicBezTo>
                    <a:pt x="10282" y="4971"/>
                    <a:pt x="10308" y="4952"/>
                    <a:pt x="10333" y="4927"/>
                  </a:cubicBezTo>
                  <a:lnTo>
                    <a:pt x="10333" y="4927"/>
                  </a:lnTo>
                  <a:cubicBezTo>
                    <a:pt x="10339" y="4958"/>
                    <a:pt x="10345" y="4971"/>
                    <a:pt x="10345" y="4984"/>
                  </a:cubicBezTo>
                  <a:lnTo>
                    <a:pt x="10345" y="4984"/>
                  </a:lnTo>
                  <a:cubicBezTo>
                    <a:pt x="10352" y="4996"/>
                    <a:pt x="10352" y="5009"/>
                    <a:pt x="10352" y="5021"/>
                  </a:cubicBezTo>
                  <a:lnTo>
                    <a:pt x="10352" y="5021"/>
                  </a:lnTo>
                  <a:cubicBezTo>
                    <a:pt x="10383" y="5267"/>
                    <a:pt x="10478" y="5481"/>
                    <a:pt x="10648" y="5658"/>
                  </a:cubicBezTo>
                  <a:lnTo>
                    <a:pt x="10648" y="5658"/>
                  </a:lnTo>
                  <a:cubicBezTo>
                    <a:pt x="10730" y="5746"/>
                    <a:pt x="10818" y="5828"/>
                    <a:pt x="10900" y="5910"/>
                  </a:cubicBezTo>
                  <a:lnTo>
                    <a:pt x="10900" y="5910"/>
                  </a:lnTo>
                  <a:cubicBezTo>
                    <a:pt x="10988" y="6004"/>
                    <a:pt x="11076" y="6092"/>
                    <a:pt x="11152" y="6187"/>
                  </a:cubicBezTo>
                  <a:lnTo>
                    <a:pt x="11152" y="6187"/>
                  </a:lnTo>
                  <a:cubicBezTo>
                    <a:pt x="11228" y="6275"/>
                    <a:pt x="11291" y="6370"/>
                    <a:pt x="11297" y="6489"/>
                  </a:cubicBezTo>
                  <a:lnTo>
                    <a:pt x="11297" y="6489"/>
                  </a:lnTo>
                  <a:cubicBezTo>
                    <a:pt x="11165" y="6641"/>
                    <a:pt x="11032" y="6785"/>
                    <a:pt x="10906" y="6943"/>
                  </a:cubicBezTo>
                  <a:lnTo>
                    <a:pt x="10906" y="6943"/>
                  </a:lnTo>
                  <a:cubicBezTo>
                    <a:pt x="10786" y="7100"/>
                    <a:pt x="10679" y="7264"/>
                    <a:pt x="10597" y="7447"/>
                  </a:cubicBezTo>
                  <a:lnTo>
                    <a:pt x="10597" y="7447"/>
                  </a:lnTo>
                  <a:cubicBezTo>
                    <a:pt x="10516" y="7623"/>
                    <a:pt x="10446" y="7806"/>
                    <a:pt x="10371" y="7995"/>
                  </a:cubicBezTo>
                  <a:lnTo>
                    <a:pt x="10371" y="7995"/>
                  </a:lnTo>
                  <a:cubicBezTo>
                    <a:pt x="10352" y="7976"/>
                    <a:pt x="10333" y="7964"/>
                    <a:pt x="10327" y="7945"/>
                  </a:cubicBezTo>
                  <a:moveTo>
                    <a:pt x="3825" y="5979"/>
                  </a:moveTo>
                  <a:cubicBezTo>
                    <a:pt x="3932" y="5922"/>
                    <a:pt x="4039" y="5866"/>
                    <a:pt x="4133" y="5803"/>
                  </a:cubicBezTo>
                  <a:lnTo>
                    <a:pt x="4133" y="5803"/>
                  </a:lnTo>
                  <a:cubicBezTo>
                    <a:pt x="4297" y="5689"/>
                    <a:pt x="4461" y="5570"/>
                    <a:pt x="4625" y="5456"/>
                  </a:cubicBezTo>
                  <a:lnTo>
                    <a:pt x="4625" y="5456"/>
                  </a:lnTo>
                  <a:cubicBezTo>
                    <a:pt x="4719" y="5393"/>
                    <a:pt x="4820" y="5324"/>
                    <a:pt x="4921" y="5267"/>
                  </a:cubicBezTo>
                  <a:lnTo>
                    <a:pt x="4921" y="5267"/>
                  </a:lnTo>
                  <a:cubicBezTo>
                    <a:pt x="5053" y="5198"/>
                    <a:pt x="5186" y="5147"/>
                    <a:pt x="5356" y="5179"/>
                  </a:cubicBezTo>
                  <a:lnTo>
                    <a:pt x="5356" y="5179"/>
                  </a:lnTo>
                  <a:cubicBezTo>
                    <a:pt x="5431" y="5286"/>
                    <a:pt x="5501" y="5393"/>
                    <a:pt x="5570" y="5494"/>
                  </a:cubicBezTo>
                  <a:lnTo>
                    <a:pt x="5570" y="5494"/>
                  </a:lnTo>
                  <a:cubicBezTo>
                    <a:pt x="5645" y="5607"/>
                    <a:pt x="5740" y="5702"/>
                    <a:pt x="5790" y="5828"/>
                  </a:cubicBezTo>
                  <a:lnTo>
                    <a:pt x="5790" y="5828"/>
                  </a:lnTo>
                  <a:cubicBezTo>
                    <a:pt x="5771" y="5859"/>
                    <a:pt x="5759" y="5891"/>
                    <a:pt x="5740" y="5910"/>
                  </a:cubicBezTo>
                  <a:lnTo>
                    <a:pt x="5740" y="5910"/>
                  </a:lnTo>
                  <a:cubicBezTo>
                    <a:pt x="5702" y="5960"/>
                    <a:pt x="5658" y="6004"/>
                    <a:pt x="5614" y="6042"/>
                  </a:cubicBezTo>
                  <a:lnTo>
                    <a:pt x="5614" y="6042"/>
                  </a:lnTo>
                  <a:cubicBezTo>
                    <a:pt x="5274" y="6338"/>
                    <a:pt x="4896" y="6559"/>
                    <a:pt x="4448" y="6653"/>
                  </a:cubicBezTo>
                  <a:lnTo>
                    <a:pt x="4448" y="6653"/>
                  </a:lnTo>
                  <a:cubicBezTo>
                    <a:pt x="4278" y="6685"/>
                    <a:pt x="4108" y="6685"/>
                    <a:pt x="3938" y="6653"/>
                  </a:cubicBezTo>
                  <a:lnTo>
                    <a:pt x="3938" y="6653"/>
                  </a:lnTo>
                  <a:cubicBezTo>
                    <a:pt x="3592" y="6584"/>
                    <a:pt x="3289" y="6426"/>
                    <a:pt x="3031" y="6193"/>
                  </a:cubicBezTo>
                  <a:lnTo>
                    <a:pt x="3031" y="6193"/>
                  </a:lnTo>
                  <a:cubicBezTo>
                    <a:pt x="3006" y="6174"/>
                    <a:pt x="2974" y="6155"/>
                    <a:pt x="2993" y="6111"/>
                  </a:cubicBezTo>
                  <a:lnTo>
                    <a:pt x="2993" y="6111"/>
                  </a:lnTo>
                  <a:cubicBezTo>
                    <a:pt x="3043" y="6111"/>
                    <a:pt x="3100" y="6111"/>
                    <a:pt x="3151" y="6111"/>
                  </a:cubicBezTo>
                  <a:lnTo>
                    <a:pt x="3151" y="6111"/>
                  </a:lnTo>
                  <a:cubicBezTo>
                    <a:pt x="3176" y="6118"/>
                    <a:pt x="3195" y="6118"/>
                    <a:pt x="3220" y="6118"/>
                  </a:cubicBezTo>
                  <a:lnTo>
                    <a:pt x="3220" y="6118"/>
                  </a:lnTo>
                  <a:cubicBezTo>
                    <a:pt x="3428" y="6118"/>
                    <a:pt x="3636" y="6067"/>
                    <a:pt x="3825" y="5979"/>
                  </a:cubicBezTo>
                  <a:moveTo>
                    <a:pt x="10572" y="7768"/>
                  </a:moveTo>
                  <a:cubicBezTo>
                    <a:pt x="10667" y="7491"/>
                    <a:pt x="10805" y="7239"/>
                    <a:pt x="10988" y="7006"/>
                  </a:cubicBezTo>
                  <a:lnTo>
                    <a:pt x="10988" y="7006"/>
                  </a:lnTo>
                  <a:cubicBezTo>
                    <a:pt x="11102" y="6861"/>
                    <a:pt x="11234" y="6748"/>
                    <a:pt x="11404" y="6672"/>
                  </a:cubicBezTo>
                  <a:lnTo>
                    <a:pt x="11404" y="6672"/>
                  </a:lnTo>
                  <a:cubicBezTo>
                    <a:pt x="11549" y="6609"/>
                    <a:pt x="11694" y="6559"/>
                    <a:pt x="11845" y="6502"/>
                  </a:cubicBezTo>
                  <a:lnTo>
                    <a:pt x="11845" y="6502"/>
                  </a:lnTo>
                  <a:cubicBezTo>
                    <a:pt x="12002" y="6452"/>
                    <a:pt x="12160" y="6407"/>
                    <a:pt x="12317" y="6357"/>
                  </a:cubicBezTo>
                  <a:lnTo>
                    <a:pt x="12317" y="6357"/>
                  </a:lnTo>
                  <a:cubicBezTo>
                    <a:pt x="12639" y="6263"/>
                    <a:pt x="12910" y="6086"/>
                    <a:pt x="13136" y="5853"/>
                  </a:cubicBezTo>
                  <a:lnTo>
                    <a:pt x="13136" y="5853"/>
                  </a:lnTo>
                  <a:cubicBezTo>
                    <a:pt x="13212" y="5771"/>
                    <a:pt x="13281" y="5689"/>
                    <a:pt x="13351" y="5614"/>
                  </a:cubicBezTo>
                  <a:lnTo>
                    <a:pt x="13351" y="5614"/>
                  </a:lnTo>
                  <a:cubicBezTo>
                    <a:pt x="13370" y="5595"/>
                    <a:pt x="13389" y="5576"/>
                    <a:pt x="13439" y="5538"/>
                  </a:cubicBezTo>
                  <a:lnTo>
                    <a:pt x="13439" y="5538"/>
                  </a:lnTo>
                  <a:cubicBezTo>
                    <a:pt x="13389" y="5759"/>
                    <a:pt x="13307" y="5935"/>
                    <a:pt x="13218" y="6099"/>
                  </a:cubicBezTo>
                  <a:lnTo>
                    <a:pt x="13218" y="6099"/>
                  </a:lnTo>
                  <a:cubicBezTo>
                    <a:pt x="13124" y="6269"/>
                    <a:pt x="13029" y="6433"/>
                    <a:pt x="12935" y="6603"/>
                  </a:cubicBezTo>
                  <a:lnTo>
                    <a:pt x="12935" y="6603"/>
                  </a:lnTo>
                  <a:cubicBezTo>
                    <a:pt x="12891" y="6691"/>
                    <a:pt x="12834" y="6760"/>
                    <a:pt x="12758" y="6817"/>
                  </a:cubicBezTo>
                  <a:lnTo>
                    <a:pt x="12758" y="6817"/>
                  </a:lnTo>
                  <a:cubicBezTo>
                    <a:pt x="12595" y="6962"/>
                    <a:pt x="12406" y="7069"/>
                    <a:pt x="12198" y="7145"/>
                  </a:cubicBezTo>
                  <a:lnTo>
                    <a:pt x="12198" y="7145"/>
                  </a:lnTo>
                  <a:cubicBezTo>
                    <a:pt x="12034" y="7208"/>
                    <a:pt x="11870" y="7252"/>
                    <a:pt x="11706" y="7302"/>
                  </a:cubicBezTo>
                  <a:lnTo>
                    <a:pt x="11706" y="7302"/>
                  </a:lnTo>
                  <a:cubicBezTo>
                    <a:pt x="11328" y="7422"/>
                    <a:pt x="10957" y="7567"/>
                    <a:pt x="10629" y="7800"/>
                  </a:cubicBezTo>
                  <a:lnTo>
                    <a:pt x="10629" y="7800"/>
                  </a:lnTo>
                  <a:cubicBezTo>
                    <a:pt x="10616" y="7806"/>
                    <a:pt x="10591" y="7806"/>
                    <a:pt x="10579" y="7812"/>
                  </a:cubicBezTo>
                  <a:lnTo>
                    <a:pt x="10579" y="7812"/>
                  </a:lnTo>
                  <a:cubicBezTo>
                    <a:pt x="10572" y="7794"/>
                    <a:pt x="10566" y="7781"/>
                    <a:pt x="10572" y="7768"/>
                  </a:cubicBezTo>
                  <a:close/>
                  <a:moveTo>
                    <a:pt x="4789" y="6722"/>
                  </a:moveTo>
                  <a:cubicBezTo>
                    <a:pt x="4751" y="6722"/>
                    <a:pt x="4707" y="6716"/>
                    <a:pt x="4663" y="6710"/>
                  </a:cubicBezTo>
                  <a:lnTo>
                    <a:pt x="4663" y="6710"/>
                  </a:lnTo>
                  <a:cubicBezTo>
                    <a:pt x="5129" y="6533"/>
                    <a:pt x="5526" y="6275"/>
                    <a:pt x="5860" y="5897"/>
                  </a:cubicBezTo>
                  <a:lnTo>
                    <a:pt x="5860" y="5897"/>
                  </a:lnTo>
                  <a:cubicBezTo>
                    <a:pt x="6118" y="6231"/>
                    <a:pt x="6414" y="6515"/>
                    <a:pt x="6628" y="6886"/>
                  </a:cubicBezTo>
                  <a:lnTo>
                    <a:pt x="6628" y="6886"/>
                  </a:lnTo>
                  <a:cubicBezTo>
                    <a:pt x="6616" y="6886"/>
                    <a:pt x="6603" y="6886"/>
                    <a:pt x="6597" y="6886"/>
                  </a:cubicBezTo>
                  <a:lnTo>
                    <a:pt x="6597" y="6886"/>
                  </a:lnTo>
                  <a:cubicBezTo>
                    <a:pt x="6578" y="6886"/>
                    <a:pt x="6565" y="6886"/>
                    <a:pt x="6553" y="6886"/>
                  </a:cubicBezTo>
                  <a:lnTo>
                    <a:pt x="6553" y="6886"/>
                  </a:lnTo>
                  <a:cubicBezTo>
                    <a:pt x="6244" y="6760"/>
                    <a:pt x="5929" y="6722"/>
                    <a:pt x="5601" y="6722"/>
                  </a:cubicBezTo>
                  <a:lnTo>
                    <a:pt x="5601" y="6722"/>
                  </a:lnTo>
                  <a:cubicBezTo>
                    <a:pt x="5475" y="6722"/>
                    <a:pt x="5343" y="6722"/>
                    <a:pt x="5211" y="6722"/>
                  </a:cubicBezTo>
                  <a:lnTo>
                    <a:pt x="5211" y="6722"/>
                  </a:lnTo>
                  <a:lnTo>
                    <a:pt x="5123" y="6722"/>
                  </a:lnTo>
                  <a:lnTo>
                    <a:pt x="5123" y="6722"/>
                  </a:lnTo>
                  <a:cubicBezTo>
                    <a:pt x="5009" y="6722"/>
                    <a:pt x="4902" y="6722"/>
                    <a:pt x="4789" y="6722"/>
                  </a:cubicBezTo>
                  <a:close/>
                  <a:moveTo>
                    <a:pt x="9741" y="8077"/>
                  </a:moveTo>
                  <a:cubicBezTo>
                    <a:pt x="9678" y="7989"/>
                    <a:pt x="9621" y="7901"/>
                    <a:pt x="9577" y="7806"/>
                  </a:cubicBezTo>
                  <a:lnTo>
                    <a:pt x="9577" y="7806"/>
                  </a:lnTo>
                  <a:cubicBezTo>
                    <a:pt x="9533" y="7712"/>
                    <a:pt x="9508" y="7604"/>
                    <a:pt x="9476" y="7504"/>
                  </a:cubicBezTo>
                  <a:lnTo>
                    <a:pt x="9476" y="7504"/>
                  </a:lnTo>
                  <a:cubicBezTo>
                    <a:pt x="9457" y="7434"/>
                    <a:pt x="9463" y="7365"/>
                    <a:pt x="9501" y="7296"/>
                  </a:cubicBezTo>
                  <a:lnTo>
                    <a:pt x="9501" y="7296"/>
                  </a:lnTo>
                  <a:cubicBezTo>
                    <a:pt x="9577" y="7132"/>
                    <a:pt x="9646" y="6974"/>
                    <a:pt x="9728" y="6811"/>
                  </a:cubicBezTo>
                  <a:lnTo>
                    <a:pt x="9728" y="6811"/>
                  </a:lnTo>
                  <a:cubicBezTo>
                    <a:pt x="9734" y="6785"/>
                    <a:pt x="9753" y="6767"/>
                    <a:pt x="9785" y="6779"/>
                  </a:cubicBezTo>
                  <a:lnTo>
                    <a:pt x="9785" y="6779"/>
                  </a:lnTo>
                  <a:cubicBezTo>
                    <a:pt x="9810" y="6886"/>
                    <a:pt x="9829" y="6993"/>
                    <a:pt x="9867" y="7100"/>
                  </a:cubicBezTo>
                  <a:lnTo>
                    <a:pt x="9867" y="7100"/>
                  </a:lnTo>
                  <a:cubicBezTo>
                    <a:pt x="9904" y="7208"/>
                    <a:pt x="9961" y="7315"/>
                    <a:pt x="10012" y="7422"/>
                  </a:cubicBezTo>
                  <a:lnTo>
                    <a:pt x="10012" y="7422"/>
                  </a:lnTo>
                  <a:cubicBezTo>
                    <a:pt x="10049" y="7510"/>
                    <a:pt x="10100" y="7586"/>
                    <a:pt x="10131" y="7674"/>
                  </a:cubicBezTo>
                  <a:lnTo>
                    <a:pt x="10131" y="7674"/>
                  </a:lnTo>
                  <a:cubicBezTo>
                    <a:pt x="10188" y="7819"/>
                    <a:pt x="10245" y="7970"/>
                    <a:pt x="10295" y="8121"/>
                  </a:cubicBezTo>
                  <a:lnTo>
                    <a:pt x="10295" y="8121"/>
                  </a:lnTo>
                  <a:cubicBezTo>
                    <a:pt x="10308" y="8178"/>
                    <a:pt x="10314" y="8241"/>
                    <a:pt x="10308" y="8298"/>
                  </a:cubicBezTo>
                  <a:lnTo>
                    <a:pt x="10308" y="8298"/>
                  </a:lnTo>
                  <a:cubicBezTo>
                    <a:pt x="10289" y="8436"/>
                    <a:pt x="10257" y="8581"/>
                    <a:pt x="10219" y="8751"/>
                  </a:cubicBezTo>
                  <a:lnTo>
                    <a:pt x="10219" y="8751"/>
                  </a:lnTo>
                  <a:cubicBezTo>
                    <a:pt x="10043" y="8505"/>
                    <a:pt x="9886" y="8291"/>
                    <a:pt x="9741" y="8077"/>
                  </a:cubicBezTo>
                  <a:moveTo>
                    <a:pt x="10308" y="8909"/>
                  </a:moveTo>
                  <a:cubicBezTo>
                    <a:pt x="10345" y="8669"/>
                    <a:pt x="10390" y="8436"/>
                    <a:pt x="10434" y="8203"/>
                  </a:cubicBezTo>
                  <a:lnTo>
                    <a:pt x="10434" y="8203"/>
                  </a:lnTo>
                  <a:cubicBezTo>
                    <a:pt x="10453" y="8077"/>
                    <a:pt x="10516" y="7983"/>
                    <a:pt x="10616" y="7907"/>
                  </a:cubicBezTo>
                  <a:lnTo>
                    <a:pt x="10616" y="7907"/>
                  </a:lnTo>
                  <a:cubicBezTo>
                    <a:pt x="10705" y="7850"/>
                    <a:pt x="10786" y="7781"/>
                    <a:pt x="10881" y="7731"/>
                  </a:cubicBezTo>
                  <a:lnTo>
                    <a:pt x="10881" y="7731"/>
                  </a:lnTo>
                  <a:cubicBezTo>
                    <a:pt x="11013" y="7661"/>
                    <a:pt x="11152" y="7592"/>
                    <a:pt x="11291" y="7535"/>
                  </a:cubicBezTo>
                  <a:lnTo>
                    <a:pt x="11291" y="7535"/>
                  </a:lnTo>
                  <a:cubicBezTo>
                    <a:pt x="11486" y="7466"/>
                    <a:pt x="11681" y="7403"/>
                    <a:pt x="11876" y="7340"/>
                  </a:cubicBezTo>
                  <a:lnTo>
                    <a:pt x="11876" y="7340"/>
                  </a:lnTo>
                  <a:cubicBezTo>
                    <a:pt x="12166" y="7252"/>
                    <a:pt x="12450" y="7151"/>
                    <a:pt x="12702" y="6962"/>
                  </a:cubicBezTo>
                  <a:lnTo>
                    <a:pt x="12702" y="6962"/>
                  </a:lnTo>
                  <a:cubicBezTo>
                    <a:pt x="12714" y="6956"/>
                    <a:pt x="12733" y="6949"/>
                    <a:pt x="12771" y="6937"/>
                  </a:cubicBezTo>
                  <a:lnTo>
                    <a:pt x="12771" y="6937"/>
                  </a:lnTo>
                  <a:cubicBezTo>
                    <a:pt x="12758" y="6987"/>
                    <a:pt x="12752" y="7025"/>
                    <a:pt x="12746" y="7063"/>
                  </a:cubicBezTo>
                  <a:lnTo>
                    <a:pt x="12746" y="7063"/>
                  </a:lnTo>
                  <a:cubicBezTo>
                    <a:pt x="12721" y="7170"/>
                    <a:pt x="12689" y="7277"/>
                    <a:pt x="12670" y="7390"/>
                  </a:cubicBezTo>
                  <a:lnTo>
                    <a:pt x="12670" y="7390"/>
                  </a:lnTo>
                  <a:cubicBezTo>
                    <a:pt x="12651" y="7516"/>
                    <a:pt x="12607" y="7636"/>
                    <a:pt x="12538" y="7737"/>
                  </a:cubicBezTo>
                  <a:lnTo>
                    <a:pt x="12538" y="7737"/>
                  </a:lnTo>
                  <a:cubicBezTo>
                    <a:pt x="12456" y="7857"/>
                    <a:pt x="12368" y="7976"/>
                    <a:pt x="12273" y="8083"/>
                  </a:cubicBezTo>
                  <a:lnTo>
                    <a:pt x="12273" y="8083"/>
                  </a:lnTo>
                  <a:cubicBezTo>
                    <a:pt x="12110" y="8260"/>
                    <a:pt x="11908" y="8392"/>
                    <a:pt x="11700" y="8505"/>
                  </a:cubicBezTo>
                  <a:lnTo>
                    <a:pt x="11700" y="8505"/>
                  </a:lnTo>
                  <a:cubicBezTo>
                    <a:pt x="11517" y="8613"/>
                    <a:pt x="11328" y="8707"/>
                    <a:pt x="11146" y="8814"/>
                  </a:cubicBezTo>
                  <a:lnTo>
                    <a:pt x="11146" y="8814"/>
                  </a:lnTo>
                  <a:cubicBezTo>
                    <a:pt x="10824" y="8997"/>
                    <a:pt x="10528" y="9205"/>
                    <a:pt x="10295" y="9495"/>
                  </a:cubicBezTo>
                  <a:lnTo>
                    <a:pt x="10295" y="9495"/>
                  </a:lnTo>
                  <a:cubicBezTo>
                    <a:pt x="10289" y="9501"/>
                    <a:pt x="10276" y="9501"/>
                    <a:pt x="10232" y="9520"/>
                  </a:cubicBezTo>
                  <a:lnTo>
                    <a:pt x="10232" y="9520"/>
                  </a:lnTo>
                  <a:cubicBezTo>
                    <a:pt x="10257" y="9299"/>
                    <a:pt x="10276" y="9104"/>
                    <a:pt x="10308" y="8909"/>
                  </a:cubicBezTo>
                  <a:close/>
                  <a:moveTo>
                    <a:pt x="9823" y="9658"/>
                  </a:moveTo>
                  <a:cubicBezTo>
                    <a:pt x="9690" y="9551"/>
                    <a:pt x="9571" y="9444"/>
                    <a:pt x="9445" y="9331"/>
                  </a:cubicBezTo>
                  <a:lnTo>
                    <a:pt x="9445" y="9331"/>
                  </a:lnTo>
                  <a:cubicBezTo>
                    <a:pt x="9325" y="9224"/>
                    <a:pt x="9249" y="9085"/>
                    <a:pt x="9256" y="8915"/>
                  </a:cubicBezTo>
                  <a:lnTo>
                    <a:pt x="9256" y="8915"/>
                  </a:lnTo>
                  <a:cubicBezTo>
                    <a:pt x="9256" y="8883"/>
                    <a:pt x="9249" y="8846"/>
                    <a:pt x="9243" y="8814"/>
                  </a:cubicBezTo>
                  <a:lnTo>
                    <a:pt x="9243" y="8814"/>
                  </a:lnTo>
                  <a:cubicBezTo>
                    <a:pt x="9205" y="8411"/>
                    <a:pt x="9243" y="8008"/>
                    <a:pt x="9394" y="7586"/>
                  </a:cubicBezTo>
                  <a:lnTo>
                    <a:pt x="9394" y="7586"/>
                  </a:lnTo>
                  <a:cubicBezTo>
                    <a:pt x="9426" y="7642"/>
                    <a:pt x="9432" y="7661"/>
                    <a:pt x="9445" y="7686"/>
                  </a:cubicBezTo>
                  <a:lnTo>
                    <a:pt x="9445" y="7686"/>
                  </a:lnTo>
                  <a:cubicBezTo>
                    <a:pt x="9501" y="7806"/>
                    <a:pt x="9552" y="7926"/>
                    <a:pt x="9621" y="8039"/>
                  </a:cubicBezTo>
                  <a:lnTo>
                    <a:pt x="9621" y="8039"/>
                  </a:lnTo>
                  <a:cubicBezTo>
                    <a:pt x="9690" y="8159"/>
                    <a:pt x="9785" y="8266"/>
                    <a:pt x="9860" y="8379"/>
                  </a:cubicBezTo>
                  <a:lnTo>
                    <a:pt x="9860" y="8379"/>
                  </a:lnTo>
                  <a:cubicBezTo>
                    <a:pt x="9955" y="8518"/>
                    <a:pt x="10043" y="8657"/>
                    <a:pt x="10131" y="8795"/>
                  </a:cubicBezTo>
                  <a:lnTo>
                    <a:pt x="10131" y="8795"/>
                  </a:lnTo>
                  <a:cubicBezTo>
                    <a:pt x="10182" y="8883"/>
                    <a:pt x="10201" y="8978"/>
                    <a:pt x="10188" y="9085"/>
                  </a:cubicBezTo>
                  <a:lnTo>
                    <a:pt x="10188" y="9085"/>
                  </a:lnTo>
                  <a:cubicBezTo>
                    <a:pt x="10156" y="9280"/>
                    <a:pt x="10138" y="9476"/>
                    <a:pt x="10112" y="9677"/>
                  </a:cubicBezTo>
                  <a:lnTo>
                    <a:pt x="10112" y="9677"/>
                  </a:lnTo>
                  <a:cubicBezTo>
                    <a:pt x="10106" y="9709"/>
                    <a:pt x="10112" y="9759"/>
                    <a:pt x="10068" y="9778"/>
                  </a:cubicBezTo>
                  <a:lnTo>
                    <a:pt x="10068" y="9778"/>
                  </a:lnTo>
                  <a:cubicBezTo>
                    <a:pt x="9974" y="9759"/>
                    <a:pt x="9892" y="9715"/>
                    <a:pt x="9823" y="9658"/>
                  </a:cubicBezTo>
                  <a:moveTo>
                    <a:pt x="10194" y="9936"/>
                  </a:moveTo>
                  <a:cubicBezTo>
                    <a:pt x="10201" y="9810"/>
                    <a:pt x="10245" y="9702"/>
                    <a:pt x="10314" y="9608"/>
                  </a:cubicBezTo>
                  <a:lnTo>
                    <a:pt x="10314" y="9608"/>
                  </a:lnTo>
                  <a:cubicBezTo>
                    <a:pt x="10421" y="9450"/>
                    <a:pt x="10553" y="9324"/>
                    <a:pt x="10698" y="9205"/>
                  </a:cubicBezTo>
                  <a:lnTo>
                    <a:pt x="10698" y="9205"/>
                  </a:lnTo>
                  <a:cubicBezTo>
                    <a:pt x="10912" y="9035"/>
                    <a:pt x="11146" y="8902"/>
                    <a:pt x="11385" y="8770"/>
                  </a:cubicBezTo>
                  <a:lnTo>
                    <a:pt x="11385" y="8770"/>
                  </a:lnTo>
                  <a:cubicBezTo>
                    <a:pt x="11568" y="8669"/>
                    <a:pt x="11757" y="8568"/>
                    <a:pt x="11939" y="8455"/>
                  </a:cubicBezTo>
                  <a:lnTo>
                    <a:pt x="11939" y="8455"/>
                  </a:lnTo>
                  <a:cubicBezTo>
                    <a:pt x="12166" y="8316"/>
                    <a:pt x="12362" y="8134"/>
                    <a:pt x="12513" y="7920"/>
                  </a:cubicBezTo>
                  <a:lnTo>
                    <a:pt x="12513" y="7920"/>
                  </a:lnTo>
                  <a:cubicBezTo>
                    <a:pt x="12538" y="7888"/>
                    <a:pt x="12563" y="7857"/>
                    <a:pt x="12588" y="7831"/>
                  </a:cubicBezTo>
                  <a:lnTo>
                    <a:pt x="12588" y="7831"/>
                  </a:lnTo>
                  <a:cubicBezTo>
                    <a:pt x="12595" y="7838"/>
                    <a:pt x="12607" y="7838"/>
                    <a:pt x="12620" y="7844"/>
                  </a:cubicBezTo>
                  <a:lnTo>
                    <a:pt x="12620" y="7844"/>
                  </a:lnTo>
                  <a:cubicBezTo>
                    <a:pt x="12620" y="7951"/>
                    <a:pt x="12614" y="8058"/>
                    <a:pt x="12620" y="8159"/>
                  </a:cubicBezTo>
                  <a:lnTo>
                    <a:pt x="12620" y="8159"/>
                  </a:lnTo>
                  <a:cubicBezTo>
                    <a:pt x="12626" y="8272"/>
                    <a:pt x="12601" y="8373"/>
                    <a:pt x="12557" y="8468"/>
                  </a:cubicBezTo>
                  <a:lnTo>
                    <a:pt x="12557" y="8468"/>
                  </a:lnTo>
                  <a:cubicBezTo>
                    <a:pt x="12437" y="8745"/>
                    <a:pt x="12261" y="8972"/>
                    <a:pt x="12015" y="9142"/>
                  </a:cubicBezTo>
                  <a:lnTo>
                    <a:pt x="12015" y="9142"/>
                  </a:lnTo>
                  <a:cubicBezTo>
                    <a:pt x="11858" y="9249"/>
                    <a:pt x="11687" y="9343"/>
                    <a:pt x="11524" y="9444"/>
                  </a:cubicBezTo>
                  <a:lnTo>
                    <a:pt x="11524" y="9444"/>
                  </a:lnTo>
                  <a:cubicBezTo>
                    <a:pt x="11372" y="9539"/>
                    <a:pt x="11209" y="9621"/>
                    <a:pt x="11064" y="9715"/>
                  </a:cubicBezTo>
                  <a:lnTo>
                    <a:pt x="11064" y="9715"/>
                  </a:lnTo>
                  <a:cubicBezTo>
                    <a:pt x="10705" y="9954"/>
                    <a:pt x="10402" y="10244"/>
                    <a:pt x="10238" y="10660"/>
                  </a:cubicBezTo>
                  <a:lnTo>
                    <a:pt x="10238" y="10660"/>
                  </a:lnTo>
                  <a:cubicBezTo>
                    <a:pt x="10232" y="10673"/>
                    <a:pt x="10213" y="10679"/>
                    <a:pt x="10182" y="10698"/>
                  </a:cubicBezTo>
                  <a:lnTo>
                    <a:pt x="10182" y="10698"/>
                  </a:lnTo>
                  <a:cubicBezTo>
                    <a:pt x="10169" y="10433"/>
                    <a:pt x="10175" y="10188"/>
                    <a:pt x="10194" y="9936"/>
                  </a:cubicBezTo>
                  <a:moveTo>
                    <a:pt x="10213" y="11189"/>
                  </a:moveTo>
                  <a:cubicBezTo>
                    <a:pt x="10207" y="11145"/>
                    <a:pt x="10207" y="11107"/>
                    <a:pt x="10207" y="11070"/>
                  </a:cubicBezTo>
                  <a:lnTo>
                    <a:pt x="10207" y="11070"/>
                  </a:lnTo>
                  <a:cubicBezTo>
                    <a:pt x="10207" y="11051"/>
                    <a:pt x="10207" y="11026"/>
                    <a:pt x="10213" y="11007"/>
                  </a:cubicBezTo>
                  <a:lnTo>
                    <a:pt x="10213" y="11007"/>
                  </a:lnTo>
                  <a:cubicBezTo>
                    <a:pt x="10282" y="10717"/>
                    <a:pt x="10396" y="10446"/>
                    <a:pt x="10604" y="10213"/>
                  </a:cubicBezTo>
                  <a:lnTo>
                    <a:pt x="10604" y="10213"/>
                  </a:lnTo>
                  <a:cubicBezTo>
                    <a:pt x="10768" y="10036"/>
                    <a:pt x="10950" y="9873"/>
                    <a:pt x="11165" y="9747"/>
                  </a:cubicBezTo>
                  <a:lnTo>
                    <a:pt x="11165" y="9747"/>
                  </a:lnTo>
                  <a:cubicBezTo>
                    <a:pt x="11291" y="9671"/>
                    <a:pt x="11417" y="9602"/>
                    <a:pt x="11543" y="9526"/>
                  </a:cubicBezTo>
                  <a:lnTo>
                    <a:pt x="11543" y="9526"/>
                  </a:lnTo>
                  <a:cubicBezTo>
                    <a:pt x="11681" y="9444"/>
                    <a:pt x="11826" y="9362"/>
                    <a:pt x="11965" y="9274"/>
                  </a:cubicBezTo>
                  <a:lnTo>
                    <a:pt x="11965" y="9274"/>
                  </a:lnTo>
                  <a:cubicBezTo>
                    <a:pt x="12173" y="9135"/>
                    <a:pt x="12355" y="8972"/>
                    <a:pt x="12488" y="8764"/>
                  </a:cubicBezTo>
                  <a:lnTo>
                    <a:pt x="12488" y="8764"/>
                  </a:lnTo>
                  <a:cubicBezTo>
                    <a:pt x="12506" y="8739"/>
                    <a:pt x="12532" y="8713"/>
                    <a:pt x="12563" y="8669"/>
                  </a:cubicBezTo>
                  <a:lnTo>
                    <a:pt x="12563" y="8669"/>
                  </a:lnTo>
                  <a:cubicBezTo>
                    <a:pt x="12563" y="8726"/>
                    <a:pt x="12569" y="8764"/>
                    <a:pt x="12563" y="8789"/>
                  </a:cubicBezTo>
                  <a:lnTo>
                    <a:pt x="12563" y="8789"/>
                  </a:lnTo>
                  <a:cubicBezTo>
                    <a:pt x="12519" y="8984"/>
                    <a:pt x="12443" y="9167"/>
                    <a:pt x="12343" y="9343"/>
                  </a:cubicBezTo>
                  <a:lnTo>
                    <a:pt x="12343" y="9343"/>
                  </a:lnTo>
                  <a:cubicBezTo>
                    <a:pt x="12198" y="9602"/>
                    <a:pt x="12015" y="9835"/>
                    <a:pt x="11795" y="10043"/>
                  </a:cubicBezTo>
                  <a:lnTo>
                    <a:pt x="11795" y="10043"/>
                  </a:lnTo>
                  <a:cubicBezTo>
                    <a:pt x="11606" y="10232"/>
                    <a:pt x="11404" y="10414"/>
                    <a:pt x="11196" y="10597"/>
                  </a:cubicBezTo>
                  <a:lnTo>
                    <a:pt x="11196" y="10597"/>
                  </a:lnTo>
                  <a:cubicBezTo>
                    <a:pt x="10894" y="10862"/>
                    <a:pt x="10585" y="11120"/>
                    <a:pt x="10327" y="11441"/>
                  </a:cubicBezTo>
                  <a:lnTo>
                    <a:pt x="10327" y="11441"/>
                  </a:lnTo>
                  <a:cubicBezTo>
                    <a:pt x="10314" y="11454"/>
                    <a:pt x="10289" y="11467"/>
                    <a:pt x="10257" y="11492"/>
                  </a:cubicBezTo>
                  <a:lnTo>
                    <a:pt x="10257" y="11492"/>
                  </a:lnTo>
                  <a:cubicBezTo>
                    <a:pt x="10238" y="11378"/>
                    <a:pt x="10226" y="11284"/>
                    <a:pt x="10213" y="11189"/>
                  </a:cubicBezTo>
                  <a:moveTo>
                    <a:pt x="9363" y="9369"/>
                  </a:moveTo>
                  <a:cubicBezTo>
                    <a:pt x="9583" y="9583"/>
                    <a:pt x="9797" y="9772"/>
                    <a:pt x="10093" y="9879"/>
                  </a:cubicBezTo>
                  <a:lnTo>
                    <a:pt x="10093" y="9879"/>
                  </a:lnTo>
                  <a:cubicBezTo>
                    <a:pt x="10075" y="10345"/>
                    <a:pt x="10068" y="10792"/>
                    <a:pt x="10119" y="11240"/>
                  </a:cubicBezTo>
                  <a:lnTo>
                    <a:pt x="10119" y="11240"/>
                  </a:lnTo>
                  <a:cubicBezTo>
                    <a:pt x="10119" y="11246"/>
                    <a:pt x="10112" y="11259"/>
                    <a:pt x="10112" y="11259"/>
                  </a:cubicBezTo>
                  <a:lnTo>
                    <a:pt x="10112" y="11259"/>
                  </a:lnTo>
                  <a:cubicBezTo>
                    <a:pt x="10106" y="11265"/>
                    <a:pt x="10100" y="11265"/>
                    <a:pt x="10093" y="11265"/>
                  </a:cubicBezTo>
                  <a:lnTo>
                    <a:pt x="10093" y="11265"/>
                  </a:lnTo>
                  <a:cubicBezTo>
                    <a:pt x="9829" y="10944"/>
                    <a:pt x="9356" y="9728"/>
                    <a:pt x="9363" y="9369"/>
                  </a:cubicBezTo>
                  <a:close/>
                  <a:moveTo>
                    <a:pt x="2785" y="13319"/>
                  </a:moveTo>
                  <a:cubicBezTo>
                    <a:pt x="2684" y="13268"/>
                    <a:pt x="2577" y="13224"/>
                    <a:pt x="2489" y="13161"/>
                  </a:cubicBezTo>
                  <a:lnTo>
                    <a:pt x="2489" y="13161"/>
                  </a:lnTo>
                  <a:cubicBezTo>
                    <a:pt x="2363" y="13073"/>
                    <a:pt x="2250" y="12979"/>
                    <a:pt x="2136" y="12872"/>
                  </a:cubicBezTo>
                  <a:lnTo>
                    <a:pt x="2136" y="12872"/>
                  </a:lnTo>
                  <a:cubicBezTo>
                    <a:pt x="1998" y="12745"/>
                    <a:pt x="1865" y="12607"/>
                    <a:pt x="1727" y="12468"/>
                  </a:cubicBezTo>
                  <a:lnTo>
                    <a:pt x="1727" y="12468"/>
                  </a:lnTo>
                  <a:cubicBezTo>
                    <a:pt x="1575" y="12311"/>
                    <a:pt x="1399" y="12185"/>
                    <a:pt x="1197" y="12097"/>
                  </a:cubicBezTo>
                  <a:lnTo>
                    <a:pt x="1197" y="12097"/>
                  </a:lnTo>
                  <a:cubicBezTo>
                    <a:pt x="1172" y="12090"/>
                    <a:pt x="1147" y="12071"/>
                    <a:pt x="1134" y="12065"/>
                  </a:cubicBezTo>
                  <a:lnTo>
                    <a:pt x="1134" y="12065"/>
                  </a:lnTo>
                  <a:cubicBezTo>
                    <a:pt x="1059" y="11863"/>
                    <a:pt x="990" y="11668"/>
                    <a:pt x="901" y="11485"/>
                  </a:cubicBezTo>
                  <a:lnTo>
                    <a:pt x="901" y="11485"/>
                  </a:lnTo>
                  <a:cubicBezTo>
                    <a:pt x="819" y="11303"/>
                    <a:pt x="712" y="11133"/>
                    <a:pt x="599" y="10925"/>
                  </a:cubicBezTo>
                  <a:lnTo>
                    <a:pt x="599" y="10925"/>
                  </a:lnTo>
                  <a:cubicBezTo>
                    <a:pt x="750" y="10975"/>
                    <a:pt x="857" y="11044"/>
                    <a:pt x="958" y="11114"/>
                  </a:cubicBezTo>
                  <a:lnTo>
                    <a:pt x="958" y="11114"/>
                  </a:lnTo>
                  <a:cubicBezTo>
                    <a:pt x="1210" y="11278"/>
                    <a:pt x="1437" y="11485"/>
                    <a:pt x="1632" y="11719"/>
                  </a:cubicBezTo>
                  <a:lnTo>
                    <a:pt x="1632" y="11719"/>
                  </a:lnTo>
                  <a:cubicBezTo>
                    <a:pt x="1859" y="11983"/>
                    <a:pt x="2067" y="12254"/>
                    <a:pt x="2281" y="12525"/>
                  </a:cubicBezTo>
                  <a:lnTo>
                    <a:pt x="2281" y="12525"/>
                  </a:lnTo>
                  <a:cubicBezTo>
                    <a:pt x="2470" y="12764"/>
                    <a:pt x="2659" y="13010"/>
                    <a:pt x="2848" y="13256"/>
                  </a:cubicBezTo>
                  <a:lnTo>
                    <a:pt x="2848" y="13256"/>
                  </a:lnTo>
                  <a:cubicBezTo>
                    <a:pt x="2867" y="13275"/>
                    <a:pt x="2873" y="13300"/>
                    <a:pt x="2899" y="13338"/>
                  </a:cubicBezTo>
                  <a:lnTo>
                    <a:pt x="2899" y="13338"/>
                  </a:lnTo>
                  <a:cubicBezTo>
                    <a:pt x="2848" y="13331"/>
                    <a:pt x="2810" y="13331"/>
                    <a:pt x="2785" y="13319"/>
                  </a:cubicBezTo>
                  <a:moveTo>
                    <a:pt x="3875" y="13949"/>
                  </a:moveTo>
                  <a:cubicBezTo>
                    <a:pt x="3516" y="13760"/>
                    <a:pt x="3207" y="13514"/>
                    <a:pt x="2943" y="13212"/>
                  </a:cubicBezTo>
                  <a:lnTo>
                    <a:pt x="2943" y="13212"/>
                  </a:lnTo>
                  <a:cubicBezTo>
                    <a:pt x="2779" y="13023"/>
                    <a:pt x="2628" y="12821"/>
                    <a:pt x="2476" y="12619"/>
                  </a:cubicBezTo>
                  <a:lnTo>
                    <a:pt x="2476" y="12619"/>
                  </a:lnTo>
                  <a:cubicBezTo>
                    <a:pt x="2275" y="12361"/>
                    <a:pt x="2086" y="12103"/>
                    <a:pt x="1878" y="11851"/>
                  </a:cubicBezTo>
                  <a:lnTo>
                    <a:pt x="1878" y="11851"/>
                  </a:lnTo>
                  <a:cubicBezTo>
                    <a:pt x="1620" y="11530"/>
                    <a:pt x="1336" y="11240"/>
                    <a:pt x="990" y="11013"/>
                  </a:cubicBezTo>
                  <a:lnTo>
                    <a:pt x="990" y="11013"/>
                  </a:lnTo>
                  <a:cubicBezTo>
                    <a:pt x="971" y="11000"/>
                    <a:pt x="952" y="10975"/>
                    <a:pt x="927" y="10944"/>
                  </a:cubicBezTo>
                  <a:lnTo>
                    <a:pt x="927" y="10944"/>
                  </a:lnTo>
                  <a:cubicBezTo>
                    <a:pt x="1147" y="10981"/>
                    <a:pt x="1349" y="11013"/>
                    <a:pt x="1550" y="11051"/>
                  </a:cubicBezTo>
                  <a:lnTo>
                    <a:pt x="1550" y="11051"/>
                  </a:lnTo>
                  <a:cubicBezTo>
                    <a:pt x="1632" y="11063"/>
                    <a:pt x="1708" y="11082"/>
                    <a:pt x="1783" y="11107"/>
                  </a:cubicBezTo>
                  <a:lnTo>
                    <a:pt x="1783" y="11107"/>
                  </a:lnTo>
                  <a:cubicBezTo>
                    <a:pt x="2124" y="11246"/>
                    <a:pt x="2413" y="11473"/>
                    <a:pt x="2672" y="11725"/>
                  </a:cubicBezTo>
                  <a:lnTo>
                    <a:pt x="2672" y="11725"/>
                  </a:lnTo>
                  <a:cubicBezTo>
                    <a:pt x="3050" y="12090"/>
                    <a:pt x="3314" y="12531"/>
                    <a:pt x="3510" y="13016"/>
                  </a:cubicBezTo>
                  <a:lnTo>
                    <a:pt x="3510" y="13016"/>
                  </a:lnTo>
                  <a:cubicBezTo>
                    <a:pt x="3642" y="13350"/>
                    <a:pt x="3781" y="13678"/>
                    <a:pt x="4001" y="13968"/>
                  </a:cubicBezTo>
                  <a:lnTo>
                    <a:pt x="4001" y="13968"/>
                  </a:lnTo>
                  <a:cubicBezTo>
                    <a:pt x="4007" y="13968"/>
                    <a:pt x="4007" y="13980"/>
                    <a:pt x="4014" y="14018"/>
                  </a:cubicBezTo>
                  <a:lnTo>
                    <a:pt x="4014" y="14018"/>
                  </a:lnTo>
                  <a:cubicBezTo>
                    <a:pt x="3951" y="13987"/>
                    <a:pt x="3913" y="13974"/>
                    <a:pt x="3875" y="13949"/>
                  </a:cubicBezTo>
                  <a:moveTo>
                    <a:pt x="4675" y="14270"/>
                  </a:moveTo>
                  <a:cubicBezTo>
                    <a:pt x="4600" y="14251"/>
                    <a:pt x="4524" y="14220"/>
                    <a:pt x="4448" y="14201"/>
                  </a:cubicBezTo>
                  <a:lnTo>
                    <a:pt x="4448" y="14201"/>
                  </a:lnTo>
                  <a:cubicBezTo>
                    <a:pt x="4297" y="14163"/>
                    <a:pt x="4190" y="14075"/>
                    <a:pt x="4102" y="13955"/>
                  </a:cubicBezTo>
                  <a:lnTo>
                    <a:pt x="4102" y="13955"/>
                  </a:lnTo>
                  <a:cubicBezTo>
                    <a:pt x="3913" y="13709"/>
                    <a:pt x="3768" y="13445"/>
                    <a:pt x="3648" y="13161"/>
                  </a:cubicBezTo>
                  <a:lnTo>
                    <a:pt x="3648" y="13161"/>
                  </a:lnTo>
                  <a:cubicBezTo>
                    <a:pt x="3573" y="12972"/>
                    <a:pt x="3491" y="12783"/>
                    <a:pt x="3403" y="12601"/>
                  </a:cubicBezTo>
                  <a:lnTo>
                    <a:pt x="3403" y="12601"/>
                  </a:lnTo>
                  <a:cubicBezTo>
                    <a:pt x="3100" y="11996"/>
                    <a:pt x="2665" y="11523"/>
                    <a:pt x="2086" y="11177"/>
                  </a:cubicBezTo>
                  <a:lnTo>
                    <a:pt x="2086" y="11177"/>
                  </a:lnTo>
                  <a:cubicBezTo>
                    <a:pt x="2067" y="11164"/>
                    <a:pt x="2048" y="11145"/>
                    <a:pt x="1985" y="11101"/>
                  </a:cubicBezTo>
                  <a:lnTo>
                    <a:pt x="1985" y="11101"/>
                  </a:lnTo>
                  <a:cubicBezTo>
                    <a:pt x="2281" y="11095"/>
                    <a:pt x="2514" y="11139"/>
                    <a:pt x="2728" y="11278"/>
                  </a:cubicBezTo>
                  <a:lnTo>
                    <a:pt x="2728" y="11278"/>
                  </a:lnTo>
                  <a:cubicBezTo>
                    <a:pt x="2962" y="11429"/>
                    <a:pt x="3176" y="11605"/>
                    <a:pt x="3346" y="11832"/>
                  </a:cubicBezTo>
                  <a:lnTo>
                    <a:pt x="3346" y="11832"/>
                  </a:lnTo>
                  <a:cubicBezTo>
                    <a:pt x="3522" y="12059"/>
                    <a:pt x="3661" y="12304"/>
                    <a:pt x="3781" y="12563"/>
                  </a:cubicBezTo>
                  <a:lnTo>
                    <a:pt x="3781" y="12563"/>
                  </a:lnTo>
                  <a:cubicBezTo>
                    <a:pt x="3875" y="12764"/>
                    <a:pt x="3970" y="12972"/>
                    <a:pt x="4064" y="13174"/>
                  </a:cubicBezTo>
                  <a:lnTo>
                    <a:pt x="4064" y="13174"/>
                  </a:lnTo>
                  <a:cubicBezTo>
                    <a:pt x="4228" y="13533"/>
                    <a:pt x="4417" y="13873"/>
                    <a:pt x="4669" y="14176"/>
                  </a:cubicBezTo>
                  <a:lnTo>
                    <a:pt x="4669" y="14176"/>
                  </a:lnTo>
                  <a:cubicBezTo>
                    <a:pt x="4694" y="14201"/>
                    <a:pt x="4707" y="14226"/>
                    <a:pt x="4719" y="14258"/>
                  </a:cubicBezTo>
                  <a:lnTo>
                    <a:pt x="4719" y="14258"/>
                  </a:lnTo>
                  <a:cubicBezTo>
                    <a:pt x="4700" y="14264"/>
                    <a:pt x="4688" y="14270"/>
                    <a:pt x="4682" y="14270"/>
                  </a:cubicBezTo>
                  <a:lnTo>
                    <a:pt x="4682" y="14270"/>
                  </a:lnTo>
                  <a:cubicBezTo>
                    <a:pt x="4675" y="14270"/>
                    <a:pt x="4675" y="14270"/>
                    <a:pt x="4675" y="14270"/>
                  </a:cubicBezTo>
                  <a:close/>
                  <a:moveTo>
                    <a:pt x="6131" y="14686"/>
                  </a:moveTo>
                  <a:cubicBezTo>
                    <a:pt x="5797" y="14585"/>
                    <a:pt x="5456" y="14491"/>
                    <a:pt x="5116" y="14402"/>
                  </a:cubicBezTo>
                  <a:lnTo>
                    <a:pt x="5116" y="14402"/>
                  </a:lnTo>
                  <a:cubicBezTo>
                    <a:pt x="5015" y="14377"/>
                    <a:pt x="4934" y="14333"/>
                    <a:pt x="4864" y="14264"/>
                  </a:cubicBezTo>
                  <a:lnTo>
                    <a:pt x="4864" y="14264"/>
                  </a:lnTo>
                  <a:cubicBezTo>
                    <a:pt x="4801" y="14201"/>
                    <a:pt x="4738" y="14138"/>
                    <a:pt x="4694" y="14069"/>
                  </a:cubicBezTo>
                  <a:lnTo>
                    <a:pt x="4694" y="14069"/>
                  </a:lnTo>
                  <a:cubicBezTo>
                    <a:pt x="4568" y="13892"/>
                    <a:pt x="4436" y="13716"/>
                    <a:pt x="4335" y="13520"/>
                  </a:cubicBezTo>
                  <a:lnTo>
                    <a:pt x="4335" y="13520"/>
                  </a:lnTo>
                  <a:cubicBezTo>
                    <a:pt x="4196" y="13281"/>
                    <a:pt x="4083" y="13029"/>
                    <a:pt x="3970" y="12777"/>
                  </a:cubicBezTo>
                  <a:lnTo>
                    <a:pt x="3970" y="12777"/>
                  </a:lnTo>
                  <a:cubicBezTo>
                    <a:pt x="3850" y="12525"/>
                    <a:pt x="3736" y="12267"/>
                    <a:pt x="3585" y="12034"/>
                  </a:cubicBezTo>
                  <a:lnTo>
                    <a:pt x="3585" y="12034"/>
                  </a:lnTo>
                  <a:cubicBezTo>
                    <a:pt x="3403" y="11744"/>
                    <a:pt x="3182" y="11492"/>
                    <a:pt x="2899" y="11303"/>
                  </a:cubicBezTo>
                  <a:lnTo>
                    <a:pt x="2899" y="11303"/>
                  </a:lnTo>
                  <a:cubicBezTo>
                    <a:pt x="2873" y="11284"/>
                    <a:pt x="2848" y="11259"/>
                    <a:pt x="2823" y="11240"/>
                  </a:cubicBezTo>
                  <a:lnTo>
                    <a:pt x="2823" y="11240"/>
                  </a:lnTo>
                  <a:cubicBezTo>
                    <a:pt x="3025" y="11252"/>
                    <a:pt x="3157" y="11303"/>
                    <a:pt x="3377" y="11416"/>
                  </a:cubicBezTo>
                  <a:lnTo>
                    <a:pt x="3377" y="11416"/>
                  </a:lnTo>
                  <a:cubicBezTo>
                    <a:pt x="3636" y="11555"/>
                    <a:pt x="3875" y="11719"/>
                    <a:pt x="4108" y="11889"/>
                  </a:cubicBezTo>
                  <a:lnTo>
                    <a:pt x="4108" y="11889"/>
                  </a:lnTo>
                  <a:cubicBezTo>
                    <a:pt x="4322" y="12034"/>
                    <a:pt x="4530" y="12185"/>
                    <a:pt x="4751" y="12323"/>
                  </a:cubicBezTo>
                  <a:lnTo>
                    <a:pt x="4751" y="12323"/>
                  </a:lnTo>
                  <a:cubicBezTo>
                    <a:pt x="4826" y="12374"/>
                    <a:pt x="4883" y="12424"/>
                    <a:pt x="4921" y="12506"/>
                  </a:cubicBezTo>
                  <a:lnTo>
                    <a:pt x="4921" y="12506"/>
                  </a:lnTo>
                  <a:cubicBezTo>
                    <a:pt x="5135" y="12953"/>
                    <a:pt x="5438" y="13338"/>
                    <a:pt x="5784" y="13684"/>
                  </a:cubicBezTo>
                  <a:lnTo>
                    <a:pt x="5784" y="13684"/>
                  </a:lnTo>
                  <a:cubicBezTo>
                    <a:pt x="5960" y="13854"/>
                    <a:pt x="6124" y="14037"/>
                    <a:pt x="6288" y="14220"/>
                  </a:cubicBezTo>
                  <a:lnTo>
                    <a:pt x="6288" y="14220"/>
                  </a:lnTo>
                  <a:cubicBezTo>
                    <a:pt x="6427" y="14371"/>
                    <a:pt x="6534" y="14547"/>
                    <a:pt x="6609" y="14736"/>
                  </a:cubicBezTo>
                  <a:lnTo>
                    <a:pt x="6609" y="14736"/>
                  </a:lnTo>
                  <a:cubicBezTo>
                    <a:pt x="6622" y="14768"/>
                    <a:pt x="6616" y="14799"/>
                    <a:pt x="6616" y="14837"/>
                  </a:cubicBezTo>
                  <a:lnTo>
                    <a:pt x="6616" y="14837"/>
                  </a:lnTo>
                  <a:cubicBezTo>
                    <a:pt x="6446" y="14780"/>
                    <a:pt x="6288" y="14730"/>
                    <a:pt x="6131" y="14686"/>
                  </a:cubicBezTo>
                  <a:moveTo>
                    <a:pt x="1210" y="12298"/>
                  </a:moveTo>
                  <a:cubicBezTo>
                    <a:pt x="1197" y="12273"/>
                    <a:pt x="1204" y="12241"/>
                    <a:pt x="1197" y="12191"/>
                  </a:cubicBezTo>
                  <a:lnTo>
                    <a:pt x="1197" y="12191"/>
                  </a:lnTo>
                  <a:cubicBezTo>
                    <a:pt x="1242" y="12210"/>
                    <a:pt x="1273" y="12216"/>
                    <a:pt x="1305" y="12235"/>
                  </a:cubicBezTo>
                  <a:lnTo>
                    <a:pt x="1305" y="12235"/>
                  </a:lnTo>
                  <a:cubicBezTo>
                    <a:pt x="1449" y="12311"/>
                    <a:pt x="1569" y="12424"/>
                    <a:pt x="1689" y="12538"/>
                  </a:cubicBezTo>
                  <a:lnTo>
                    <a:pt x="1689" y="12538"/>
                  </a:lnTo>
                  <a:cubicBezTo>
                    <a:pt x="1859" y="12708"/>
                    <a:pt x="2029" y="12878"/>
                    <a:pt x="2199" y="13042"/>
                  </a:cubicBezTo>
                  <a:lnTo>
                    <a:pt x="2199" y="13042"/>
                  </a:lnTo>
                  <a:cubicBezTo>
                    <a:pt x="2420" y="13243"/>
                    <a:pt x="2672" y="13401"/>
                    <a:pt x="2974" y="13457"/>
                  </a:cubicBezTo>
                  <a:lnTo>
                    <a:pt x="2974" y="13457"/>
                  </a:lnTo>
                  <a:cubicBezTo>
                    <a:pt x="3006" y="13464"/>
                    <a:pt x="3037" y="13476"/>
                    <a:pt x="3069" y="13495"/>
                  </a:cubicBezTo>
                  <a:lnTo>
                    <a:pt x="3069" y="13495"/>
                  </a:lnTo>
                  <a:cubicBezTo>
                    <a:pt x="3088" y="13508"/>
                    <a:pt x="3100" y="13533"/>
                    <a:pt x="3113" y="13552"/>
                  </a:cubicBezTo>
                  <a:lnTo>
                    <a:pt x="3113" y="13552"/>
                  </a:lnTo>
                  <a:cubicBezTo>
                    <a:pt x="2943" y="13621"/>
                    <a:pt x="2842" y="13634"/>
                    <a:pt x="2684" y="13596"/>
                  </a:cubicBezTo>
                  <a:lnTo>
                    <a:pt x="2684" y="13596"/>
                  </a:lnTo>
                  <a:cubicBezTo>
                    <a:pt x="2590" y="13577"/>
                    <a:pt x="2502" y="13558"/>
                    <a:pt x="2413" y="13527"/>
                  </a:cubicBezTo>
                  <a:lnTo>
                    <a:pt x="2413" y="13527"/>
                  </a:lnTo>
                  <a:cubicBezTo>
                    <a:pt x="2187" y="13457"/>
                    <a:pt x="1960" y="13394"/>
                    <a:pt x="1701" y="13445"/>
                  </a:cubicBezTo>
                  <a:lnTo>
                    <a:pt x="1701" y="13445"/>
                  </a:lnTo>
                  <a:cubicBezTo>
                    <a:pt x="1475" y="13073"/>
                    <a:pt x="1349" y="12689"/>
                    <a:pt x="1210" y="12298"/>
                  </a:cubicBezTo>
                  <a:moveTo>
                    <a:pt x="7869" y="15436"/>
                  </a:moveTo>
                  <a:cubicBezTo>
                    <a:pt x="7750" y="15366"/>
                    <a:pt x="7630" y="15297"/>
                    <a:pt x="7504" y="15234"/>
                  </a:cubicBezTo>
                  <a:lnTo>
                    <a:pt x="7504" y="15234"/>
                  </a:lnTo>
                  <a:cubicBezTo>
                    <a:pt x="7384" y="15165"/>
                    <a:pt x="7258" y="15108"/>
                    <a:pt x="7132" y="15051"/>
                  </a:cubicBezTo>
                  <a:lnTo>
                    <a:pt x="7132" y="15051"/>
                  </a:lnTo>
                  <a:cubicBezTo>
                    <a:pt x="7006" y="14995"/>
                    <a:pt x="6880" y="14944"/>
                    <a:pt x="6761" y="14888"/>
                  </a:cubicBezTo>
                  <a:lnTo>
                    <a:pt x="6761" y="14888"/>
                  </a:lnTo>
                  <a:cubicBezTo>
                    <a:pt x="6565" y="14421"/>
                    <a:pt x="6521" y="14352"/>
                    <a:pt x="6156" y="13955"/>
                  </a:cubicBezTo>
                  <a:lnTo>
                    <a:pt x="6156" y="13955"/>
                  </a:lnTo>
                  <a:cubicBezTo>
                    <a:pt x="5998" y="13785"/>
                    <a:pt x="5834" y="13621"/>
                    <a:pt x="5677" y="13451"/>
                  </a:cubicBezTo>
                  <a:lnTo>
                    <a:pt x="5677" y="13451"/>
                  </a:lnTo>
                  <a:cubicBezTo>
                    <a:pt x="5431" y="13199"/>
                    <a:pt x="5223" y="12916"/>
                    <a:pt x="5060" y="12607"/>
                  </a:cubicBezTo>
                  <a:lnTo>
                    <a:pt x="5060" y="12607"/>
                  </a:lnTo>
                  <a:cubicBezTo>
                    <a:pt x="5041" y="12575"/>
                    <a:pt x="5034" y="12538"/>
                    <a:pt x="5009" y="12475"/>
                  </a:cubicBezTo>
                  <a:lnTo>
                    <a:pt x="5009" y="12475"/>
                  </a:lnTo>
                  <a:cubicBezTo>
                    <a:pt x="5066" y="12493"/>
                    <a:pt x="5097" y="12506"/>
                    <a:pt x="5123" y="12519"/>
                  </a:cubicBezTo>
                  <a:lnTo>
                    <a:pt x="5123" y="12519"/>
                  </a:lnTo>
                  <a:cubicBezTo>
                    <a:pt x="5356" y="12613"/>
                    <a:pt x="5595" y="12689"/>
                    <a:pt x="5841" y="12739"/>
                  </a:cubicBezTo>
                  <a:lnTo>
                    <a:pt x="5841" y="12739"/>
                  </a:lnTo>
                  <a:cubicBezTo>
                    <a:pt x="5935" y="12758"/>
                    <a:pt x="6023" y="12783"/>
                    <a:pt x="6112" y="12796"/>
                  </a:cubicBezTo>
                  <a:lnTo>
                    <a:pt x="6112" y="12796"/>
                  </a:lnTo>
                  <a:cubicBezTo>
                    <a:pt x="6175" y="12808"/>
                    <a:pt x="6219" y="12840"/>
                    <a:pt x="6257" y="12897"/>
                  </a:cubicBezTo>
                  <a:lnTo>
                    <a:pt x="6257" y="12897"/>
                  </a:lnTo>
                  <a:cubicBezTo>
                    <a:pt x="6326" y="13010"/>
                    <a:pt x="6427" y="13092"/>
                    <a:pt x="6534" y="13174"/>
                  </a:cubicBezTo>
                  <a:lnTo>
                    <a:pt x="6534" y="13174"/>
                  </a:lnTo>
                  <a:cubicBezTo>
                    <a:pt x="6679" y="13281"/>
                    <a:pt x="6824" y="13388"/>
                    <a:pt x="6969" y="13489"/>
                  </a:cubicBezTo>
                  <a:lnTo>
                    <a:pt x="6969" y="13489"/>
                  </a:lnTo>
                  <a:cubicBezTo>
                    <a:pt x="7227" y="13678"/>
                    <a:pt x="7454" y="13892"/>
                    <a:pt x="7662" y="14138"/>
                  </a:cubicBezTo>
                  <a:lnTo>
                    <a:pt x="7662" y="14138"/>
                  </a:lnTo>
                  <a:cubicBezTo>
                    <a:pt x="8014" y="14541"/>
                    <a:pt x="8203" y="15007"/>
                    <a:pt x="8241" y="15543"/>
                  </a:cubicBezTo>
                  <a:lnTo>
                    <a:pt x="8241" y="15543"/>
                  </a:lnTo>
                  <a:cubicBezTo>
                    <a:pt x="8247" y="15574"/>
                    <a:pt x="8260" y="15618"/>
                    <a:pt x="8210" y="15656"/>
                  </a:cubicBezTo>
                  <a:lnTo>
                    <a:pt x="8210" y="15656"/>
                  </a:lnTo>
                  <a:cubicBezTo>
                    <a:pt x="8090" y="15600"/>
                    <a:pt x="7989" y="15505"/>
                    <a:pt x="7869" y="15436"/>
                  </a:cubicBezTo>
                  <a:moveTo>
                    <a:pt x="13237" y="12853"/>
                  </a:moveTo>
                  <a:cubicBezTo>
                    <a:pt x="13256" y="12827"/>
                    <a:pt x="13281" y="12802"/>
                    <a:pt x="13313" y="12783"/>
                  </a:cubicBezTo>
                  <a:lnTo>
                    <a:pt x="13313" y="12783"/>
                  </a:lnTo>
                  <a:cubicBezTo>
                    <a:pt x="13407" y="12733"/>
                    <a:pt x="13515" y="12689"/>
                    <a:pt x="13615" y="12645"/>
                  </a:cubicBezTo>
                  <a:lnTo>
                    <a:pt x="13615" y="12645"/>
                  </a:lnTo>
                  <a:cubicBezTo>
                    <a:pt x="13628" y="12638"/>
                    <a:pt x="13647" y="12632"/>
                    <a:pt x="13666" y="12632"/>
                  </a:cubicBezTo>
                  <a:lnTo>
                    <a:pt x="13666" y="12632"/>
                  </a:lnTo>
                  <a:cubicBezTo>
                    <a:pt x="13666" y="12645"/>
                    <a:pt x="13678" y="12664"/>
                    <a:pt x="13672" y="12670"/>
                  </a:cubicBezTo>
                  <a:lnTo>
                    <a:pt x="13672" y="12670"/>
                  </a:lnTo>
                  <a:cubicBezTo>
                    <a:pt x="13477" y="12941"/>
                    <a:pt x="13275" y="13205"/>
                    <a:pt x="13080" y="13476"/>
                  </a:cubicBezTo>
                  <a:lnTo>
                    <a:pt x="13080" y="13476"/>
                  </a:lnTo>
                  <a:cubicBezTo>
                    <a:pt x="13055" y="13243"/>
                    <a:pt x="13136" y="13042"/>
                    <a:pt x="13237" y="12853"/>
                  </a:cubicBezTo>
                  <a:moveTo>
                    <a:pt x="13722" y="12840"/>
                  </a:moveTo>
                  <a:cubicBezTo>
                    <a:pt x="13722" y="12859"/>
                    <a:pt x="13722" y="12884"/>
                    <a:pt x="13722" y="12897"/>
                  </a:cubicBezTo>
                  <a:lnTo>
                    <a:pt x="13722" y="12897"/>
                  </a:lnTo>
                  <a:cubicBezTo>
                    <a:pt x="13653" y="13105"/>
                    <a:pt x="13590" y="13319"/>
                    <a:pt x="13521" y="13520"/>
                  </a:cubicBezTo>
                  <a:lnTo>
                    <a:pt x="13521" y="13520"/>
                  </a:lnTo>
                  <a:cubicBezTo>
                    <a:pt x="13502" y="13571"/>
                    <a:pt x="13477" y="13621"/>
                    <a:pt x="13445" y="13659"/>
                  </a:cubicBezTo>
                  <a:lnTo>
                    <a:pt x="13445" y="13659"/>
                  </a:lnTo>
                  <a:cubicBezTo>
                    <a:pt x="13281" y="13880"/>
                    <a:pt x="13086" y="14069"/>
                    <a:pt x="12853" y="14213"/>
                  </a:cubicBezTo>
                  <a:lnTo>
                    <a:pt x="12853" y="14213"/>
                  </a:lnTo>
                  <a:cubicBezTo>
                    <a:pt x="12834" y="14226"/>
                    <a:pt x="12809" y="14232"/>
                    <a:pt x="12777" y="14239"/>
                  </a:cubicBezTo>
                  <a:lnTo>
                    <a:pt x="12777" y="14239"/>
                  </a:lnTo>
                  <a:cubicBezTo>
                    <a:pt x="12866" y="13936"/>
                    <a:pt x="13521" y="12972"/>
                    <a:pt x="13722" y="12840"/>
                  </a:cubicBezTo>
                  <a:moveTo>
                    <a:pt x="8348" y="15770"/>
                  </a:moveTo>
                  <a:cubicBezTo>
                    <a:pt x="8342" y="15751"/>
                    <a:pt x="8336" y="15744"/>
                    <a:pt x="8336" y="15738"/>
                  </a:cubicBezTo>
                  <a:lnTo>
                    <a:pt x="8336" y="15738"/>
                  </a:lnTo>
                  <a:cubicBezTo>
                    <a:pt x="8329" y="15681"/>
                    <a:pt x="8329" y="15631"/>
                    <a:pt x="8323" y="15581"/>
                  </a:cubicBezTo>
                  <a:lnTo>
                    <a:pt x="8323" y="15581"/>
                  </a:lnTo>
                  <a:cubicBezTo>
                    <a:pt x="8292" y="15007"/>
                    <a:pt x="8096" y="14510"/>
                    <a:pt x="7718" y="14075"/>
                  </a:cubicBezTo>
                  <a:lnTo>
                    <a:pt x="7718" y="14075"/>
                  </a:lnTo>
                  <a:cubicBezTo>
                    <a:pt x="7504" y="13835"/>
                    <a:pt x="7271" y="13609"/>
                    <a:pt x="7006" y="13420"/>
                  </a:cubicBezTo>
                  <a:lnTo>
                    <a:pt x="7006" y="13420"/>
                  </a:lnTo>
                  <a:cubicBezTo>
                    <a:pt x="6855" y="13313"/>
                    <a:pt x="6704" y="13205"/>
                    <a:pt x="6553" y="13092"/>
                  </a:cubicBezTo>
                  <a:lnTo>
                    <a:pt x="6553" y="13092"/>
                  </a:lnTo>
                  <a:cubicBezTo>
                    <a:pt x="6477" y="13035"/>
                    <a:pt x="6401" y="12972"/>
                    <a:pt x="6320" y="12846"/>
                  </a:cubicBezTo>
                  <a:lnTo>
                    <a:pt x="6320" y="12846"/>
                  </a:lnTo>
                  <a:cubicBezTo>
                    <a:pt x="6446" y="12865"/>
                    <a:pt x="6527" y="12878"/>
                    <a:pt x="6609" y="12897"/>
                  </a:cubicBezTo>
                  <a:lnTo>
                    <a:pt x="6609" y="12897"/>
                  </a:lnTo>
                  <a:cubicBezTo>
                    <a:pt x="6899" y="12947"/>
                    <a:pt x="7183" y="13010"/>
                    <a:pt x="7460" y="13098"/>
                  </a:cubicBezTo>
                  <a:lnTo>
                    <a:pt x="7460" y="13098"/>
                  </a:lnTo>
                  <a:cubicBezTo>
                    <a:pt x="7888" y="13243"/>
                    <a:pt x="8241" y="13483"/>
                    <a:pt x="8518" y="13835"/>
                  </a:cubicBezTo>
                  <a:lnTo>
                    <a:pt x="8518" y="13835"/>
                  </a:lnTo>
                  <a:cubicBezTo>
                    <a:pt x="8701" y="14056"/>
                    <a:pt x="8852" y="14295"/>
                    <a:pt x="8978" y="14554"/>
                  </a:cubicBezTo>
                  <a:lnTo>
                    <a:pt x="8978" y="14554"/>
                  </a:lnTo>
                  <a:cubicBezTo>
                    <a:pt x="9092" y="14806"/>
                    <a:pt x="9186" y="15070"/>
                    <a:pt x="9268" y="15335"/>
                  </a:cubicBezTo>
                  <a:lnTo>
                    <a:pt x="9268" y="15335"/>
                  </a:lnTo>
                  <a:cubicBezTo>
                    <a:pt x="9445" y="15933"/>
                    <a:pt x="9596" y="16538"/>
                    <a:pt x="9804" y="17124"/>
                  </a:cubicBezTo>
                  <a:lnTo>
                    <a:pt x="9804" y="17124"/>
                  </a:lnTo>
                  <a:cubicBezTo>
                    <a:pt x="9804" y="17124"/>
                    <a:pt x="9791" y="17137"/>
                    <a:pt x="9772" y="17156"/>
                  </a:cubicBezTo>
                  <a:lnTo>
                    <a:pt x="9772" y="17156"/>
                  </a:lnTo>
                  <a:cubicBezTo>
                    <a:pt x="9300" y="16683"/>
                    <a:pt x="8871" y="16167"/>
                    <a:pt x="8348" y="15770"/>
                  </a:cubicBezTo>
                  <a:moveTo>
                    <a:pt x="12721" y="13766"/>
                  </a:moveTo>
                  <a:cubicBezTo>
                    <a:pt x="12614" y="13590"/>
                    <a:pt x="12620" y="13420"/>
                    <a:pt x="12765" y="13256"/>
                  </a:cubicBezTo>
                  <a:lnTo>
                    <a:pt x="12765" y="13256"/>
                  </a:lnTo>
                  <a:cubicBezTo>
                    <a:pt x="12859" y="13149"/>
                    <a:pt x="12941" y="13035"/>
                    <a:pt x="13061" y="12947"/>
                  </a:cubicBezTo>
                  <a:lnTo>
                    <a:pt x="13061" y="12947"/>
                  </a:lnTo>
                  <a:cubicBezTo>
                    <a:pt x="13099" y="13010"/>
                    <a:pt x="13061" y="13048"/>
                    <a:pt x="13042" y="13092"/>
                  </a:cubicBezTo>
                  <a:lnTo>
                    <a:pt x="13042" y="13092"/>
                  </a:lnTo>
                  <a:cubicBezTo>
                    <a:pt x="13004" y="13224"/>
                    <a:pt x="12954" y="13357"/>
                    <a:pt x="12960" y="13495"/>
                  </a:cubicBezTo>
                  <a:lnTo>
                    <a:pt x="12960" y="13495"/>
                  </a:lnTo>
                  <a:cubicBezTo>
                    <a:pt x="12973" y="13646"/>
                    <a:pt x="12910" y="13766"/>
                    <a:pt x="12796" y="13898"/>
                  </a:cubicBezTo>
                  <a:lnTo>
                    <a:pt x="12796" y="13898"/>
                  </a:lnTo>
                  <a:cubicBezTo>
                    <a:pt x="12765" y="13842"/>
                    <a:pt x="12740" y="13804"/>
                    <a:pt x="12721" y="13766"/>
                  </a:cubicBezTo>
                  <a:close/>
                  <a:moveTo>
                    <a:pt x="15631" y="14106"/>
                  </a:moveTo>
                  <a:cubicBezTo>
                    <a:pt x="15732" y="13961"/>
                    <a:pt x="15858" y="13848"/>
                    <a:pt x="16035" y="13798"/>
                  </a:cubicBezTo>
                  <a:lnTo>
                    <a:pt x="16035" y="13798"/>
                  </a:lnTo>
                  <a:cubicBezTo>
                    <a:pt x="16142" y="13766"/>
                    <a:pt x="16249" y="13722"/>
                    <a:pt x="16356" y="13703"/>
                  </a:cubicBezTo>
                  <a:lnTo>
                    <a:pt x="16356" y="13703"/>
                  </a:lnTo>
                  <a:cubicBezTo>
                    <a:pt x="16602" y="13665"/>
                    <a:pt x="16854" y="13634"/>
                    <a:pt x="17099" y="13602"/>
                  </a:cubicBezTo>
                  <a:lnTo>
                    <a:pt x="17099" y="13602"/>
                  </a:lnTo>
                  <a:cubicBezTo>
                    <a:pt x="17515" y="13546"/>
                    <a:pt x="17925" y="13489"/>
                    <a:pt x="18315" y="13319"/>
                  </a:cubicBezTo>
                  <a:lnTo>
                    <a:pt x="18315" y="13319"/>
                  </a:lnTo>
                  <a:cubicBezTo>
                    <a:pt x="18328" y="13313"/>
                    <a:pt x="18347" y="13313"/>
                    <a:pt x="18391" y="13306"/>
                  </a:cubicBezTo>
                  <a:lnTo>
                    <a:pt x="18391" y="13306"/>
                  </a:lnTo>
                  <a:cubicBezTo>
                    <a:pt x="18359" y="13344"/>
                    <a:pt x="18347" y="13363"/>
                    <a:pt x="18334" y="13382"/>
                  </a:cubicBezTo>
                  <a:lnTo>
                    <a:pt x="18334" y="13382"/>
                  </a:lnTo>
                  <a:cubicBezTo>
                    <a:pt x="18063" y="13628"/>
                    <a:pt x="17767" y="13835"/>
                    <a:pt x="17421" y="13968"/>
                  </a:cubicBezTo>
                  <a:lnTo>
                    <a:pt x="17421" y="13968"/>
                  </a:lnTo>
                  <a:cubicBezTo>
                    <a:pt x="17206" y="14056"/>
                    <a:pt x="16992" y="14132"/>
                    <a:pt x="16765" y="14201"/>
                  </a:cubicBezTo>
                  <a:lnTo>
                    <a:pt x="16765" y="14201"/>
                  </a:lnTo>
                  <a:cubicBezTo>
                    <a:pt x="16318" y="14333"/>
                    <a:pt x="15865" y="14459"/>
                    <a:pt x="15442" y="14667"/>
                  </a:cubicBezTo>
                  <a:lnTo>
                    <a:pt x="15442" y="14667"/>
                  </a:lnTo>
                  <a:cubicBezTo>
                    <a:pt x="15430" y="14673"/>
                    <a:pt x="15417" y="14673"/>
                    <a:pt x="15373" y="14680"/>
                  </a:cubicBezTo>
                  <a:lnTo>
                    <a:pt x="15373" y="14680"/>
                  </a:lnTo>
                  <a:cubicBezTo>
                    <a:pt x="15424" y="14459"/>
                    <a:pt x="15512" y="14276"/>
                    <a:pt x="15631" y="14106"/>
                  </a:cubicBezTo>
                  <a:moveTo>
                    <a:pt x="2678" y="14497"/>
                  </a:moveTo>
                  <a:cubicBezTo>
                    <a:pt x="2325" y="14258"/>
                    <a:pt x="2035" y="13949"/>
                    <a:pt x="1796" y="13596"/>
                  </a:cubicBezTo>
                  <a:lnTo>
                    <a:pt x="1796" y="13596"/>
                  </a:lnTo>
                  <a:cubicBezTo>
                    <a:pt x="1783" y="13583"/>
                    <a:pt x="1777" y="13558"/>
                    <a:pt x="1771" y="13533"/>
                  </a:cubicBezTo>
                  <a:lnTo>
                    <a:pt x="1771" y="13533"/>
                  </a:lnTo>
                  <a:cubicBezTo>
                    <a:pt x="1840" y="13489"/>
                    <a:pt x="1909" y="13489"/>
                    <a:pt x="1972" y="13502"/>
                  </a:cubicBezTo>
                  <a:lnTo>
                    <a:pt x="1972" y="13502"/>
                  </a:lnTo>
                  <a:cubicBezTo>
                    <a:pt x="2061" y="13514"/>
                    <a:pt x="2142" y="13533"/>
                    <a:pt x="2224" y="13558"/>
                  </a:cubicBezTo>
                  <a:lnTo>
                    <a:pt x="2224" y="13558"/>
                  </a:lnTo>
                  <a:cubicBezTo>
                    <a:pt x="2363" y="13596"/>
                    <a:pt x="2502" y="13634"/>
                    <a:pt x="2647" y="13672"/>
                  </a:cubicBezTo>
                  <a:lnTo>
                    <a:pt x="2647" y="13672"/>
                  </a:lnTo>
                  <a:cubicBezTo>
                    <a:pt x="2791" y="13703"/>
                    <a:pt x="2936" y="13709"/>
                    <a:pt x="3075" y="13659"/>
                  </a:cubicBezTo>
                  <a:lnTo>
                    <a:pt x="3075" y="13659"/>
                  </a:lnTo>
                  <a:cubicBezTo>
                    <a:pt x="3119" y="13646"/>
                    <a:pt x="3163" y="13640"/>
                    <a:pt x="3214" y="13628"/>
                  </a:cubicBezTo>
                  <a:lnTo>
                    <a:pt x="3214" y="13628"/>
                  </a:lnTo>
                  <a:cubicBezTo>
                    <a:pt x="3239" y="13646"/>
                    <a:pt x="3270" y="13665"/>
                    <a:pt x="3295" y="13684"/>
                  </a:cubicBezTo>
                  <a:lnTo>
                    <a:pt x="3295" y="13684"/>
                  </a:lnTo>
                  <a:cubicBezTo>
                    <a:pt x="3648" y="13974"/>
                    <a:pt x="4045" y="14176"/>
                    <a:pt x="4474" y="14314"/>
                  </a:cubicBezTo>
                  <a:lnTo>
                    <a:pt x="4474" y="14314"/>
                  </a:lnTo>
                  <a:cubicBezTo>
                    <a:pt x="4738" y="14402"/>
                    <a:pt x="5009" y="14472"/>
                    <a:pt x="5274" y="14547"/>
                  </a:cubicBezTo>
                  <a:lnTo>
                    <a:pt x="5274" y="14547"/>
                  </a:lnTo>
                  <a:cubicBezTo>
                    <a:pt x="5324" y="14566"/>
                    <a:pt x="5368" y="14585"/>
                    <a:pt x="5438" y="14610"/>
                  </a:cubicBezTo>
                  <a:lnTo>
                    <a:pt x="5438" y="14610"/>
                  </a:lnTo>
                  <a:cubicBezTo>
                    <a:pt x="5387" y="14636"/>
                    <a:pt x="5362" y="14654"/>
                    <a:pt x="5330" y="14661"/>
                  </a:cubicBezTo>
                  <a:lnTo>
                    <a:pt x="5330" y="14661"/>
                  </a:lnTo>
                  <a:cubicBezTo>
                    <a:pt x="5104" y="14730"/>
                    <a:pt x="4877" y="14762"/>
                    <a:pt x="4644" y="14724"/>
                  </a:cubicBezTo>
                  <a:lnTo>
                    <a:pt x="4644" y="14724"/>
                  </a:lnTo>
                  <a:cubicBezTo>
                    <a:pt x="4411" y="14692"/>
                    <a:pt x="4171" y="14648"/>
                    <a:pt x="3938" y="14598"/>
                  </a:cubicBezTo>
                  <a:lnTo>
                    <a:pt x="3938" y="14598"/>
                  </a:lnTo>
                  <a:cubicBezTo>
                    <a:pt x="3579" y="14528"/>
                    <a:pt x="3214" y="14459"/>
                    <a:pt x="2842" y="14547"/>
                  </a:cubicBezTo>
                  <a:lnTo>
                    <a:pt x="2842" y="14547"/>
                  </a:lnTo>
                  <a:cubicBezTo>
                    <a:pt x="2829" y="14547"/>
                    <a:pt x="2823" y="14554"/>
                    <a:pt x="2810" y="14554"/>
                  </a:cubicBezTo>
                  <a:lnTo>
                    <a:pt x="2810" y="14554"/>
                  </a:lnTo>
                  <a:cubicBezTo>
                    <a:pt x="2760" y="14554"/>
                    <a:pt x="2722" y="14522"/>
                    <a:pt x="2678" y="14497"/>
                  </a:cubicBezTo>
                  <a:moveTo>
                    <a:pt x="14869" y="15146"/>
                  </a:moveTo>
                  <a:cubicBezTo>
                    <a:pt x="14919" y="15108"/>
                    <a:pt x="14951" y="15089"/>
                    <a:pt x="14982" y="15064"/>
                  </a:cubicBezTo>
                  <a:lnTo>
                    <a:pt x="14982" y="15064"/>
                  </a:lnTo>
                  <a:cubicBezTo>
                    <a:pt x="15159" y="14938"/>
                    <a:pt x="15348" y="14825"/>
                    <a:pt x="15543" y="14730"/>
                  </a:cubicBezTo>
                  <a:lnTo>
                    <a:pt x="15543" y="14730"/>
                  </a:lnTo>
                  <a:cubicBezTo>
                    <a:pt x="15808" y="14604"/>
                    <a:pt x="16079" y="14510"/>
                    <a:pt x="16362" y="14428"/>
                  </a:cubicBezTo>
                  <a:lnTo>
                    <a:pt x="16362" y="14428"/>
                  </a:lnTo>
                  <a:cubicBezTo>
                    <a:pt x="16608" y="14352"/>
                    <a:pt x="16854" y="14283"/>
                    <a:pt x="17099" y="14201"/>
                  </a:cubicBezTo>
                  <a:lnTo>
                    <a:pt x="17099" y="14201"/>
                  </a:lnTo>
                  <a:cubicBezTo>
                    <a:pt x="17515" y="14062"/>
                    <a:pt x="17912" y="13880"/>
                    <a:pt x="18246" y="13590"/>
                  </a:cubicBezTo>
                  <a:lnTo>
                    <a:pt x="18246" y="13590"/>
                  </a:lnTo>
                  <a:cubicBezTo>
                    <a:pt x="18259" y="13577"/>
                    <a:pt x="18278" y="13571"/>
                    <a:pt x="18296" y="13558"/>
                  </a:cubicBezTo>
                  <a:lnTo>
                    <a:pt x="18296" y="13558"/>
                  </a:lnTo>
                  <a:cubicBezTo>
                    <a:pt x="18133" y="13835"/>
                    <a:pt x="17944" y="14081"/>
                    <a:pt x="17704" y="14283"/>
                  </a:cubicBezTo>
                  <a:lnTo>
                    <a:pt x="17704" y="14283"/>
                  </a:lnTo>
                  <a:cubicBezTo>
                    <a:pt x="17679" y="14308"/>
                    <a:pt x="17654" y="14327"/>
                    <a:pt x="17629" y="14346"/>
                  </a:cubicBezTo>
                  <a:lnTo>
                    <a:pt x="17629" y="14346"/>
                  </a:lnTo>
                  <a:cubicBezTo>
                    <a:pt x="17282" y="14579"/>
                    <a:pt x="16910" y="14768"/>
                    <a:pt x="16495" y="14856"/>
                  </a:cubicBezTo>
                  <a:lnTo>
                    <a:pt x="16495" y="14856"/>
                  </a:lnTo>
                  <a:cubicBezTo>
                    <a:pt x="16350" y="14888"/>
                    <a:pt x="16198" y="14919"/>
                    <a:pt x="16047" y="14938"/>
                  </a:cubicBezTo>
                  <a:lnTo>
                    <a:pt x="16047" y="14938"/>
                  </a:lnTo>
                  <a:cubicBezTo>
                    <a:pt x="15682" y="15001"/>
                    <a:pt x="15304" y="15039"/>
                    <a:pt x="14945" y="15158"/>
                  </a:cubicBezTo>
                  <a:lnTo>
                    <a:pt x="14945" y="15158"/>
                  </a:lnTo>
                  <a:cubicBezTo>
                    <a:pt x="14945" y="15158"/>
                    <a:pt x="14938" y="15158"/>
                    <a:pt x="14938" y="15158"/>
                  </a:cubicBezTo>
                  <a:lnTo>
                    <a:pt x="14938" y="15158"/>
                  </a:lnTo>
                  <a:cubicBezTo>
                    <a:pt x="14926" y="15158"/>
                    <a:pt x="14913" y="15152"/>
                    <a:pt x="14869" y="15146"/>
                  </a:cubicBezTo>
                  <a:moveTo>
                    <a:pt x="12569" y="13640"/>
                  </a:moveTo>
                  <a:cubicBezTo>
                    <a:pt x="12639" y="13779"/>
                    <a:pt x="12695" y="13886"/>
                    <a:pt x="12752" y="14006"/>
                  </a:cubicBezTo>
                  <a:lnTo>
                    <a:pt x="12752" y="14006"/>
                  </a:lnTo>
                  <a:cubicBezTo>
                    <a:pt x="12689" y="14144"/>
                    <a:pt x="12626" y="14270"/>
                    <a:pt x="12569" y="14396"/>
                  </a:cubicBezTo>
                  <a:lnTo>
                    <a:pt x="12569" y="14396"/>
                  </a:lnTo>
                  <a:cubicBezTo>
                    <a:pt x="12506" y="14522"/>
                    <a:pt x="12469" y="14661"/>
                    <a:pt x="12362" y="14806"/>
                  </a:cubicBezTo>
                  <a:lnTo>
                    <a:pt x="12362" y="14806"/>
                  </a:lnTo>
                  <a:cubicBezTo>
                    <a:pt x="12387" y="14396"/>
                    <a:pt x="12425" y="14024"/>
                    <a:pt x="12569" y="13640"/>
                  </a:cubicBezTo>
                  <a:moveTo>
                    <a:pt x="12658" y="14447"/>
                  </a:moveTo>
                  <a:cubicBezTo>
                    <a:pt x="12677" y="14409"/>
                    <a:pt x="12721" y="14384"/>
                    <a:pt x="12758" y="14365"/>
                  </a:cubicBezTo>
                  <a:lnTo>
                    <a:pt x="12758" y="14365"/>
                  </a:lnTo>
                  <a:cubicBezTo>
                    <a:pt x="12935" y="14264"/>
                    <a:pt x="13092" y="14150"/>
                    <a:pt x="13237" y="14012"/>
                  </a:cubicBezTo>
                  <a:lnTo>
                    <a:pt x="13237" y="14012"/>
                  </a:lnTo>
                  <a:cubicBezTo>
                    <a:pt x="13250" y="13993"/>
                    <a:pt x="13275" y="13980"/>
                    <a:pt x="13294" y="13968"/>
                  </a:cubicBezTo>
                  <a:lnTo>
                    <a:pt x="13294" y="13968"/>
                  </a:lnTo>
                  <a:cubicBezTo>
                    <a:pt x="13332" y="14024"/>
                    <a:pt x="13294" y="14062"/>
                    <a:pt x="13269" y="14100"/>
                  </a:cubicBezTo>
                  <a:lnTo>
                    <a:pt x="13269" y="14100"/>
                  </a:lnTo>
                  <a:cubicBezTo>
                    <a:pt x="13099" y="14415"/>
                    <a:pt x="12878" y="14692"/>
                    <a:pt x="12607" y="14925"/>
                  </a:cubicBezTo>
                  <a:lnTo>
                    <a:pt x="12607" y="14925"/>
                  </a:lnTo>
                  <a:cubicBezTo>
                    <a:pt x="12557" y="14969"/>
                    <a:pt x="12513" y="15032"/>
                    <a:pt x="12412" y="15051"/>
                  </a:cubicBezTo>
                  <a:lnTo>
                    <a:pt x="12412" y="15051"/>
                  </a:lnTo>
                  <a:cubicBezTo>
                    <a:pt x="12481" y="14831"/>
                    <a:pt x="12563" y="14636"/>
                    <a:pt x="12658" y="14447"/>
                  </a:cubicBezTo>
                  <a:moveTo>
                    <a:pt x="14724" y="14736"/>
                  </a:moveTo>
                  <a:cubicBezTo>
                    <a:pt x="14888" y="14465"/>
                    <a:pt x="15134" y="14283"/>
                    <a:pt x="15411" y="14132"/>
                  </a:cubicBezTo>
                  <a:lnTo>
                    <a:pt x="15411" y="14132"/>
                  </a:lnTo>
                  <a:cubicBezTo>
                    <a:pt x="15449" y="14113"/>
                    <a:pt x="15480" y="14069"/>
                    <a:pt x="15537" y="14094"/>
                  </a:cubicBezTo>
                  <a:lnTo>
                    <a:pt x="15537" y="14094"/>
                  </a:lnTo>
                  <a:cubicBezTo>
                    <a:pt x="15424" y="14283"/>
                    <a:pt x="15335" y="14478"/>
                    <a:pt x="15285" y="14686"/>
                  </a:cubicBezTo>
                  <a:lnTo>
                    <a:pt x="15285" y="14686"/>
                  </a:lnTo>
                  <a:cubicBezTo>
                    <a:pt x="15272" y="14743"/>
                    <a:pt x="15228" y="14787"/>
                    <a:pt x="15178" y="14818"/>
                  </a:cubicBezTo>
                  <a:lnTo>
                    <a:pt x="15178" y="14818"/>
                  </a:lnTo>
                  <a:cubicBezTo>
                    <a:pt x="14957" y="14951"/>
                    <a:pt x="14749" y="15108"/>
                    <a:pt x="14567" y="15291"/>
                  </a:cubicBezTo>
                  <a:lnTo>
                    <a:pt x="14567" y="15291"/>
                  </a:lnTo>
                  <a:cubicBezTo>
                    <a:pt x="14554" y="15303"/>
                    <a:pt x="14535" y="15310"/>
                    <a:pt x="14485" y="15335"/>
                  </a:cubicBezTo>
                  <a:lnTo>
                    <a:pt x="14485" y="15335"/>
                  </a:lnTo>
                  <a:cubicBezTo>
                    <a:pt x="14529" y="15095"/>
                    <a:pt x="14617" y="14913"/>
                    <a:pt x="14724" y="14736"/>
                  </a:cubicBezTo>
                  <a:moveTo>
                    <a:pt x="13647" y="16500"/>
                  </a:moveTo>
                  <a:cubicBezTo>
                    <a:pt x="13647" y="16255"/>
                    <a:pt x="13641" y="16009"/>
                    <a:pt x="13653" y="15763"/>
                  </a:cubicBezTo>
                  <a:lnTo>
                    <a:pt x="13653" y="15763"/>
                  </a:lnTo>
                  <a:cubicBezTo>
                    <a:pt x="13672" y="15442"/>
                    <a:pt x="13792" y="15152"/>
                    <a:pt x="14006" y="14900"/>
                  </a:cubicBezTo>
                  <a:lnTo>
                    <a:pt x="14006" y="14900"/>
                  </a:lnTo>
                  <a:cubicBezTo>
                    <a:pt x="14056" y="14831"/>
                    <a:pt x="14119" y="14774"/>
                    <a:pt x="14201" y="14743"/>
                  </a:cubicBezTo>
                  <a:lnTo>
                    <a:pt x="14201" y="14743"/>
                  </a:lnTo>
                  <a:cubicBezTo>
                    <a:pt x="14371" y="14667"/>
                    <a:pt x="14541" y="14591"/>
                    <a:pt x="14712" y="14516"/>
                  </a:cubicBezTo>
                  <a:lnTo>
                    <a:pt x="14712" y="14516"/>
                  </a:lnTo>
                  <a:cubicBezTo>
                    <a:pt x="14724" y="14510"/>
                    <a:pt x="14743" y="14516"/>
                    <a:pt x="14768" y="14516"/>
                  </a:cubicBezTo>
                  <a:lnTo>
                    <a:pt x="14768" y="14516"/>
                  </a:lnTo>
                  <a:cubicBezTo>
                    <a:pt x="14756" y="14541"/>
                    <a:pt x="14749" y="14560"/>
                    <a:pt x="14737" y="14579"/>
                  </a:cubicBezTo>
                  <a:lnTo>
                    <a:pt x="14737" y="14579"/>
                  </a:lnTo>
                  <a:cubicBezTo>
                    <a:pt x="14548" y="14831"/>
                    <a:pt x="14434" y="15114"/>
                    <a:pt x="14378" y="15429"/>
                  </a:cubicBezTo>
                  <a:lnTo>
                    <a:pt x="14378" y="15429"/>
                  </a:lnTo>
                  <a:cubicBezTo>
                    <a:pt x="14371" y="15480"/>
                    <a:pt x="14352" y="15524"/>
                    <a:pt x="14315" y="15568"/>
                  </a:cubicBezTo>
                  <a:lnTo>
                    <a:pt x="14315" y="15568"/>
                  </a:lnTo>
                  <a:cubicBezTo>
                    <a:pt x="14075" y="15845"/>
                    <a:pt x="13886" y="16154"/>
                    <a:pt x="13729" y="16482"/>
                  </a:cubicBezTo>
                  <a:lnTo>
                    <a:pt x="13729" y="16482"/>
                  </a:lnTo>
                  <a:cubicBezTo>
                    <a:pt x="13716" y="16513"/>
                    <a:pt x="13697" y="16532"/>
                    <a:pt x="13666" y="16570"/>
                  </a:cubicBezTo>
                  <a:lnTo>
                    <a:pt x="13666" y="16570"/>
                  </a:lnTo>
                  <a:cubicBezTo>
                    <a:pt x="13653" y="16532"/>
                    <a:pt x="13647" y="16519"/>
                    <a:pt x="13647" y="16500"/>
                  </a:cubicBezTo>
                  <a:close/>
                  <a:moveTo>
                    <a:pt x="4366" y="15140"/>
                  </a:moveTo>
                  <a:cubicBezTo>
                    <a:pt x="4177" y="15077"/>
                    <a:pt x="3988" y="15020"/>
                    <a:pt x="3793" y="14969"/>
                  </a:cubicBezTo>
                  <a:lnTo>
                    <a:pt x="3793" y="14969"/>
                  </a:lnTo>
                  <a:cubicBezTo>
                    <a:pt x="3529" y="14894"/>
                    <a:pt x="3264" y="14818"/>
                    <a:pt x="3012" y="14692"/>
                  </a:cubicBezTo>
                  <a:lnTo>
                    <a:pt x="3012" y="14692"/>
                  </a:lnTo>
                  <a:cubicBezTo>
                    <a:pt x="2980" y="14673"/>
                    <a:pt x="2955" y="14648"/>
                    <a:pt x="2924" y="14623"/>
                  </a:cubicBezTo>
                  <a:lnTo>
                    <a:pt x="2924" y="14623"/>
                  </a:lnTo>
                  <a:cubicBezTo>
                    <a:pt x="3132" y="14573"/>
                    <a:pt x="3245" y="14560"/>
                    <a:pt x="3428" y="14591"/>
                  </a:cubicBezTo>
                  <a:lnTo>
                    <a:pt x="3428" y="14591"/>
                  </a:lnTo>
                  <a:cubicBezTo>
                    <a:pt x="3730" y="14648"/>
                    <a:pt x="4026" y="14705"/>
                    <a:pt x="4322" y="14762"/>
                  </a:cubicBezTo>
                  <a:lnTo>
                    <a:pt x="4322" y="14762"/>
                  </a:lnTo>
                  <a:cubicBezTo>
                    <a:pt x="4593" y="14812"/>
                    <a:pt x="4858" y="14843"/>
                    <a:pt x="5129" y="14787"/>
                  </a:cubicBezTo>
                  <a:lnTo>
                    <a:pt x="5129" y="14787"/>
                  </a:lnTo>
                  <a:cubicBezTo>
                    <a:pt x="5261" y="14762"/>
                    <a:pt x="5387" y="14724"/>
                    <a:pt x="5538" y="14686"/>
                  </a:cubicBezTo>
                  <a:lnTo>
                    <a:pt x="5538" y="14686"/>
                  </a:lnTo>
                  <a:cubicBezTo>
                    <a:pt x="5482" y="14825"/>
                    <a:pt x="5387" y="14900"/>
                    <a:pt x="5280" y="14951"/>
                  </a:cubicBezTo>
                  <a:lnTo>
                    <a:pt x="5280" y="14951"/>
                  </a:lnTo>
                  <a:cubicBezTo>
                    <a:pt x="5173" y="15001"/>
                    <a:pt x="5060" y="15039"/>
                    <a:pt x="4946" y="15064"/>
                  </a:cubicBezTo>
                  <a:lnTo>
                    <a:pt x="4946" y="15064"/>
                  </a:lnTo>
                  <a:cubicBezTo>
                    <a:pt x="4814" y="15102"/>
                    <a:pt x="4682" y="15114"/>
                    <a:pt x="4555" y="15146"/>
                  </a:cubicBezTo>
                  <a:lnTo>
                    <a:pt x="4555" y="15146"/>
                  </a:lnTo>
                  <a:cubicBezTo>
                    <a:pt x="4530" y="15158"/>
                    <a:pt x="4505" y="15158"/>
                    <a:pt x="4480" y="15158"/>
                  </a:cubicBezTo>
                  <a:lnTo>
                    <a:pt x="4480" y="15158"/>
                  </a:lnTo>
                  <a:cubicBezTo>
                    <a:pt x="4442" y="15158"/>
                    <a:pt x="4404" y="15152"/>
                    <a:pt x="4366" y="15140"/>
                  </a:cubicBezTo>
                  <a:moveTo>
                    <a:pt x="5444" y="15940"/>
                  </a:moveTo>
                  <a:cubicBezTo>
                    <a:pt x="5324" y="15814"/>
                    <a:pt x="5211" y="15675"/>
                    <a:pt x="5072" y="15555"/>
                  </a:cubicBezTo>
                  <a:lnTo>
                    <a:pt x="5072" y="15555"/>
                  </a:lnTo>
                  <a:cubicBezTo>
                    <a:pt x="4934" y="15436"/>
                    <a:pt x="4782" y="15341"/>
                    <a:pt x="4618" y="15221"/>
                  </a:cubicBezTo>
                  <a:lnTo>
                    <a:pt x="4618" y="15221"/>
                  </a:lnTo>
                  <a:cubicBezTo>
                    <a:pt x="4656" y="15209"/>
                    <a:pt x="4688" y="15196"/>
                    <a:pt x="4713" y="15190"/>
                  </a:cubicBezTo>
                  <a:lnTo>
                    <a:pt x="4713" y="15190"/>
                  </a:lnTo>
                  <a:cubicBezTo>
                    <a:pt x="4801" y="15171"/>
                    <a:pt x="4883" y="15158"/>
                    <a:pt x="4971" y="15140"/>
                  </a:cubicBezTo>
                  <a:lnTo>
                    <a:pt x="4971" y="15140"/>
                  </a:lnTo>
                  <a:cubicBezTo>
                    <a:pt x="5255" y="15077"/>
                    <a:pt x="5513" y="14963"/>
                    <a:pt x="5658" y="14667"/>
                  </a:cubicBezTo>
                  <a:lnTo>
                    <a:pt x="5658" y="14667"/>
                  </a:lnTo>
                  <a:cubicBezTo>
                    <a:pt x="5721" y="14673"/>
                    <a:pt x="5765" y="14680"/>
                    <a:pt x="5809" y="14692"/>
                  </a:cubicBezTo>
                  <a:lnTo>
                    <a:pt x="5809" y="14692"/>
                  </a:lnTo>
                  <a:cubicBezTo>
                    <a:pt x="5935" y="14730"/>
                    <a:pt x="6061" y="14762"/>
                    <a:pt x="6187" y="14806"/>
                  </a:cubicBezTo>
                  <a:lnTo>
                    <a:pt x="6187" y="14806"/>
                  </a:lnTo>
                  <a:cubicBezTo>
                    <a:pt x="6584" y="14932"/>
                    <a:pt x="6975" y="15077"/>
                    <a:pt x="7347" y="15266"/>
                  </a:cubicBezTo>
                  <a:lnTo>
                    <a:pt x="7347" y="15266"/>
                  </a:lnTo>
                  <a:cubicBezTo>
                    <a:pt x="7384" y="15284"/>
                    <a:pt x="7441" y="15291"/>
                    <a:pt x="7441" y="15354"/>
                  </a:cubicBezTo>
                  <a:lnTo>
                    <a:pt x="7441" y="15354"/>
                  </a:lnTo>
                  <a:cubicBezTo>
                    <a:pt x="7044" y="15700"/>
                    <a:pt x="6275" y="15946"/>
                    <a:pt x="5652" y="15946"/>
                  </a:cubicBezTo>
                  <a:lnTo>
                    <a:pt x="5652" y="15946"/>
                  </a:lnTo>
                  <a:cubicBezTo>
                    <a:pt x="5582" y="15946"/>
                    <a:pt x="5513" y="15946"/>
                    <a:pt x="5444" y="15940"/>
                  </a:cubicBezTo>
                  <a:close/>
                  <a:moveTo>
                    <a:pt x="14088" y="16041"/>
                  </a:moveTo>
                  <a:cubicBezTo>
                    <a:pt x="14195" y="15896"/>
                    <a:pt x="14308" y="15744"/>
                    <a:pt x="14422" y="15600"/>
                  </a:cubicBezTo>
                  <a:lnTo>
                    <a:pt x="14422" y="15600"/>
                  </a:lnTo>
                  <a:cubicBezTo>
                    <a:pt x="14497" y="15492"/>
                    <a:pt x="14592" y="15417"/>
                    <a:pt x="14705" y="15360"/>
                  </a:cubicBezTo>
                  <a:lnTo>
                    <a:pt x="14705" y="15360"/>
                  </a:lnTo>
                  <a:cubicBezTo>
                    <a:pt x="14819" y="15303"/>
                    <a:pt x="14932" y="15253"/>
                    <a:pt x="15052" y="15209"/>
                  </a:cubicBezTo>
                  <a:lnTo>
                    <a:pt x="15052" y="15209"/>
                  </a:lnTo>
                  <a:cubicBezTo>
                    <a:pt x="15291" y="15127"/>
                    <a:pt x="15543" y="15102"/>
                    <a:pt x="15789" y="15058"/>
                  </a:cubicBezTo>
                  <a:lnTo>
                    <a:pt x="15789" y="15058"/>
                  </a:lnTo>
                  <a:cubicBezTo>
                    <a:pt x="16192" y="15001"/>
                    <a:pt x="16589" y="14938"/>
                    <a:pt x="16967" y="14793"/>
                  </a:cubicBezTo>
                  <a:lnTo>
                    <a:pt x="16967" y="14793"/>
                  </a:lnTo>
                  <a:cubicBezTo>
                    <a:pt x="16986" y="14787"/>
                    <a:pt x="17005" y="14793"/>
                    <a:pt x="17055" y="14787"/>
                  </a:cubicBezTo>
                  <a:lnTo>
                    <a:pt x="17055" y="14787"/>
                  </a:lnTo>
                  <a:cubicBezTo>
                    <a:pt x="16992" y="14837"/>
                    <a:pt x="16948" y="14869"/>
                    <a:pt x="16910" y="14900"/>
                  </a:cubicBezTo>
                  <a:lnTo>
                    <a:pt x="16910" y="14900"/>
                  </a:lnTo>
                  <a:cubicBezTo>
                    <a:pt x="16772" y="14995"/>
                    <a:pt x="16633" y="15083"/>
                    <a:pt x="16501" y="15177"/>
                  </a:cubicBezTo>
                  <a:lnTo>
                    <a:pt x="16501" y="15177"/>
                  </a:lnTo>
                  <a:cubicBezTo>
                    <a:pt x="16394" y="15253"/>
                    <a:pt x="16280" y="15310"/>
                    <a:pt x="16161" y="15341"/>
                  </a:cubicBezTo>
                  <a:lnTo>
                    <a:pt x="16161" y="15341"/>
                  </a:lnTo>
                  <a:cubicBezTo>
                    <a:pt x="16003" y="15379"/>
                    <a:pt x="15839" y="15423"/>
                    <a:pt x="15682" y="15455"/>
                  </a:cubicBezTo>
                  <a:lnTo>
                    <a:pt x="15682" y="15455"/>
                  </a:lnTo>
                  <a:cubicBezTo>
                    <a:pt x="15115" y="15574"/>
                    <a:pt x="14586" y="15770"/>
                    <a:pt x="14119" y="16110"/>
                  </a:cubicBezTo>
                  <a:lnTo>
                    <a:pt x="14119" y="16110"/>
                  </a:lnTo>
                  <a:cubicBezTo>
                    <a:pt x="14107" y="16116"/>
                    <a:pt x="14082" y="16116"/>
                    <a:pt x="14050" y="16129"/>
                  </a:cubicBezTo>
                  <a:lnTo>
                    <a:pt x="14050" y="16129"/>
                  </a:lnTo>
                  <a:cubicBezTo>
                    <a:pt x="14069" y="16085"/>
                    <a:pt x="14075" y="16066"/>
                    <a:pt x="14088" y="16041"/>
                  </a:cubicBezTo>
                  <a:close/>
                  <a:moveTo>
                    <a:pt x="12752" y="18151"/>
                  </a:moveTo>
                  <a:cubicBezTo>
                    <a:pt x="12765" y="17880"/>
                    <a:pt x="12784" y="17609"/>
                    <a:pt x="12796" y="17338"/>
                  </a:cubicBezTo>
                  <a:lnTo>
                    <a:pt x="12796" y="17338"/>
                  </a:lnTo>
                  <a:cubicBezTo>
                    <a:pt x="12815" y="16979"/>
                    <a:pt x="12878" y="16633"/>
                    <a:pt x="12979" y="16286"/>
                  </a:cubicBezTo>
                  <a:lnTo>
                    <a:pt x="12979" y="16286"/>
                  </a:lnTo>
                  <a:cubicBezTo>
                    <a:pt x="13055" y="16028"/>
                    <a:pt x="13149" y="15770"/>
                    <a:pt x="13281" y="15530"/>
                  </a:cubicBezTo>
                  <a:lnTo>
                    <a:pt x="13281" y="15530"/>
                  </a:lnTo>
                  <a:cubicBezTo>
                    <a:pt x="13407" y="15303"/>
                    <a:pt x="13578" y="15114"/>
                    <a:pt x="13830" y="14963"/>
                  </a:cubicBezTo>
                  <a:lnTo>
                    <a:pt x="13830" y="14963"/>
                  </a:lnTo>
                  <a:cubicBezTo>
                    <a:pt x="13817" y="15014"/>
                    <a:pt x="13811" y="15026"/>
                    <a:pt x="13804" y="15039"/>
                  </a:cubicBezTo>
                  <a:lnTo>
                    <a:pt x="13804" y="15039"/>
                  </a:lnTo>
                  <a:cubicBezTo>
                    <a:pt x="13641" y="15303"/>
                    <a:pt x="13571" y="15593"/>
                    <a:pt x="13565" y="15908"/>
                  </a:cubicBezTo>
                  <a:lnTo>
                    <a:pt x="13565" y="15908"/>
                  </a:lnTo>
                  <a:cubicBezTo>
                    <a:pt x="13565" y="16135"/>
                    <a:pt x="13565" y="16356"/>
                    <a:pt x="13565" y="16582"/>
                  </a:cubicBezTo>
                  <a:lnTo>
                    <a:pt x="13565" y="16582"/>
                  </a:lnTo>
                  <a:cubicBezTo>
                    <a:pt x="13565" y="16765"/>
                    <a:pt x="13540" y="16935"/>
                    <a:pt x="13458" y="17099"/>
                  </a:cubicBezTo>
                  <a:lnTo>
                    <a:pt x="13458" y="17099"/>
                  </a:lnTo>
                  <a:cubicBezTo>
                    <a:pt x="13395" y="17219"/>
                    <a:pt x="13351" y="17345"/>
                    <a:pt x="13294" y="17464"/>
                  </a:cubicBezTo>
                  <a:lnTo>
                    <a:pt x="13294" y="17464"/>
                  </a:lnTo>
                  <a:cubicBezTo>
                    <a:pt x="13162" y="17742"/>
                    <a:pt x="13017" y="18006"/>
                    <a:pt x="12834" y="18252"/>
                  </a:cubicBezTo>
                  <a:lnTo>
                    <a:pt x="12834" y="18252"/>
                  </a:lnTo>
                  <a:cubicBezTo>
                    <a:pt x="12821" y="18271"/>
                    <a:pt x="12796" y="18283"/>
                    <a:pt x="12758" y="18315"/>
                  </a:cubicBezTo>
                  <a:lnTo>
                    <a:pt x="12758" y="18315"/>
                  </a:lnTo>
                  <a:cubicBezTo>
                    <a:pt x="12758" y="18239"/>
                    <a:pt x="12752" y="18195"/>
                    <a:pt x="12752" y="18151"/>
                  </a:cubicBezTo>
                  <a:moveTo>
                    <a:pt x="6609" y="15870"/>
                  </a:moveTo>
                  <a:cubicBezTo>
                    <a:pt x="6950" y="15751"/>
                    <a:pt x="7271" y="15606"/>
                    <a:pt x="7548" y="15385"/>
                  </a:cubicBezTo>
                  <a:lnTo>
                    <a:pt x="7548" y="15385"/>
                  </a:lnTo>
                  <a:cubicBezTo>
                    <a:pt x="7838" y="15505"/>
                    <a:pt x="8367" y="15883"/>
                    <a:pt x="8531" y="16078"/>
                  </a:cubicBezTo>
                  <a:lnTo>
                    <a:pt x="8531" y="16078"/>
                  </a:lnTo>
                  <a:cubicBezTo>
                    <a:pt x="8499" y="16104"/>
                    <a:pt x="8474" y="16122"/>
                    <a:pt x="8455" y="16129"/>
                  </a:cubicBezTo>
                  <a:lnTo>
                    <a:pt x="8455" y="16129"/>
                  </a:lnTo>
                  <a:cubicBezTo>
                    <a:pt x="8386" y="16160"/>
                    <a:pt x="8323" y="16192"/>
                    <a:pt x="8254" y="16217"/>
                  </a:cubicBezTo>
                  <a:lnTo>
                    <a:pt x="8254" y="16217"/>
                  </a:lnTo>
                  <a:cubicBezTo>
                    <a:pt x="7517" y="16519"/>
                    <a:pt x="6761" y="16582"/>
                    <a:pt x="5979" y="16469"/>
                  </a:cubicBezTo>
                  <a:lnTo>
                    <a:pt x="5979" y="16469"/>
                  </a:lnTo>
                  <a:cubicBezTo>
                    <a:pt x="5910" y="16456"/>
                    <a:pt x="5853" y="16431"/>
                    <a:pt x="5809" y="16381"/>
                  </a:cubicBezTo>
                  <a:lnTo>
                    <a:pt x="5809" y="16381"/>
                  </a:lnTo>
                  <a:cubicBezTo>
                    <a:pt x="5734" y="16286"/>
                    <a:pt x="5652" y="16198"/>
                    <a:pt x="5576" y="16110"/>
                  </a:cubicBezTo>
                  <a:lnTo>
                    <a:pt x="5576" y="16110"/>
                  </a:lnTo>
                  <a:cubicBezTo>
                    <a:pt x="5564" y="16091"/>
                    <a:pt x="5557" y="16066"/>
                    <a:pt x="5545" y="16022"/>
                  </a:cubicBezTo>
                  <a:lnTo>
                    <a:pt x="5545" y="16022"/>
                  </a:lnTo>
                  <a:cubicBezTo>
                    <a:pt x="5576" y="16028"/>
                    <a:pt x="5608" y="16028"/>
                    <a:pt x="5633" y="16028"/>
                  </a:cubicBezTo>
                  <a:lnTo>
                    <a:pt x="5633" y="16028"/>
                  </a:lnTo>
                  <a:cubicBezTo>
                    <a:pt x="5979" y="16028"/>
                    <a:pt x="6301" y="15978"/>
                    <a:pt x="6609" y="15870"/>
                  </a:cubicBezTo>
                  <a:moveTo>
                    <a:pt x="13748" y="16677"/>
                  </a:moveTo>
                  <a:cubicBezTo>
                    <a:pt x="13823" y="16482"/>
                    <a:pt x="13949" y="16337"/>
                    <a:pt x="14113" y="16217"/>
                  </a:cubicBezTo>
                  <a:lnTo>
                    <a:pt x="14113" y="16217"/>
                  </a:lnTo>
                  <a:cubicBezTo>
                    <a:pt x="14415" y="15984"/>
                    <a:pt x="14743" y="15801"/>
                    <a:pt x="15108" y="15694"/>
                  </a:cubicBezTo>
                  <a:lnTo>
                    <a:pt x="15108" y="15694"/>
                  </a:lnTo>
                  <a:cubicBezTo>
                    <a:pt x="15411" y="15606"/>
                    <a:pt x="15713" y="15537"/>
                    <a:pt x="16016" y="15461"/>
                  </a:cubicBezTo>
                  <a:lnTo>
                    <a:pt x="16016" y="15461"/>
                  </a:lnTo>
                  <a:cubicBezTo>
                    <a:pt x="16028" y="15461"/>
                    <a:pt x="16047" y="15467"/>
                    <a:pt x="16079" y="15480"/>
                  </a:cubicBezTo>
                  <a:lnTo>
                    <a:pt x="16079" y="15480"/>
                  </a:lnTo>
                  <a:cubicBezTo>
                    <a:pt x="16041" y="15518"/>
                    <a:pt x="16016" y="15543"/>
                    <a:pt x="15991" y="15568"/>
                  </a:cubicBezTo>
                  <a:lnTo>
                    <a:pt x="15991" y="15568"/>
                  </a:lnTo>
                  <a:cubicBezTo>
                    <a:pt x="15827" y="15719"/>
                    <a:pt x="15688" y="15883"/>
                    <a:pt x="15568" y="16066"/>
                  </a:cubicBezTo>
                  <a:lnTo>
                    <a:pt x="15568" y="16066"/>
                  </a:lnTo>
                  <a:cubicBezTo>
                    <a:pt x="15493" y="16179"/>
                    <a:pt x="15430" y="16293"/>
                    <a:pt x="15354" y="16406"/>
                  </a:cubicBezTo>
                  <a:lnTo>
                    <a:pt x="15354" y="16406"/>
                  </a:lnTo>
                  <a:cubicBezTo>
                    <a:pt x="15304" y="16482"/>
                    <a:pt x="15247" y="16557"/>
                    <a:pt x="15184" y="16620"/>
                  </a:cubicBezTo>
                  <a:lnTo>
                    <a:pt x="15184" y="16620"/>
                  </a:lnTo>
                  <a:cubicBezTo>
                    <a:pt x="15008" y="16809"/>
                    <a:pt x="14806" y="16954"/>
                    <a:pt x="14573" y="17055"/>
                  </a:cubicBezTo>
                  <a:lnTo>
                    <a:pt x="14573" y="17055"/>
                  </a:lnTo>
                  <a:cubicBezTo>
                    <a:pt x="14422" y="17112"/>
                    <a:pt x="14277" y="17175"/>
                    <a:pt x="14126" y="17225"/>
                  </a:cubicBezTo>
                  <a:lnTo>
                    <a:pt x="14126" y="17225"/>
                  </a:lnTo>
                  <a:cubicBezTo>
                    <a:pt x="13893" y="17313"/>
                    <a:pt x="13659" y="17408"/>
                    <a:pt x="13445" y="17546"/>
                  </a:cubicBezTo>
                  <a:lnTo>
                    <a:pt x="13445" y="17546"/>
                  </a:lnTo>
                  <a:cubicBezTo>
                    <a:pt x="13433" y="17559"/>
                    <a:pt x="13407" y="17559"/>
                    <a:pt x="13357" y="17584"/>
                  </a:cubicBezTo>
                  <a:lnTo>
                    <a:pt x="13357" y="17584"/>
                  </a:lnTo>
                  <a:cubicBezTo>
                    <a:pt x="13496" y="17256"/>
                    <a:pt x="13634" y="16967"/>
                    <a:pt x="13748" y="16677"/>
                  </a:cubicBezTo>
                  <a:moveTo>
                    <a:pt x="6779" y="16595"/>
                  </a:moveTo>
                  <a:cubicBezTo>
                    <a:pt x="7384" y="16595"/>
                    <a:pt x="7958" y="16456"/>
                    <a:pt x="8499" y="16198"/>
                  </a:cubicBezTo>
                  <a:lnTo>
                    <a:pt x="8499" y="16198"/>
                  </a:lnTo>
                  <a:cubicBezTo>
                    <a:pt x="8544" y="16179"/>
                    <a:pt x="8581" y="16160"/>
                    <a:pt x="8619" y="16141"/>
                  </a:cubicBezTo>
                  <a:lnTo>
                    <a:pt x="8619" y="16141"/>
                  </a:lnTo>
                  <a:cubicBezTo>
                    <a:pt x="8814" y="16293"/>
                    <a:pt x="9237" y="16721"/>
                    <a:pt x="9589" y="17118"/>
                  </a:cubicBezTo>
                  <a:lnTo>
                    <a:pt x="9589" y="17118"/>
                  </a:lnTo>
                  <a:cubicBezTo>
                    <a:pt x="9602" y="17130"/>
                    <a:pt x="9608" y="17149"/>
                    <a:pt x="9615" y="17168"/>
                  </a:cubicBezTo>
                  <a:lnTo>
                    <a:pt x="9615" y="17168"/>
                  </a:lnTo>
                  <a:cubicBezTo>
                    <a:pt x="9589" y="17181"/>
                    <a:pt x="9577" y="17187"/>
                    <a:pt x="9558" y="17187"/>
                  </a:cubicBezTo>
                  <a:lnTo>
                    <a:pt x="9558" y="17187"/>
                  </a:lnTo>
                  <a:cubicBezTo>
                    <a:pt x="8947" y="17225"/>
                    <a:pt x="8342" y="17219"/>
                    <a:pt x="7731" y="17200"/>
                  </a:cubicBezTo>
                  <a:lnTo>
                    <a:pt x="7731" y="17200"/>
                  </a:lnTo>
                  <a:cubicBezTo>
                    <a:pt x="7510" y="17187"/>
                    <a:pt x="7284" y="17156"/>
                    <a:pt x="7069" y="17112"/>
                  </a:cubicBezTo>
                  <a:lnTo>
                    <a:pt x="7069" y="17112"/>
                  </a:lnTo>
                  <a:cubicBezTo>
                    <a:pt x="6710" y="17036"/>
                    <a:pt x="6389" y="16885"/>
                    <a:pt x="6105" y="16658"/>
                  </a:cubicBezTo>
                  <a:lnTo>
                    <a:pt x="6105" y="16658"/>
                  </a:lnTo>
                  <a:cubicBezTo>
                    <a:pt x="6080" y="16639"/>
                    <a:pt x="6055" y="16608"/>
                    <a:pt x="6005" y="16557"/>
                  </a:cubicBezTo>
                  <a:lnTo>
                    <a:pt x="6005" y="16557"/>
                  </a:lnTo>
                  <a:cubicBezTo>
                    <a:pt x="6061" y="16557"/>
                    <a:pt x="6086" y="16551"/>
                    <a:pt x="6105" y="16557"/>
                  </a:cubicBezTo>
                  <a:lnTo>
                    <a:pt x="6105" y="16557"/>
                  </a:lnTo>
                  <a:cubicBezTo>
                    <a:pt x="6294" y="16595"/>
                    <a:pt x="6477" y="16595"/>
                    <a:pt x="6666" y="16595"/>
                  </a:cubicBezTo>
                  <a:lnTo>
                    <a:pt x="6666" y="16595"/>
                  </a:lnTo>
                  <a:cubicBezTo>
                    <a:pt x="6704" y="16595"/>
                    <a:pt x="6742" y="16595"/>
                    <a:pt x="6779" y="16595"/>
                  </a:cubicBezTo>
                  <a:moveTo>
                    <a:pt x="12935" y="18302"/>
                  </a:moveTo>
                  <a:cubicBezTo>
                    <a:pt x="12998" y="18195"/>
                    <a:pt x="13073" y="18094"/>
                    <a:pt x="13130" y="17981"/>
                  </a:cubicBezTo>
                  <a:lnTo>
                    <a:pt x="13130" y="17981"/>
                  </a:lnTo>
                  <a:cubicBezTo>
                    <a:pt x="13206" y="17836"/>
                    <a:pt x="13319" y="17723"/>
                    <a:pt x="13452" y="17641"/>
                  </a:cubicBezTo>
                  <a:lnTo>
                    <a:pt x="13452" y="17641"/>
                  </a:lnTo>
                  <a:cubicBezTo>
                    <a:pt x="13552" y="17578"/>
                    <a:pt x="13653" y="17515"/>
                    <a:pt x="13760" y="17464"/>
                  </a:cubicBezTo>
                  <a:lnTo>
                    <a:pt x="13760" y="17464"/>
                  </a:lnTo>
                  <a:cubicBezTo>
                    <a:pt x="13924" y="17389"/>
                    <a:pt x="14094" y="17326"/>
                    <a:pt x="14258" y="17263"/>
                  </a:cubicBezTo>
                  <a:lnTo>
                    <a:pt x="14258" y="17263"/>
                  </a:lnTo>
                  <a:cubicBezTo>
                    <a:pt x="14523" y="17162"/>
                    <a:pt x="14781" y="17061"/>
                    <a:pt x="15001" y="16891"/>
                  </a:cubicBezTo>
                  <a:lnTo>
                    <a:pt x="15001" y="16891"/>
                  </a:lnTo>
                  <a:cubicBezTo>
                    <a:pt x="15014" y="16885"/>
                    <a:pt x="15027" y="16885"/>
                    <a:pt x="15064" y="16878"/>
                  </a:cubicBezTo>
                  <a:lnTo>
                    <a:pt x="15064" y="16878"/>
                  </a:lnTo>
                  <a:cubicBezTo>
                    <a:pt x="14819" y="17345"/>
                    <a:pt x="14491" y="17697"/>
                    <a:pt x="14025" y="17912"/>
                  </a:cubicBezTo>
                  <a:lnTo>
                    <a:pt x="14025" y="17912"/>
                  </a:lnTo>
                  <a:cubicBezTo>
                    <a:pt x="13685" y="18069"/>
                    <a:pt x="13332" y="18202"/>
                    <a:pt x="12973" y="18315"/>
                  </a:cubicBezTo>
                  <a:lnTo>
                    <a:pt x="12973" y="18315"/>
                  </a:lnTo>
                  <a:cubicBezTo>
                    <a:pt x="12973" y="18315"/>
                    <a:pt x="12973" y="18315"/>
                    <a:pt x="12973" y="18315"/>
                  </a:cubicBezTo>
                  <a:lnTo>
                    <a:pt x="12973" y="18315"/>
                  </a:lnTo>
                  <a:cubicBezTo>
                    <a:pt x="12960" y="18315"/>
                    <a:pt x="12947" y="18309"/>
                    <a:pt x="12935" y="18302"/>
                  </a:cubicBezTo>
                  <a:moveTo>
                    <a:pt x="8714" y="19266"/>
                  </a:moveTo>
                  <a:cubicBezTo>
                    <a:pt x="8575" y="19109"/>
                    <a:pt x="8436" y="18964"/>
                    <a:pt x="8310" y="18800"/>
                  </a:cubicBezTo>
                  <a:lnTo>
                    <a:pt x="8310" y="18800"/>
                  </a:lnTo>
                  <a:cubicBezTo>
                    <a:pt x="8115" y="18535"/>
                    <a:pt x="7932" y="18265"/>
                    <a:pt x="7718" y="17956"/>
                  </a:cubicBezTo>
                  <a:lnTo>
                    <a:pt x="7718" y="17956"/>
                  </a:lnTo>
                  <a:cubicBezTo>
                    <a:pt x="7964" y="18076"/>
                    <a:pt x="8153" y="18208"/>
                    <a:pt x="8348" y="18328"/>
                  </a:cubicBezTo>
                  <a:lnTo>
                    <a:pt x="8348" y="18328"/>
                  </a:lnTo>
                  <a:cubicBezTo>
                    <a:pt x="8575" y="18479"/>
                    <a:pt x="8707" y="18687"/>
                    <a:pt x="8777" y="18945"/>
                  </a:cubicBezTo>
                  <a:lnTo>
                    <a:pt x="8777" y="18945"/>
                  </a:lnTo>
                  <a:cubicBezTo>
                    <a:pt x="8802" y="19046"/>
                    <a:pt x="8821" y="19153"/>
                    <a:pt x="8840" y="19254"/>
                  </a:cubicBezTo>
                  <a:lnTo>
                    <a:pt x="8840" y="19254"/>
                  </a:lnTo>
                  <a:cubicBezTo>
                    <a:pt x="8846" y="19285"/>
                    <a:pt x="8859" y="19317"/>
                    <a:pt x="8808" y="19348"/>
                  </a:cubicBezTo>
                  <a:lnTo>
                    <a:pt x="8808" y="19348"/>
                  </a:lnTo>
                  <a:cubicBezTo>
                    <a:pt x="8777" y="19323"/>
                    <a:pt x="8739" y="19298"/>
                    <a:pt x="8714" y="19266"/>
                  </a:cubicBezTo>
                  <a:close/>
                  <a:moveTo>
                    <a:pt x="8203" y="18989"/>
                  </a:moveTo>
                  <a:cubicBezTo>
                    <a:pt x="8096" y="18951"/>
                    <a:pt x="7995" y="18913"/>
                    <a:pt x="7888" y="18869"/>
                  </a:cubicBezTo>
                  <a:lnTo>
                    <a:pt x="7888" y="18869"/>
                  </a:lnTo>
                  <a:cubicBezTo>
                    <a:pt x="7788" y="18825"/>
                    <a:pt x="7718" y="18756"/>
                    <a:pt x="7693" y="18636"/>
                  </a:cubicBezTo>
                  <a:lnTo>
                    <a:pt x="7693" y="18636"/>
                  </a:lnTo>
                  <a:cubicBezTo>
                    <a:pt x="7649" y="18435"/>
                    <a:pt x="7599" y="18227"/>
                    <a:pt x="7548" y="18019"/>
                  </a:cubicBezTo>
                  <a:lnTo>
                    <a:pt x="7548" y="18019"/>
                  </a:lnTo>
                  <a:cubicBezTo>
                    <a:pt x="7548" y="18013"/>
                    <a:pt x="7561" y="18006"/>
                    <a:pt x="7573" y="17994"/>
                  </a:cubicBezTo>
                  <a:lnTo>
                    <a:pt x="7573" y="17994"/>
                  </a:lnTo>
                  <a:cubicBezTo>
                    <a:pt x="7750" y="18145"/>
                    <a:pt x="8103" y="18624"/>
                    <a:pt x="8304" y="18989"/>
                  </a:cubicBezTo>
                  <a:lnTo>
                    <a:pt x="8304" y="18989"/>
                  </a:lnTo>
                  <a:cubicBezTo>
                    <a:pt x="8292" y="18989"/>
                    <a:pt x="8279" y="18989"/>
                    <a:pt x="8266" y="18989"/>
                  </a:cubicBezTo>
                  <a:lnTo>
                    <a:pt x="8266" y="18989"/>
                  </a:lnTo>
                  <a:cubicBezTo>
                    <a:pt x="8260" y="18995"/>
                    <a:pt x="8247" y="18995"/>
                    <a:pt x="8241" y="18995"/>
                  </a:cubicBezTo>
                  <a:lnTo>
                    <a:pt x="8241" y="18995"/>
                  </a:lnTo>
                  <a:cubicBezTo>
                    <a:pt x="8229" y="18995"/>
                    <a:pt x="8216" y="18989"/>
                    <a:pt x="8203" y="18989"/>
                  </a:cubicBezTo>
                  <a:close/>
                  <a:moveTo>
                    <a:pt x="10049" y="20205"/>
                  </a:moveTo>
                  <a:cubicBezTo>
                    <a:pt x="9678" y="20016"/>
                    <a:pt x="9325" y="19789"/>
                    <a:pt x="9004" y="19525"/>
                  </a:cubicBezTo>
                  <a:lnTo>
                    <a:pt x="9004" y="19525"/>
                  </a:lnTo>
                  <a:cubicBezTo>
                    <a:pt x="8953" y="19487"/>
                    <a:pt x="8928" y="19436"/>
                    <a:pt x="8928" y="19373"/>
                  </a:cubicBezTo>
                  <a:lnTo>
                    <a:pt x="8928" y="19373"/>
                  </a:lnTo>
                  <a:cubicBezTo>
                    <a:pt x="8915" y="19191"/>
                    <a:pt x="8884" y="19021"/>
                    <a:pt x="8827" y="18850"/>
                  </a:cubicBezTo>
                  <a:lnTo>
                    <a:pt x="8827" y="18850"/>
                  </a:lnTo>
                  <a:cubicBezTo>
                    <a:pt x="8821" y="18832"/>
                    <a:pt x="8827" y="18813"/>
                    <a:pt x="8821" y="18775"/>
                  </a:cubicBezTo>
                  <a:lnTo>
                    <a:pt x="8821" y="18775"/>
                  </a:lnTo>
                  <a:cubicBezTo>
                    <a:pt x="8865" y="18806"/>
                    <a:pt x="8896" y="18832"/>
                    <a:pt x="8915" y="18857"/>
                  </a:cubicBezTo>
                  <a:lnTo>
                    <a:pt x="8915" y="18857"/>
                  </a:lnTo>
                  <a:cubicBezTo>
                    <a:pt x="9022" y="18983"/>
                    <a:pt x="9123" y="19102"/>
                    <a:pt x="9224" y="19222"/>
                  </a:cubicBezTo>
                  <a:lnTo>
                    <a:pt x="9224" y="19222"/>
                  </a:lnTo>
                  <a:cubicBezTo>
                    <a:pt x="9476" y="19550"/>
                    <a:pt x="9747" y="19858"/>
                    <a:pt x="10056" y="20136"/>
                  </a:cubicBezTo>
                  <a:lnTo>
                    <a:pt x="10056" y="20136"/>
                  </a:lnTo>
                  <a:cubicBezTo>
                    <a:pt x="10075" y="20155"/>
                    <a:pt x="10087" y="20180"/>
                    <a:pt x="10100" y="20205"/>
                  </a:cubicBezTo>
                  <a:lnTo>
                    <a:pt x="10100" y="20205"/>
                  </a:lnTo>
                  <a:cubicBezTo>
                    <a:pt x="10100" y="20205"/>
                    <a:pt x="10093" y="20205"/>
                    <a:pt x="10087" y="20211"/>
                  </a:cubicBezTo>
                  <a:lnTo>
                    <a:pt x="10087" y="20211"/>
                  </a:lnTo>
                  <a:cubicBezTo>
                    <a:pt x="10087" y="20211"/>
                    <a:pt x="10081" y="20211"/>
                    <a:pt x="10075" y="20211"/>
                  </a:cubicBezTo>
                  <a:lnTo>
                    <a:pt x="10075" y="20211"/>
                  </a:lnTo>
                  <a:cubicBezTo>
                    <a:pt x="10068" y="20211"/>
                    <a:pt x="10056" y="20211"/>
                    <a:pt x="10049" y="20205"/>
                  </a:cubicBezTo>
                  <a:close/>
                  <a:moveTo>
                    <a:pt x="8405" y="19663"/>
                  </a:moveTo>
                  <a:cubicBezTo>
                    <a:pt x="8373" y="19651"/>
                    <a:pt x="8348" y="19632"/>
                    <a:pt x="8323" y="19606"/>
                  </a:cubicBezTo>
                  <a:lnTo>
                    <a:pt x="8323" y="19606"/>
                  </a:lnTo>
                  <a:cubicBezTo>
                    <a:pt x="8140" y="19443"/>
                    <a:pt x="7983" y="19254"/>
                    <a:pt x="7869" y="19033"/>
                  </a:cubicBezTo>
                  <a:lnTo>
                    <a:pt x="7869" y="19033"/>
                  </a:lnTo>
                  <a:cubicBezTo>
                    <a:pt x="7857" y="19014"/>
                    <a:pt x="7838" y="18989"/>
                    <a:pt x="7876" y="18958"/>
                  </a:cubicBezTo>
                  <a:lnTo>
                    <a:pt x="7876" y="18958"/>
                  </a:lnTo>
                  <a:cubicBezTo>
                    <a:pt x="7951" y="18983"/>
                    <a:pt x="8027" y="19014"/>
                    <a:pt x="8109" y="19039"/>
                  </a:cubicBezTo>
                  <a:lnTo>
                    <a:pt x="8109" y="19039"/>
                  </a:lnTo>
                  <a:cubicBezTo>
                    <a:pt x="8197" y="19065"/>
                    <a:pt x="8285" y="19084"/>
                    <a:pt x="8380" y="19102"/>
                  </a:cubicBezTo>
                  <a:lnTo>
                    <a:pt x="8380" y="19102"/>
                  </a:lnTo>
                  <a:cubicBezTo>
                    <a:pt x="8436" y="19115"/>
                    <a:pt x="8468" y="19153"/>
                    <a:pt x="8506" y="19197"/>
                  </a:cubicBezTo>
                  <a:lnTo>
                    <a:pt x="8506" y="19197"/>
                  </a:lnTo>
                  <a:cubicBezTo>
                    <a:pt x="8676" y="19386"/>
                    <a:pt x="8871" y="19556"/>
                    <a:pt x="9079" y="19714"/>
                  </a:cubicBezTo>
                  <a:lnTo>
                    <a:pt x="9079" y="19714"/>
                  </a:lnTo>
                  <a:cubicBezTo>
                    <a:pt x="9111" y="19739"/>
                    <a:pt x="9136" y="19764"/>
                    <a:pt x="9167" y="19789"/>
                  </a:cubicBezTo>
                  <a:lnTo>
                    <a:pt x="9167" y="19789"/>
                  </a:lnTo>
                  <a:cubicBezTo>
                    <a:pt x="9104" y="19795"/>
                    <a:pt x="9041" y="19802"/>
                    <a:pt x="8985" y="19802"/>
                  </a:cubicBezTo>
                  <a:lnTo>
                    <a:pt x="8985" y="19802"/>
                  </a:lnTo>
                  <a:cubicBezTo>
                    <a:pt x="8777" y="19802"/>
                    <a:pt x="8588" y="19751"/>
                    <a:pt x="8405" y="19663"/>
                  </a:cubicBezTo>
                  <a:close/>
                  <a:moveTo>
                    <a:pt x="9684" y="20362"/>
                  </a:moveTo>
                  <a:cubicBezTo>
                    <a:pt x="9615" y="20344"/>
                    <a:pt x="9545" y="20318"/>
                    <a:pt x="9476" y="20287"/>
                  </a:cubicBezTo>
                  <a:lnTo>
                    <a:pt x="9476" y="20287"/>
                  </a:lnTo>
                  <a:cubicBezTo>
                    <a:pt x="9268" y="20192"/>
                    <a:pt x="9054" y="20098"/>
                    <a:pt x="8846" y="19997"/>
                  </a:cubicBezTo>
                  <a:lnTo>
                    <a:pt x="8846" y="19997"/>
                  </a:lnTo>
                  <a:cubicBezTo>
                    <a:pt x="8783" y="19966"/>
                    <a:pt x="8720" y="19934"/>
                    <a:pt x="8657" y="19852"/>
                  </a:cubicBezTo>
                  <a:lnTo>
                    <a:pt x="8657" y="19852"/>
                  </a:lnTo>
                  <a:cubicBezTo>
                    <a:pt x="8707" y="19858"/>
                    <a:pt x="8726" y="19865"/>
                    <a:pt x="8751" y="19865"/>
                  </a:cubicBezTo>
                  <a:lnTo>
                    <a:pt x="8751" y="19865"/>
                  </a:lnTo>
                  <a:cubicBezTo>
                    <a:pt x="8909" y="19877"/>
                    <a:pt x="9067" y="19903"/>
                    <a:pt x="9224" y="19909"/>
                  </a:cubicBezTo>
                  <a:lnTo>
                    <a:pt x="9224" y="19909"/>
                  </a:lnTo>
                  <a:cubicBezTo>
                    <a:pt x="9306" y="19909"/>
                    <a:pt x="9375" y="19928"/>
                    <a:pt x="9451" y="19972"/>
                  </a:cubicBezTo>
                  <a:lnTo>
                    <a:pt x="9451" y="19972"/>
                  </a:lnTo>
                  <a:cubicBezTo>
                    <a:pt x="9652" y="20098"/>
                    <a:pt x="9860" y="20211"/>
                    <a:pt x="10068" y="20331"/>
                  </a:cubicBezTo>
                  <a:lnTo>
                    <a:pt x="10068" y="20331"/>
                  </a:lnTo>
                  <a:cubicBezTo>
                    <a:pt x="10194" y="20407"/>
                    <a:pt x="10320" y="20476"/>
                    <a:pt x="10440" y="20552"/>
                  </a:cubicBezTo>
                  <a:lnTo>
                    <a:pt x="10440" y="20552"/>
                  </a:lnTo>
                  <a:cubicBezTo>
                    <a:pt x="10465" y="20570"/>
                    <a:pt x="10503" y="20577"/>
                    <a:pt x="10490" y="20627"/>
                  </a:cubicBezTo>
                  <a:lnTo>
                    <a:pt x="10490" y="20627"/>
                  </a:lnTo>
                  <a:cubicBezTo>
                    <a:pt x="10219" y="20539"/>
                    <a:pt x="9955" y="20451"/>
                    <a:pt x="9684" y="20362"/>
                  </a:cubicBezTo>
                  <a:moveTo>
                    <a:pt x="10119" y="20218"/>
                  </a:moveTo>
                  <a:cubicBezTo>
                    <a:pt x="10125" y="20218"/>
                    <a:pt x="10138" y="20224"/>
                    <a:pt x="10150" y="20230"/>
                  </a:cubicBezTo>
                  <a:lnTo>
                    <a:pt x="10150" y="20230"/>
                  </a:lnTo>
                  <a:cubicBezTo>
                    <a:pt x="10144" y="20230"/>
                    <a:pt x="10138" y="20236"/>
                    <a:pt x="10138" y="20243"/>
                  </a:cubicBezTo>
                  <a:lnTo>
                    <a:pt x="10138" y="20243"/>
                  </a:lnTo>
                  <a:cubicBezTo>
                    <a:pt x="10131" y="20230"/>
                    <a:pt x="10125" y="20224"/>
                    <a:pt x="10119" y="202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 rot="1522466">
            <a:off x="7379389" y="-1532271"/>
            <a:ext cx="1893321" cy="3008237"/>
          </a:xfrm>
          <a:custGeom>
            <a:avLst/>
            <a:gdLst/>
            <a:ahLst/>
            <a:cxnLst/>
            <a:rect l="l" t="t" r="r" b="b"/>
            <a:pathLst>
              <a:path w="20446" h="32486" extrusionOk="0">
                <a:moveTo>
                  <a:pt x="14574" y="5161"/>
                </a:moveTo>
                <a:cubicBezTo>
                  <a:pt x="14592" y="5167"/>
                  <a:pt x="14605" y="5167"/>
                  <a:pt x="14624" y="5173"/>
                </a:cubicBezTo>
                <a:cubicBezTo>
                  <a:pt x="14630" y="5230"/>
                  <a:pt x="14637" y="5287"/>
                  <a:pt x="14637" y="5344"/>
                </a:cubicBezTo>
                <a:cubicBezTo>
                  <a:pt x="14630" y="5904"/>
                  <a:pt x="14700" y="6459"/>
                  <a:pt x="14813" y="7013"/>
                </a:cubicBezTo>
                <a:cubicBezTo>
                  <a:pt x="14857" y="7240"/>
                  <a:pt x="14895" y="7467"/>
                  <a:pt x="14939" y="7700"/>
                </a:cubicBezTo>
                <a:cubicBezTo>
                  <a:pt x="14958" y="7794"/>
                  <a:pt x="14945" y="7883"/>
                  <a:pt x="14901" y="7971"/>
                </a:cubicBezTo>
                <a:cubicBezTo>
                  <a:pt x="14794" y="8229"/>
                  <a:pt x="14624" y="8443"/>
                  <a:pt x="14435" y="8645"/>
                </a:cubicBezTo>
                <a:cubicBezTo>
                  <a:pt x="14240" y="8859"/>
                  <a:pt x="14013" y="9029"/>
                  <a:pt x="13773" y="9180"/>
                </a:cubicBezTo>
                <a:cubicBezTo>
                  <a:pt x="13036" y="9640"/>
                  <a:pt x="12230" y="9905"/>
                  <a:pt x="11373" y="10006"/>
                </a:cubicBezTo>
                <a:cubicBezTo>
                  <a:pt x="11184" y="10025"/>
                  <a:pt x="10995" y="10044"/>
                  <a:pt x="10806" y="10056"/>
                </a:cubicBezTo>
                <a:cubicBezTo>
                  <a:pt x="10315" y="10081"/>
                  <a:pt x="9823" y="10100"/>
                  <a:pt x="9332" y="10125"/>
                </a:cubicBezTo>
                <a:cubicBezTo>
                  <a:pt x="9275" y="10125"/>
                  <a:pt x="9218" y="10125"/>
                  <a:pt x="9155" y="10088"/>
                </a:cubicBezTo>
                <a:cubicBezTo>
                  <a:pt x="9218" y="10062"/>
                  <a:pt x="9288" y="10031"/>
                  <a:pt x="9357" y="10006"/>
                </a:cubicBezTo>
                <a:cubicBezTo>
                  <a:pt x="9640" y="9905"/>
                  <a:pt x="9924" y="9810"/>
                  <a:pt x="10207" y="9697"/>
                </a:cubicBezTo>
                <a:cubicBezTo>
                  <a:pt x="10604" y="9533"/>
                  <a:pt x="10932" y="9275"/>
                  <a:pt x="11178" y="8916"/>
                </a:cubicBezTo>
                <a:cubicBezTo>
                  <a:pt x="11297" y="8746"/>
                  <a:pt x="11392" y="8563"/>
                  <a:pt x="11486" y="8380"/>
                </a:cubicBezTo>
                <a:cubicBezTo>
                  <a:pt x="11600" y="8166"/>
                  <a:pt x="11694" y="7946"/>
                  <a:pt x="11801" y="7725"/>
                </a:cubicBezTo>
                <a:cubicBezTo>
                  <a:pt x="11871" y="7593"/>
                  <a:pt x="11953" y="7454"/>
                  <a:pt x="12035" y="7328"/>
                </a:cubicBezTo>
                <a:cubicBezTo>
                  <a:pt x="12217" y="7038"/>
                  <a:pt x="12469" y="6843"/>
                  <a:pt x="12778" y="6711"/>
                </a:cubicBezTo>
                <a:cubicBezTo>
                  <a:pt x="12986" y="6629"/>
                  <a:pt x="13194" y="6534"/>
                  <a:pt x="13395" y="6440"/>
                </a:cubicBezTo>
                <a:cubicBezTo>
                  <a:pt x="13918" y="6194"/>
                  <a:pt x="14290" y="5804"/>
                  <a:pt x="14523" y="5281"/>
                </a:cubicBezTo>
                <a:cubicBezTo>
                  <a:pt x="14536" y="5243"/>
                  <a:pt x="14555" y="5205"/>
                  <a:pt x="14574" y="5161"/>
                </a:cubicBezTo>
                <a:close/>
                <a:moveTo>
                  <a:pt x="14889" y="5413"/>
                </a:moveTo>
                <a:cubicBezTo>
                  <a:pt x="14901" y="5425"/>
                  <a:pt x="14914" y="5432"/>
                  <a:pt x="14920" y="5438"/>
                </a:cubicBezTo>
                <a:cubicBezTo>
                  <a:pt x="14939" y="5470"/>
                  <a:pt x="14952" y="5501"/>
                  <a:pt x="14958" y="5539"/>
                </a:cubicBezTo>
                <a:cubicBezTo>
                  <a:pt x="15216" y="6345"/>
                  <a:pt x="15733" y="6969"/>
                  <a:pt x="16401" y="7473"/>
                </a:cubicBezTo>
                <a:cubicBezTo>
                  <a:pt x="16728" y="7719"/>
                  <a:pt x="17087" y="7870"/>
                  <a:pt x="17491" y="7914"/>
                </a:cubicBezTo>
                <a:cubicBezTo>
                  <a:pt x="17711" y="7939"/>
                  <a:pt x="17938" y="7946"/>
                  <a:pt x="18158" y="7958"/>
                </a:cubicBezTo>
                <a:cubicBezTo>
                  <a:pt x="18436" y="7971"/>
                  <a:pt x="18713" y="7971"/>
                  <a:pt x="18984" y="7983"/>
                </a:cubicBezTo>
                <a:cubicBezTo>
                  <a:pt x="19211" y="7996"/>
                  <a:pt x="19431" y="8040"/>
                  <a:pt x="19639" y="8135"/>
                </a:cubicBezTo>
                <a:cubicBezTo>
                  <a:pt x="19822" y="8223"/>
                  <a:pt x="19948" y="8355"/>
                  <a:pt x="20011" y="8544"/>
                </a:cubicBezTo>
                <a:cubicBezTo>
                  <a:pt x="20055" y="8683"/>
                  <a:pt x="20086" y="8828"/>
                  <a:pt x="20105" y="8966"/>
                </a:cubicBezTo>
                <a:cubicBezTo>
                  <a:pt x="20162" y="9426"/>
                  <a:pt x="20124" y="9880"/>
                  <a:pt x="20011" y="10327"/>
                </a:cubicBezTo>
                <a:cubicBezTo>
                  <a:pt x="19967" y="10522"/>
                  <a:pt x="19910" y="10711"/>
                  <a:pt x="19853" y="10926"/>
                </a:cubicBezTo>
                <a:cubicBezTo>
                  <a:pt x="19809" y="10875"/>
                  <a:pt x="19784" y="10856"/>
                  <a:pt x="19771" y="10831"/>
                </a:cubicBezTo>
                <a:cubicBezTo>
                  <a:pt x="19576" y="10459"/>
                  <a:pt x="19280" y="10182"/>
                  <a:pt x="18946" y="9949"/>
                </a:cubicBezTo>
                <a:cubicBezTo>
                  <a:pt x="18694" y="9773"/>
                  <a:pt x="18423" y="9615"/>
                  <a:pt x="18152" y="9464"/>
                </a:cubicBezTo>
                <a:cubicBezTo>
                  <a:pt x="17610" y="9162"/>
                  <a:pt x="17050" y="8891"/>
                  <a:pt x="16558" y="8506"/>
                </a:cubicBezTo>
                <a:cubicBezTo>
                  <a:pt x="16306" y="8305"/>
                  <a:pt x="16054" y="8090"/>
                  <a:pt x="15821" y="7864"/>
                </a:cubicBezTo>
                <a:cubicBezTo>
                  <a:pt x="15487" y="7530"/>
                  <a:pt x="15267" y="7120"/>
                  <a:pt x="15078" y="6692"/>
                </a:cubicBezTo>
                <a:cubicBezTo>
                  <a:pt x="14901" y="6295"/>
                  <a:pt x="14857" y="5879"/>
                  <a:pt x="14863" y="5457"/>
                </a:cubicBezTo>
                <a:cubicBezTo>
                  <a:pt x="14863" y="5438"/>
                  <a:pt x="14876" y="5425"/>
                  <a:pt x="14889" y="5413"/>
                </a:cubicBezTo>
                <a:close/>
                <a:moveTo>
                  <a:pt x="15090" y="6994"/>
                </a:moveTo>
                <a:cubicBezTo>
                  <a:pt x="15109" y="7026"/>
                  <a:pt x="15128" y="7051"/>
                  <a:pt x="15147" y="7082"/>
                </a:cubicBezTo>
                <a:cubicBezTo>
                  <a:pt x="15411" y="7631"/>
                  <a:pt x="15815" y="8059"/>
                  <a:pt x="16287" y="8431"/>
                </a:cubicBezTo>
                <a:cubicBezTo>
                  <a:pt x="16672" y="8733"/>
                  <a:pt x="17068" y="8998"/>
                  <a:pt x="17497" y="9225"/>
                </a:cubicBezTo>
                <a:cubicBezTo>
                  <a:pt x="17869" y="9426"/>
                  <a:pt x="18240" y="9628"/>
                  <a:pt x="18606" y="9842"/>
                </a:cubicBezTo>
                <a:cubicBezTo>
                  <a:pt x="18902" y="10018"/>
                  <a:pt x="19166" y="10239"/>
                  <a:pt x="19406" y="10491"/>
                </a:cubicBezTo>
                <a:cubicBezTo>
                  <a:pt x="19532" y="10636"/>
                  <a:pt x="19639" y="10787"/>
                  <a:pt x="19721" y="10963"/>
                </a:cubicBezTo>
                <a:cubicBezTo>
                  <a:pt x="19765" y="11077"/>
                  <a:pt x="19778" y="11190"/>
                  <a:pt x="19733" y="11316"/>
                </a:cubicBezTo>
                <a:cubicBezTo>
                  <a:pt x="19677" y="11493"/>
                  <a:pt x="19639" y="11682"/>
                  <a:pt x="19595" y="11864"/>
                </a:cubicBezTo>
                <a:cubicBezTo>
                  <a:pt x="19576" y="11927"/>
                  <a:pt x="19557" y="11997"/>
                  <a:pt x="19532" y="12085"/>
                </a:cubicBezTo>
                <a:cubicBezTo>
                  <a:pt x="19494" y="12028"/>
                  <a:pt x="19469" y="11990"/>
                  <a:pt x="19450" y="11953"/>
                </a:cubicBezTo>
                <a:cubicBezTo>
                  <a:pt x="19274" y="11562"/>
                  <a:pt x="19003" y="11247"/>
                  <a:pt x="18688" y="10957"/>
                </a:cubicBezTo>
                <a:cubicBezTo>
                  <a:pt x="18316" y="10617"/>
                  <a:pt x="17900" y="10340"/>
                  <a:pt x="17484" y="10069"/>
                </a:cubicBezTo>
                <a:cubicBezTo>
                  <a:pt x="17043" y="9785"/>
                  <a:pt x="16590" y="9521"/>
                  <a:pt x="16180" y="9187"/>
                </a:cubicBezTo>
                <a:cubicBezTo>
                  <a:pt x="15865" y="8935"/>
                  <a:pt x="15600" y="8645"/>
                  <a:pt x="15380" y="8311"/>
                </a:cubicBezTo>
                <a:cubicBezTo>
                  <a:pt x="15279" y="8166"/>
                  <a:pt x="15216" y="8015"/>
                  <a:pt x="15185" y="7838"/>
                </a:cubicBezTo>
                <a:cubicBezTo>
                  <a:pt x="15153" y="7605"/>
                  <a:pt x="15103" y="7379"/>
                  <a:pt x="15065" y="7152"/>
                </a:cubicBezTo>
                <a:cubicBezTo>
                  <a:pt x="15052" y="7101"/>
                  <a:pt x="15052" y="7057"/>
                  <a:pt x="15046" y="7007"/>
                </a:cubicBezTo>
                <a:lnTo>
                  <a:pt x="15090" y="6994"/>
                </a:lnTo>
                <a:close/>
                <a:moveTo>
                  <a:pt x="14977" y="8109"/>
                </a:moveTo>
                <a:cubicBezTo>
                  <a:pt x="15002" y="8147"/>
                  <a:pt x="15021" y="8166"/>
                  <a:pt x="15021" y="8191"/>
                </a:cubicBezTo>
                <a:cubicBezTo>
                  <a:pt x="15166" y="8966"/>
                  <a:pt x="15279" y="9754"/>
                  <a:pt x="15279" y="10548"/>
                </a:cubicBezTo>
                <a:cubicBezTo>
                  <a:pt x="15273" y="11165"/>
                  <a:pt x="15021" y="11644"/>
                  <a:pt x="14580" y="12047"/>
                </a:cubicBezTo>
                <a:cubicBezTo>
                  <a:pt x="14378" y="12236"/>
                  <a:pt x="14145" y="12381"/>
                  <a:pt x="13893" y="12501"/>
                </a:cubicBezTo>
                <a:cubicBezTo>
                  <a:pt x="13339" y="12772"/>
                  <a:pt x="12759" y="12948"/>
                  <a:pt x="12142" y="13024"/>
                </a:cubicBezTo>
                <a:cubicBezTo>
                  <a:pt x="11650" y="13074"/>
                  <a:pt x="11165" y="13099"/>
                  <a:pt x="10674" y="13099"/>
                </a:cubicBezTo>
                <a:cubicBezTo>
                  <a:pt x="10006" y="13099"/>
                  <a:pt x="9344" y="13099"/>
                  <a:pt x="8683" y="13118"/>
                </a:cubicBezTo>
                <a:cubicBezTo>
                  <a:pt x="8002" y="13137"/>
                  <a:pt x="7322" y="13219"/>
                  <a:pt x="6660" y="13370"/>
                </a:cubicBezTo>
                <a:cubicBezTo>
                  <a:pt x="6188" y="13484"/>
                  <a:pt x="5728" y="13628"/>
                  <a:pt x="5281" y="13817"/>
                </a:cubicBezTo>
                <a:cubicBezTo>
                  <a:pt x="5079" y="13899"/>
                  <a:pt x="4884" y="13988"/>
                  <a:pt x="4714" y="14120"/>
                </a:cubicBezTo>
                <a:cubicBezTo>
                  <a:pt x="4688" y="14139"/>
                  <a:pt x="4651" y="14151"/>
                  <a:pt x="4619" y="14164"/>
                </a:cubicBezTo>
                <a:cubicBezTo>
                  <a:pt x="4613" y="14139"/>
                  <a:pt x="4606" y="14126"/>
                  <a:pt x="4606" y="14107"/>
                </a:cubicBezTo>
                <a:cubicBezTo>
                  <a:pt x="4669" y="13654"/>
                  <a:pt x="4758" y="13206"/>
                  <a:pt x="4940" y="12784"/>
                </a:cubicBezTo>
                <a:cubicBezTo>
                  <a:pt x="5350" y="11858"/>
                  <a:pt x="6037" y="11203"/>
                  <a:pt x="6950" y="10793"/>
                </a:cubicBezTo>
                <a:cubicBezTo>
                  <a:pt x="7353" y="10617"/>
                  <a:pt x="7776" y="10485"/>
                  <a:pt x="8204" y="10371"/>
                </a:cubicBezTo>
                <a:cubicBezTo>
                  <a:pt x="8500" y="10289"/>
                  <a:pt x="8809" y="10251"/>
                  <a:pt x="9124" y="10239"/>
                </a:cubicBezTo>
                <a:cubicBezTo>
                  <a:pt x="9691" y="10214"/>
                  <a:pt x="10258" y="10195"/>
                  <a:pt x="10825" y="10157"/>
                </a:cubicBezTo>
                <a:cubicBezTo>
                  <a:pt x="11178" y="10132"/>
                  <a:pt x="11530" y="10088"/>
                  <a:pt x="11877" y="10031"/>
                </a:cubicBezTo>
                <a:cubicBezTo>
                  <a:pt x="12589" y="9911"/>
                  <a:pt x="13250" y="9634"/>
                  <a:pt x="13862" y="9250"/>
                </a:cubicBezTo>
                <a:cubicBezTo>
                  <a:pt x="14284" y="8985"/>
                  <a:pt x="14630" y="8645"/>
                  <a:pt x="14895" y="8217"/>
                </a:cubicBezTo>
                <a:cubicBezTo>
                  <a:pt x="14914" y="8185"/>
                  <a:pt x="14945" y="8154"/>
                  <a:pt x="14977" y="8109"/>
                </a:cubicBezTo>
                <a:close/>
                <a:moveTo>
                  <a:pt x="15166" y="11486"/>
                </a:moveTo>
                <a:cubicBezTo>
                  <a:pt x="15172" y="11575"/>
                  <a:pt x="15185" y="11625"/>
                  <a:pt x="15172" y="11663"/>
                </a:cubicBezTo>
                <a:cubicBezTo>
                  <a:pt x="15141" y="11827"/>
                  <a:pt x="15103" y="11984"/>
                  <a:pt x="15071" y="12142"/>
                </a:cubicBezTo>
                <a:cubicBezTo>
                  <a:pt x="15033" y="12331"/>
                  <a:pt x="14939" y="12475"/>
                  <a:pt x="14794" y="12601"/>
                </a:cubicBezTo>
                <a:cubicBezTo>
                  <a:pt x="14334" y="12986"/>
                  <a:pt x="13830" y="13295"/>
                  <a:pt x="13269" y="13515"/>
                </a:cubicBezTo>
                <a:cubicBezTo>
                  <a:pt x="12803" y="13698"/>
                  <a:pt x="12324" y="13843"/>
                  <a:pt x="11827" y="13912"/>
                </a:cubicBezTo>
                <a:cubicBezTo>
                  <a:pt x="11404" y="13975"/>
                  <a:pt x="10976" y="14025"/>
                  <a:pt x="10548" y="14069"/>
                </a:cubicBezTo>
                <a:cubicBezTo>
                  <a:pt x="9874" y="14139"/>
                  <a:pt x="9206" y="14202"/>
                  <a:pt x="8538" y="14277"/>
                </a:cubicBezTo>
                <a:cubicBezTo>
                  <a:pt x="8021" y="14334"/>
                  <a:pt x="7517" y="14441"/>
                  <a:pt x="7013" y="14573"/>
                </a:cubicBezTo>
                <a:cubicBezTo>
                  <a:pt x="6654" y="14668"/>
                  <a:pt x="6308" y="14788"/>
                  <a:pt x="5967" y="14933"/>
                </a:cubicBezTo>
                <a:cubicBezTo>
                  <a:pt x="5470" y="15153"/>
                  <a:pt x="5035" y="15455"/>
                  <a:pt x="4682" y="15871"/>
                </a:cubicBezTo>
                <a:cubicBezTo>
                  <a:pt x="4657" y="15897"/>
                  <a:pt x="4632" y="15922"/>
                  <a:pt x="4613" y="15947"/>
                </a:cubicBezTo>
                <a:cubicBezTo>
                  <a:pt x="4606" y="15953"/>
                  <a:pt x="4594" y="15953"/>
                  <a:pt x="4556" y="15966"/>
                </a:cubicBezTo>
                <a:cubicBezTo>
                  <a:pt x="4543" y="15884"/>
                  <a:pt x="4537" y="15827"/>
                  <a:pt x="4531" y="15770"/>
                </a:cubicBezTo>
                <a:cubicBezTo>
                  <a:pt x="4506" y="15380"/>
                  <a:pt x="4506" y="14996"/>
                  <a:pt x="4537" y="14605"/>
                </a:cubicBezTo>
                <a:cubicBezTo>
                  <a:pt x="4550" y="14454"/>
                  <a:pt x="4613" y="14347"/>
                  <a:pt x="4720" y="14252"/>
                </a:cubicBezTo>
                <a:cubicBezTo>
                  <a:pt x="4865" y="14126"/>
                  <a:pt x="5035" y="14038"/>
                  <a:pt x="5211" y="13962"/>
                </a:cubicBezTo>
                <a:cubicBezTo>
                  <a:pt x="5860" y="13679"/>
                  <a:pt x="6534" y="13477"/>
                  <a:pt x="7240" y="13364"/>
                </a:cubicBezTo>
                <a:cubicBezTo>
                  <a:pt x="7889" y="13257"/>
                  <a:pt x="8538" y="13213"/>
                  <a:pt x="9193" y="13213"/>
                </a:cubicBezTo>
                <a:cubicBezTo>
                  <a:pt x="9754" y="13206"/>
                  <a:pt x="10315" y="13200"/>
                  <a:pt x="10875" y="13200"/>
                </a:cubicBezTo>
                <a:cubicBezTo>
                  <a:pt x="11310" y="13200"/>
                  <a:pt x="11738" y="13175"/>
                  <a:pt x="12167" y="13124"/>
                </a:cubicBezTo>
                <a:cubicBezTo>
                  <a:pt x="12791" y="13055"/>
                  <a:pt x="13383" y="12872"/>
                  <a:pt x="13944" y="12595"/>
                </a:cubicBezTo>
                <a:cubicBezTo>
                  <a:pt x="14441" y="12349"/>
                  <a:pt x="14863" y="12016"/>
                  <a:pt x="15166" y="11486"/>
                </a:cubicBezTo>
                <a:close/>
                <a:moveTo>
                  <a:pt x="15348" y="8469"/>
                </a:moveTo>
                <a:cubicBezTo>
                  <a:pt x="15380" y="8513"/>
                  <a:pt x="15418" y="8544"/>
                  <a:pt x="15443" y="8582"/>
                </a:cubicBezTo>
                <a:cubicBezTo>
                  <a:pt x="15733" y="8979"/>
                  <a:pt x="16105" y="9288"/>
                  <a:pt x="16508" y="9558"/>
                </a:cubicBezTo>
                <a:cubicBezTo>
                  <a:pt x="16898" y="9823"/>
                  <a:pt x="17302" y="10075"/>
                  <a:pt x="17698" y="10333"/>
                </a:cubicBezTo>
                <a:cubicBezTo>
                  <a:pt x="18026" y="10554"/>
                  <a:pt x="18347" y="10787"/>
                  <a:pt x="18644" y="11052"/>
                </a:cubicBezTo>
                <a:cubicBezTo>
                  <a:pt x="19003" y="11386"/>
                  <a:pt x="19292" y="11764"/>
                  <a:pt x="19456" y="12230"/>
                </a:cubicBezTo>
                <a:cubicBezTo>
                  <a:pt x="19488" y="12331"/>
                  <a:pt x="19513" y="12431"/>
                  <a:pt x="19519" y="12532"/>
                </a:cubicBezTo>
                <a:cubicBezTo>
                  <a:pt x="19544" y="12847"/>
                  <a:pt x="19620" y="13143"/>
                  <a:pt x="19727" y="13439"/>
                </a:cubicBezTo>
                <a:cubicBezTo>
                  <a:pt x="19803" y="13647"/>
                  <a:pt x="19885" y="13855"/>
                  <a:pt x="19960" y="14069"/>
                </a:cubicBezTo>
                <a:cubicBezTo>
                  <a:pt x="20206" y="14781"/>
                  <a:pt x="20250" y="15500"/>
                  <a:pt x="20067" y="16230"/>
                </a:cubicBezTo>
                <a:cubicBezTo>
                  <a:pt x="19992" y="16539"/>
                  <a:pt x="19866" y="16816"/>
                  <a:pt x="19708" y="17087"/>
                </a:cubicBezTo>
                <a:cubicBezTo>
                  <a:pt x="19702" y="17100"/>
                  <a:pt x="19683" y="17100"/>
                  <a:pt x="19652" y="17119"/>
                </a:cubicBezTo>
                <a:cubicBezTo>
                  <a:pt x="19639" y="17075"/>
                  <a:pt x="19626" y="17037"/>
                  <a:pt x="19626" y="16999"/>
                </a:cubicBezTo>
                <a:cubicBezTo>
                  <a:pt x="19538" y="15651"/>
                  <a:pt x="19022" y="14479"/>
                  <a:pt x="18171" y="13446"/>
                </a:cubicBezTo>
                <a:cubicBezTo>
                  <a:pt x="17906" y="13124"/>
                  <a:pt x="17629" y="12816"/>
                  <a:pt x="17352" y="12513"/>
                </a:cubicBezTo>
                <a:cubicBezTo>
                  <a:pt x="16861" y="11984"/>
                  <a:pt x="16451" y="11398"/>
                  <a:pt x="16086" y="10781"/>
                </a:cubicBezTo>
                <a:cubicBezTo>
                  <a:pt x="15789" y="10283"/>
                  <a:pt x="15575" y="9747"/>
                  <a:pt x="15424" y="9187"/>
                </a:cubicBezTo>
                <a:cubicBezTo>
                  <a:pt x="15367" y="8973"/>
                  <a:pt x="15348" y="8746"/>
                  <a:pt x="15311" y="8525"/>
                </a:cubicBezTo>
                <a:cubicBezTo>
                  <a:pt x="15311" y="8513"/>
                  <a:pt x="15330" y="8500"/>
                  <a:pt x="15348" y="8469"/>
                </a:cubicBezTo>
                <a:close/>
                <a:moveTo>
                  <a:pt x="15632" y="10144"/>
                </a:moveTo>
                <a:cubicBezTo>
                  <a:pt x="15651" y="10176"/>
                  <a:pt x="15676" y="10214"/>
                  <a:pt x="15695" y="10251"/>
                </a:cubicBezTo>
                <a:cubicBezTo>
                  <a:pt x="16092" y="11089"/>
                  <a:pt x="16615" y="11852"/>
                  <a:pt x="17232" y="12538"/>
                </a:cubicBezTo>
                <a:cubicBezTo>
                  <a:pt x="17509" y="12847"/>
                  <a:pt x="17787" y="13156"/>
                  <a:pt x="18058" y="13471"/>
                </a:cubicBezTo>
                <a:cubicBezTo>
                  <a:pt x="18480" y="13969"/>
                  <a:pt x="18814" y="14517"/>
                  <a:pt x="19072" y="15115"/>
                </a:cubicBezTo>
                <a:cubicBezTo>
                  <a:pt x="19324" y="15701"/>
                  <a:pt x="19469" y="16312"/>
                  <a:pt x="19519" y="16942"/>
                </a:cubicBezTo>
                <a:cubicBezTo>
                  <a:pt x="19526" y="17018"/>
                  <a:pt x="19526" y="17100"/>
                  <a:pt x="19532" y="17175"/>
                </a:cubicBezTo>
                <a:cubicBezTo>
                  <a:pt x="19538" y="17327"/>
                  <a:pt x="19500" y="17459"/>
                  <a:pt x="19393" y="17579"/>
                </a:cubicBezTo>
                <a:cubicBezTo>
                  <a:pt x="19311" y="17667"/>
                  <a:pt x="19248" y="17768"/>
                  <a:pt x="19173" y="17862"/>
                </a:cubicBezTo>
                <a:cubicBezTo>
                  <a:pt x="19154" y="17887"/>
                  <a:pt x="19122" y="17906"/>
                  <a:pt x="19072" y="17944"/>
                </a:cubicBezTo>
                <a:cubicBezTo>
                  <a:pt x="19078" y="17850"/>
                  <a:pt x="19085" y="17793"/>
                  <a:pt x="19097" y="17742"/>
                </a:cubicBezTo>
                <a:cubicBezTo>
                  <a:pt x="19217" y="16936"/>
                  <a:pt x="19097" y="16161"/>
                  <a:pt x="18782" y="15411"/>
                </a:cubicBezTo>
                <a:cubicBezTo>
                  <a:pt x="18593" y="14964"/>
                  <a:pt x="18354" y="14542"/>
                  <a:pt x="18064" y="14158"/>
                </a:cubicBezTo>
                <a:cubicBezTo>
                  <a:pt x="17686" y="13641"/>
                  <a:pt x="17289" y="13143"/>
                  <a:pt x="16892" y="12646"/>
                </a:cubicBezTo>
                <a:cubicBezTo>
                  <a:pt x="16514" y="12173"/>
                  <a:pt x="16180" y="11669"/>
                  <a:pt x="15897" y="11134"/>
                </a:cubicBezTo>
                <a:cubicBezTo>
                  <a:pt x="15758" y="10863"/>
                  <a:pt x="15657" y="10579"/>
                  <a:pt x="15600" y="10283"/>
                </a:cubicBezTo>
                <a:cubicBezTo>
                  <a:pt x="15594" y="10239"/>
                  <a:pt x="15594" y="10201"/>
                  <a:pt x="15594" y="10157"/>
                </a:cubicBezTo>
                <a:cubicBezTo>
                  <a:pt x="15607" y="10151"/>
                  <a:pt x="15619" y="10144"/>
                  <a:pt x="15632" y="10144"/>
                </a:cubicBezTo>
                <a:close/>
                <a:moveTo>
                  <a:pt x="15632" y="10825"/>
                </a:moveTo>
                <a:lnTo>
                  <a:pt x="15632" y="10825"/>
                </a:lnTo>
                <a:cubicBezTo>
                  <a:pt x="15651" y="10863"/>
                  <a:pt x="15670" y="10900"/>
                  <a:pt x="15689" y="10938"/>
                </a:cubicBezTo>
                <a:cubicBezTo>
                  <a:pt x="15972" y="11537"/>
                  <a:pt x="16325" y="12104"/>
                  <a:pt x="16741" y="12620"/>
                </a:cubicBezTo>
                <a:cubicBezTo>
                  <a:pt x="17012" y="12954"/>
                  <a:pt x="17283" y="13288"/>
                  <a:pt x="17547" y="13628"/>
                </a:cubicBezTo>
                <a:cubicBezTo>
                  <a:pt x="17862" y="14019"/>
                  <a:pt x="18146" y="14429"/>
                  <a:pt x="18398" y="14863"/>
                </a:cubicBezTo>
                <a:cubicBezTo>
                  <a:pt x="18707" y="15411"/>
                  <a:pt x="18921" y="15991"/>
                  <a:pt x="19003" y="16615"/>
                </a:cubicBezTo>
                <a:cubicBezTo>
                  <a:pt x="19059" y="17049"/>
                  <a:pt x="19040" y="17490"/>
                  <a:pt x="18959" y="17925"/>
                </a:cubicBezTo>
                <a:cubicBezTo>
                  <a:pt x="18921" y="18108"/>
                  <a:pt x="18851" y="18265"/>
                  <a:pt x="18713" y="18391"/>
                </a:cubicBezTo>
                <a:cubicBezTo>
                  <a:pt x="18581" y="18511"/>
                  <a:pt x="18461" y="18631"/>
                  <a:pt x="18329" y="18744"/>
                </a:cubicBezTo>
                <a:cubicBezTo>
                  <a:pt x="18303" y="18769"/>
                  <a:pt x="18266" y="18788"/>
                  <a:pt x="18234" y="18814"/>
                </a:cubicBezTo>
                <a:cubicBezTo>
                  <a:pt x="18177" y="18776"/>
                  <a:pt x="18215" y="18744"/>
                  <a:pt x="18221" y="18719"/>
                </a:cubicBezTo>
                <a:cubicBezTo>
                  <a:pt x="18644" y="17755"/>
                  <a:pt x="18618" y="16791"/>
                  <a:pt x="18284" y="15815"/>
                </a:cubicBezTo>
                <a:cubicBezTo>
                  <a:pt x="18127" y="15355"/>
                  <a:pt x="17906" y="14926"/>
                  <a:pt x="17642" y="14523"/>
                </a:cubicBezTo>
                <a:cubicBezTo>
                  <a:pt x="17390" y="14132"/>
                  <a:pt x="17125" y="13748"/>
                  <a:pt x="16861" y="13364"/>
                </a:cubicBezTo>
                <a:cubicBezTo>
                  <a:pt x="16659" y="13068"/>
                  <a:pt x="16445" y="12772"/>
                  <a:pt x="16256" y="12469"/>
                </a:cubicBezTo>
                <a:cubicBezTo>
                  <a:pt x="15934" y="11971"/>
                  <a:pt x="15733" y="11417"/>
                  <a:pt x="15632" y="10825"/>
                </a:cubicBezTo>
                <a:close/>
                <a:moveTo>
                  <a:pt x="14882" y="12721"/>
                </a:moveTo>
                <a:lnTo>
                  <a:pt x="14882" y="12721"/>
                </a:lnTo>
                <a:cubicBezTo>
                  <a:pt x="14844" y="12847"/>
                  <a:pt x="14813" y="12954"/>
                  <a:pt x="14775" y="13055"/>
                </a:cubicBezTo>
                <a:cubicBezTo>
                  <a:pt x="14290" y="14290"/>
                  <a:pt x="13572" y="15361"/>
                  <a:pt x="12620" y="16275"/>
                </a:cubicBezTo>
                <a:cubicBezTo>
                  <a:pt x="12287" y="16590"/>
                  <a:pt x="11934" y="16879"/>
                  <a:pt x="11593" y="17182"/>
                </a:cubicBezTo>
                <a:cubicBezTo>
                  <a:pt x="11449" y="17314"/>
                  <a:pt x="11278" y="17396"/>
                  <a:pt x="11096" y="17453"/>
                </a:cubicBezTo>
                <a:cubicBezTo>
                  <a:pt x="10793" y="17553"/>
                  <a:pt x="10478" y="17623"/>
                  <a:pt x="10163" y="17642"/>
                </a:cubicBezTo>
                <a:cubicBezTo>
                  <a:pt x="9766" y="17667"/>
                  <a:pt x="9369" y="17673"/>
                  <a:pt x="8973" y="17673"/>
                </a:cubicBezTo>
                <a:cubicBezTo>
                  <a:pt x="8475" y="17679"/>
                  <a:pt x="7977" y="17679"/>
                  <a:pt x="7479" y="17724"/>
                </a:cubicBezTo>
                <a:cubicBezTo>
                  <a:pt x="6100" y="17843"/>
                  <a:pt x="4833" y="18278"/>
                  <a:pt x="3712" y="19103"/>
                </a:cubicBezTo>
                <a:cubicBezTo>
                  <a:pt x="3693" y="19116"/>
                  <a:pt x="3668" y="19129"/>
                  <a:pt x="3649" y="19141"/>
                </a:cubicBezTo>
                <a:cubicBezTo>
                  <a:pt x="3668" y="19028"/>
                  <a:pt x="3661" y="19028"/>
                  <a:pt x="3737" y="18927"/>
                </a:cubicBezTo>
                <a:cubicBezTo>
                  <a:pt x="3926" y="18656"/>
                  <a:pt x="4090" y="18372"/>
                  <a:pt x="4228" y="18076"/>
                </a:cubicBezTo>
                <a:cubicBezTo>
                  <a:pt x="4474" y="17560"/>
                  <a:pt x="4594" y="17018"/>
                  <a:pt x="4569" y="16451"/>
                </a:cubicBezTo>
                <a:cubicBezTo>
                  <a:pt x="4556" y="16243"/>
                  <a:pt x="4619" y="16086"/>
                  <a:pt x="4751" y="15934"/>
                </a:cubicBezTo>
                <a:cubicBezTo>
                  <a:pt x="5085" y="15563"/>
                  <a:pt x="5476" y="15279"/>
                  <a:pt x="5930" y="15065"/>
                </a:cubicBezTo>
                <a:cubicBezTo>
                  <a:pt x="6282" y="14907"/>
                  <a:pt x="6648" y="14775"/>
                  <a:pt x="7026" y="14681"/>
                </a:cubicBezTo>
                <a:cubicBezTo>
                  <a:pt x="7536" y="14542"/>
                  <a:pt x="8046" y="14435"/>
                  <a:pt x="8569" y="14378"/>
                </a:cubicBezTo>
                <a:cubicBezTo>
                  <a:pt x="9231" y="14303"/>
                  <a:pt x="9892" y="14233"/>
                  <a:pt x="10554" y="14177"/>
                </a:cubicBezTo>
                <a:cubicBezTo>
                  <a:pt x="11071" y="14132"/>
                  <a:pt x="11581" y="14076"/>
                  <a:pt x="12091" y="13975"/>
                </a:cubicBezTo>
                <a:cubicBezTo>
                  <a:pt x="13061" y="13780"/>
                  <a:pt x="13950" y="13408"/>
                  <a:pt x="14731" y="12790"/>
                </a:cubicBezTo>
                <a:cubicBezTo>
                  <a:pt x="14756" y="12765"/>
                  <a:pt x="14788" y="12746"/>
                  <a:pt x="14813" y="12727"/>
                </a:cubicBezTo>
                <a:cubicBezTo>
                  <a:pt x="14819" y="12727"/>
                  <a:pt x="14832" y="12727"/>
                  <a:pt x="14882" y="12721"/>
                </a:cubicBezTo>
                <a:close/>
                <a:moveTo>
                  <a:pt x="15525" y="11026"/>
                </a:moveTo>
                <a:cubicBezTo>
                  <a:pt x="15550" y="11102"/>
                  <a:pt x="15575" y="11171"/>
                  <a:pt x="15594" y="11247"/>
                </a:cubicBezTo>
                <a:cubicBezTo>
                  <a:pt x="15739" y="11732"/>
                  <a:pt x="15941" y="12186"/>
                  <a:pt x="16212" y="12608"/>
                </a:cubicBezTo>
                <a:cubicBezTo>
                  <a:pt x="16401" y="12898"/>
                  <a:pt x="16596" y="13181"/>
                  <a:pt x="16798" y="13458"/>
                </a:cubicBezTo>
                <a:cubicBezTo>
                  <a:pt x="17188" y="13994"/>
                  <a:pt x="17566" y="14542"/>
                  <a:pt x="17875" y="15134"/>
                </a:cubicBezTo>
                <a:cubicBezTo>
                  <a:pt x="18171" y="15714"/>
                  <a:pt x="18379" y="16319"/>
                  <a:pt x="18423" y="16980"/>
                </a:cubicBezTo>
                <a:cubicBezTo>
                  <a:pt x="18455" y="17598"/>
                  <a:pt x="18360" y="18196"/>
                  <a:pt x="18095" y="18763"/>
                </a:cubicBezTo>
                <a:cubicBezTo>
                  <a:pt x="18007" y="18952"/>
                  <a:pt x="17881" y="19097"/>
                  <a:pt x="17686" y="19166"/>
                </a:cubicBezTo>
                <a:cubicBezTo>
                  <a:pt x="17396" y="19273"/>
                  <a:pt x="17106" y="19399"/>
                  <a:pt x="16810" y="19481"/>
                </a:cubicBezTo>
                <a:cubicBezTo>
                  <a:pt x="16344" y="19607"/>
                  <a:pt x="15871" y="19708"/>
                  <a:pt x="15405" y="19822"/>
                </a:cubicBezTo>
                <a:cubicBezTo>
                  <a:pt x="15400" y="19823"/>
                  <a:pt x="15394" y="19824"/>
                  <a:pt x="15388" y="19824"/>
                </a:cubicBezTo>
                <a:cubicBezTo>
                  <a:pt x="15374" y="19824"/>
                  <a:pt x="15358" y="19820"/>
                  <a:pt x="15336" y="19815"/>
                </a:cubicBezTo>
                <a:cubicBezTo>
                  <a:pt x="15342" y="19771"/>
                  <a:pt x="15336" y="19721"/>
                  <a:pt x="15342" y="19670"/>
                </a:cubicBezTo>
                <a:cubicBezTo>
                  <a:pt x="15468" y="19116"/>
                  <a:pt x="15468" y="18562"/>
                  <a:pt x="15424" y="18001"/>
                </a:cubicBezTo>
                <a:cubicBezTo>
                  <a:pt x="15367" y="17283"/>
                  <a:pt x="15222" y="16583"/>
                  <a:pt x="15033" y="15890"/>
                </a:cubicBezTo>
                <a:cubicBezTo>
                  <a:pt x="14964" y="15644"/>
                  <a:pt x="14901" y="15392"/>
                  <a:pt x="14844" y="15140"/>
                </a:cubicBezTo>
                <a:cubicBezTo>
                  <a:pt x="14750" y="14756"/>
                  <a:pt x="14706" y="14359"/>
                  <a:pt x="14718" y="13962"/>
                </a:cubicBezTo>
                <a:cubicBezTo>
                  <a:pt x="14718" y="13824"/>
                  <a:pt x="14750" y="13691"/>
                  <a:pt x="14807" y="13565"/>
                </a:cubicBezTo>
                <a:cubicBezTo>
                  <a:pt x="15027" y="13036"/>
                  <a:pt x="15222" y="12507"/>
                  <a:pt x="15342" y="11946"/>
                </a:cubicBezTo>
                <a:cubicBezTo>
                  <a:pt x="15393" y="11682"/>
                  <a:pt x="15424" y="11417"/>
                  <a:pt x="15468" y="11152"/>
                </a:cubicBezTo>
                <a:cubicBezTo>
                  <a:pt x="15474" y="11115"/>
                  <a:pt x="15474" y="11071"/>
                  <a:pt x="15481" y="11033"/>
                </a:cubicBezTo>
                <a:cubicBezTo>
                  <a:pt x="15493" y="11033"/>
                  <a:pt x="15512" y="11026"/>
                  <a:pt x="15525" y="11026"/>
                </a:cubicBezTo>
                <a:close/>
                <a:moveTo>
                  <a:pt x="14599" y="14095"/>
                </a:moveTo>
                <a:cubicBezTo>
                  <a:pt x="14605" y="14139"/>
                  <a:pt x="14611" y="14177"/>
                  <a:pt x="14611" y="14214"/>
                </a:cubicBezTo>
                <a:cubicBezTo>
                  <a:pt x="14618" y="14561"/>
                  <a:pt x="14674" y="14901"/>
                  <a:pt x="14756" y="15235"/>
                </a:cubicBezTo>
                <a:cubicBezTo>
                  <a:pt x="14844" y="15581"/>
                  <a:pt x="14933" y="15922"/>
                  <a:pt x="15021" y="16262"/>
                </a:cubicBezTo>
                <a:cubicBezTo>
                  <a:pt x="15204" y="16986"/>
                  <a:pt x="15317" y="17717"/>
                  <a:pt x="15348" y="18461"/>
                </a:cubicBezTo>
                <a:cubicBezTo>
                  <a:pt x="15361" y="18895"/>
                  <a:pt x="15317" y="19318"/>
                  <a:pt x="15235" y="19746"/>
                </a:cubicBezTo>
                <a:cubicBezTo>
                  <a:pt x="15222" y="19784"/>
                  <a:pt x="15210" y="19828"/>
                  <a:pt x="15197" y="19866"/>
                </a:cubicBezTo>
                <a:cubicBezTo>
                  <a:pt x="15015" y="19954"/>
                  <a:pt x="14832" y="20036"/>
                  <a:pt x="14668" y="20143"/>
                </a:cubicBezTo>
                <a:cubicBezTo>
                  <a:pt x="14511" y="20244"/>
                  <a:pt x="14372" y="20376"/>
                  <a:pt x="14214" y="20508"/>
                </a:cubicBezTo>
                <a:cubicBezTo>
                  <a:pt x="14208" y="20477"/>
                  <a:pt x="14196" y="20445"/>
                  <a:pt x="14202" y="20420"/>
                </a:cubicBezTo>
                <a:cubicBezTo>
                  <a:pt x="14391" y="19708"/>
                  <a:pt x="14410" y="18990"/>
                  <a:pt x="14353" y="18259"/>
                </a:cubicBezTo>
                <a:cubicBezTo>
                  <a:pt x="14284" y="17346"/>
                  <a:pt x="14202" y="16426"/>
                  <a:pt x="14120" y="15506"/>
                </a:cubicBezTo>
                <a:cubicBezTo>
                  <a:pt x="14107" y="15367"/>
                  <a:pt x="14101" y="15229"/>
                  <a:pt x="14082" y="15096"/>
                </a:cubicBezTo>
                <a:cubicBezTo>
                  <a:pt x="14063" y="14958"/>
                  <a:pt x="14088" y="14844"/>
                  <a:pt x="14170" y="14731"/>
                </a:cubicBezTo>
                <a:cubicBezTo>
                  <a:pt x="14309" y="14523"/>
                  <a:pt x="14422" y="14303"/>
                  <a:pt x="14555" y="14095"/>
                </a:cubicBezTo>
                <a:close/>
                <a:moveTo>
                  <a:pt x="10837" y="17645"/>
                </a:moveTo>
                <a:cubicBezTo>
                  <a:pt x="10850" y="17645"/>
                  <a:pt x="10863" y="17648"/>
                  <a:pt x="10875" y="17648"/>
                </a:cubicBezTo>
                <a:cubicBezTo>
                  <a:pt x="10907" y="17705"/>
                  <a:pt x="10856" y="17717"/>
                  <a:pt x="10825" y="17742"/>
                </a:cubicBezTo>
                <a:cubicBezTo>
                  <a:pt x="10630" y="17862"/>
                  <a:pt x="10434" y="17994"/>
                  <a:pt x="10233" y="18108"/>
                </a:cubicBezTo>
                <a:cubicBezTo>
                  <a:pt x="9861" y="18322"/>
                  <a:pt x="9483" y="18530"/>
                  <a:pt x="9099" y="18738"/>
                </a:cubicBezTo>
                <a:cubicBezTo>
                  <a:pt x="9004" y="18788"/>
                  <a:pt x="8897" y="18826"/>
                  <a:pt x="8790" y="18851"/>
                </a:cubicBezTo>
                <a:cubicBezTo>
                  <a:pt x="8456" y="18940"/>
                  <a:pt x="8109" y="18971"/>
                  <a:pt x="7763" y="18996"/>
                </a:cubicBezTo>
                <a:cubicBezTo>
                  <a:pt x="7442" y="19015"/>
                  <a:pt x="7114" y="19034"/>
                  <a:pt x="6786" y="19072"/>
                </a:cubicBezTo>
                <a:cubicBezTo>
                  <a:pt x="5268" y="19267"/>
                  <a:pt x="3926" y="19878"/>
                  <a:pt x="2748" y="20855"/>
                </a:cubicBezTo>
                <a:cubicBezTo>
                  <a:pt x="2578" y="20993"/>
                  <a:pt x="2433" y="21170"/>
                  <a:pt x="2282" y="21334"/>
                </a:cubicBezTo>
                <a:cubicBezTo>
                  <a:pt x="2231" y="21378"/>
                  <a:pt x="2187" y="21434"/>
                  <a:pt x="2112" y="21523"/>
                </a:cubicBezTo>
                <a:cubicBezTo>
                  <a:pt x="2112" y="21277"/>
                  <a:pt x="2181" y="21107"/>
                  <a:pt x="2256" y="20943"/>
                </a:cubicBezTo>
                <a:cubicBezTo>
                  <a:pt x="2332" y="20792"/>
                  <a:pt x="2427" y="20641"/>
                  <a:pt x="2521" y="20502"/>
                </a:cubicBezTo>
                <a:cubicBezTo>
                  <a:pt x="3208" y="19462"/>
                  <a:pt x="4178" y="18795"/>
                  <a:pt x="5312" y="18335"/>
                </a:cubicBezTo>
                <a:cubicBezTo>
                  <a:pt x="6289" y="17938"/>
                  <a:pt x="7303" y="17793"/>
                  <a:pt x="8349" y="17787"/>
                </a:cubicBezTo>
                <a:cubicBezTo>
                  <a:pt x="8452" y="17784"/>
                  <a:pt x="8555" y="17784"/>
                  <a:pt x="8658" y="17784"/>
                </a:cubicBezTo>
                <a:cubicBezTo>
                  <a:pt x="8864" y="17784"/>
                  <a:pt x="9071" y="17787"/>
                  <a:pt x="9281" y="17787"/>
                </a:cubicBezTo>
                <a:cubicBezTo>
                  <a:pt x="9798" y="17787"/>
                  <a:pt x="10315" y="17761"/>
                  <a:pt x="10819" y="17648"/>
                </a:cubicBezTo>
                <a:cubicBezTo>
                  <a:pt x="10825" y="17646"/>
                  <a:pt x="10831" y="17645"/>
                  <a:pt x="10837" y="17645"/>
                </a:cubicBezTo>
                <a:close/>
                <a:moveTo>
                  <a:pt x="8456" y="19047"/>
                </a:moveTo>
                <a:cubicBezTo>
                  <a:pt x="8311" y="19192"/>
                  <a:pt x="8141" y="19318"/>
                  <a:pt x="7946" y="19374"/>
                </a:cubicBezTo>
                <a:cubicBezTo>
                  <a:pt x="7662" y="19456"/>
                  <a:pt x="7379" y="19538"/>
                  <a:pt x="7095" y="19595"/>
                </a:cubicBezTo>
                <a:cubicBezTo>
                  <a:pt x="6698" y="19683"/>
                  <a:pt x="6295" y="19746"/>
                  <a:pt x="5904" y="19828"/>
                </a:cubicBezTo>
                <a:cubicBezTo>
                  <a:pt x="4569" y="20124"/>
                  <a:pt x="3472" y="20823"/>
                  <a:pt x="2584" y="21857"/>
                </a:cubicBezTo>
                <a:cubicBezTo>
                  <a:pt x="2427" y="22039"/>
                  <a:pt x="2294" y="22241"/>
                  <a:pt x="2143" y="22449"/>
                </a:cubicBezTo>
                <a:cubicBezTo>
                  <a:pt x="2124" y="22405"/>
                  <a:pt x="2099" y="22379"/>
                  <a:pt x="2099" y="22354"/>
                </a:cubicBezTo>
                <a:cubicBezTo>
                  <a:pt x="2086" y="22197"/>
                  <a:pt x="2080" y="22039"/>
                  <a:pt x="2074" y="21888"/>
                </a:cubicBezTo>
                <a:cubicBezTo>
                  <a:pt x="2067" y="21787"/>
                  <a:pt x="2099" y="21705"/>
                  <a:pt x="2162" y="21623"/>
                </a:cubicBezTo>
                <a:cubicBezTo>
                  <a:pt x="2370" y="21371"/>
                  <a:pt x="2584" y="21126"/>
                  <a:pt x="2836" y="20918"/>
                </a:cubicBezTo>
                <a:cubicBezTo>
                  <a:pt x="4021" y="19948"/>
                  <a:pt x="5362" y="19343"/>
                  <a:pt x="6887" y="19166"/>
                </a:cubicBezTo>
                <a:cubicBezTo>
                  <a:pt x="7145" y="19135"/>
                  <a:pt x="7404" y="19122"/>
                  <a:pt x="7662" y="19103"/>
                </a:cubicBezTo>
                <a:cubicBezTo>
                  <a:pt x="7927" y="19084"/>
                  <a:pt x="8191" y="19066"/>
                  <a:pt x="8456" y="19047"/>
                </a:cubicBezTo>
                <a:close/>
                <a:moveTo>
                  <a:pt x="13962" y="15103"/>
                </a:moveTo>
                <a:cubicBezTo>
                  <a:pt x="13975" y="15185"/>
                  <a:pt x="13994" y="15241"/>
                  <a:pt x="13994" y="15298"/>
                </a:cubicBezTo>
                <a:cubicBezTo>
                  <a:pt x="14082" y="16287"/>
                  <a:pt x="14170" y="17270"/>
                  <a:pt x="14252" y="18259"/>
                </a:cubicBezTo>
                <a:cubicBezTo>
                  <a:pt x="14296" y="18839"/>
                  <a:pt x="14296" y="19418"/>
                  <a:pt x="14189" y="19985"/>
                </a:cubicBezTo>
                <a:cubicBezTo>
                  <a:pt x="14101" y="20439"/>
                  <a:pt x="13994" y="20880"/>
                  <a:pt x="13811" y="21302"/>
                </a:cubicBezTo>
                <a:cubicBezTo>
                  <a:pt x="13691" y="21579"/>
                  <a:pt x="13603" y="21869"/>
                  <a:pt x="13490" y="22146"/>
                </a:cubicBezTo>
                <a:cubicBezTo>
                  <a:pt x="13408" y="22335"/>
                  <a:pt x="13307" y="22518"/>
                  <a:pt x="13206" y="22701"/>
                </a:cubicBezTo>
                <a:cubicBezTo>
                  <a:pt x="13169" y="22757"/>
                  <a:pt x="13112" y="22802"/>
                  <a:pt x="13030" y="22890"/>
                </a:cubicBezTo>
                <a:cubicBezTo>
                  <a:pt x="13124" y="22682"/>
                  <a:pt x="13200" y="22531"/>
                  <a:pt x="13269" y="22373"/>
                </a:cubicBezTo>
                <a:cubicBezTo>
                  <a:pt x="13591" y="21630"/>
                  <a:pt x="13754" y="20848"/>
                  <a:pt x="13824" y="20048"/>
                </a:cubicBezTo>
                <a:cubicBezTo>
                  <a:pt x="13899" y="19210"/>
                  <a:pt x="13887" y="18379"/>
                  <a:pt x="13843" y="17541"/>
                </a:cubicBezTo>
                <a:cubicBezTo>
                  <a:pt x="13817" y="17081"/>
                  <a:pt x="13799" y="16627"/>
                  <a:pt x="13792" y="16167"/>
                </a:cubicBezTo>
                <a:cubicBezTo>
                  <a:pt x="13786" y="15884"/>
                  <a:pt x="13817" y="15600"/>
                  <a:pt x="13830" y="15317"/>
                </a:cubicBezTo>
                <a:cubicBezTo>
                  <a:pt x="13836" y="15241"/>
                  <a:pt x="13849" y="15166"/>
                  <a:pt x="13962" y="15103"/>
                </a:cubicBezTo>
                <a:close/>
                <a:moveTo>
                  <a:pt x="7454" y="19636"/>
                </a:moveTo>
                <a:cubicBezTo>
                  <a:pt x="7471" y="19636"/>
                  <a:pt x="7492" y="19641"/>
                  <a:pt x="7523" y="19645"/>
                </a:cubicBezTo>
                <a:cubicBezTo>
                  <a:pt x="7473" y="19727"/>
                  <a:pt x="7404" y="19759"/>
                  <a:pt x="7341" y="19796"/>
                </a:cubicBezTo>
                <a:cubicBezTo>
                  <a:pt x="6982" y="20048"/>
                  <a:pt x="6635" y="20326"/>
                  <a:pt x="6333" y="20641"/>
                </a:cubicBezTo>
                <a:cubicBezTo>
                  <a:pt x="6169" y="20804"/>
                  <a:pt x="6011" y="20975"/>
                  <a:pt x="5867" y="21157"/>
                </a:cubicBezTo>
                <a:cubicBezTo>
                  <a:pt x="5577" y="21523"/>
                  <a:pt x="5243" y="21825"/>
                  <a:pt x="4852" y="22071"/>
                </a:cubicBezTo>
                <a:cubicBezTo>
                  <a:pt x="4594" y="22228"/>
                  <a:pt x="4329" y="22367"/>
                  <a:pt x="4058" y="22505"/>
                </a:cubicBezTo>
                <a:cubicBezTo>
                  <a:pt x="3850" y="22613"/>
                  <a:pt x="3636" y="22701"/>
                  <a:pt x="3428" y="22795"/>
                </a:cubicBezTo>
                <a:cubicBezTo>
                  <a:pt x="2937" y="23016"/>
                  <a:pt x="2477" y="23293"/>
                  <a:pt x="2055" y="23621"/>
                </a:cubicBezTo>
                <a:cubicBezTo>
                  <a:pt x="2023" y="23646"/>
                  <a:pt x="1986" y="23665"/>
                  <a:pt x="1948" y="23684"/>
                </a:cubicBezTo>
                <a:cubicBezTo>
                  <a:pt x="1948" y="23685"/>
                  <a:pt x="1947" y="23686"/>
                  <a:pt x="1945" y="23686"/>
                </a:cubicBezTo>
                <a:cubicBezTo>
                  <a:pt x="1941" y="23686"/>
                  <a:pt x="1933" y="23682"/>
                  <a:pt x="1929" y="23677"/>
                </a:cubicBezTo>
                <a:cubicBezTo>
                  <a:pt x="1923" y="23665"/>
                  <a:pt x="1910" y="23646"/>
                  <a:pt x="1916" y="23633"/>
                </a:cubicBezTo>
                <a:cubicBezTo>
                  <a:pt x="2011" y="23387"/>
                  <a:pt x="2080" y="23129"/>
                  <a:pt x="2099" y="22858"/>
                </a:cubicBezTo>
                <a:cubicBezTo>
                  <a:pt x="2105" y="22751"/>
                  <a:pt x="2143" y="22663"/>
                  <a:pt x="2200" y="22568"/>
                </a:cubicBezTo>
                <a:cubicBezTo>
                  <a:pt x="2616" y="21888"/>
                  <a:pt x="3170" y="21321"/>
                  <a:pt x="3825" y="20861"/>
                </a:cubicBezTo>
                <a:cubicBezTo>
                  <a:pt x="4493" y="20401"/>
                  <a:pt x="5218" y="20067"/>
                  <a:pt x="6018" y="19910"/>
                </a:cubicBezTo>
                <a:cubicBezTo>
                  <a:pt x="6490" y="19822"/>
                  <a:pt x="6963" y="19727"/>
                  <a:pt x="7435" y="19639"/>
                </a:cubicBezTo>
                <a:cubicBezTo>
                  <a:pt x="7441" y="19637"/>
                  <a:pt x="7447" y="19636"/>
                  <a:pt x="7454" y="19636"/>
                </a:cubicBezTo>
                <a:close/>
                <a:moveTo>
                  <a:pt x="13685" y="15468"/>
                </a:moveTo>
                <a:cubicBezTo>
                  <a:pt x="13691" y="15512"/>
                  <a:pt x="13698" y="15537"/>
                  <a:pt x="13698" y="15563"/>
                </a:cubicBezTo>
                <a:cubicBezTo>
                  <a:pt x="13660" y="16212"/>
                  <a:pt x="13698" y="16854"/>
                  <a:pt x="13736" y="17503"/>
                </a:cubicBezTo>
                <a:cubicBezTo>
                  <a:pt x="13786" y="18398"/>
                  <a:pt x="13799" y="19292"/>
                  <a:pt x="13704" y="20187"/>
                </a:cubicBezTo>
                <a:cubicBezTo>
                  <a:pt x="13610" y="21132"/>
                  <a:pt x="13370" y="22033"/>
                  <a:pt x="12910" y="22871"/>
                </a:cubicBezTo>
                <a:cubicBezTo>
                  <a:pt x="12828" y="23022"/>
                  <a:pt x="12734" y="23167"/>
                  <a:pt x="12633" y="23306"/>
                </a:cubicBezTo>
                <a:cubicBezTo>
                  <a:pt x="12570" y="23394"/>
                  <a:pt x="12482" y="23469"/>
                  <a:pt x="12394" y="23539"/>
                </a:cubicBezTo>
                <a:cubicBezTo>
                  <a:pt x="12161" y="23709"/>
                  <a:pt x="11902" y="23829"/>
                  <a:pt x="11631" y="23917"/>
                </a:cubicBezTo>
                <a:cubicBezTo>
                  <a:pt x="11247" y="24049"/>
                  <a:pt x="10850" y="24118"/>
                  <a:pt x="10447" y="24162"/>
                </a:cubicBezTo>
                <a:cubicBezTo>
                  <a:pt x="10428" y="24162"/>
                  <a:pt x="10415" y="24150"/>
                  <a:pt x="10371" y="24137"/>
                </a:cubicBezTo>
                <a:cubicBezTo>
                  <a:pt x="10403" y="24074"/>
                  <a:pt x="10428" y="24030"/>
                  <a:pt x="10459" y="23986"/>
                </a:cubicBezTo>
                <a:cubicBezTo>
                  <a:pt x="10806" y="23450"/>
                  <a:pt x="10951" y="22852"/>
                  <a:pt x="10982" y="22222"/>
                </a:cubicBezTo>
                <a:cubicBezTo>
                  <a:pt x="10995" y="21888"/>
                  <a:pt x="10963" y="21554"/>
                  <a:pt x="10913" y="21220"/>
                </a:cubicBezTo>
                <a:cubicBezTo>
                  <a:pt x="10850" y="20817"/>
                  <a:pt x="10781" y="20420"/>
                  <a:pt x="10711" y="20023"/>
                </a:cubicBezTo>
                <a:cubicBezTo>
                  <a:pt x="10648" y="19626"/>
                  <a:pt x="10604" y="19236"/>
                  <a:pt x="10623" y="18839"/>
                </a:cubicBezTo>
                <a:cubicBezTo>
                  <a:pt x="10630" y="18675"/>
                  <a:pt x="10655" y="18511"/>
                  <a:pt x="10680" y="18347"/>
                </a:cubicBezTo>
                <a:cubicBezTo>
                  <a:pt x="10705" y="18152"/>
                  <a:pt x="10806" y="18013"/>
                  <a:pt x="10982" y="17900"/>
                </a:cubicBezTo>
                <a:cubicBezTo>
                  <a:pt x="11726" y="17409"/>
                  <a:pt x="12400" y="16829"/>
                  <a:pt x="13017" y="16186"/>
                </a:cubicBezTo>
                <a:cubicBezTo>
                  <a:pt x="13213" y="15985"/>
                  <a:pt x="13395" y="15764"/>
                  <a:pt x="13584" y="15550"/>
                </a:cubicBezTo>
                <a:cubicBezTo>
                  <a:pt x="13610" y="15518"/>
                  <a:pt x="13641" y="15500"/>
                  <a:pt x="13685" y="15468"/>
                </a:cubicBezTo>
                <a:close/>
                <a:moveTo>
                  <a:pt x="10585" y="18183"/>
                </a:moveTo>
                <a:cubicBezTo>
                  <a:pt x="10585" y="18240"/>
                  <a:pt x="10585" y="18272"/>
                  <a:pt x="10579" y="18303"/>
                </a:cubicBezTo>
                <a:cubicBezTo>
                  <a:pt x="10504" y="18643"/>
                  <a:pt x="10491" y="18990"/>
                  <a:pt x="10529" y="19330"/>
                </a:cubicBezTo>
                <a:cubicBezTo>
                  <a:pt x="10567" y="19702"/>
                  <a:pt x="10623" y="20067"/>
                  <a:pt x="10674" y="20433"/>
                </a:cubicBezTo>
                <a:cubicBezTo>
                  <a:pt x="10730" y="20792"/>
                  <a:pt x="10793" y="21145"/>
                  <a:pt x="10844" y="21504"/>
                </a:cubicBezTo>
                <a:cubicBezTo>
                  <a:pt x="10913" y="22008"/>
                  <a:pt x="10888" y="22505"/>
                  <a:pt x="10768" y="22997"/>
                </a:cubicBezTo>
                <a:cubicBezTo>
                  <a:pt x="10686" y="23343"/>
                  <a:pt x="10548" y="23665"/>
                  <a:pt x="10352" y="23967"/>
                </a:cubicBezTo>
                <a:cubicBezTo>
                  <a:pt x="10258" y="24118"/>
                  <a:pt x="10132" y="24207"/>
                  <a:pt x="9937" y="24225"/>
                </a:cubicBezTo>
                <a:cubicBezTo>
                  <a:pt x="9565" y="24270"/>
                  <a:pt x="9187" y="24339"/>
                  <a:pt x="8815" y="24414"/>
                </a:cubicBezTo>
                <a:cubicBezTo>
                  <a:pt x="8601" y="24459"/>
                  <a:pt x="8380" y="24528"/>
                  <a:pt x="8172" y="24603"/>
                </a:cubicBezTo>
                <a:cubicBezTo>
                  <a:pt x="7813" y="24742"/>
                  <a:pt x="7505" y="24956"/>
                  <a:pt x="7253" y="25252"/>
                </a:cubicBezTo>
                <a:cubicBezTo>
                  <a:pt x="7221" y="25290"/>
                  <a:pt x="7183" y="25328"/>
                  <a:pt x="7114" y="25404"/>
                </a:cubicBezTo>
                <a:cubicBezTo>
                  <a:pt x="7089" y="24748"/>
                  <a:pt x="6944" y="24169"/>
                  <a:pt x="6856" y="23583"/>
                </a:cubicBezTo>
                <a:cubicBezTo>
                  <a:pt x="6730" y="22745"/>
                  <a:pt x="6837" y="21938"/>
                  <a:pt x="7127" y="21145"/>
                </a:cubicBezTo>
                <a:cubicBezTo>
                  <a:pt x="7309" y="20641"/>
                  <a:pt x="7574" y="20193"/>
                  <a:pt x="7889" y="19771"/>
                </a:cubicBezTo>
                <a:cubicBezTo>
                  <a:pt x="7965" y="19670"/>
                  <a:pt x="8059" y="19595"/>
                  <a:pt x="8160" y="19538"/>
                </a:cubicBezTo>
                <a:cubicBezTo>
                  <a:pt x="8632" y="19267"/>
                  <a:pt x="9105" y="18996"/>
                  <a:pt x="9577" y="18725"/>
                </a:cubicBezTo>
                <a:cubicBezTo>
                  <a:pt x="9861" y="18568"/>
                  <a:pt x="10151" y="18410"/>
                  <a:pt x="10434" y="18253"/>
                </a:cubicBezTo>
                <a:cubicBezTo>
                  <a:pt x="10478" y="18228"/>
                  <a:pt x="10522" y="18209"/>
                  <a:pt x="10585" y="18183"/>
                </a:cubicBezTo>
                <a:close/>
                <a:moveTo>
                  <a:pt x="5337" y="21882"/>
                </a:moveTo>
                <a:lnTo>
                  <a:pt x="5337" y="21882"/>
                </a:lnTo>
                <a:cubicBezTo>
                  <a:pt x="5331" y="21920"/>
                  <a:pt x="5331" y="21932"/>
                  <a:pt x="5331" y="21938"/>
                </a:cubicBezTo>
                <a:cubicBezTo>
                  <a:pt x="5230" y="22209"/>
                  <a:pt x="5022" y="22367"/>
                  <a:pt x="4777" y="22487"/>
                </a:cubicBezTo>
                <a:cubicBezTo>
                  <a:pt x="4531" y="22606"/>
                  <a:pt x="4279" y="22726"/>
                  <a:pt x="4033" y="22846"/>
                </a:cubicBezTo>
                <a:cubicBezTo>
                  <a:pt x="3441" y="23135"/>
                  <a:pt x="2874" y="23457"/>
                  <a:pt x="2351" y="23860"/>
                </a:cubicBezTo>
                <a:cubicBezTo>
                  <a:pt x="1759" y="24314"/>
                  <a:pt x="1255" y="24849"/>
                  <a:pt x="833" y="25467"/>
                </a:cubicBezTo>
                <a:cubicBezTo>
                  <a:pt x="820" y="25479"/>
                  <a:pt x="807" y="25485"/>
                  <a:pt x="782" y="25511"/>
                </a:cubicBezTo>
                <a:cubicBezTo>
                  <a:pt x="833" y="25309"/>
                  <a:pt x="965" y="25164"/>
                  <a:pt x="1072" y="25013"/>
                </a:cubicBezTo>
                <a:cubicBezTo>
                  <a:pt x="1248" y="24736"/>
                  <a:pt x="1437" y="24471"/>
                  <a:pt x="1626" y="24200"/>
                </a:cubicBezTo>
                <a:cubicBezTo>
                  <a:pt x="1696" y="24106"/>
                  <a:pt x="1778" y="24011"/>
                  <a:pt x="1860" y="23929"/>
                </a:cubicBezTo>
                <a:cubicBezTo>
                  <a:pt x="2288" y="23532"/>
                  <a:pt x="2773" y="23224"/>
                  <a:pt x="3296" y="22972"/>
                </a:cubicBezTo>
                <a:cubicBezTo>
                  <a:pt x="3523" y="22865"/>
                  <a:pt x="3750" y="22764"/>
                  <a:pt x="3976" y="22663"/>
                </a:cubicBezTo>
                <a:cubicBezTo>
                  <a:pt x="4430" y="22461"/>
                  <a:pt x="4858" y="22222"/>
                  <a:pt x="5249" y="21920"/>
                </a:cubicBezTo>
                <a:cubicBezTo>
                  <a:pt x="5268" y="21907"/>
                  <a:pt x="5293" y="21901"/>
                  <a:pt x="5337" y="21882"/>
                </a:cubicBezTo>
                <a:close/>
                <a:moveTo>
                  <a:pt x="7656" y="19891"/>
                </a:moveTo>
                <a:cubicBezTo>
                  <a:pt x="7542" y="20080"/>
                  <a:pt x="7448" y="20225"/>
                  <a:pt x="7366" y="20376"/>
                </a:cubicBezTo>
                <a:cubicBezTo>
                  <a:pt x="6856" y="21315"/>
                  <a:pt x="6604" y="22316"/>
                  <a:pt x="6730" y="23387"/>
                </a:cubicBezTo>
                <a:cubicBezTo>
                  <a:pt x="6774" y="23753"/>
                  <a:pt x="6849" y="24118"/>
                  <a:pt x="6900" y="24484"/>
                </a:cubicBezTo>
                <a:cubicBezTo>
                  <a:pt x="6938" y="24742"/>
                  <a:pt x="6969" y="24994"/>
                  <a:pt x="7001" y="25252"/>
                </a:cubicBezTo>
                <a:cubicBezTo>
                  <a:pt x="7019" y="25454"/>
                  <a:pt x="7001" y="25649"/>
                  <a:pt x="6881" y="25826"/>
                </a:cubicBezTo>
                <a:cubicBezTo>
                  <a:pt x="6830" y="25908"/>
                  <a:pt x="6805" y="26008"/>
                  <a:pt x="6723" y="26122"/>
                </a:cubicBezTo>
                <a:cubicBezTo>
                  <a:pt x="6711" y="26046"/>
                  <a:pt x="6698" y="26002"/>
                  <a:pt x="6692" y="25964"/>
                </a:cubicBezTo>
                <a:cubicBezTo>
                  <a:pt x="6635" y="25485"/>
                  <a:pt x="6578" y="25007"/>
                  <a:pt x="6528" y="24528"/>
                </a:cubicBezTo>
                <a:cubicBezTo>
                  <a:pt x="6484" y="24118"/>
                  <a:pt x="6434" y="23703"/>
                  <a:pt x="6415" y="23293"/>
                </a:cubicBezTo>
                <a:cubicBezTo>
                  <a:pt x="6377" y="22650"/>
                  <a:pt x="6446" y="22020"/>
                  <a:pt x="6648" y="21403"/>
                </a:cubicBezTo>
                <a:cubicBezTo>
                  <a:pt x="6793" y="20962"/>
                  <a:pt x="6988" y="20540"/>
                  <a:pt x="7297" y="20181"/>
                </a:cubicBezTo>
                <a:cubicBezTo>
                  <a:pt x="7385" y="20074"/>
                  <a:pt x="7473" y="19973"/>
                  <a:pt x="7656" y="19891"/>
                </a:cubicBezTo>
                <a:close/>
                <a:moveTo>
                  <a:pt x="5003" y="22487"/>
                </a:moveTo>
                <a:cubicBezTo>
                  <a:pt x="4997" y="22550"/>
                  <a:pt x="4997" y="22581"/>
                  <a:pt x="4984" y="22606"/>
                </a:cubicBezTo>
                <a:cubicBezTo>
                  <a:pt x="4959" y="22669"/>
                  <a:pt x="4928" y="22732"/>
                  <a:pt x="4903" y="22795"/>
                </a:cubicBezTo>
                <a:cubicBezTo>
                  <a:pt x="4852" y="22940"/>
                  <a:pt x="4758" y="23047"/>
                  <a:pt x="4644" y="23142"/>
                </a:cubicBezTo>
                <a:cubicBezTo>
                  <a:pt x="4455" y="23293"/>
                  <a:pt x="4254" y="23419"/>
                  <a:pt x="4033" y="23526"/>
                </a:cubicBezTo>
                <a:cubicBezTo>
                  <a:pt x="3750" y="23671"/>
                  <a:pt x="3460" y="23810"/>
                  <a:pt x="3176" y="23948"/>
                </a:cubicBezTo>
                <a:cubicBezTo>
                  <a:pt x="2710" y="24181"/>
                  <a:pt x="2282" y="24465"/>
                  <a:pt x="1904" y="24824"/>
                </a:cubicBezTo>
                <a:cubicBezTo>
                  <a:pt x="1267" y="25435"/>
                  <a:pt x="870" y="26179"/>
                  <a:pt x="744" y="27054"/>
                </a:cubicBezTo>
                <a:cubicBezTo>
                  <a:pt x="738" y="27105"/>
                  <a:pt x="732" y="27155"/>
                  <a:pt x="719" y="27199"/>
                </a:cubicBezTo>
                <a:cubicBezTo>
                  <a:pt x="581" y="26903"/>
                  <a:pt x="530" y="26594"/>
                  <a:pt x="555" y="26273"/>
                </a:cubicBezTo>
                <a:cubicBezTo>
                  <a:pt x="562" y="26179"/>
                  <a:pt x="606" y="26090"/>
                  <a:pt x="644" y="26008"/>
                </a:cubicBezTo>
                <a:cubicBezTo>
                  <a:pt x="851" y="25593"/>
                  <a:pt x="1116" y="25227"/>
                  <a:pt x="1419" y="24881"/>
                </a:cubicBezTo>
                <a:cubicBezTo>
                  <a:pt x="1834" y="24396"/>
                  <a:pt x="2319" y="23980"/>
                  <a:pt x="2855" y="23633"/>
                </a:cubicBezTo>
                <a:cubicBezTo>
                  <a:pt x="3088" y="23482"/>
                  <a:pt x="3321" y="23337"/>
                  <a:pt x="3567" y="23211"/>
                </a:cubicBezTo>
                <a:cubicBezTo>
                  <a:pt x="4033" y="22965"/>
                  <a:pt x="4506" y="22739"/>
                  <a:pt x="5003" y="22487"/>
                </a:cubicBezTo>
                <a:close/>
                <a:moveTo>
                  <a:pt x="4682" y="23306"/>
                </a:moveTo>
                <a:lnTo>
                  <a:pt x="4682" y="23306"/>
                </a:lnTo>
                <a:cubicBezTo>
                  <a:pt x="4354" y="24257"/>
                  <a:pt x="4203" y="25227"/>
                  <a:pt x="4039" y="26204"/>
                </a:cubicBezTo>
                <a:cubicBezTo>
                  <a:pt x="3983" y="26235"/>
                  <a:pt x="3926" y="26267"/>
                  <a:pt x="3863" y="26305"/>
                </a:cubicBezTo>
                <a:cubicBezTo>
                  <a:pt x="3050" y="26739"/>
                  <a:pt x="2338" y="27306"/>
                  <a:pt x="1759" y="28024"/>
                </a:cubicBezTo>
                <a:cubicBezTo>
                  <a:pt x="1601" y="28220"/>
                  <a:pt x="1463" y="28428"/>
                  <a:pt x="1356" y="28655"/>
                </a:cubicBezTo>
                <a:cubicBezTo>
                  <a:pt x="1337" y="28699"/>
                  <a:pt x="1311" y="28743"/>
                  <a:pt x="1293" y="28781"/>
                </a:cubicBezTo>
                <a:cubicBezTo>
                  <a:pt x="1288" y="28781"/>
                  <a:pt x="1284" y="28781"/>
                  <a:pt x="1280" y="28781"/>
                </a:cubicBezTo>
                <a:cubicBezTo>
                  <a:pt x="1216" y="28781"/>
                  <a:pt x="1210" y="28734"/>
                  <a:pt x="1198" y="28699"/>
                </a:cubicBezTo>
                <a:cubicBezTo>
                  <a:pt x="1097" y="28440"/>
                  <a:pt x="1003" y="28182"/>
                  <a:pt x="902" y="27924"/>
                </a:cubicBezTo>
                <a:cubicBezTo>
                  <a:pt x="845" y="27785"/>
                  <a:pt x="820" y="27640"/>
                  <a:pt x="820" y="27495"/>
                </a:cubicBezTo>
                <a:cubicBezTo>
                  <a:pt x="820" y="26859"/>
                  <a:pt x="996" y="26273"/>
                  <a:pt x="1318" y="25725"/>
                </a:cubicBezTo>
                <a:cubicBezTo>
                  <a:pt x="1677" y="25120"/>
                  <a:pt x="2175" y="24654"/>
                  <a:pt x="2779" y="24295"/>
                </a:cubicBezTo>
                <a:cubicBezTo>
                  <a:pt x="3050" y="24131"/>
                  <a:pt x="3340" y="23992"/>
                  <a:pt x="3624" y="23847"/>
                </a:cubicBezTo>
                <a:cubicBezTo>
                  <a:pt x="3951" y="23684"/>
                  <a:pt x="4291" y="23532"/>
                  <a:pt x="4600" y="23318"/>
                </a:cubicBezTo>
                <a:cubicBezTo>
                  <a:pt x="4606" y="23306"/>
                  <a:pt x="4625" y="23312"/>
                  <a:pt x="4682" y="23306"/>
                </a:cubicBezTo>
                <a:close/>
                <a:moveTo>
                  <a:pt x="6963" y="20376"/>
                </a:moveTo>
                <a:lnTo>
                  <a:pt x="6963" y="20376"/>
                </a:lnTo>
                <a:cubicBezTo>
                  <a:pt x="6950" y="20515"/>
                  <a:pt x="6887" y="20596"/>
                  <a:pt x="6843" y="20685"/>
                </a:cubicBezTo>
                <a:cubicBezTo>
                  <a:pt x="6629" y="21082"/>
                  <a:pt x="6484" y="21504"/>
                  <a:pt x="6402" y="21951"/>
                </a:cubicBezTo>
                <a:cubicBezTo>
                  <a:pt x="6320" y="22367"/>
                  <a:pt x="6289" y="22789"/>
                  <a:pt x="6301" y="23211"/>
                </a:cubicBezTo>
                <a:cubicBezTo>
                  <a:pt x="6314" y="23696"/>
                  <a:pt x="6371" y="24175"/>
                  <a:pt x="6434" y="24654"/>
                </a:cubicBezTo>
                <a:cubicBezTo>
                  <a:pt x="6490" y="25038"/>
                  <a:pt x="6534" y="25422"/>
                  <a:pt x="6572" y="25807"/>
                </a:cubicBezTo>
                <a:cubicBezTo>
                  <a:pt x="6641" y="26424"/>
                  <a:pt x="6553" y="27029"/>
                  <a:pt x="6358" y="27615"/>
                </a:cubicBezTo>
                <a:cubicBezTo>
                  <a:pt x="6219" y="28037"/>
                  <a:pt x="6056" y="28440"/>
                  <a:pt x="5804" y="28812"/>
                </a:cubicBezTo>
                <a:cubicBezTo>
                  <a:pt x="5747" y="28900"/>
                  <a:pt x="5678" y="28988"/>
                  <a:pt x="5615" y="29083"/>
                </a:cubicBezTo>
                <a:lnTo>
                  <a:pt x="5583" y="29058"/>
                </a:lnTo>
                <a:cubicBezTo>
                  <a:pt x="5633" y="28869"/>
                  <a:pt x="5696" y="28680"/>
                  <a:pt x="5747" y="28491"/>
                </a:cubicBezTo>
                <a:cubicBezTo>
                  <a:pt x="5892" y="27867"/>
                  <a:pt x="5961" y="27231"/>
                  <a:pt x="5930" y="26594"/>
                </a:cubicBezTo>
                <a:cubicBezTo>
                  <a:pt x="5898" y="26090"/>
                  <a:pt x="5867" y="25593"/>
                  <a:pt x="5822" y="25095"/>
                </a:cubicBezTo>
                <a:cubicBezTo>
                  <a:pt x="5772" y="24509"/>
                  <a:pt x="5753" y="23923"/>
                  <a:pt x="5759" y="23337"/>
                </a:cubicBezTo>
                <a:cubicBezTo>
                  <a:pt x="5766" y="22650"/>
                  <a:pt x="5892" y="21989"/>
                  <a:pt x="6131" y="21340"/>
                </a:cubicBezTo>
                <a:cubicBezTo>
                  <a:pt x="6207" y="21126"/>
                  <a:pt x="6320" y="20937"/>
                  <a:pt x="6497" y="20785"/>
                </a:cubicBezTo>
                <a:cubicBezTo>
                  <a:pt x="6641" y="20659"/>
                  <a:pt x="6774" y="20508"/>
                  <a:pt x="6963" y="20376"/>
                </a:cubicBezTo>
                <a:close/>
                <a:moveTo>
                  <a:pt x="4014" y="26349"/>
                </a:moveTo>
                <a:lnTo>
                  <a:pt x="4014" y="26349"/>
                </a:lnTo>
                <a:cubicBezTo>
                  <a:pt x="4002" y="26487"/>
                  <a:pt x="3995" y="26582"/>
                  <a:pt x="3989" y="26664"/>
                </a:cubicBezTo>
                <a:cubicBezTo>
                  <a:pt x="3958" y="26689"/>
                  <a:pt x="3945" y="26708"/>
                  <a:pt x="3920" y="26727"/>
                </a:cubicBezTo>
                <a:cubicBezTo>
                  <a:pt x="3302" y="27136"/>
                  <a:pt x="2811" y="27665"/>
                  <a:pt x="2382" y="28270"/>
                </a:cubicBezTo>
                <a:cubicBezTo>
                  <a:pt x="2080" y="28692"/>
                  <a:pt x="1878" y="29165"/>
                  <a:pt x="1677" y="29644"/>
                </a:cubicBezTo>
                <a:cubicBezTo>
                  <a:pt x="1608" y="29807"/>
                  <a:pt x="1545" y="29978"/>
                  <a:pt x="1463" y="30185"/>
                </a:cubicBezTo>
                <a:cubicBezTo>
                  <a:pt x="1444" y="30116"/>
                  <a:pt x="1425" y="30085"/>
                  <a:pt x="1425" y="30053"/>
                </a:cubicBezTo>
                <a:cubicBezTo>
                  <a:pt x="1450" y="29757"/>
                  <a:pt x="1419" y="29467"/>
                  <a:pt x="1343" y="29184"/>
                </a:cubicBezTo>
                <a:cubicBezTo>
                  <a:pt x="1311" y="29070"/>
                  <a:pt x="1324" y="28970"/>
                  <a:pt x="1368" y="28862"/>
                </a:cubicBezTo>
                <a:cubicBezTo>
                  <a:pt x="1513" y="28528"/>
                  <a:pt x="1715" y="28232"/>
                  <a:pt x="1954" y="27955"/>
                </a:cubicBezTo>
                <a:cubicBezTo>
                  <a:pt x="2477" y="27344"/>
                  <a:pt x="3088" y="26853"/>
                  <a:pt x="3787" y="26462"/>
                </a:cubicBezTo>
                <a:cubicBezTo>
                  <a:pt x="3844" y="26431"/>
                  <a:pt x="3907" y="26405"/>
                  <a:pt x="4014" y="26349"/>
                </a:cubicBezTo>
                <a:close/>
                <a:moveTo>
                  <a:pt x="3945" y="26846"/>
                </a:moveTo>
                <a:cubicBezTo>
                  <a:pt x="3945" y="27130"/>
                  <a:pt x="3895" y="27357"/>
                  <a:pt x="3850" y="27583"/>
                </a:cubicBezTo>
                <a:cubicBezTo>
                  <a:pt x="3769" y="27993"/>
                  <a:pt x="3655" y="28402"/>
                  <a:pt x="3504" y="28799"/>
                </a:cubicBezTo>
                <a:cubicBezTo>
                  <a:pt x="3372" y="29152"/>
                  <a:pt x="3170" y="29480"/>
                  <a:pt x="2949" y="29789"/>
                </a:cubicBezTo>
                <a:cubicBezTo>
                  <a:pt x="2408" y="30551"/>
                  <a:pt x="1734" y="31181"/>
                  <a:pt x="959" y="31716"/>
                </a:cubicBezTo>
                <a:cubicBezTo>
                  <a:pt x="933" y="31735"/>
                  <a:pt x="902" y="31748"/>
                  <a:pt x="870" y="31761"/>
                </a:cubicBezTo>
                <a:cubicBezTo>
                  <a:pt x="869" y="31762"/>
                  <a:pt x="866" y="31763"/>
                  <a:pt x="863" y="31763"/>
                </a:cubicBezTo>
                <a:cubicBezTo>
                  <a:pt x="856" y="31763"/>
                  <a:pt x="844" y="31759"/>
                  <a:pt x="826" y="31754"/>
                </a:cubicBezTo>
                <a:cubicBezTo>
                  <a:pt x="845" y="31716"/>
                  <a:pt x="858" y="31679"/>
                  <a:pt x="877" y="31647"/>
                </a:cubicBezTo>
                <a:cubicBezTo>
                  <a:pt x="952" y="31502"/>
                  <a:pt x="1040" y="31364"/>
                  <a:pt x="1103" y="31212"/>
                </a:cubicBezTo>
                <a:cubicBezTo>
                  <a:pt x="1343" y="30652"/>
                  <a:pt x="1620" y="30104"/>
                  <a:pt x="1834" y="29530"/>
                </a:cubicBezTo>
                <a:cubicBezTo>
                  <a:pt x="2036" y="29001"/>
                  <a:pt x="2313" y="28503"/>
                  <a:pt x="2672" y="28050"/>
                </a:cubicBezTo>
                <a:cubicBezTo>
                  <a:pt x="2994" y="27646"/>
                  <a:pt x="3346" y="27268"/>
                  <a:pt x="3762" y="26966"/>
                </a:cubicBezTo>
                <a:cubicBezTo>
                  <a:pt x="3813" y="26928"/>
                  <a:pt x="3863" y="26903"/>
                  <a:pt x="3945" y="26846"/>
                </a:cubicBezTo>
                <a:close/>
                <a:moveTo>
                  <a:pt x="5967" y="21479"/>
                </a:moveTo>
                <a:lnTo>
                  <a:pt x="5967" y="21479"/>
                </a:lnTo>
                <a:cubicBezTo>
                  <a:pt x="5917" y="21642"/>
                  <a:pt x="5867" y="21806"/>
                  <a:pt x="5822" y="21970"/>
                </a:cubicBezTo>
                <a:cubicBezTo>
                  <a:pt x="5703" y="22417"/>
                  <a:pt x="5659" y="22871"/>
                  <a:pt x="5652" y="23331"/>
                </a:cubicBezTo>
                <a:cubicBezTo>
                  <a:pt x="5646" y="23873"/>
                  <a:pt x="5659" y="24414"/>
                  <a:pt x="5703" y="24956"/>
                </a:cubicBezTo>
                <a:cubicBezTo>
                  <a:pt x="5741" y="25391"/>
                  <a:pt x="5778" y="25832"/>
                  <a:pt x="5810" y="26267"/>
                </a:cubicBezTo>
                <a:cubicBezTo>
                  <a:pt x="5860" y="27010"/>
                  <a:pt x="5822" y="27754"/>
                  <a:pt x="5640" y="28478"/>
                </a:cubicBezTo>
                <a:cubicBezTo>
                  <a:pt x="5589" y="28673"/>
                  <a:pt x="5520" y="28875"/>
                  <a:pt x="5451" y="29064"/>
                </a:cubicBezTo>
                <a:cubicBezTo>
                  <a:pt x="5331" y="29366"/>
                  <a:pt x="5161" y="29625"/>
                  <a:pt x="4909" y="29839"/>
                </a:cubicBezTo>
                <a:cubicBezTo>
                  <a:pt x="4569" y="30122"/>
                  <a:pt x="4222" y="30387"/>
                  <a:pt x="3844" y="30614"/>
                </a:cubicBezTo>
                <a:cubicBezTo>
                  <a:pt x="3309" y="30935"/>
                  <a:pt x="2748" y="31200"/>
                  <a:pt x="2181" y="31452"/>
                </a:cubicBezTo>
                <a:cubicBezTo>
                  <a:pt x="1929" y="31565"/>
                  <a:pt x="1677" y="31672"/>
                  <a:pt x="1425" y="31786"/>
                </a:cubicBezTo>
                <a:cubicBezTo>
                  <a:pt x="1368" y="31805"/>
                  <a:pt x="1311" y="31817"/>
                  <a:pt x="1248" y="31842"/>
                </a:cubicBezTo>
                <a:cubicBezTo>
                  <a:pt x="1261" y="31742"/>
                  <a:pt x="1337" y="31723"/>
                  <a:pt x="1387" y="31685"/>
                </a:cubicBezTo>
                <a:cubicBezTo>
                  <a:pt x="1847" y="31332"/>
                  <a:pt x="2275" y="30948"/>
                  <a:pt x="2660" y="30513"/>
                </a:cubicBezTo>
                <a:cubicBezTo>
                  <a:pt x="3088" y="30015"/>
                  <a:pt x="3479" y="29486"/>
                  <a:pt x="3718" y="28869"/>
                </a:cubicBezTo>
                <a:cubicBezTo>
                  <a:pt x="3913" y="28358"/>
                  <a:pt x="4039" y="27829"/>
                  <a:pt x="4121" y="27294"/>
                </a:cubicBezTo>
                <a:cubicBezTo>
                  <a:pt x="4203" y="26764"/>
                  <a:pt x="4266" y="26235"/>
                  <a:pt x="4348" y="25706"/>
                </a:cubicBezTo>
                <a:cubicBezTo>
                  <a:pt x="4449" y="25089"/>
                  <a:pt x="4562" y="24465"/>
                  <a:pt x="4739" y="23860"/>
                </a:cubicBezTo>
                <a:cubicBezTo>
                  <a:pt x="4978" y="23054"/>
                  <a:pt x="5325" y="22298"/>
                  <a:pt x="5810" y="21605"/>
                </a:cubicBezTo>
                <a:cubicBezTo>
                  <a:pt x="5848" y="21554"/>
                  <a:pt x="5892" y="21510"/>
                  <a:pt x="5967" y="21479"/>
                </a:cubicBezTo>
                <a:close/>
                <a:moveTo>
                  <a:pt x="13645" y="0"/>
                </a:moveTo>
                <a:cubicBezTo>
                  <a:pt x="13614" y="0"/>
                  <a:pt x="13570" y="29"/>
                  <a:pt x="13553" y="58"/>
                </a:cubicBezTo>
                <a:cubicBezTo>
                  <a:pt x="13528" y="95"/>
                  <a:pt x="13540" y="146"/>
                  <a:pt x="13578" y="171"/>
                </a:cubicBezTo>
                <a:cubicBezTo>
                  <a:pt x="13717" y="247"/>
                  <a:pt x="13780" y="385"/>
                  <a:pt x="13849" y="511"/>
                </a:cubicBezTo>
                <a:cubicBezTo>
                  <a:pt x="13969" y="751"/>
                  <a:pt x="14082" y="990"/>
                  <a:pt x="14202" y="1230"/>
                </a:cubicBezTo>
                <a:cubicBezTo>
                  <a:pt x="14378" y="1582"/>
                  <a:pt x="14485" y="1954"/>
                  <a:pt x="14555" y="2338"/>
                </a:cubicBezTo>
                <a:cubicBezTo>
                  <a:pt x="14592" y="2546"/>
                  <a:pt x="14611" y="2760"/>
                  <a:pt x="14637" y="2975"/>
                </a:cubicBezTo>
                <a:cubicBezTo>
                  <a:pt x="14718" y="3680"/>
                  <a:pt x="14643" y="4367"/>
                  <a:pt x="14385" y="5035"/>
                </a:cubicBezTo>
                <a:cubicBezTo>
                  <a:pt x="14189" y="5551"/>
                  <a:pt x="13862" y="5961"/>
                  <a:pt x="13358" y="6213"/>
                </a:cubicBezTo>
                <a:cubicBezTo>
                  <a:pt x="13137" y="6320"/>
                  <a:pt x="12917" y="6415"/>
                  <a:pt x="12696" y="6509"/>
                </a:cubicBezTo>
                <a:cubicBezTo>
                  <a:pt x="12362" y="6648"/>
                  <a:pt x="12079" y="6856"/>
                  <a:pt x="11877" y="7164"/>
                </a:cubicBezTo>
                <a:cubicBezTo>
                  <a:pt x="11738" y="7379"/>
                  <a:pt x="11619" y="7605"/>
                  <a:pt x="11499" y="7838"/>
                </a:cubicBezTo>
                <a:cubicBezTo>
                  <a:pt x="11379" y="8065"/>
                  <a:pt x="11278" y="8305"/>
                  <a:pt x="11159" y="8532"/>
                </a:cubicBezTo>
                <a:cubicBezTo>
                  <a:pt x="10926" y="8979"/>
                  <a:pt x="10579" y="9306"/>
                  <a:pt x="10119" y="9495"/>
                </a:cubicBezTo>
                <a:cubicBezTo>
                  <a:pt x="9949" y="9565"/>
                  <a:pt x="9779" y="9634"/>
                  <a:pt x="9609" y="9691"/>
                </a:cubicBezTo>
                <a:cubicBezTo>
                  <a:pt x="9155" y="9836"/>
                  <a:pt x="8702" y="9974"/>
                  <a:pt x="8254" y="10119"/>
                </a:cubicBezTo>
                <a:cubicBezTo>
                  <a:pt x="7864" y="10245"/>
                  <a:pt x="7479" y="10365"/>
                  <a:pt x="7095" y="10497"/>
                </a:cubicBezTo>
                <a:cubicBezTo>
                  <a:pt x="6604" y="10674"/>
                  <a:pt x="6163" y="10938"/>
                  <a:pt x="5772" y="11291"/>
                </a:cubicBezTo>
                <a:cubicBezTo>
                  <a:pt x="5218" y="11782"/>
                  <a:pt x="4802" y="12368"/>
                  <a:pt x="4600" y="13087"/>
                </a:cubicBezTo>
                <a:cubicBezTo>
                  <a:pt x="4342" y="13988"/>
                  <a:pt x="4228" y="14907"/>
                  <a:pt x="4317" y="15846"/>
                </a:cubicBezTo>
                <a:cubicBezTo>
                  <a:pt x="4336" y="16054"/>
                  <a:pt x="4348" y="16262"/>
                  <a:pt x="4348" y="16470"/>
                </a:cubicBezTo>
                <a:cubicBezTo>
                  <a:pt x="4367" y="17144"/>
                  <a:pt x="4191" y="17761"/>
                  <a:pt x="3844" y="18341"/>
                </a:cubicBezTo>
                <a:cubicBezTo>
                  <a:pt x="3611" y="18744"/>
                  <a:pt x="3334" y="19116"/>
                  <a:pt x="3038" y="19481"/>
                </a:cubicBezTo>
                <a:cubicBezTo>
                  <a:pt x="2811" y="19759"/>
                  <a:pt x="2584" y="20042"/>
                  <a:pt x="2364" y="20332"/>
                </a:cubicBezTo>
                <a:cubicBezTo>
                  <a:pt x="1979" y="20830"/>
                  <a:pt x="1809" y="21397"/>
                  <a:pt x="1853" y="22027"/>
                </a:cubicBezTo>
                <a:cubicBezTo>
                  <a:pt x="1866" y="22178"/>
                  <a:pt x="1872" y="22335"/>
                  <a:pt x="1878" y="22487"/>
                </a:cubicBezTo>
                <a:cubicBezTo>
                  <a:pt x="1910" y="23041"/>
                  <a:pt x="1771" y="23551"/>
                  <a:pt x="1475" y="24011"/>
                </a:cubicBezTo>
                <a:cubicBezTo>
                  <a:pt x="1255" y="24351"/>
                  <a:pt x="1028" y="24685"/>
                  <a:pt x="795" y="25019"/>
                </a:cubicBezTo>
                <a:cubicBezTo>
                  <a:pt x="373" y="25618"/>
                  <a:pt x="221" y="26267"/>
                  <a:pt x="392" y="26985"/>
                </a:cubicBezTo>
                <a:cubicBezTo>
                  <a:pt x="442" y="27199"/>
                  <a:pt x="499" y="27420"/>
                  <a:pt x="568" y="27628"/>
                </a:cubicBezTo>
                <a:cubicBezTo>
                  <a:pt x="669" y="27930"/>
                  <a:pt x="788" y="28232"/>
                  <a:pt x="896" y="28528"/>
                </a:cubicBezTo>
                <a:cubicBezTo>
                  <a:pt x="971" y="28743"/>
                  <a:pt x="1047" y="28951"/>
                  <a:pt x="1110" y="29165"/>
                </a:cubicBezTo>
                <a:cubicBezTo>
                  <a:pt x="1274" y="29719"/>
                  <a:pt x="1236" y="30255"/>
                  <a:pt x="1034" y="30790"/>
                </a:cubicBezTo>
                <a:cubicBezTo>
                  <a:pt x="820" y="31351"/>
                  <a:pt x="524" y="31868"/>
                  <a:pt x="133" y="32321"/>
                </a:cubicBezTo>
                <a:cubicBezTo>
                  <a:pt x="95" y="32359"/>
                  <a:pt x="70" y="32397"/>
                  <a:pt x="1" y="32485"/>
                </a:cubicBezTo>
                <a:cubicBezTo>
                  <a:pt x="102" y="32466"/>
                  <a:pt x="140" y="32460"/>
                  <a:pt x="184" y="32454"/>
                </a:cubicBezTo>
                <a:cubicBezTo>
                  <a:pt x="473" y="32397"/>
                  <a:pt x="744" y="32290"/>
                  <a:pt x="1015" y="32183"/>
                </a:cubicBezTo>
                <a:cubicBezTo>
                  <a:pt x="1986" y="31798"/>
                  <a:pt x="2949" y="31383"/>
                  <a:pt x="3857" y="30866"/>
                </a:cubicBezTo>
                <a:cubicBezTo>
                  <a:pt x="4304" y="30608"/>
                  <a:pt x="4720" y="30293"/>
                  <a:pt x="5104" y="29952"/>
                </a:cubicBezTo>
                <a:cubicBezTo>
                  <a:pt x="5911" y="29240"/>
                  <a:pt x="6415" y="28358"/>
                  <a:pt x="6673" y="27325"/>
                </a:cubicBezTo>
                <a:cubicBezTo>
                  <a:pt x="6755" y="26972"/>
                  <a:pt x="6824" y="26613"/>
                  <a:pt x="6938" y="26273"/>
                </a:cubicBezTo>
                <a:cubicBezTo>
                  <a:pt x="7177" y="25548"/>
                  <a:pt x="7637" y="25013"/>
                  <a:pt x="8380" y="24761"/>
                </a:cubicBezTo>
                <a:cubicBezTo>
                  <a:pt x="8525" y="24711"/>
                  <a:pt x="8676" y="24673"/>
                  <a:pt x="8828" y="24635"/>
                </a:cubicBezTo>
                <a:cubicBezTo>
                  <a:pt x="9036" y="24591"/>
                  <a:pt x="9250" y="24547"/>
                  <a:pt x="9464" y="24515"/>
                </a:cubicBezTo>
                <a:cubicBezTo>
                  <a:pt x="9855" y="24459"/>
                  <a:pt x="10252" y="24408"/>
                  <a:pt x="10642" y="24358"/>
                </a:cubicBezTo>
                <a:cubicBezTo>
                  <a:pt x="11052" y="24307"/>
                  <a:pt x="11461" y="24225"/>
                  <a:pt x="11846" y="24074"/>
                </a:cubicBezTo>
                <a:cubicBezTo>
                  <a:pt x="12293" y="23904"/>
                  <a:pt x="12671" y="23652"/>
                  <a:pt x="12998" y="23306"/>
                </a:cubicBezTo>
                <a:cubicBezTo>
                  <a:pt x="13364" y="22921"/>
                  <a:pt x="13622" y="22480"/>
                  <a:pt x="13792" y="21989"/>
                </a:cubicBezTo>
                <a:cubicBezTo>
                  <a:pt x="13918" y="21617"/>
                  <a:pt x="14063" y="21258"/>
                  <a:pt x="14246" y="20918"/>
                </a:cubicBezTo>
                <a:cubicBezTo>
                  <a:pt x="14435" y="20565"/>
                  <a:pt x="14712" y="20319"/>
                  <a:pt x="15078" y="20174"/>
                </a:cubicBezTo>
                <a:cubicBezTo>
                  <a:pt x="15241" y="20105"/>
                  <a:pt x="15418" y="20055"/>
                  <a:pt x="15594" y="20004"/>
                </a:cubicBezTo>
                <a:cubicBezTo>
                  <a:pt x="15802" y="19948"/>
                  <a:pt x="16010" y="19910"/>
                  <a:pt x="16224" y="19859"/>
                </a:cubicBezTo>
                <a:cubicBezTo>
                  <a:pt x="16621" y="19765"/>
                  <a:pt x="17012" y="19664"/>
                  <a:pt x="17396" y="19532"/>
                </a:cubicBezTo>
                <a:cubicBezTo>
                  <a:pt x="17875" y="19362"/>
                  <a:pt x="18297" y="19103"/>
                  <a:pt x="18662" y="18751"/>
                </a:cubicBezTo>
                <a:cubicBezTo>
                  <a:pt x="19141" y="18291"/>
                  <a:pt x="19563" y="17780"/>
                  <a:pt x="19904" y="17201"/>
                </a:cubicBezTo>
                <a:cubicBezTo>
                  <a:pt x="20156" y="16772"/>
                  <a:pt x="20313" y="16312"/>
                  <a:pt x="20370" y="15815"/>
                </a:cubicBezTo>
                <a:cubicBezTo>
                  <a:pt x="20445" y="15159"/>
                  <a:pt x="20370" y="14523"/>
                  <a:pt x="20137" y="13906"/>
                </a:cubicBezTo>
                <a:cubicBezTo>
                  <a:pt x="20055" y="13679"/>
                  <a:pt x="19967" y="13458"/>
                  <a:pt x="19885" y="13225"/>
                </a:cubicBezTo>
                <a:cubicBezTo>
                  <a:pt x="19721" y="12765"/>
                  <a:pt x="19696" y="12299"/>
                  <a:pt x="19828" y="11827"/>
                </a:cubicBezTo>
                <a:cubicBezTo>
                  <a:pt x="19941" y="11411"/>
                  <a:pt x="20061" y="11001"/>
                  <a:pt x="20174" y="10585"/>
                </a:cubicBezTo>
                <a:cubicBezTo>
                  <a:pt x="20326" y="10056"/>
                  <a:pt x="20395" y="9521"/>
                  <a:pt x="20326" y="8973"/>
                </a:cubicBezTo>
                <a:cubicBezTo>
                  <a:pt x="20307" y="8796"/>
                  <a:pt x="20269" y="8613"/>
                  <a:pt x="20206" y="8443"/>
                </a:cubicBezTo>
                <a:cubicBezTo>
                  <a:pt x="20111" y="8160"/>
                  <a:pt x="19897" y="7971"/>
                  <a:pt x="19607" y="7883"/>
                </a:cubicBezTo>
                <a:cubicBezTo>
                  <a:pt x="19437" y="7826"/>
                  <a:pt x="19255" y="7788"/>
                  <a:pt x="19078" y="7775"/>
                </a:cubicBezTo>
                <a:cubicBezTo>
                  <a:pt x="18814" y="7750"/>
                  <a:pt x="18543" y="7750"/>
                  <a:pt x="18278" y="7738"/>
                </a:cubicBezTo>
                <a:cubicBezTo>
                  <a:pt x="18058" y="7731"/>
                  <a:pt x="17831" y="7731"/>
                  <a:pt x="17610" y="7706"/>
                </a:cubicBezTo>
                <a:cubicBezTo>
                  <a:pt x="17176" y="7668"/>
                  <a:pt x="16785" y="7523"/>
                  <a:pt x="16457" y="7234"/>
                </a:cubicBezTo>
                <a:cubicBezTo>
                  <a:pt x="16256" y="7057"/>
                  <a:pt x="16060" y="6875"/>
                  <a:pt x="15871" y="6686"/>
                </a:cubicBezTo>
                <a:cubicBezTo>
                  <a:pt x="15682" y="6497"/>
                  <a:pt x="15531" y="6276"/>
                  <a:pt x="15418" y="6030"/>
                </a:cubicBezTo>
                <a:cubicBezTo>
                  <a:pt x="15216" y="5608"/>
                  <a:pt x="15078" y="5161"/>
                  <a:pt x="15015" y="4695"/>
                </a:cubicBezTo>
                <a:cubicBezTo>
                  <a:pt x="14970" y="4380"/>
                  <a:pt x="14952" y="4065"/>
                  <a:pt x="14926" y="3743"/>
                </a:cubicBezTo>
                <a:cubicBezTo>
                  <a:pt x="14889" y="3384"/>
                  <a:pt x="14863" y="3025"/>
                  <a:pt x="14826" y="2666"/>
                </a:cubicBezTo>
                <a:cubicBezTo>
                  <a:pt x="14775" y="2206"/>
                  <a:pt x="14687" y="1759"/>
                  <a:pt x="14498" y="1337"/>
                </a:cubicBezTo>
                <a:cubicBezTo>
                  <a:pt x="14334" y="959"/>
                  <a:pt x="14126" y="600"/>
                  <a:pt x="13937" y="228"/>
                </a:cubicBezTo>
                <a:cubicBezTo>
                  <a:pt x="13899" y="165"/>
                  <a:pt x="13849" y="102"/>
                  <a:pt x="13792" y="51"/>
                </a:cubicBezTo>
                <a:cubicBezTo>
                  <a:pt x="13761" y="20"/>
                  <a:pt x="13704" y="1"/>
                  <a:pt x="13654" y="1"/>
                </a:cubicBezTo>
                <a:cubicBezTo>
                  <a:pt x="13651" y="0"/>
                  <a:pt x="13648" y="0"/>
                  <a:pt x="1364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-9241054">
            <a:off x="-465825" y="-326246"/>
            <a:ext cx="2059085" cy="2487543"/>
          </a:xfrm>
          <a:custGeom>
            <a:avLst/>
            <a:gdLst/>
            <a:ahLst/>
            <a:cxnLst/>
            <a:rect l="l" t="t" r="r" b="b"/>
            <a:pathLst>
              <a:path w="25341" h="30614" extrusionOk="0">
                <a:moveTo>
                  <a:pt x="0" y="7"/>
                </a:moveTo>
                <a:cubicBezTo>
                  <a:pt x="89" y="82"/>
                  <a:pt x="126" y="120"/>
                  <a:pt x="171" y="151"/>
                </a:cubicBezTo>
                <a:lnTo>
                  <a:pt x="171" y="151"/>
                </a:lnTo>
                <a:cubicBezTo>
                  <a:pt x="662" y="536"/>
                  <a:pt x="1059" y="1002"/>
                  <a:pt x="1387" y="1537"/>
                </a:cubicBezTo>
                <a:lnTo>
                  <a:pt x="1387" y="1537"/>
                </a:lnTo>
                <a:cubicBezTo>
                  <a:pt x="1695" y="2048"/>
                  <a:pt x="1840" y="2590"/>
                  <a:pt x="1777" y="3188"/>
                </a:cubicBezTo>
                <a:lnTo>
                  <a:pt x="1777" y="3188"/>
                </a:lnTo>
                <a:cubicBezTo>
                  <a:pt x="1752" y="3415"/>
                  <a:pt x="1714" y="3648"/>
                  <a:pt x="1683" y="3881"/>
                </a:cubicBezTo>
                <a:lnTo>
                  <a:pt x="1683" y="3881"/>
                </a:lnTo>
                <a:cubicBezTo>
                  <a:pt x="1626" y="4209"/>
                  <a:pt x="1563" y="4536"/>
                  <a:pt x="1519" y="4864"/>
                </a:cubicBezTo>
                <a:lnTo>
                  <a:pt x="1519" y="4864"/>
                </a:lnTo>
                <a:cubicBezTo>
                  <a:pt x="1487" y="5091"/>
                  <a:pt x="1475" y="5324"/>
                  <a:pt x="1462" y="5557"/>
                </a:cubicBezTo>
                <a:lnTo>
                  <a:pt x="1462" y="5557"/>
                </a:lnTo>
                <a:cubicBezTo>
                  <a:pt x="1431" y="6326"/>
                  <a:pt x="1708" y="6962"/>
                  <a:pt x="2256" y="7491"/>
                </a:cubicBezTo>
                <a:lnTo>
                  <a:pt x="2256" y="7491"/>
                </a:lnTo>
                <a:cubicBezTo>
                  <a:pt x="2558" y="7787"/>
                  <a:pt x="2854" y="8083"/>
                  <a:pt x="3144" y="8386"/>
                </a:cubicBezTo>
                <a:lnTo>
                  <a:pt x="3144" y="8386"/>
                </a:lnTo>
                <a:cubicBezTo>
                  <a:pt x="3541" y="8802"/>
                  <a:pt x="3774" y="9299"/>
                  <a:pt x="3850" y="9866"/>
                </a:cubicBezTo>
                <a:lnTo>
                  <a:pt x="3850" y="9866"/>
                </a:lnTo>
                <a:cubicBezTo>
                  <a:pt x="3875" y="10030"/>
                  <a:pt x="3894" y="10188"/>
                  <a:pt x="3913" y="10352"/>
                </a:cubicBezTo>
                <a:lnTo>
                  <a:pt x="3913" y="10352"/>
                </a:lnTo>
                <a:cubicBezTo>
                  <a:pt x="3989" y="11000"/>
                  <a:pt x="4272" y="11549"/>
                  <a:pt x="4763" y="11983"/>
                </a:cubicBezTo>
                <a:lnTo>
                  <a:pt x="4763" y="11983"/>
                </a:lnTo>
                <a:cubicBezTo>
                  <a:pt x="5047" y="12235"/>
                  <a:pt x="5330" y="12481"/>
                  <a:pt x="5620" y="12727"/>
                </a:cubicBezTo>
                <a:lnTo>
                  <a:pt x="5620" y="12727"/>
                </a:lnTo>
                <a:cubicBezTo>
                  <a:pt x="5986" y="13042"/>
                  <a:pt x="6345" y="13369"/>
                  <a:pt x="6660" y="13735"/>
                </a:cubicBezTo>
                <a:lnTo>
                  <a:pt x="6660" y="13735"/>
                </a:lnTo>
                <a:cubicBezTo>
                  <a:pt x="7126" y="14258"/>
                  <a:pt x="7428" y="14863"/>
                  <a:pt x="7536" y="15556"/>
                </a:cubicBezTo>
                <a:lnTo>
                  <a:pt x="7536" y="15556"/>
                </a:lnTo>
                <a:cubicBezTo>
                  <a:pt x="7573" y="15763"/>
                  <a:pt x="7605" y="15978"/>
                  <a:pt x="7624" y="16192"/>
                </a:cubicBezTo>
                <a:lnTo>
                  <a:pt x="7624" y="16192"/>
                </a:lnTo>
                <a:cubicBezTo>
                  <a:pt x="7718" y="17168"/>
                  <a:pt x="8008" y="18088"/>
                  <a:pt x="8449" y="18964"/>
                </a:cubicBezTo>
                <a:lnTo>
                  <a:pt x="8449" y="18964"/>
                </a:lnTo>
                <a:cubicBezTo>
                  <a:pt x="8796" y="19657"/>
                  <a:pt x="9331" y="20180"/>
                  <a:pt x="9986" y="20577"/>
                </a:cubicBezTo>
                <a:lnTo>
                  <a:pt x="9986" y="20577"/>
                </a:lnTo>
                <a:cubicBezTo>
                  <a:pt x="10459" y="20860"/>
                  <a:pt x="10963" y="21043"/>
                  <a:pt x="11498" y="21131"/>
                </a:cubicBezTo>
                <a:lnTo>
                  <a:pt x="11498" y="21131"/>
                </a:lnTo>
                <a:cubicBezTo>
                  <a:pt x="11914" y="21194"/>
                  <a:pt x="12336" y="21245"/>
                  <a:pt x="12752" y="21295"/>
                </a:cubicBezTo>
                <a:lnTo>
                  <a:pt x="12752" y="21295"/>
                </a:lnTo>
                <a:cubicBezTo>
                  <a:pt x="13244" y="21358"/>
                  <a:pt x="13735" y="21408"/>
                  <a:pt x="14227" y="21478"/>
                </a:cubicBezTo>
                <a:lnTo>
                  <a:pt x="14227" y="21478"/>
                </a:lnTo>
                <a:cubicBezTo>
                  <a:pt x="14409" y="21497"/>
                  <a:pt x="14598" y="21534"/>
                  <a:pt x="14781" y="21572"/>
                </a:cubicBezTo>
                <a:lnTo>
                  <a:pt x="14781" y="21572"/>
                </a:lnTo>
                <a:cubicBezTo>
                  <a:pt x="15291" y="21679"/>
                  <a:pt x="15707" y="21950"/>
                  <a:pt x="16035" y="22360"/>
                </a:cubicBezTo>
                <a:lnTo>
                  <a:pt x="16035" y="22360"/>
                </a:lnTo>
                <a:cubicBezTo>
                  <a:pt x="16199" y="22568"/>
                  <a:pt x="16350" y="22795"/>
                  <a:pt x="16514" y="23009"/>
                </a:cubicBezTo>
                <a:lnTo>
                  <a:pt x="16514" y="23009"/>
                </a:lnTo>
                <a:cubicBezTo>
                  <a:pt x="16677" y="23217"/>
                  <a:pt x="16847" y="23425"/>
                  <a:pt x="17036" y="23620"/>
                </a:cubicBezTo>
                <a:lnTo>
                  <a:pt x="17036" y="23620"/>
                </a:lnTo>
                <a:cubicBezTo>
                  <a:pt x="17295" y="23897"/>
                  <a:pt x="17622" y="24055"/>
                  <a:pt x="17994" y="24130"/>
                </a:cubicBezTo>
                <a:lnTo>
                  <a:pt x="17994" y="24130"/>
                </a:lnTo>
                <a:cubicBezTo>
                  <a:pt x="18240" y="24181"/>
                  <a:pt x="18486" y="24244"/>
                  <a:pt x="18725" y="24307"/>
                </a:cubicBezTo>
                <a:lnTo>
                  <a:pt x="18725" y="24307"/>
                </a:lnTo>
                <a:cubicBezTo>
                  <a:pt x="19292" y="24464"/>
                  <a:pt x="19701" y="24823"/>
                  <a:pt x="20010" y="25315"/>
                </a:cubicBezTo>
                <a:lnTo>
                  <a:pt x="20010" y="25315"/>
                </a:lnTo>
                <a:cubicBezTo>
                  <a:pt x="20395" y="25945"/>
                  <a:pt x="20609" y="26631"/>
                  <a:pt x="20665" y="27375"/>
                </a:cubicBezTo>
                <a:lnTo>
                  <a:pt x="20665" y="27375"/>
                </a:lnTo>
                <a:cubicBezTo>
                  <a:pt x="20678" y="27595"/>
                  <a:pt x="20697" y="27822"/>
                  <a:pt x="20697" y="28043"/>
                </a:cubicBezTo>
                <a:lnTo>
                  <a:pt x="20697" y="28043"/>
                </a:lnTo>
                <a:cubicBezTo>
                  <a:pt x="20703" y="28452"/>
                  <a:pt x="20665" y="28849"/>
                  <a:pt x="20552" y="29246"/>
                </a:cubicBezTo>
                <a:lnTo>
                  <a:pt x="20552" y="29246"/>
                </a:lnTo>
                <a:cubicBezTo>
                  <a:pt x="20476" y="29511"/>
                  <a:pt x="20407" y="29781"/>
                  <a:pt x="20325" y="30046"/>
                </a:cubicBezTo>
                <a:lnTo>
                  <a:pt x="20325" y="30046"/>
                </a:lnTo>
                <a:cubicBezTo>
                  <a:pt x="20281" y="30191"/>
                  <a:pt x="20243" y="30342"/>
                  <a:pt x="20117" y="30449"/>
                </a:cubicBezTo>
                <a:lnTo>
                  <a:pt x="20117" y="30449"/>
                </a:lnTo>
                <a:cubicBezTo>
                  <a:pt x="20086" y="30481"/>
                  <a:pt x="20079" y="30538"/>
                  <a:pt x="20117" y="30569"/>
                </a:cubicBezTo>
                <a:lnTo>
                  <a:pt x="20117" y="30569"/>
                </a:lnTo>
                <a:cubicBezTo>
                  <a:pt x="20142" y="30594"/>
                  <a:pt x="20193" y="30613"/>
                  <a:pt x="20231" y="30607"/>
                </a:cubicBezTo>
                <a:lnTo>
                  <a:pt x="20231" y="30607"/>
                </a:lnTo>
                <a:cubicBezTo>
                  <a:pt x="20281" y="30601"/>
                  <a:pt x="20332" y="30569"/>
                  <a:pt x="20363" y="30531"/>
                </a:cubicBezTo>
                <a:lnTo>
                  <a:pt x="20363" y="30531"/>
                </a:lnTo>
                <a:cubicBezTo>
                  <a:pt x="20407" y="30468"/>
                  <a:pt x="20451" y="30393"/>
                  <a:pt x="20476" y="30317"/>
                </a:cubicBezTo>
                <a:lnTo>
                  <a:pt x="20476" y="30317"/>
                </a:lnTo>
                <a:cubicBezTo>
                  <a:pt x="20602" y="29908"/>
                  <a:pt x="20741" y="29498"/>
                  <a:pt x="20836" y="29076"/>
                </a:cubicBezTo>
                <a:lnTo>
                  <a:pt x="20836" y="29076"/>
                </a:lnTo>
                <a:cubicBezTo>
                  <a:pt x="20949" y="28610"/>
                  <a:pt x="20949" y="28131"/>
                  <a:pt x="20911" y="27658"/>
                </a:cubicBezTo>
                <a:lnTo>
                  <a:pt x="20911" y="27658"/>
                </a:lnTo>
                <a:cubicBezTo>
                  <a:pt x="20886" y="27280"/>
                  <a:pt x="20842" y="26909"/>
                  <a:pt x="20804" y="26531"/>
                </a:cubicBezTo>
                <a:lnTo>
                  <a:pt x="20804" y="26531"/>
                </a:lnTo>
                <a:cubicBezTo>
                  <a:pt x="20773" y="26203"/>
                  <a:pt x="20735" y="25869"/>
                  <a:pt x="20716" y="25541"/>
                </a:cubicBezTo>
                <a:lnTo>
                  <a:pt x="20716" y="25541"/>
                </a:lnTo>
                <a:cubicBezTo>
                  <a:pt x="20691" y="25050"/>
                  <a:pt x="20747" y="24571"/>
                  <a:pt x="20873" y="24099"/>
                </a:cubicBezTo>
                <a:lnTo>
                  <a:pt x="20873" y="24099"/>
                </a:lnTo>
                <a:cubicBezTo>
                  <a:pt x="20943" y="23828"/>
                  <a:pt x="21050" y="23569"/>
                  <a:pt x="21207" y="23336"/>
                </a:cubicBezTo>
                <a:lnTo>
                  <a:pt x="21207" y="23336"/>
                </a:lnTo>
                <a:cubicBezTo>
                  <a:pt x="21365" y="23110"/>
                  <a:pt x="21529" y="22889"/>
                  <a:pt x="21699" y="22669"/>
                </a:cubicBezTo>
                <a:lnTo>
                  <a:pt x="21699" y="22669"/>
                </a:lnTo>
                <a:cubicBezTo>
                  <a:pt x="21982" y="22309"/>
                  <a:pt x="22354" y="22083"/>
                  <a:pt x="22789" y="21957"/>
                </a:cubicBezTo>
                <a:lnTo>
                  <a:pt x="22789" y="21957"/>
                </a:lnTo>
                <a:cubicBezTo>
                  <a:pt x="23009" y="21894"/>
                  <a:pt x="23242" y="21849"/>
                  <a:pt x="23469" y="21799"/>
                </a:cubicBezTo>
                <a:lnTo>
                  <a:pt x="23469" y="21799"/>
                </a:lnTo>
                <a:cubicBezTo>
                  <a:pt x="23740" y="21736"/>
                  <a:pt x="24017" y="21686"/>
                  <a:pt x="24282" y="21610"/>
                </a:cubicBezTo>
                <a:lnTo>
                  <a:pt x="24282" y="21610"/>
                </a:lnTo>
                <a:cubicBezTo>
                  <a:pt x="24458" y="21560"/>
                  <a:pt x="24635" y="21484"/>
                  <a:pt x="24805" y="21396"/>
                </a:cubicBezTo>
                <a:lnTo>
                  <a:pt x="24805" y="21396"/>
                </a:lnTo>
                <a:cubicBezTo>
                  <a:pt x="25082" y="21251"/>
                  <a:pt x="25258" y="21018"/>
                  <a:pt x="25309" y="20703"/>
                </a:cubicBezTo>
                <a:lnTo>
                  <a:pt x="25309" y="20703"/>
                </a:lnTo>
                <a:cubicBezTo>
                  <a:pt x="25334" y="20520"/>
                  <a:pt x="25340" y="20331"/>
                  <a:pt x="25328" y="20142"/>
                </a:cubicBezTo>
                <a:lnTo>
                  <a:pt x="25328" y="20142"/>
                </a:lnTo>
                <a:cubicBezTo>
                  <a:pt x="25290" y="19569"/>
                  <a:pt x="25120" y="19033"/>
                  <a:pt x="24861" y="18523"/>
                </a:cubicBezTo>
                <a:lnTo>
                  <a:pt x="24861" y="18523"/>
                </a:lnTo>
                <a:cubicBezTo>
                  <a:pt x="24666" y="18120"/>
                  <a:pt x="24458" y="17723"/>
                  <a:pt x="24263" y="17320"/>
                </a:cubicBezTo>
                <a:lnTo>
                  <a:pt x="24263" y="17320"/>
                </a:lnTo>
                <a:cubicBezTo>
                  <a:pt x="24042" y="16860"/>
                  <a:pt x="23979" y="16375"/>
                  <a:pt x="24055" y="15877"/>
                </a:cubicBezTo>
                <a:lnTo>
                  <a:pt x="24055" y="15877"/>
                </a:lnTo>
                <a:cubicBezTo>
                  <a:pt x="24093" y="15625"/>
                  <a:pt x="24143" y="15379"/>
                  <a:pt x="24181" y="15133"/>
                </a:cubicBezTo>
                <a:lnTo>
                  <a:pt x="24181" y="15133"/>
                </a:lnTo>
                <a:cubicBezTo>
                  <a:pt x="24301" y="14453"/>
                  <a:pt x="24257" y="13791"/>
                  <a:pt x="24055" y="13136"/>
                </a:cubicBezTo>
                <a:lnTo>
                  <a:pt x="24055" y="13136"/>
                </a:lnTo>
                <a:cubicBezTo>
                  <a:pt x="23904" y="12639"/>
                  <a:pt x="23652" y="12198"/>
                  <a:pt x="23305" y="11807"/>
                </a:cubicBezTo>
                <a:lnTo>
                  <a:pt x="23305" y="11807"/>
                </a:lnTo>
                <a:cubicBezTo>
                  <a:pt x="22852" y="11284"/>
                  <a:pt x="22322" y="10843"/>
                  <a:pt x="21736" y="10459"/>
                </a:cubicBezTo>
                <a:lnTo>
                  <a:pt x="21736" y="10459"/>
                </a:lnTo>
                <a:cubicBezTo>
                  <a:pt x="21295" y="10175"/>
                  <a:pt x="20817" y="9986"/>
                  <a:pt x="20294" y="9904"/>
                </a:cubicBezTo>
                <a:lnTo>
                  <a:pt x="20294" y="9904"/>
                </a:lnTo>
                <a:cubicBezTo>
                  <a:pt x="19872" y="9841"/>
                  <a:pt x="19456" y="9816"/>
                  <a:pt x="19034" y="9797"/>
                </a:cubicBezTo>
                <a:lnTo>
                  <a:pt x="19034" y="9797"/>
                </a:lnTo>
                <a:cubicBezTo>
                  <a:pt x="18807" y="9785"/>
                  <a:pt x="18580" y="9785"/>
                  <a:pt x="18360" y="9766"/>
                </a:cubicBezTo>
                <a:lnTo>
                  <a:pt x="18360" y="9766"/>
                </a:lnTo>
                <a:cubicBezTo>
                  <a:pt x="18171" y="9753"/>
                  <a:pt x="17981" y="9734"/>
                  <a:pt x="17799" y="9696"/>
                </a:cubicBezTo>
                <a:lnTo>
                  <a:pt x="17799" y="9696"/>
                </a:lnTo>
                <a:cubicBezTo>
                  <a:pt x="17396" y="9621"/>
                  <a:pt x="17068" y="9413"/>
                  <a:pt x="16803" y="9098"/>
                </a:cubicBezTo>
                <a:lnTo>
                  <a:pt x="16803" y="9098"/>
                </a:lnTo>
                <a:cubicBezTo>
                  <a:pt x="16551" y="8783"/>
                  <a:pt x="16337" y="8443"/>
                  <a:pt x="16136" y="8090"/>
                </a:cubicBezTo>
                <a:lnTo>
                  <a:pt x="16136" y="8090"/>
                </a:lnTo>
                <a:cubicBezTo>
                  <a:pt x="15865" y="7611"/>
                  <a:pt x="15512" y="7214"/>
                  <a:pt x="15071" y="6893"/>
                </a:cubicBezTo>
                <a:lnTo>
                  <a:pt x="15071" y="6893"/>
                </a:lnTo>
                <a:cubicBezTo>
                  <a:pt x="14668" y="6603"/>
                  <a:pt x="14227" y="6414"/>
                  <a:pt x="13741" y="6326"/>
                </a:cubicBezTo>
                <a:lnTo>
                  <a:pt x="13741" y="6326"/>
                </a:lnTo>
                <a:cubicBezTo>
                  <a:pt x="13319" y="6250"/>
                  <a:pt x="12885" y="6244"/>
                  <a:pt x="12456" y="6269"/>
                </a:cubicBezTo>
                <a:lnTo>
                  <a:pt x="12456" y="6269"/>
                </a:lnTo>
                <a:cubicBezTo>
                  <a:pt x="12040" y="6288"/>
                  <a:pt x="11631" y="6319"/>
                  <a:pt x="11221" y="6338"/>
                </a:cubicBezTo>
                <a:lnTo>
                  <a:pt x="11221" y="6338"/>
                </a:lnTo>
                <a:cubicBezTo>
                  <a:pt x="10994" y="6345"/>
                  <a:pt x="10768" y="6345"/>
                  <a:pt x="10547" y="6332"/>
                </a:cubicBezTo>
                <a:lnTo>
                  <a:pt x="10547" y="6332"/>
                </a:lnTo>
                <a:cubicBezTo>
                  <a:pt x="10383" y="6332"/>
                  <a:pt x="10226" y="6313"/>
                  <a:pt x="10062" y="6294"/>
                </a:cubicBezTo>
                <a:lnTo>
                  <a:pt x="10062" y="6294"/>
                </a:lnTo>
                <a:cubicBezTo>
                  <a:pt x="9249" y="6181"/>
                  <a:pt x="8682" y="5721"/>
                  <a:pt x="8292" y="5022"/>
                </a:cubicBezTo>
                <a:lnTo>
                  <a:pt x="8292" y="5022"/>
                </a:lnTo>
                <a:cubicBezTo>
                  <a:pt x="8115" y="4694"/>
                  <a:pt x="7977" y="4341"/>
                  <a:pt x="7819" y="4001"/>
                </a:cubicBezTo>
                <a:lnTo>
                  <a:pt x="7819" y="4001"/>
                </a:lnTo>
                <a:cubicBezTo>
                  <a:pt x="7359" y="2993"/>
                  <a:pt x="6672" y="2186"/>
                  <a:pt x="5715" y="1613"/>
                </a:cubicBezTo>
                <a:lnTo>
                  <a:pt x="5715" y="1613"/>
                </a:lnTo>
                <a:cubicBezTo>
                  <a:pt x="5249" y="1336"/>
                  <a:pt x="4770" y="1096"/>
                  <a:pt x="4259" y="920"/>
                </a:cubicBezTo>
                <a:lnTo>
                  <a:pt x="4259" y="920"/>
                </a:lnTo>
                <a:cubicBezTo>
                  <a:pt x="3226" y="567"/>
                  <a:pt x="2168" y="328"/>
                  <a:pt x="1103" y="120"/>
                </a:cubicBezTo>
                <a:lnTo>
                  <a:pt x="1103" y="120"/>
                </a:lnTo>
                <a:cubicBezTo>
                  <a:pt x="801" y="57"/>
                  <a:pt x="504" y="7"/>
                  <a:pt x="196" y="0"/>
                </a:cubicBezTo>
                <a:lnTo>
                  <a:pt x="196" y="0"/>
                </a:lnTo>
                <a:cubicBezTo>
                  <a:pt x="183" y="0"/>
                  <a:pt x="177" y="0"/>
                  <a:pt x="164" y="0"/>
                </a:cubicBezTo>
                <a:lnTo>
                  <a:pt x="164" y="0"/>
                </a:lnTo>
                <a:cubicBezTo>
                  <a:pt x="126" y="0"/>
                  <a:pt x="82" y="7"/>
                  <a:pt x="0" y="7"/>
                </a:cubicBezTo>
                <a:moveTo>
                  <a:pt x="8040" y="10018"/>
                </a:moveTo>
                <a:cubicBezTo>
                  <a:pt x="7416" y="9400"/>
                  <a:pt x="6912" y="8695"/>
                  <a:pt x="6509" y="7913"/>
                </a:cubicBezTo>
                <a:lnTo>
                  <a:pt x="6509" y="7913"/>
                </a:lnTo>
                <a:cubicBezTo>
                  <a:pt x="6213" y="7327"/>
                  <a:pt x="5979" y="6716"/>
                  <a:pt x="5759" y="6099"/>
                </a:cubicBezTo>
                <a:lnTo>
                  <a:pt x="5759" y="6099"/>
                </a:lnTo>
                <a:cubicBezTo>
                  <a:pt x="5570" y="5576"/>
                  <a:pt x="5406" y="5047"/>
                  <a:pt x="5223" y="4524"/>
                </a:cubicBezTo>
                <a:lnTo>
                  <a:pt x="5223" y="4524"/>
                </a:lnTo>
                <a:cubicBezTo>
                  <a:pt x="5034" y="3988"/>
                  <a:pt x="4801" y="3472"/>
                  <a:pt x="4499" y="2993"/>
                </a:cubicBezTo>
                <a:lnTo>
                  <a:pt x="4499" y="2993"/>
                </a:lnTo>
                <a:cubicBezTo>
                  <a:pt x="4133" y="2401"/>
                  <a:pt x="3636" y="1941"/>
                  <a:pt x="3100" y="1512"/>
                </a:cubicBezTo>
                <a:lnTo>
                  <a:pt x="3100" y="1512"/>
                </a:lnTo>
                <a:cubicBezTo>
                  <a:pt x="2628" y="1134"/>
                  <a:pt x="2117" y="832"/>
                  <a:pt x="1576" y="561"/>
                </a:cubicBezTo>
                <a:lnTo>
                  <a:pt x="1576" y="561"/>
                </a:lnTo>
                <a:cubicBezTo>
                  <a:pt x="1513" y="529"/>
                  <a:pt x="1437" y="523"/>
                  <a:pt x="1405" y="422"/>
                </a:cubicBezTo>
                <a:lnTo>
                  <a:pt x="1405" y="422"/>
                </a:lnTo>
                <a:cubicBezTo>
                  <a:pt x="1475" y="435"/>
                  <a:pt x="1538" y="435"/>
                  <a:pt x="1594" y="448"/>
                </a:cubicBezTo>
                <a:lnTo>
                  <a:pt x="1594" y="448"/>
                </a:lnTo>
                <a:cubicBezTo>
                  <a:pt x="1872" y="511"/>
                  <a:pt x="2155" y="574"/>
                  <a:pt x="2432" y="643"/>
                </a:cubicBezTo>
                <a:lnTo>
                  <a:pt x="2432" y="643"/>
                </a:lnTo>
                <a:cubicBezTo>
                  <a:pt x="3062" y="788"/>
                  <a:pt x="3686" y="952"/>
                  <a:pt x="4291" y="1178"/>
                </a:cubicBezTo>
                <a:lnTo>
                  <a:pt x="4291" y="1178"/>
                </a:lnTo>
                <a:cubicBezTo>
                  <a:pt x="4726" y="1336"/>
                  <a:pt x="5129" y="1544"/>
                  <a:pt x="5532" y="1771"/>
                </a:cubicBezTo>
                <a:lnTo>
                  <a:pt x="5532" y="1771"/>
                </a:lnTo>
                <a:cubicBezTo>
                  <a:pt x="5835" y="1934"/>
                  <a:pt x="6061" y="2168"/>
                  <a:pt x="6238" y="2451"/>
                </a:cubicBezTo>
                <a:lnTo>
                  <a:pt x="6238" y="2451"/>
                </a:lnTo>
                <a:cubicBezTo>
                  <a:pt x="6351" y="2634"/>
                  <a:pt x="6452" y="2823"/>
                  <a:pt x="6546" y="3018"/>
                </a:cubicBezTo>
                <a:lnTo>
                  <a:pt x="6546" y="3018"/>
                </a:lnTo>
                <a:cubicBezTo>
                  <a:pt x="6868" y="3724"/>
                  <a:pt x="7050" y="4473"/>
                  <a:pt x="7145" y="5242"/>
                </a:cubicBezTo>
                <a:lnTo>
                  <a:pt x="7145" y="5242"/>
                </a:lnTo>
                <a:cubicBezTo>
                  <a:pt x="7195" y="5702"/>
                  <a:pt x="7246" y="6156"/>
                  <a:pt x="7290" y="6609"/>
                </a:cubicBezTo>
                <a:lnTo>
                  <a:pt x="7290" y="6609"/>
                </a:lnTo>
                <a:cubicBezTo>
                  <a:pt x="7347" y="7170"/>
                  <a:pt x="7435" y="7731"/>
                  <a:pt x="7548" y="8285"/>
                </a:cubicBezTo>
                <a:lnTo>
                  <a:pt x="7548" y="8285"/>
                </a:lnTo>
                <a:cubicBezTo>
                  <a:pt x="7649" y="8751"/>
                  <a:pt x="7781" y="9205"/>
                  <a:pt x="7989" y="9640"/>
                </a:cubicBezTo>
                <a:lnTo>
                  <a:pt x="7989" y="9640"/>
                </a:lnTo>
                <a:cubicBezTo>
                  <a:pt x="8065" y="9797"/>
                  <a:pt x="8147" y="9955"/>
                  <a:pt x="8222" y="10118"/>
                </a:cubicBezTo>
                <a:lnTo>
                  <a:pt x="8222" y="10118"/>
                </a:lnTo>
                <a:cubicBezTo>
                  <a:pt x="8147" y="10100"/>
                  <a:pt x="8090" y="10062"/>
                  <a:pt x="8040" y="10018"/>
                </a:cubicBezTo>
                <a:moveTo>
                  <a:pt x="4915" y="4927"/>
                </a:moveTo>
                <a:cubicBezTo>
                  <a:pt x="4430" y="4694"/>
                  <a:pt x="3995" y="4379"/>
                  <a:pt x="3585" y="4026"/>
                </a:cubicBezTo>
                <a:lnTo>
                  <a:pt x="3585" y="4026"/>
                </a:lnTo>
                <a:cubicBezTo>
                  <a:pt x="3138" y="3635"/>
                  <a:pt x="2760" y="3182"/>
                  <a:pt x="2451" y="2672"/>
                </a:cubicBezTo>
                <a:lnTo>
                  <a:pt x="2451" y="2672"/>
                </a:lnTo>
                <a:cubicBezTo>
                  <a:pt x="2124" y="2130"/>
                  <a:pt x="1733" y="1626"/>
                  <a:pt x="1374" y="1096"/>
                </a:cubicBezTo>
                <a:lnTo>
                  <a:pt x="1374" y="1096"/>
                </a:lnTo>
                <a:cubicBezTo>
                  <a:pt x="1279" y="958"/>
                  <a:pt x="1166" y="832"/>
                  <a:pt x="1059" y="693"/>
                </a:cubicBezTo>
                <a:lnTo>
                  <a:pt x="1059" y="693"/>
                </a:lnTo>
                <a:cubicBezTo>
                  <a:pt x="1034" y="662"/>
                  <a:pt x="1015" y="630"/>
                  <a:pt x="990" y="599"/>
                </a:cubicBezTo>
                <a:lnTo>
                  <a:pt x="990" y="599"/>
                </a:lnTo>
                <a:cubicBezTo>
                  <a:pt x="1015" y="586"/>
                  <a:pt x="1027" y="574"/>
                  <a:pt x="1034" y="580"/>
                </a:cubicBezTo>
                <a:lnTo>
                  <a:pt x="1034" y="580"/>
                </a:lnTo>
                <a:cubicBezTo>
                  <a:pt x="1065" y="586"/>
                  <a:pt x="1103" y="592"/>
                  <a:pt x="1134" y="605"/>
                </a:cubicBezTo>
                <a:lnTo>
                  <a:pt x="1134" y="605"/>
                </a:lnTo>
                <a:cubicBezTo>
                  <a:pt x="2023" y="1002"/>
                  <a:pt x="2836" y="1519"/>
                  <a:pt x="3541" y="2199"/>
                </a:cubicBezTo>
                <a:lnTo>
                  <a:pt x="3541" y="2199"/>
                </a:lnTo>
                <a:cubicBezTo>
                  <a:pt x="3831" y="2470"/>
                  <a:pt x="4089" y="2766"/>
                  <a:pt x="4297" y="3100"/>
                </a:cubicBezTo>
                <a:lnTo>
                  <a:pt x="4297" y="3100"/>
                </a:lnTo>
                <a:cubicBezTo>
                  <a:pt x="4530" y="3478"/>
                  <a:pt x="4719" y="3875"/>
                  <a:pt x="4883" y="4278"/>
                </a:cubicBezTo>
                <a:lnTo>
                  <a:pt x="4883" y="4278"/>
                </a:lnTo>
                <a:cubicBezTo>
                  <a:pt x="4971" y="4505"/>
                  <a:pt x="5072" y="4725"/>
                  <a:pt x="5129" y="5009"/>
                </a:cubicBezTo>
                <a:lnTo>
                  <a:pt x="5129" y="5009"/>
                </a:lnTo>
                <a:cubicBezTo>
                  <a:pt x="5034" y="4971"/>
                  <a:pt x="4971" y="4952"/>
                  <a:pt x="4915" y="4927"/>
                </a:cubicBezTo>
                <a:moveTo>
                  <a:pt x="5034" y="5437"/>
                </a:moveTo>
                <a:cubicBezTo>
                  <a:pt x="4247" y="5173"/>
                  <a:pt x="3522" y="4788"/>
                  <a:pt x="2873" y="4265"/>
                </a:cubicBezTo>
                <a:lnTo>
                  <a:pt x="2873" y="4265"/>
                </a:lnTo>
                <a:cubicBezTo>
                  <a:pt x="2577" y="4026"/>
                  <a:pt x="2313" y="3761"/>
                  <a:pt x="2105" y="3446"/>
                </a:cubicBezTo>
                <a:lnTo>
                  <a:pt x="2105" y="3446"/>
                </a:lnTo>
                <a:cubicBezTo>
                  <a:pt x="2035" y="3346"/>
                  <a:pt x="2004" y="3245"/>
                  <a:pt x="2010" y="3125"/>
                </a:cubicBezTo>
                <a:lnTo>
                  <a:pt x="2010" y="3125"/>
                </a:lnTo>
                <a:cubicBezTo>
                  <a:pt x="2035" y="2816"/>
                  <a:pt x="2017" y="2514"/>
                  <a:pt x="1928" y="2218"/>
                </a:cubicBezTo>
                <a:lnTo>
                  <a:pt x="1928" y="2218"/>
                </a:lnTo>
                <a:cubicBezTo>
                  <a:pt x="1922" y="2186"/>
                  <a:pt x="1935" y="2155"/>
                  <a:pt x="1941" y="2073"/>
                </a:cubicBezTo>
                <a:lnTo>
                  <a:pt x="1941" y="2073"/>
                </a:lnTo>
                <a:cubicBezTo>
                  <a:pt x="2067" y="2275"/>
                  <a:pt x="2161" y="2432"/>
                  <a:pt x="2262" y="2590"/>
                </a:cubicBezTo>
                <a:lnTo>
                  <a:pt x="2262" y="2590"/>
                </a:lnTo>
                <a:cubicBezTo>
                  <a:pt x="2558" y="3037"/>
                  <a:pt x="2861" y="3484"/>
                  <a:pt x="3251" y="3862"/>
                </a:cubicBezTo>
                <a:lnTo>
                  <a:pt x="3251" y="3862"/>
                </a:lnTo>
                <a:cubicBezTo>
                  <a:pt x="3806" y="4392"/>
                  <a:pt x="4411" y="4845"/>
                  <a:pt x="5123" y="5141"/>
                </a:cubicBezTo>
                <a:lnTo>
                  <a:pt x="5123" y="5141"/>
                </a:lnTo>
                <a:cubicBezTo>
                  <a:pt x="5148" y="5154"/>
                  <a:pt x="5173" y="5173"/>
                  <a:pt x="5204" y="5192"/>
                </a:cubicBezTo>
                <a:lnTo>
                  <a:pt x="5204" y="5192"/>
                </a:lnTo>
                <a:cubicBezTo>
                  <a:pt x="5230" y="5274"/>
                  <a:pt x="5255" y="5368"/>
                  <a:pt x="5293" y="5507"/>
                </a:cubicBezTo>
                <a:lnTo>
                  <a:pt x="5293" y="5507"/>
                </a:lnTo>
                <a:cubicBezTo>
                  <a:pt x="5173" y="5475"/>
                  <a:pt x="5104" y="5463"/>
                  <a:pt x="5034" y="5437"/>
                </a:cubicBezTo>
                <a:moveTo>
                  <a:pt x="8903" y="10723"/>
                </a:moveTo>
                <a:cubicBezTo>
                  <a:pt x="8689" y="10604"/>
                  <a:pt x="8544" y="10427"/>
                  <a:pt x="8424" y="10226"/>
                </a:cubicBezTo>
                <a:lnTo>
                  <a:pt x="8424" y="10226"/>
                </a:lnTo>
                <a:cubicBezTo>
                  <a:pt x="8052" y="9608"/>
                  <a:pt x="7794" y="8959"/>
                  <a:pt x="7655" y="8254"/>
                </a:cubicBezTo>
                <a:lnTo>
                  <a:pt x="7655" y="8254"/>
                </a:lnTo>
                <a:cubicBezTo>
                  <a:pt x="7536" y="7655"/>
                  <a:pt x="7441" y="7050"/>
                  <a:pt x="7384" y="6445"/>
                </a:cubicBezTo>
                <a:lnTo>
                  <a:pt x="7384" y="6445"/>
                </a:lnTo>
                <a:cubicBezTo>
                  <a:pt x="7334" y="5922"/>
                  <a:pt x="7271" y="5406"/>
                  <a:pt x="7202" y="4896"/>
                </a:cubicBezTo>
                <a:lnTo>
                  <a:pt x="7202" y="4896"/>
                </a:lnTo>
                <a:cubicBezTo>
                  <a:pt x="7113" y="4228"/>
                  <a:pt x="6924" y="3598"/>
                  <a:pt x="6647" y="2987"/>
                </a:cubicBezTo>
                <a:lnTo>
                  <a:pt x="6647" y="2987"/>
                </a:lnTo>
                <a:cubicBezTo>
                  <a:pt x="6565" y="2798"/>
                  <a:pt x="6465" y="2621"/>
                  <a:pt x="6370" y="2432"/>
                </a:cubicBezTo>
                <a:lnTo>
                  <a:pt x="6370" y="2432"/>
                </a:lnTo>
                <a:cubicBezTo>
                  <a:pt x="6383" y="2426"/>
                  <a:pt x="6389" y="2420"/>
                  <a:pt x="6402" y="2407"/>
                </a:cubicBezTo>
                <a:lnTo>
                  <a:pt x="6402" y="2407"/>
                </a:lnTo>
                <a:cubicBezTo>
                  <a:pt x="6483" y="2489"/>
                  <a:pt x="6572" y="2564"/>
                  <a:pt x="6647" y="2646"/>
                </a:cubicBezTo>
                <a:lnTo>
                  <a:pt x="6647" y="2646"/>
                </a:lnTo>
                <a:cubicBezTo>
                  <a:pt x="6975" y="2974"/>
                  <a:pt x="7221" y="3358"/>
                  <a:pt x="7447" y="3761"/>
                </a:cubicBezTo>
                <a:lnTo>
                  <a:pt x="7447" y="3761"/>
                </a:lnTo>
                <a:cubicBezTo>
                  <a:pt x="7756" y="4329"/>
                  <a:pt x="7964" y="4927"/>
                  <a:pt x="8014" y="5570"/>
                </a:cubicBezTo>
                <a:lnTo>
                  <a:pt x="8014" y="5570"/>
                </a:lnTo>
                <a:cubicBezTo>
                  <a:pt x="8046" y="5973"/>
                  <a:pt x="8077" y="6376"/>
                  <a:pt x="8096" y="6779"/>
                </a:cubicBezTo>
                <a:lnTo>
                  <a:pt x="8096" y="6779"/>
                </a:lnTo>
                <a:cubicBezTo>
                  <a:pt x="8122" y="7283"/>
                  <a:pt x="8159" y="7781"/>
                  <a:pt x="8235" y="8279"/>
                </a:cubicBezTo>
                <a:lnTo>
                  <a:pt x="8235" y="8279"/>
                </a:lnTo>
                <a:cubicBezTo>
                  <a:pt x="8304" y="8713"/>
                  <a:pt x="8418" y="9142"/>
                  <a:pt x="8581" y="9551"/>
                </a:cubicBezTo>
                <a:lnTo>
                  <a:pt x="8581" y="9551"/>
                </a:lnTo>
                <a:cubicBezTo>
                  <a:pt x="8752" y="9986"/>
                  <a:pt x="8978" y="10396"/>
                  <a:pt x="9274" y="10761"/>
                </a:cubicBezTo>
                <a:lnTo>
                  <a:pt x="9274" y="10761"/>
                </a:lnTo>
                <a:cubicBezTo>
                  <a:pt x="9337" y="10837"/>
                  <a:pt x="9413" y="10912"/>
                  <a:pt x="9463" y="11051"/>
                </a:cubicBezTo>
                <a:lnTo>
                  <a:pt x="9463" y="11051"/>
                </a:lnTo>
                <a:cubicBezTo>
                  <a:pt x="9237" y="10950"/>
                  <a:pt x="9073" y="10824"/>
                  <a:pt x="8903" y="10723"/>
                </a:cubicBezTo>
                <a:moveTo>
                  <a:pt x="6471" y="8499"/>
                </a:moveTo>
                <a:cubicBezTo>
                  <a:pt x="6118" y="8335"/>
                  <a:pt x="5746" y="8247"/>
                  <a:pt x="5375" y="8140"/>
                </a:cubicBezTo>
                <a:lnTo>
                  <a:pt x="5375" y="8140"/>
                </a:lnTo>
                <a:cubicBezTo>
                  <a:pt x="5053" y="8052"/>
                  <a:pt x="4732" y="7964"/>
                  <a:pt x="4423" y="7850"/>
                </a:cubicBezTo>
                <a:lnTo>
                  <a:pt x="4423" y="7850"/>
                </a:lnTo>
                <a:cubicBezTo>
                  <a:pt x="3737" y="7598"/>
                  <a:pt x="3138" y="7220"/>
                  <a:pt x="2653" y="6666"/>
                </a:cubicBezTo>
                <a:lnTo>
                  <a:pt x="2653" y="6666"/>
                </a:lnTo>
                <a:cubicBezTo>
                  <a:pt x="2218" y="6168"/>
                  <a:pt x="1928" y="5601"/>
                  <a:pt x="1809" y="4952"/>
                </a:cubicBezTo>
                <a:lnTo>
                  <a:pt x="1809" y="4952"/>
                </a:lnTo>
                <a:cubicBezTo>
                  <a:pt x="1777" y="4801"/>
                  <a:pt x="1777" y="4650"/>
                  <a:pt x="1802" y="4499"/>
                </a:cubicBezTo>
                <a:lnTo>
                  <a:pt x="1802" y="4499"/>
                </a:lnTo>
                <a:cubicBezTo>
                  <a:pt x="1859" y="4215"/>
                  <a:pt x="1903" y="3932"/>
                  <a:pt x="1954" y="3648"/>
                </a:cubicBezTo>
                <a:lnTo>
                  <a:pt x="1954" y="3648"/>
                </a:lnTo>
                <a:cubicBezTo>
                  <a:pt x="1966" y="3610"/>
                  <a:pt x="1960" y="3554"/>
                  <a:pt x="2035" y="3547"/>
                </a:cubicBezTo>
                <a:lnTo>
                  <a:pt x="2035" y="3547"/>
                </a:lnTo>
                <a:cubicBezTo>
                  <a:pt x="2067" y="3579"/>
                  <a:pt x="2098" y="3623"/>
                  <a:pt x="2130" y="3661"/>
                </a:cubicBezTo>
                <a:lnTo>
                  <a:pt x="2130" y="3661"/>
                </a:lnTo>
                <a:cubicBezTo>
                  <a:pt x="2281" y="3875"/>
                  <a:pt x="2464" y="4058"/>
                  <a:pt x="2665" y="4228"/>
                </a:cubicBezTo>
                <a:lnTo>
                  <a:pt x="2665" y="4228"/>
                </a:lnTo>
                <a:cubicBezTo>
                  <a:pt x="3396" y="4851"/>
                  <a:pt x="4228" y="5299"/>
                  <a:pt x="5148" y="5589"/>
                </a:cubicBezTo>
                <a:lnTo>
                  <a:pt x="5148" y="5589"/>
                </a:lnTo>
                <a:cubicBezTo>
                  <a:pt x="5211" y="5607"/>
                  <a:pt x="5280" y="5633"/>
                  <a:pt x="5349" y="5652"/>
                </a:cubicBezTo>
                <a:lnTo>
                  <a:pt x="5349" y="5652"/>
                </a:lnTo>
                <a:cubicBezTo>
                  <a:pt x="5702" y="6622"/>
                  <a:pt x="6042" y="7579"/>
                  <a:pt x="6559" y="8499"/>
                </a:cubicBezTo>
                <a:lnTo>
                  <a:pt x="6559" y="8499"/>
                </a:lnTo>
                <a:cubicBezTo>
                  <a:pt x="6521" y="8499"/>
                  <a:pt x="6502" y="8499"/>
                  <a:pt x="6490" y="8499"/>
                </a:cubicBezTo>
                <a:lnTo>
                  <a:pt x="6490" y="8499"/>
                </a:lnTo>
                <a:cubicBezTo>
                  <a:pt x="6483" y="8499"/>
                  <a:pt x="6477" y="8499"/>
                  <a:pt x="6471" y="8499"/>
                </a:cubicBezTo>
                <a:moveTo>
                  <a:pt x="9835" y="11189"/>
                </a:moveTo>
                <a:cubicBezTo>
                  <a:pt x="9451" y="10881"/>
                  <a:pt x="9174" y="10484"/>
                  <a:pt x="8941" y="10062"/>
                </a:cubicBezTo>
                <a:lnTo>
                  <a:pt x="8941" y="10062"/>
                </a:lnTo>
                <a:cubicBezTo>
                  <a:pt x="8619" y="9470"/>
                  <a:pt x="8424" y="8839"/>
                  <a:pt x="8336" y="8172"/>
                </a:cubicBezTo>
                <a:lnTo>
                  <a:pt x="8336" y="8172"/>
                </a:lnTo>
                <a:cubicBezTo>
                  <a:pt x="8279" y="7750"/>
                  <a:pt x="8248" y="7315"/>
                  <a:pt x="8210" y="6886"/>
                </a:cubicBezTo>
                <a:lnTo>
                  <a:pt x="8210" y="6886"/>
                </a:lnTo>
                <a:cubicBezTo>
                  <a:pt x="8172" y="6389"/>
                  <a:pt x="8140" y="5885"/>
                  <a:pt x="8109" y="5387"/>
                </a:cubicBezTo>
                <a:lnTo>
                  <a:pt x="8109" y="5387"/>
                </a:lnTo>
                <a:cubicBezTo>
                  <a:pt x="8103" y="5343"/>
                  <a:pt x="8109" y="5305"/>
                  <a:pt x="8109" y="5223"/>
                </a:cubicBezTo>
                <a:lnTo>
                  <a:pt x="8109" y="5223"/>
                </a:lnTo>
                <a:cubicBezTo>
                  <a:pt x="8216" y="5318"/>
                  <a:pt x="8254" y="5418"/>
                  <a:pt x="8329" y="5494"/>
                </a:cubicBezTo>
                <a:lnTo>
                  <a:pt x="8329" y="5494"/>
                </a:lnTo>
                <a:cubicBezTo>
                  <a:pt x="8481" y="5652"/>
                  <a:pt x="8537" y="5847"/>
                  <a:pt x="8556" y="6055"/>
                </a:cubicBezTo>
                <a:lnTo>
                  <a:pt x="8556" y="6055"/>
                </a:lnTo>
                <a:cubicBezTo>
                  <a:pt x="8575" y="6326"/>
                  <a:pt x="8594" y="6590"/>
                  <a:pt x="8607" y="6861"/>
                </a:cubicBezTo>
                <a:lnTo>
                  <a:pt x="8607" y="6861"/>
                </a:lnTo>
                <a:cubicBezTo>
                  <a:pt x="8619" y="7246"/>
                  <a:pt x="8613" y="7630"/>
                  <a:pt x="8638" y="8014"/>
                </a:cubicBezTo>
                <a:lnTo>
                  <a:pt x="8638" y="8014"/>
                </a:lnTo>
                <a:cubicBezTo>
                  <a:pt x="8720" y="9136"/>
                  <a:pt x="9167" y="10112"/>
                  <a:pt x="9873" y="10975"/>
                </a:cubicBezTo>
                <a:lnTo>
                  <a:pt x="9873" y="10975"/>
                </a:lnTo>
                <a:cubicBezTo>
                  <a:pt x="9986" y="11108"/>
                  <a:pt x="10106" y="11240"/>
                  <a:pt x="10257" y="11416"/>
                </a:cubicBezTo>
                <a:lnTo>
                  <a:pt x="10257" y="11416"/>
                </a:lnTo>
                <a:cubicBezTo>
                  <a:pt x="10062" y="11366"/>
                  <a:pt x="9949" y="11278"/>
                  <a:pt x="9835" y="11189"/>
                </a:cubicBezTo>
                <a:moveTo>
                  <a:pt x="5438" y="8808"/>
                </a:moveTo>
                <a:cubicBezTo>
                  <a:pt x="5167" y="8726"/>
                  <a:pt x="4896" y="8619"/>
                  <a:pt x="4631" y="8512"/>
                </a:cubicBezTo>
                <a:lnTo>
                  <a:pt x="4631" y="8512"/>
                </a:lnTo>
                <a:cubicBezTo>
                  <a:pt x="4014" y="8260"/>
                  <a:pt x="3440" y="7926"/>
                  <a:pt x="2917" y="7510"/>
                </a:cubicBezTo>
                <a:lnTo>
                  <a:pt x="2917" y="7510"/>
                </a:lnTo>
                <a:cubicBezTo>
                  <a:pt x="2546" y="7214"/>
                  <a:pt x="2199" y="6893"/>
                  <a:pt x="1909" y="6508"/>
                </a:cubicBezTo>
                <a:lnTo>
                  <a:pt x="1909" y="6508"/>
                </a:lnTo>
                <a:cubicBezTo>
                  <a:pt x="1853" y="6433"/>
                  <a:pt x="1790" y="6345"/>
                  <a:pt x="1765" y="6256"/>
                </a:cubicBezTo>
                <a:lnTo>
                  <a:pt x="1765" y="6256"/>
                </a:lnTo>
                <a:cubicBezTo>
                  <a:pt x="1683" y="5929"/>
                  <a:pt x="1670" y="5601"/>
                  <a:pt x="1758" y="5274"/>
                </a:cubicBezTo>
                <a:lnTo>
                  <a:pt x="1758" y="5274"/>
                </a:lnTo>
                <a:cubicBezTo>
                  <a:pt x="1777" y="5318"/>
                  <a:pt x="1796" y="5368"/>
                  <a:pt x="1815" y="5418"/>
                </a:cubicBezTo>
                <a:lnTo>
                  <a:pt x="1815" y="5418"/>
                </a:lnTo>
                <a:cubicBezTo>
                  <a:pt x="2111" y="6288"/>
                  <a:pt x="2653" y="6968"/>
                  <a:pt x="3428" y="7472"/>
                </a:cubicBezTo>
                <a:lnTo>
                  <a:pt x="3428" y="7472"/>
                </a:lnTo>
                <a:cubicBezTo>
                  <a:pt x="3881" y="7768"/>
                  <a:pt x="4373" y="7976"/>
                  <a:pt x="4896" y="8128"/>
                </a:cubicBezTo>
                <a:lnTo>
                  <a:pt x="4896" y="8128"/>
                </a:lnTo>
                <a:cubicBezTo>
                  <a:pt x="5217" y="8216"/>
                  <a:pt x="5532" y="8304"/>
                  <a:pt x="5853" y="8392"/>
                </a:cubicBezTo>
                <a:lnTo>
                  <a:pt x="5853" y="8392"/>
                </a:lnTo>
                <a:cubicBezTo>
                  <a:pt x="6099" y="8461"/>
                  <a:pt x="6332" y="8550"/>
                  <a:pt x="6553" y="8669"/>
                </a:cubicBezTo>
                <a:lnTo>
                  <a:pt x="6553" y="8669"/>
                </a:lnTo>
                <a:cubicBezTo>
                  <a:pt x="6685" y="8745"/>
                  <a:pt x="6805" y="8833"/>
                  <a:pt x="6887" y="8972"/>
                </a:cubicBezTo>
                <a:lnTo>
                  <a:pt x="6887" y="8972"/>
                </a:lnTo>
                <a:cubicBezTo>
                  <a:pt x="6924" y="9035"/>
                  <a:pt x="6969" y="9091"/>
                  <a:pt x="7006" y="9154"/>
                </a:cubicBezTo>
                <a:lnTo>
                  <a:pt x="7006" y="9154"/>
                </a:lnTo>
                <a:cubicBezTo>
                  <a:pt x="7025" y="9180"/>
                  <a:pt x="7025" y="9211"/>
                  <a:pt x="7044" y="9268"/>
                </a:cubicBezTo>
                <a:lnTo>
                  <a:pt x="7044" y="9268"/>
                </a:lnTo>
                <a:cubicBezTo>
                  <a:pt x="6490" y="9110"/>
                  <a:pt x="5961" y="8965"/>
                  <a:pt x="5438" y="8808"/>
                </a:cubicBezTo>
                <a:moveTo>
                  <a:pt x="13420" y="12557"/>
                </a:moveTo>
                <a:cubicBezTo>
                  <a:pt x="13099" y="12450"/>
                  <a:pt x="12771" y="12342"/>
                  <a:pt x="12450" y="12235"/>
                </a:cubicBezTo>
                <a:lnTo>
                  <a:pt x="12450" y="12235"/>
                </a:lnTo>
                <a:cubicBezTo>
                  <a:pt x="11914" y="12053"/>
                  <a:pt x="11379" y="11864"/>
                  <a:pt x="10850" y="11681"/>
                </a:cubicBezTo>
                <a:lnTo>
                  <a:pt x="10850" y="11681"/>
                </a:lnTo>
                <a:cubicBezTo>
                  <a:pt x="10730" y="11637"/>
                  <a:pt x="10616" y="11580"/>
                  <a:pt x="10522" y="11492"/>
                </a:cubicBezTo>
                <a:lnTo>
                  <a:pt x="10522" y="11492"/>
                </a:lnTo>
                <a:cubicBezTo>
                  <a:pt x="10119" y="11120"/>
                  <a:pt x="9760" y="10711"/>
                  <a:pt x="9476" y="10238"/>
                </a:cubicBezTo>
                <a:lnTo>
                  <a:pt x="9476" y="10238"/>
                </a:lnTo>
                <a:cubicBezTo>
                  <a:pt x="9035" y="9482"/>
                  <a:pt x="8764" y="8676"/>
                  <a:pt x="8733" y="7794"/>
                </a:cubicBezTo>
                <a:lnTo>
                  <a:pt x="8733" y="7794"/>
                </a:lnTo>
                <a:cubicBezTo>
                  <a:pt x="8714" y="7176"/>
                  <a:pt x="8745" y="6552"/>
                  <a:pt x="8644" y="5885"/>
                </a:cubicBezTo>
                <a:lnTo>
                  <a:pt x="8644" y="5885"/>
                </a:lnTo>
                <a:cubicBezTo>
                  <a:pt x="8733" y="5948"/>
                  <a:pt x="8777" y="5973"/>
                  <a:pt x="8821" y="6004"/>
                </a:cubicBezTo>
                <a:lnTo>
                  <a:pt x="8821" y="6004"/>
                </a:lnTo>
                <a:cubicBezTo>
                  <a:pt x="9130" y="6263"/>
                  <a:pt x="9489" y="6420"/>
                  <a:pt x="9886" y="6489"/>
                </a:cubicBezTo>
                <a:lnTo>
                  <a:pt x="9886" y="6489"/>
                </a:lnTo>
                <a:cubicBezTo>
                  <a:pt x="10112" y="6534"/>
                  <a:pt x="10346" y="6559"/>
                  <a:pt x="10579" y="6565"/>
                </a:cubicBezTo>
                <a:lnTo>
                  <a:pt x="10579" y="6565"/>
                </a:lnTo>
                <a:cubicBezTo>
                  <a:pt x="10976" y="6571"/>
                  <a:pt x="11366" y="6565"/>
                  <a:pt x="11763" y="6540"/>
                </a:cubicBezTo>
                <a:lnTo>
                  <a:pt x="11763" y="6540"/>
                </a:lnTo>
                <a:cubicBezTo>
                  <a:pt x="11965" y="6521"/>
                  <a:pt x="12110" y="6590"/>
                  <a:pt x="12236" y="6729"/>
                </a:cubicBezTo>
                <a:lnTo>
                  <a:pt x="12236" y="6729"/>
                </a:lnTo>
                <a:cubicBezTo>
                  <a:pt x="12494" y="6994"/>
                  <a:pt x="12696" y="7302"/>
                  <a:pt x="12847" y="7642"/>
                </a:cubicBezTo>
                <a:lnTo>
                  <a:pt x="12847" y="7642"/>
                </a:lnTo>
                <a:cubicBezTo>
                  <a:pt x="13067" y="8121"/>
                  <a:pt x="13181" y="8625"/>
                  <a:pt x="13212" y="9148"/>
                </a:cubicBezTo>
                <a:lnTo>
                  <a:pt x="13212" y="9148"/>
                </a:lnTo>
                <a:cubicBezTo>
                  <a:pt x="13231" y="9526"/>
                  <a:pt x="13231" y="9904"/>
                  <a:pt x="13244" y="10276"/>
                </a:cubicBezTo>
                <a:lnTo>
                  <a:pt x="13244" y="10276"/>
                </a:lnTo>
                <a:cubicBezTo>
                  <a:pt x="13263" y="10660"/>
                  <a:pt x="13275" y="11051"/>
                  <a:pt x="13307" y="11435"/>
                </a:cubicBezTo>
                <a:lnTo>
                  <a:pt x="13307" y="11435"/>
                </a:lnTo>
                <a:cubicBezTo>
                  <a:pt x="13338" y="11794"/>
                  <a:pt x="13414" y="12141"/>
                  <a:pt x="13552" y="12475"/>
                </a:cubicBezTo>
                <a:lnTo>
                  <a:pt x="13552" y="12475"/>
                </a:lnTo>
                <a:cubicBezTo>
                  <a:pt x="13565" y="12506"/>
                  <a:pt x="13571" y="12544"/>
                  <a:pt x="13590" y="12601"/>
                </a:cubicBezTo>
                <a:lnTo>
                  <a:pt x="13590" y="12601"/>
                </a:lnTo>
                <a:cubicBezTo>
                  <a:pt x="13521" y="12582"/>
                  <a:pt x="13470" y="12576"/>
                  <a:pt x="13420" y="12557"/>
                </a:cubicBezTo>
                <a:moveTo>
                  <a:pt x="17162" y="14711"/>
                </a:moveTo>
                <a:cubicBezTo>
                  <a:pt x="16923" y="14535"/>
                  <a:pt x="16703" y="14340"/>
                  <a:pt x="16457" y="14169"/>
                </a:cubicBezTo>
                <a:lnTo>
                  <a:pt x="16457" y="14169"/>
                </a:lnTo>
                <a:cubicBezTo>
                  <a:pt x="15701" y="13634"/>
                  <a:pt x="14907" y="13168"/>
                  <a:pt x="14044" y="12815"/>
                </a:cubicBezTo>
                <a:lnTo>
                  <a:pt x="14044" y="12815"/>
                </a:lnTo>
                <a:cubicBezTo>
                  <a:pt x="13848" y="12733"/>
                  <a:pt x="13716" y="12607"/>
                  <a:pt x="13647" y="12412"/>
                </a:cubicBezTo>
                <a:lnTo>
                  <a:pt x="13647" y="12412"/>
                </a:lnTo>
                <a:cubicBezTo>
                  <a:pt x="13596" y="12248"/>
                  <a:pt x="13540" y="12084"/>
                  <a:pt x="13496" y="11920"/>
                </a:cubicBezTo>
                <a:lnTo>
                  <a:pt x="13496" y="11920"/>
                </a:lnTo>
                <a:cubicBezTo>
                  <a:pt x="13401" y="11517"/>
                  <a:pt x="13376" y="11108"/>
                  <a:pt x="13363" y="10692"/>
                </a:cubicBezTo>
                <a:lnTo>
                  <a:pt x="13363" y="10692"/>
                </a:lnTo>
                <a:cubicBezTo>
                  <a:pt x="13351" y="10270"/>
                  <a:pt x="13351" y="9848"/>
                  <a:pt x="13338" y="9425"/>
                </a:cubicBezTo>
                <a:lnTo>
                  <a:pt x="13338" y="9425"/>
                </a:lnTo>
                <a:cubicBezTo>
                  <a:pt x="13326" y="9079"/>
                  <a:pt x="13294" y="8726"/>
                  <a:pt x="13212" y="8386"/>
                </a:cubicBezTo>
                <a:lnTo>
                  <a:pt x="13212" y="8386"/>
                </a:lnTo>
                <a:cubicBezTo>
                  <a:pt x="13061" y="7750"/>
                  <a:pt x="12803" y="7164"/>
                  <a:pt x="12336" y="6685"/>
                </a:cubicBezTo>
                <a:lnTo>
                  <a:pt x="12336" y="6685"/>
                </a:lnTo>
                <a:cubicBezTo>
                  <a:pt x="12299" y="6647"/>
                  <a:pt x="12267" y="6603"/>
                  <a:pt x="12217" y="6552"/>
                </a:cubicBezTo>
                <a:lnTo>
                  <a:pt x="12217" y="6552"/>
                </a:lnTo>
                <a:cubicBezTo>
                  <a:pt x="12261" y="6527"/>
                  <a:pt x="12273" y="6515"/>
                  <a:pt x="12292" y="6508"/>
                </a:cubicBezTo>
                <a:lnTo>
                  <a:pt x="12292" y="6508"/>
                </a:lnTo>
                <a:cubicBezTo>
                  <a:pt x="12714" y="6477"/>
                  <a:pt x="13137" y="6471"/>
                  <a:pt x="13552" y="6527"/>
                </a:cubicBezTo>
                <a:lnTo>
                  <a:pt x="13552" y="6527"/>
                </a:lnTo>
                <a:cubicBezTo>
                  <a:pt x="13848" y="6571"/>
                  <a:pt x="14138" y="6641"/>
                  <a:pt x="14403" y="6773"/>
                </a:cubicBezTo>
                <a:lnTo>
                  <a:pt x="14403" y="6773"/>
                </a:lnTo>
                <a:cubicBezTo>
                  <a:pt x="14510" y="6823"/>
                  <a:pt x="14611" y="6880"/>
                  <a:pt x="14699" y="6962"/>
                </a:cubicBezTo>
                <a:lnTo>
                  <a:pt x="14699" y="6962"/>
                </a:lnTo>
                <a:cubicBezTo>
                  <a:pt x="14825" y="7082"/>
                  <a:pt x="14945" y="7220"/>
                  <a:pt x="15058" y="7359"/>
                </a:cubicBezTo>
                <a:lnTo>
                  <a:pt x="15058" y="7359"/>
                </a:lnTo>
                <a:cubicBezTo>
                  <a:pt x="15694" y="8121"/>
                  <a:pt x="16110" y="8997"/>
                  <a:pt x="16394" y="9948"/>
                </a:cubicBezTo>
                <a:lnTo>
                  <a:pt x="16394" y="9948"/>
                </a:lnTo>
                <a:cubicBezTo>
                  <a:pt x="16658" y="10843"/>
                  <a:pt x="16816" y="11763"/>
                  <a:pt x="16942" y="12689"/>
                </a:cubicBezTo>
                <a:lnTo>
                  <a:pt x="16942" y="12689"/>
                </a:lnTo>
                <a:cubicBezTo>
                  <a:pt x="17024" y="13357"/>
                  <a:pt x="17112" y="14025"/>
                  <a:pt x="17276" y="14680"/>
                </a:cubicBezTo>
                <a:lnTo>
                  <a:pt x="17276" y="14680"/>
                </a:lnTo>
                <a:cubicBezTo>
                  <a:pt x="17282" y="14705"/>
                  <a:pt x="17282" y="14730"/>
                  <a:pt x="17282" y="14781"/>
                </a:cubicBezTo>
                <a:lnTo>
                  <a:pt x="17282" y="14781"/>
                </a:lnTo>
                <a:cubicBezTo>
                  <a:pt x="17232" y="14755"/>
                  <a:pt x="17194" y="14737"/>
                  <a:pt x="17162" y="14711"/>
                </a:cubicBezTo>
                <a:close/>
                <a:moveTo>
                  <a:pt x="7410" y="9803"/>
                </a:moveTo>
                <a:cubicBezTo>
                  <a:pt x="6950" y="9570"/>
                  <a:pt x="6465" y="9406"/>
                  <a:pt x="5967" y="9287"/>
                </a:cubicBezTo>
                <a:lnTo>
                  <a:pt x="5967" y="9287"/>
                </a:lnTo>
                <a:cubicBezTo>
                  <a:pt x="5715" y="9230"/>
                  <a:pt x="5463" y="9167"/>
                  <a:pt x="5211" y="9098"/>
                </a:cubicBezTo>
                <a:lnTo>
                  <a:pt x="5211" y="9098"/>
                </a:lnTo>
                <a:cubicBezTo>
                  <a:pt x="4625" y="8940"/>
                  <a:pt x="4070" y="8720"/>
                  <a:pt x="3554" y="8398"/>
                </a:cubicBezTo>
                <a:lnTo>
                  <a:pt x="3554" y="8398"/>
                </a:lnTo>
                <a:cubicBezTo>
                  <a:pt x="3453" y="8329"/>
                  <a:pt x="3352" y="8247"/>
                  <a:pt x="3264" y="8165"/>
                </a:cubicBezTo>
                <a:lnTo>
                  <a:pt x="3264" y="8165"/>
                </a:lnTo>
                <a:cubicBezTo>
                  <a:pt x="3018" y="7926"/>
                  <a:pt x="2773" y="7693"/>
                  <a:pt x="2539" y="7447"/>
                </a:cubicBezTo>
                <a:lnTo>
                  <a:pt x="2539" y="7447"/>
                </a:lnTo>
                <a:cubicBezTo>
                  <a:pt x="2401" y="7309"/>
                  <a:pt x="2243" y="7189"/>
                  <a:pt x="2149" y="6994"/>
                </a:cubicBezTo>
                <a:lnTo>
                  <a:pt x="2149" y="6994"/>
                </a:lnTo>
                <a:cubicBezTo>
                  <a:pt x="2174" y="7006"/>
                  <a:pt x="2193" y="7012"/>
                  <a:pt x="2206" y="7025"/>
                </a:cubicBezTo>
                <a:lnTo>
                  <a:pt x="2206" y="7025"/>
                </a:lnTo>
                <a:cubicBezTo>
                  <a:pt x="2760" y="7573"/>
                  <a:pt x="3377" y="8027"/>
                  <a:pt x="4070" y="8380"/>
                </a:cubicBezTo>
                <a:lnTo>
                  <a:pt x="4070" y="8380"/>
                </a:lnTo>
                <a:cubicBezTo>
                  <a:pt x="4682" y="8682"/>
                  <a:pt x="5324" y="8902"/>
                  <a:pt x="5986" y="9085"/>
                </a:cubicBezTo>
                <a:lnTo>
                  <a:pt x="5986" y="9085"/>
                </a:lnTo>
                <a:cubicBezTo>
                  <a:pt x="6263" y="9161"/>
                  <a:pt x="6540" y="9243"/>
                  <a:pt x="6817" y="9318"/>
                </a:cubicBezTo>
                <a:lnTo>
                  <a:pt x="6817" y="9318"/>
                </a:lnTo>
                <a:cubicBezTo>
                  <a:pt x="7088" y="9394"/>
                  <a:pt x="7334" y="9514"/>
                  <a:pt x="7485" y="9772"/>
                </a:cubicBezTo>
                <a:lnTo>
                  <a:pt x="7485" y="9772"/>
                </a:lnTo>
                <a:cubicBezTo>
                  <a:pt x="7491" y="9778"/>
                  <a:pt x="7491" y="9785"/>
                  <a:pt x="7504" y="9829"/>
                </a:cubicBezTo>
                <a:lnTo>
                  <a:pt x="7504" y="9829"/>
                </a:lnTo>
                <a:cubicBezTo>
                  <a:pt x="7460" y="9816"/>
                  <a:pt x="7428" y="9810"/>
                  <a:pt x="7410" y="9803"/>
                </a:cubicBezTo>
                <a:moveTo>
                  <a:pt x="17459" y="14900"/>
                </a:moveTo>
                <a:cubicBezTo>
                  <a:pt x="17389" y="14617"/>
                  <a:pt x="17307" y="14327"/>
                  <a:pt x="17257" y="14037"/>
                </a:cubicBezTo>
                <a:lnTo>
                  <a:pt x="17257" y="14037"/>
                </a:lnTo>
                <a:cubicBezTo>
                  <a:pt x="17169" y="13571"/>
                  <a:pt x="17106" y="13098"/>
                  <a:pt x="17043" y="12626"/>
                </a:cubicBezTo>
                <a:lnTo>
                  <a:pt x="17043" y="12626"/>
                </a:lnTo>
                <a:cubicBezTo>
                  <a:pt x="16929" y="11763"/>
                  <a:pt x="16784" y="10906"/>
                  <a:pt x="16545" y="10068"/>
                </a:cubicBezTo>
                <a:lnTo>
                  <a:pt x="16545" y="10068"/>
                </a:lnTo>
                <a:cubicBezTo>
                  <a:pt x="16312" y="9262"/>
                  <a:pt x="15997" y="8493"/>
                  <a:pt x="15524" y="7794"/>
                </a:cubicBezTo>
                <a:lnTo>
                  <a:pt x="15524" y="7794"/>
                </a:lnTo>
                <a:cubicBezTo>
                  <a:pt x="15424" y="7642"/>
                  <a:pt x="15316" y="7504"/>
                  <a:pt x="15184" y="7309"/>
                </a:cubicBezTo>
                <a:lnTo>
                  <a:pt x="15184" y="7309"/>
                </a:lnTo>
                <a:cubicBezTo>
                  <a:pt x="15285" y="7384"/>
                  <a:pt x="15354" y="7422"/>
                  <a:pt x="15398" y="7472"/>
                </a:cubicBezTo>
                <a:lnTo>
                  <a:pt x="15398" y="7472"/>
                </a:lnTo>
                <a:cubicBezTo>
                  <a:pt x="15531" y="7636"/>
                  <a:pt x="15676" y="7806"/>
                  <a:pt x="15789" y="7983"/>
                </a:cubicBezTo>
                <a:lnTo>
                  <a:pt x="15789" y="7983"/>
                </a:lnTo>
                <a:cubicBezTo>
                  <a:pt x="15965" y="8247"/>
                  <a:pt x="16110" y="8524"/>
                  <a:pt x="16287" y="8783"/>
                </a:cubicBezTo>
                <a:lnTo>
                  <a:pt x="16287" y="8783"/>
                </a:lnTo>
                <a:cubicBezTo>
                  <a:pt x="16558" y="9180"/>
                  <a:pt x="16753" y="9614"/>
                  <a:pt x="16923" y="10055"/>
                </a:cubicBezTo>
                <a:lnTo>
                  <a:pt x="16923" y="10055"/>
                </a:lnTo>
                <a:cubicBezTo>
                  <a:pt x="17144" y="10622"/>
                  <a:pt x="17257" y="11215"/>
                  <a:pt x="17320" y="11813"/>
                </a:cubicBezTo>
                <a:lnTo>
                  <a:pt x="17320" y="11813"/>
                </a:lnTo>
                <a:cubicBezTo>
                  <a:pt x="17433" y="12840"/>
                  <a:pt x="17528" y="13867"/>
                  <a:pt x="17635" y="14894"/>
                </a:cubicBezTo>
                <a:lnTo>
                  <a:pt x="17635" y="14894"/>
                </a:lnTo>
                <a:cubicBezTo>
                  <a:pt x="17635" y="14951"/>
                  <a:pt x="17635" y="15014"/>
                  <a:pt x="17635" y="15096"/>
                </a:cubicBezTo>
                <a:lnTo>
                  <a:pt x="17635" y="15096"/>
                </a:lnTo>
                <a:cubicBezTo>
                  <a:pt x="17503" y="15058"/>
                  <a:pt x="17477" y="14982"/>
                  <a:pt x="17459" y="14900"/>
                </a:cubicBezTo>
                <a:moveTo>
                  <a:pt x="10087" y="11719"/>
                </a:moveTo>
                <a:cubicBezTo>
                  <a:pt x="9583" y="11712"/>
                  <a:pt x="9079" y="11712"/>
                  <a:pt x="8575" y="11706"/>
                </a:cubicBezTo>
                <a:lnTo>
                  <a:pt x="8575" y="11706"/>
                </a:lnTo>
                <a:cubicBezTo>
                  <a:pt x="7731" y="11706"/>
                  <a:pt x="6924" y="11504"/>
                  <a:pt x="6156" y="11158"/>
                </a:cubicBezTo>
                <a:lnTo>
                  <a:pt x="6156" y="11158"/>
                </a:lnTo>
                <a:cubicBezTo>
                  <a:pt x="5393" y="10811"/>
                  <a:pt x="4726" y="10345"/>
                  <a:pt x="4159" y="9722"/>
                </a:cubicBezTo>
                <a:lnTo>
                  <a:pt x="4159" y="9722"/>
                </a:lnTo>
                <a:cubicBezTo>
                  <a:pt x="4083" y="9640"/>
                  <a:pt x="4026" y="9558"/>
                  <a:pt x="4001" y="9451"/>
                </a:cubicBezTo>
                <a:lnTo>
                  <a:pt x="4001" y="9451"/>
                </a:lnTo>
                <a:cubicBezTo>
                  <a:pt x="3932" y="9180"/>
                  <a:pt x="3812" y="8928"/>
                  <a:pt x="3667" y="8688"/>
                </a:cubicBezTo>
                <a:lnTo>
                  <a:pt x="3667" y="8688"/>
                </a:lnTo>
                <a:cubicBezTo>
                  <a:pt x="3661" y="8676"/>
                  <a:pt x="3667" y="8657"/>
                  <a:pt x="3674" y="8644"/>
                </a:cubicBezTo>
                <a:lnTo>
                  <a:pt x="3674" y="8644"/>
                </a:lnTo>
                <a:cubicBezTo>
                  <a:pt x="3680" y="8638"/>
                  <a:pt x="3686" y="8632"/>
                  <a:pt x="3692" y="8632"/>
                </a:cubicBezTo>
                <a:lnTo>
                  <a:pt x="3692" y="8632"/>
                </a:lnTo>
                <a:cubicBezTo>
                  <a:pt x="3737" y="8644"/>
                  <a:pt x="3774" y="8657"/>
                  <a:pt x="3812" y="8676"/>
                </a:cubicBezTo>
                <a:lnTo>
                  <a:pt x="3812" y="8676"/>
                </a:lnTo>
                <a:cubicBezTo>
                  <a:pt x="4310" y="8934"/>
                  <a:pt x="4833" y="9123"/>
                  <a:pt x="5375" y="9255"/>
                </a:cubicBezTo>
                <a:lnTo>
                  <a:pt x="5375" y="9255"/>
                </a:lnTo>
                <a:cubicBezTo>
                  <a:pt x="5608" y="9318"/>
                  <a:pt x="5847" y="9362"/>
                  <a:pt x="6080" y="9432"/>
                </a:cubicBezTo>
                <a:lnTo>
                  <a:pt x="6080" y="9432"/>
                </a:lnTo>
                <a:cubicBezTo>
                  <a:pt x="6383" y="9520"/>
                  <a:pt x="6679" y="9614"/>
                  <a:pt x="6975" y="9728"/>
                </a:cubicBezTo>
                <a:lnTo>
                  <a:pt x="6975" y="9728"/>
                </a:lnTo>
                <a:cubicBezTo>
                  <a:pt x="7422" y="9898"/>
                  <a:pt x="7825" y="10144"/>
                  <a:pt x="8185" y="10465"/>
                </a:cubicBezTo>
                <a:lnTo>
                  <a:pt x="8185" y="10465"/>
                </a:lnTo>
                <a:cubicBezTo>
                  <a:pt x="8367" y="10622"/>
                  <a:pt x="8563" y="10767"/>
                  <a:pt x="8758" y="10906"/>
                </a:cubicBezTo>
                <a:lnTo>
                  <a:pt x="8758" y="10906"/>
                </a:lnTo>
                <a:cubicBezTo>
                  <a:pt x="9136" y="11164"/>
                  <a:pt x="9539" y="11378"/>
                  <a:pt x="9955" y="11567"/>
                </a:cubicBezTo>
                <a:lnTo>
                  <a:pt x="9955" y="11567"/>
                </a:lnTo>
                <a:cubicBezTo>
                  <a:pt x="10024" y="11599"/>
                  <a:pt x="10106" y="11618"/>
                  <a:pt x="10169" y="11693"/>
                </a:cubicBezTo>
                <a:lnTo>
                  <a:pt x="10169" y="11693"/>
                </a:lnTo>
                <a:cubicBezTo>
                  <a:pt x="10131" y="11700"/>
                  <a:pt x="10106" y="11719"/>
                  <a:pt x="10087" y="11719"/>
                </a:cubicBezTo>
                <a:lnTo>
                  <a:pt x="10087" y="11719"/>
                </a:lnTo>
                <a:lnTo>
                  <a:pt x="10087" y="11719"/>
                </a:lnTo>
                <a:moveTo>
                  <a:pt x="17918" y="15436"/>
                </a:moveTo>
                <a:cubicBezTo>
                  <a:pt x="17818" y="15335"/>
                  <a:pt x="17767" y="15222"/>
                  <a:pt x="17761" y="15083"/>
                </a:cubicBezTo>
                <a:lnTo>
                  <a:pt x="17761" y="15083"/>
                </a:lnTo>
                <a:cubicBezTo>
                  <a:pt x="17755" y="14938"/>
                  <a:pt x="17736" y="14800"/>
                  <a:pt x="17717" y="14655"/>
                </a:cubicBezTo>
                <a:lnTo>
                  <a:pt x="17717" y="14655"/>
                </a:lnTo>
                <a:cubicBezTo>
                  <a:pt x="17622" y="13697"/>
                  <a:pt x="17534" y="12746"/>
                  <a:pt x="17427" y="11788"/>
                </a:cubicBezTo>
                <a:lnTo>
                  <a:pt x="17427" y="11788"/>
                </a:lnTo>
                <a:cubicBezTo>
                  <a:pt x="17345" y="11038"/>
                  <a:pt x="17188" y="10301"/>
                  <a:pt x="16860" y="9614"/>
                </a:cubicBezTo>
                <a:lnTo>
                  <a:pt x="16860" y="9614"/>
                </a:lnTo>
                <a:cubicBezTo>
                  <a:pt x="16847" y="9589"/>
                  <a:pt x="16854" y="9558"/>
                  <a:pt x="16854" y="9520"/>
                </a:cubicBezTo>
                <a:lnTo>
                  <a:pt x="16854" y="9520"/>
                </a:lnTo>
                <a:cubicBezTo>
                  <a:pt x="17043" y="9621"/>
                  <a:pt x="17207" y="9734"/>
                  <a:pt x="17383" y="9810"/>
                </a:cubicBezTo>
                <a:lnTo>
                  <a:pt x="17383" y="9810"/>
                </a:lnTo>
                <a:cubicBezTo>
                  <a:pt x="17572" y="9885"/>
                  <a:pt x="17774" y="9929"/>
                  <a:pt x="17981" y="9992"/>
                </a:cubicBezTo>
                <a:lnTo>
                  <a:pt x="17981" y="9992"/>
                </a:lnTo>
                <a:cubicBezTo>
                  <a:pt x="18000" y="10024"/>
                  <a:pt x="18026" y="10062"/>
                  <a:pt x="18038" y="10106"/>
                </a:cubicBezTo>
                <a:lnTo>
                  <a:pt x="18038" y="10106"/>
                </a:lnTo>
                <a:cubicBezTo>
                  <a:pt x="18208" y="10522"/>
                  <a:pt x="18334" y="10950"/>
                  <a:pt x="18404" y="11397"/>
                </a:cubicBezTo>
                <a:lnTo>
                  <a:pt x="18404" y="11397"/>
                </a:lnTo>
                <a:cubicBezTo>
                  <a:pt x="18517" y="12166"/>
                  <a:pt x="18542" y="12935"/>
                  <a:pt x="18492" y="13703"/>
                </a:cubicBezTo>
                <a:lnTo>
                  <a:pt x="18492" y="13703"/>
                </a:lnTo>
                <a:cubicBezTo>
                  <a:pt x="18473" y="14075"/>
                  <a:pt x="18441" y="14440"/>
                  <a:pt x="18423" y="14806"/>
                </a:cubicBezTo>
                <a:lnTo>
                  <a:pt x="18423" y="14806"/>
                </a:lnTo>
                <a:cubicBezTo>
                  <a:pt x="18404" y="15165"/>
                  <a:pt x="18410" y="15524"/>
                  <a:pt x="18473" y="15877"/>
                </a:cubicBezTo>
                <a:lnTo>
                  <a:pt x="18473" y="15877"/>
                </a:lnTo>
                <a:cubicBezTo>
                  <a:pt x="18479" y="15921"/>
                  <a:pt x="18479" y="15965"/>
                  <a:pt x="18479" y="16003"/>
                </a:cubicBezTo>
                <a:lnTo>
                  <a:pt x="18479" y="16003"/>
                </a:lnTo>
                <a:cubicBezTo>
                  <a:pt x="18467" y="16009"/>
                  <a:pt x="18448" y="16015"/>
                  <a:pt x="18435" y="16015"/>
                </a:cubicBezTo>
                <a:lnTo>
                  <a:pt x="18435" y="16015"/>
                </a:lnTo>
                <a:cubicBezTo>
                  <a:pt x="18265" y="15826"/>
                  <a:pt x="18095" y="15625"/>
                  <a:pt x="17918" y="15436"/>
                </a:cubicBezTo>
                <a:moveTo>
                  <a:pt x="5135" y="11297"/>
                </a:moveTo>
                <a:cubicBezTo>
                  <a:pt x="4833" y="11133"/>
                  <a:pt x="4568" y="10919"/>
                  <a:pt x="4304" y="10698"/>
                </a:cubicBezTo>
                <a:lnTo>
                  <a:pt x="4304" y="10698"/>
                </a:lnTo>
                <a:cubicBezTo>
                  <a:pt x="4228" y="10629"/>
                  <a:pt x="4178" y="10553"/>
                  <a:pt x="4165" y="10446"/>
                </a:cubicBezTo>
                <a:lnTo>
                  <a:pt x="4165" y="10446"/>
                </a:lnTo>
                <a:cubicBezTo>
                  <a:pt x="4146" y="10289"/>
                  <a:pt x="4121" y="10131"/>
                  <a:pt x="4102" y="9967"/>
                </a:cubicBezTo>
                <a:lnTo>
                  <a:pt x="4102" y="9967"/>
                </a:lnTo>
                <a:cubicBezTo>
                  <a:pt x="4096" y="9936"/>
                  <a:pt x="4115" y="9904"/>
                  <a:pt x="4127" y="9860"/>
                </a:cubicBezTo>
                <a:lnTo>
                  <a:pt x="4127" y="9860"/>
                </a:lnTo>
                <a:cubicBezTo>
                  <a:pt x="4329" y="10043"/>
                  <a:pt x="4499" y="10226"/>
                  <a:pt x="4694" y="10383"/>
                </a:cubicBezTo>
                <a:lnTo>
                  <a:pt x="4694" y="10383"/>
                </a:lnTo>
                <a:cubicBezTo>
                  <a:pt x="5803" y="11265"/>
                  <a:pt x="7057" y="11769"/>
                  <a:pt x="8481" y="11813"/>
                </a:cubicBezTo>
                <a:lnTo>
                  <a:pt x="8481" y="11813"/>
                </a:lnTo>
                <a:cubicBezTo>
                  <a:pt x="8695" y="11819"/>
                  <a:pt x="8909" y="11819"/>
                  <a:pt x="9123" y="11819"/>
                </a:cubicBezTo>
                <a:lnTo>
                  <a:pt x="9123" y="11819"/>
                </a:lnTo>
                <a:cubicBezTo>
                  <a:pt x="9331" y="11819"/>
                  <a:pt x="9539" y="11813"/>
                  <a:pt x="9747" y="11819"/>
                </a:cubicBezTo>
                <a:lnTo>
                  <a:pt x="9747" y="11819"/>
                </a:lnTo>
                <a:cubicBezTo>
                  <a:pt x="10049" y="11832"/>
                  <a:pt x="10352" y="11857"/>
                  <a:pt x="10654" y="11889"/>
                </a:cubicBezTo>
                <a:lnTo>
                  <a:pt x="10654" y="11889"/>
                </a:lnTo>
                <a:cubicBezTo>
                  <a:pt x="10868" y="11908"/>
                  <a:pt x="11064" y="12002"/>
                  <a:pt x="11246" y="12122"/>
                </a:cubicBezTo>
                <a:lnTo>
                  <a:pt x="11246" y="12122"/>
                </a:lnTo>
                <a:cubicBezTo>
                  <a:pt x="10969" y="12153"/>
                  <a:pt x="10692" y="12191"/>
                  <a:pt x="10421" y="12216"/>
                </a:cubicBezTo>
                <a:lnTo>
                  <a:pt x="10421" y="12216"/>
                </a:lnTo>
                <a:cubicBezTo>
                  <a:pt x="10150" y="12248"/>
                  <a:pt x="9886" y="12286"/>
                  <a:pt x="9615" y="12305"/>
                </a:cubicBezTo>
                <a:lnTo>
                  <a:pt x="9615" y="12305"/>
                </a:lnTo>
                <a:cubicBezTo>
                  <a:pt x="9426" y="12317"/>
                  <a:pt x="9237" y="12324"/>
                  <a:pt x="9048" y="12324"/>
                </a:cubicBezTo>
                <a:lnTo>
                  <a:pt x="9048" y="12324"/>
                </a:lnTo>
                <a:cubicBezTo>
                  <a:pt x="7668" y="12324"/>
                  <a:pt x="6364" y="11964"/>
                  <a:pt x="5135" y="11297"/>
                </a:cubicBezTo>
                <a:moveTo>
                  <a:pt x="19935" y="18844"/>
                </a:moveTo>
                <a:cubicBezTo>
                  <a:pt x="19840" y="18586"/>
                  <a:pt x="19758" y="18321"/>
                  <a:pt x="19651" y="18063"/>
                </a:cubicBezTo>
                <a:lnTo>
                  <a:pt x="19651" y="18063"/>
                </a:lnTo>
                <a:cubicBezTo>
                  <a:pt x="19424" y="17509"/>
                  <a:pt x="19122" y="17005"/>
                  <a:pt x="18794" y="16513"/>
                </a:cubicBezTo>
                <a:lnTo>
                  <a:pt x="18794" y="16513"/>
                </a:lnTo>
                <a:cubicBezTo>
                  <a:pt x="18712" y="16387"/>
                  <a:pt x="18656" y="16261"/>
                  <a:pt x="18624" y="16116"/>
                </a:cubicBezTo>
                <a:lnTo>
                  <a:pt x="18624" y="16116"/>
                </a:lnTo>
                <a:cubicBezTo>
                  <a:pt x="18542" y="15713"/>
                  <a:pt x="18504" y="15304"/>
                  <a:pt x="18530" y="14888"/>
                </a:cubicBezTo>
                <a:lnTo>
                  <a:pt x="18530" y="14888"/>
                </a:lnTo>
                <a:cubicBezTo>
                  <a:pt x="18542" y="14617"/>
                  <a:pt x="18561" y="14352"/>
                  <a:pt x="18580" y="14081"/>
                </a:cubicBezTo>
                <a:lnTo>
                  <a:pt x="18580" y="14081"/>
                </a:lnTo>
                <a:cubicBezTo>
                  <a:pt x="18637" y="13338"/>
                  <a:pt x="18649" y="12594"/>
                  <a:pt x="18574" y="11851"/>
                </a:cubicBezTo>
                <a:lnTo>
                  <a:pt x="18574" y="11851"/>
                </a:lnTo>
                <a:cubicBezTo>
                  <a:pt x="18511" y="11271"/>
                  <a:pt x="18404" y="10698"/>
                  <a:pt x="18171" y="10156"/>
                </a:cubicBezTo>
                <a:lnTo>
                  <a:pt x="18171" y="10156"/>
                </a:lnTo>
                <a:cubicBezTo>
                  <a:pt x="18152" y="10112"/>
                  <a:pt x="18145" y="10062"/>
                  <a:pt x="18133" y="10011"/>
                </a:cubicBezTo>
                <a:lnTo>
                  <a:pt x="18133" y="10011"/>
                </a:lnTo>
                <a:cubicBezTo>
                  <a:pt x="18164" y="9999"/>
                  <a:pt x="18183" y="9992"/>
                  <a:pt x="18202" y="9992"/>
                </a:cubicBezTo>
                <a:lnTo>
                  <a:pt x="18202" y="9992"/>
                </a:lnTo>
                <a:cubicBezTo>
                  <a:pt x="18700" y="10018"/>
                  <a:pt x="19204" y="10030"/>
                  <a:pt x="19708" y="10068"/>
                </a:cubicBezTo>
                <a:lnTo>
                  <a:pt x="19708" y="10068"/>
                </a:lnTo>
                <a:cubicBezTo>
                  <a:pt x="20023" y="10100"/>
                  <a:pt x="20344" y="10169"/>
                  <a:pt x="20659" y="10219"/>
                </a:cubicBezTo>
                <a:lnTo>
                  <a:pt x="20659" y="10219"/>
                </a:lnTo>
                <a:cubicBezTo>
                  <a:pt x="20880" y="10257"/>
                  <a:pt x="21031" y="10383"/>
                  <a:pt x="21157" y="10559"/>
                </a:cubicBezTo>
                <a:lnTo>
                  <a:pt x="21157" y="10559"/>
                </a:lnTo>
                <a:cubicBezTo>
                  <a:pt x="21541" y="11089"/>
                  <a:pt x="21755" y="11681"/>
                  <a:pt x="21837" y="12324"/>
                </a:cubicBezTo>
                <a:lnTo>
                  <a:pt x="21837" y="12324"/>
                </a:lnTo>
                <a:cubicBezTo>
                  <a:pt x="21919" y="13004"/>
                  <a:pt x="21825" y="13665"/>
                  <a:pt x="21629" y="14314"/>
                </a:cubicBezTo>
                <a:lnTo>
                  <a:pt x="21629" y="14314"/>
                </a:lnTo>
                <a:cubicBezTo>
                  <a:pt x="21428" y="14976"/>
                  <a:pt x="21151" y="15606"/>
                  <a:pt x="20854" y="16236"/>
                </a:cubicBezTo>
                <a:lnTo>
                  <a:pt x="20854" y="16236"/>
                </a:lnTo>
                <a:cubicBezTo>
                  <a:pt x="20703" y="16557"/>
                  <a:pt x="20558" y="16885"/>
                  <a:pt x="20420" y="17219"/>
                </a:cubicBezTo>
                <a:lnTo>
                  <a:pt x="20420" y="17219"/>
                </a:lnTo>
                <a:cubicBezTo>
                  <a:pt x="20218" y="17704"/>
                  <a:pt x="20098" y="18208"/>
                  <a:pt x="20048" y="18731"/>
                </a:cubicBezTo>
                <a:lnTo>
                  <a:pt x="20048" y="18731"/>
                </a:lnTo>
                <a:cubicBezTo>
                  <a:pt x="20042" y="18806"/>
                  <a:pt x="20029" y="18888"/>
                  <a:pt x="20016" y="18964"/>
                </a:cubicBezTo>
                <a:lnTo>
                  <a:pt x="20016" y="18964"/>
                </a:lnTo>
                <a:cubicBezTo>
                  <a:pt x="20004" y="18964"/>
                  <a:pt x="19991" y="18970"/>
                  <a:pt x="19972" y="18970"/>
                </a:cubicBezTo>
                <a:lnTo>
                  <a:pt x="19972" y="18970"/>
                </a:lnTo>
                <a:cubicBezTo>
                  <a:pt x="19960" y="18926"/>
                  <a:pt x="19947" y="18888"/>
                  <a:pt x="19935" y="18844"/>
                </a:cubicBezTo>
                <a:close/>
                <a:moveTo>
                  <a:pt x="20483" y="17351"/>
                </a:moveTo>
                <a:cubicBezTo>
                  <a:pt x="20628" y="17005"/>
                  <a:pt x="20785" y="16658"/>
                  <a:pt x="20936" y="16318"/>
                </a:cubicBezTo>
                <a:lnTo>
                  <a:pt x="20936" y="16318"/>
                </a:lnTo>
                <a:cubicBezTo>
                  <a:pt x="21125" y="15871"/>
                  <a:pt x="21333" y="15430"/>
                  <a:pt x="21516" y="14982"/>
                </a:cubicBezTo>
                <a:lnTo>
                  <a:pt x="21516" y="14982"/>
                </a:lnTo>
                <a:cubicBezTo>
                  <a:pt x="21705" y="14516"/>
                  <a:pt x="21850" y="14037"/>
                  <a:pt x="21919" y="13533"/>
                </a:cubicBezTo>
                <a:lnTo>
                  <a:pt x="21919" y="13533"/>
                </a:lnTo>
                <a:cubicBezTo>
                  <a:pt x="22070" y="12475"/>
                  <a:pt x="21913" y="11479"/>
                  <a:pt x="21302" y="10578"/>
                </a:cubicBezTo>
                <a:lnTo>
                  <a:pt x="21302" y="10578"/>
                </a:lnTo>
                <a:cubicBezTo>
                  <a:pt x="21283" y="10553"/>
                  <a:pt x="21239" y="10528"/>
                  <a:pt x="21289" y="10478"/>
                </a:cubicBezTo>
                <a:lnTo>
                  <a:pt x="21289" y="10478"/>
                </a:lnTo>
                <a:cubicBezTo>
                  <a:pt x="21327" y="10496"/>
                  <a:pt x="21365" y="10509"/>
                  <a:pt x="21403" y="10528"/>
                </a:cubicBezTo>
                <a:lnTo>
                  <a:pt x="21403" y="10528"/>
                </a:lnTo>
                <a:cubicBezTo>
                  <a:pt x="21554" y="10622"/>
                  <a:pt x="21705" y="10723"/>
                  <a:pt x="21856" y="10818"/>
                </a:cubicBezTo>
                <a:lnTo>
                  <a:pt x="21856" y="10818"/>
                </a:lnTo>
                <a:cubicBezTo>
                  <a:pt x="22026" y="10919"/>
                  <a:pt x="22133" y="11070"/>
                  <a:pt x="22203" y="11246"/>
                </a:cubicBezTo>
                <a:lnTo>
                  <a:pt x="22203" y="11246"/>
                </a:lnTo>
                <a:cubicBezTo>
                  <a:pt x="22373" y="11681"/>
                  <a:pt x="22474" y="12122"/>
                  <a:pt x="22499" y="12582"/>
                </a:cubicBezTo>
                <a:lnTo>
                  <a:pt x="22499" y="12582"/>
                </a:lnTo>
                <a:cubicBezTo>
                  <a:pt x="22537" y="13237"/>
                  <a:pt x="22430" y="13867"/>
                  <a:pt x="22215" y="14484"/>
                </a:cubicBezTo>
                <a:lnTo>
                  <a:pt x="22215" y="14484"/>
                </a:lnTo>
                <a:cubicBezTo>
                  <a:pt x="22045" y="14982"/>
                  <a:pt x="21831" y="15455"/>
                  <a:pt x="21585" y="15915"/>
                </a:cubicBezTo>
                <a:lnTo>
                  <a:pt x="21585" y="15915"/>
                </a:lnTo>
                <a:cubicBezTo>
                  <a:pt x="21377" y="16312"/>
                  <a:pt x="21169" y="16708"/>
                  <a:pt x="20955" y="17099"/>
                </a:cubicBezTo>
                <a:lnTo>
                  <a:pt x="20955" y="17099"/>
                </a:lnTo>
                <a:cubicBezTo>
                  <a:pt x="20628" y="17710"/>
                  <a:pt x="20382" y="18359"/>
                  <a:pt x="20199" y="19027"/>
                </a:cubicBezTo>
                <a:lnTo>
                  <a:pt x="20199" y="19027"/>
                </a:lnTo>
                <a:cubicBezTo>
                  <a:pt x="20187" y="19065"/>
                  <a:pt x="20180" y="19109"/>
                  <a:pt x="20168" y="19153"/>
                </a:cubicBezTo>
                <a:lnTo>
                  <a:pt x="20168" y="19153"/>
                </a:lnTo>
                <a:cubicBezTo>
                  <a:pt x="20155" y="18523"/>
                  <a:pt x="20256" y="17924"/>
                  <a:pt x="20483" y="17351"/>
                </a:cubicBezTo>
                <a:moveTo>
                  <a:pt x="8166" y="13458"/>
                </a:moveTo>
                <a:cubicBezTo>
                  <a:pt x="6918" y="13206"/>
                  <a:pt x="5790" y="12714"/>
                  <a:pt x="4889" y="11782"/>
                </a:cubicBezTo>
                <a:lnTo>
                  <a:pt x="4889" y="11782"/>
                </a:lnTo>
                <a:cubicBezTo>
                  <a:pt x="4763" y="11656"/>
                  <a:pt x="4644" y="11517"/>
                  <a:pt x="4537" y="11378"/>
                </a:cubicBezTo>
                <a:lnTo>
                  <a:pt x="4537" y="11378"/>
                </a:lnTo>
                <a:cubicBezTo>
                  <a:pt x="4423" y="11227"/>
                  <a:pt x="4322" y="11070"/>
                  <a:pt x="4272" y="10818"/>
                </a:cubicBezTo>
                <a:lnTo>
                  <a:pt x="4272" y="10818"/>
                </a:lnTo>
                <a:cubicBezTo>
                  <a:pt x="4373" y="10893"/>
                  <a:pt x="4423" y="10937"/>
                  <a:pt x="4486" y="10975"/>
                </a:cubicBezTo>
                <a:lnTo>
                  <a:pt x="4486" y="10975"/>
                </a:lnTo>
                <a:cubicBezTo>
                  <a:pt x="4675" y="11114"/>
                  <a:pt x="4858" y="11259"/>
                  <a:pt x="5060" y="11372"/>
                </a:cubicBezTo>
                <a:lnTo>
                  <a:pt x="5060" y="11372"/>
                </a:lnTo>
                <a:cubicBezTo>
                  <a:pt x="6452" y="12141"/>
                  <a:pt x="7939" y="12513"/>
                  <a:pt x="9533" y="12418"/>
                </a:cubicBezTo>
                <a:lnTo>
                  <a:pt x="9533" y="12418"/>
                </a:lnTo>
                <a:cubicBezTo>
                  <a:pt x="9867" y="12399"/>
                  <a:pt x="10207" y="12355"/>
                  <a:pt x="10547" y="12311"/>
                </a:cubicBezTo>
                <a:lnTo>
                  <a:pt x="10547" y="12311"/>
                </a:lnTo>
                <a:cubicBezTo>
                  <a:pt x="10906" y="12267"/>
                  <a:pt x="11259" y="12229"/>
                  <a:pt x="11618" y="12254"/>
                </a:cubicBezTo>
                <a:lnTo>
                  <a:pt x="11618" y="12254"/>
                </a:lnTo>
                <a:cubicBezTo>
                  <a:pt x="11738" y="12267"/>
                  <a:pt x="11851" y="12286"/>
                  <a:pt x="11965" y="12317"/>
                </a:cubicBezTo>
                <a:lnTo>
                  <a:pt x="11965" y="12317"/>
                </a:lnTo>
                <a:cubicBezTo>
                  <a:pt x="12387" y="12456"/>
                  <a:pt x="12815" y="12594"/>
                  <a:pt x="13237" y="12739"/>
                </a:cubicBezTo>
                <a:lnTo>
                  <a:pt x="13237" y="12739"/>
                </a:lnTo>
                <a:cubicBezTo>
                  <a:pt x="13470" y="12815"/>
                  <a:pt x="13691" y="12916"/>
                  <a:pt x="13918" y="13004"/>
                </a:cubicBezTo>
                <a:lnTo>
                  <a:pt x="13918" y="13004"/>
                </a:lnTo>
                <a:cubicBezTo>
                  <a:pt x="13949" y="13017"/>
                  <a:pt x="14006" y="13029"/>
                  <a:pt x="13981" y="13092"/>
                </a:cubicBezTo>
                <a:lnTo>
                  <a:pt x="13981" y="13092"/>
                </a:lnTo>
                <a:cubicBezTo>
                  <a:pt x="13968" y="13092"/>
                  <a:pt x="13949" y="13098"/>
                  <a:pt x="13930" y="13098"/>
                </a:cubicBezTo>
                <a:lnTo>
                  <a:pt x="13930" y="13098"/>
                </a:lnTo>
                <a:cubicBezTo>
                  <a:pt x="13389" y="13080"/>
                  <a:pt x="12859" y="13155"/>
                  <a:pt x="12330" y="13256"/>
                </a:cubicBezTo>
                <a:lnTo>
                  <a:pt x="12330" y="13256"/>
                </a:lnTo>
                <a:cubicBezTo>
                  <a:pt x="12009" y="13319"/>
                  <a:pt x="11694" y="13382"/>
                  <a:pt x="11379" y="13439"/>
                </a:cubicBezTo>
                <a:lnTo>
                  <a:pt x="11379" y="13439"/>
                </a:lnTo>
                <a:cubicBezTo>
                  <a:pt x="10799" y="13539"/>
                  <a:pt x="10220" y="13602"/>
                  <a:pt x="9640" y="13602"/>
                </a:cubicBezTo>
                <a:lnTo>
                  <a:pt x="9640" y="13602"/>
                </a:lnTo>
                <a:cubicBezTo>
                  <a:pt x="9148" y="13602"/>
                  <a:pt x="8657" y="13558"/>
                  <a:pt x="8166" y="13458"/>
                </a:cubicBezTo>
                <a:moveTo>
                  <a:pt x="20256" y="19840"/>
                </a:moveTo>
                <a:cubicBezTo>
                  <a:pt x="20250" y="19802"/>
                  <a:pt x="20243" y="19758"/>
                  <a:pt x="20243" y="19714"/>
                </a:cubicBezTo>
                <a:lnTo>
                  <a:pt x="20243" y="19714"/>
                </a:lnTo>
                <a:cubicBezTo>
                  <a:pt x="20237" y="19399"/>
                  <a:pt x="20287" y="19090"/>
                  <a:pt x="20382" y="18788"/>
                </a:cubicBezTo>
                <a:lnTo>
                  <a:pt x="20382" y="18788"/>
                </a:lnTo>
                <a:cubicBezTo>
                  <a:pt x="20571" y="18183"/>
                  <a:pt x="20810" y="17603"/>
                  <a:pt x="21106" y="17049"/>
                </a:cubicBezTo>
                <a:lnTo>
                  <a:pt x="21106" y="17049"/>
                </a:lnTo>
                <a:cubicBezTo>
                  <a:pt x="21415" y="16463"/>
                  <a:pt x="21724" y="15871"/>
                  <a:pt x="22014" y="15278"/>
                </a:cubicBezTo>
                <a:lnTo>
                  <a:pt x="22014" y="15278"/>
                </a:lnTo>
                <a:cubicBezTo>
                  <a:pt x="22234" y="14825"/>
                  <a:pt x="22404" y="14346"/>
                  <a:pt x="22505" y="13854"/>
                </a:cubicBezTo>
                <a:lnTo>
                  <a:pt x="22505" y="13854"/>
                </a:lnTo>
                <a:cubicBezTo>
                  <a:pt x="22682" y="13029"/>
                  <a:pt x="22656" y="12210"/>
                  <a:pt x="22379" y="11410"/>
                </a:cubicBezTo>
                <a:lnTo>
                  <a:pt x="22379" y="11410"/>
                </a:lnTo>
                <a:cubicBezTo>
                  <a:pt x="22360" y="11353"/>
                  <a:pt x="22341" y="11297"/>
                  <a:pt x="22316" y="11208"/>
                </a:cubicBezTo>
                <a:lnTo>
                  <a:pt x="22316" y="11208"/>
                </a:lnTo>
                <a:cubicBezTo>
                  <a:pt x="22373" y="11240"/>
                  <a:pt x="22411" y="11246"/>
                  <a:pt x="22436" y="11265"/>
                </a:cubicBezTo>
                <a:lnTo>
                  <a:pt x="22436" y="11265"/>
                </a:lnTo>
                <a:cubicBezTo>
                  <a:pt x="22530" y="11347"/>
                  <a:pt x="22619" y="11441"/>
                  <a:pt x="22713" y="11517"/>
                </a:cubicBezTo>
                <a:lnTo>
                  <a:pt x="22713" y="11517"/>
                </a:lnTo>
                <a:cubicBezTo>
                  <a:pt x="22845" y="11618"/>
                  <a:pt x="22915" y="11744"/>
                  <a:pt x="22934" y="11908"/>
                </a:cubicBezTo>
                <a:lnTo>
                  <a:pt x="22934" y="11908"/>
                </a:lnTo>
                <a:cubicBezTo>
                  <a:pt x="22940" y="11983"/>
                  <a:pt x="22959" y="12065"/>
                  <a:pt x="22965" y="12147"/>
                </a:cubicBezTo>
                <a:lnTo>
                  <a:pt x="22965" y="12147"/>
                </a:lnTo>
                <a:cubicBezTo>
                  <a:pt x="23034" y="12802"/>
                  <a:pt x="23003" y="13458"/>
                  <a:pt x="22858" y="14100"/>
                </a:cubicBezTo>
                <a:lnTo>
                  <a:pt x="22858" y="14100"/>
                </a:lnTo>
                <a:cubicBezTo>
                  <a:pt x="22713" y="14762"/>
                  <a:pt x="22474" y="15392"/>
                  <a:pt x="22140" y="15978"/>
                </a:cubicBezTo>
                <a:lnTo>
                  <a:pt x="22140" y="15978"/>
                </a:lnTo>
                <a:cubicBezTo>
                  <a:pt x="21925" y="16356"/>
                  <a:pt x="21699" y="16721"/>
                  <a:pt x="21472" y="17086"/>
                </a:cubicBezTo>
                <a:lnTo>
                  <a:pt x="21472" y="17086"/>
                </a:lnTo>
                <a:cubicBezTo>
                  <a:pt x="20974" y="17918"/>
                  <a:pt x="20584" y="18788"/>
                  <a:pt x="20338" y="19726"/>
                </a:cubicBezTo>
                <a:lnTo>
                  <a:pt x="20338" y="19726"/>
                </a:lnTo>
                <a:cubicBezTo>
                  <a:pt x="20332" y="19770"/>
                  <a:pt x="20313" y="19808"/>
                  <a:pt x="20300" y="19852"/>
                </a:cubicBezTo>
                <a:lnTo>
                  <a:pt x="20300" y="19852"/>
                </a:lnTo>
                <a:cubicBezTo>
                  <a:pt x="20287" y="19846"/>
                  <a:pt x="20268" y="19846"/>
                  <a:pt x="20256" y="19840"/>
                </a:cubicBezTo>
                <a:moveTo>
                  <a:pt x="20287" y="21566"/>
                </a:moveTo>
                <a:cubicBezTo>
                  <a:pt x="20281" y="21333"/>
                  <a:pt x="20256" y="21100"/>
                  <a:pt x="20275" y="20867"/>
                </a:cubicBezTo>
                <a:lnTo>
                  <a:pt x="20275" y="20867"/>
                </a:lnTo>
                <a:cubicBezTo>
                  <a:pt x="20319" y="20268"/>
                  <a:pt x="20432" y="19676"/>
                  <a:pt x="20640" y="19109"/>
                </a:cubicBezTo>
                <a:lnTo>
                  <a:pt x="20640" y="19109"/>
                </a:lnTo>
                <a:cubicBezTo>
                  <a:pt x="20892" y="18403"/>
                  <a:pt x="21201" y="17729"/>
                  <a:pt x="21598" y="17093"/>
                </a:cubicBezTo>
                <a:lnTo>
                  <a:pt x="21598" y="17093"/>
                </a:lnTo>
                <a:cubicBezTo>
                  <a:pt x="21825" y="16727"/>
                  <a:pt x="22051" y="16362"/>
                  <a:pt x="22259" y="15984"/>
                </a:cubicBezTo>
                <a:lnTo>
                  <a:pt x="22259" y="15984"/>
                </a:lnTo>
                <a:cubicBezTo>
                  <a:pt x="22927" y="14762"/>
                  <a:pt x="23236" y="13464"/>
                  <a:pt x="23066" y="12065"/>
                </a:cubicBezTo>
                <a:lnTo>
                  <a:pt x="23066" y="12065"/>
                </a:lnTo>
                <a:cubicBezTo>
                  <a:pt x="23060" y="12027"/>
                  <a:pt x="23066" y="11990"/>
                  <a:pt x="23066" y="11939"/>
                </a:cubicBezTo>
                <a:lnTo>
                  <a:pt x="23066" y="11939"/>
                </a:lnTo>
                <a:cubicBezTo>
                  <a:pt x="23097" y="11952"/>
                  <a:pt x="23123" y="11952"/>
                  <a:pt x="23129" y="11958"/>
                </a:cubicBezTo>
                <a:lnTo>
                  <a:pt x="23129" y="11958"/>
                </a:lnTo>
                <a:cubicBezTo>
                  <a:pt x="23343" y="12204"/>
                  <a:pt x="23526" y="12468"/>
                  <a:pt x="23664" y="12765"/>
                </a:cubicBezTo>
                <a:lnTo>
                  <a:pt x="23664" y="12765"/>
                </a:lnTo>
                <a:cubicBezTo>
                  <a:pt x="23992" y="13476"/>
                  <a:pt x="24080" y="14226"/>
                  <a:pt x="23973" y="15001"/>
                </a:cubicBezTo>
                <a:lnTo>
                  <a:pt x="23973" y="15001"/>
                </a:lnTo>
                <a:cubicBezTo>
                  <a:pt x="23935" y="15228"/>
                  <a:pt x="23885" y="15461"/>
                  <a:pt x="23847" y="15688"/>
                </a:cubicBezTo>
                <a:lnTo>
                  <a:pt x="23847" y="15688"/>
                </a:lnTo>
                <a:cubicBezTo>
                  <a:pt x="23797" y="16009"/>
                  <a:pt x="23778" y="16330"/>
                  <a:pt x="23816" y="16652"/>
                </a:cubicBezTo>
                <a:lnTo>
                  <a:pt x="23816" y="16652"/>
                </a:lnTo>
                <a:cubicBezTo>
                  <a:pt x="23828" y="16759"/>
                  <a:pt x="23822" y="16872"/>
                  <a:pt x="23809" y="16973"/>
                </a:cubicBezTo>
                <a:lnTo>
                  <a:pt x="23809" y="16973"/>
                </a:lnTo>
                <a:cubicBezTo>
                  <a:pt x="23734" y="17483"/>
                  <a:pt x="23507" y="17931"/>
                  <a:pt x="23204" y="18340"/>
                </a:cubicBezTo>
                <a:lnTo>
                  <a:pt x="23204" y="18340"/>
                </a:lnTo>
                <a:cubicBezTo>
                  <a:pt x="22952" y="18668"/>
                  <a:pt x="22669" y="18970"/>
                  <a:pt x="22373" y="19254"/>
                </a:cubicBezTo>
                <a:lnTo>
                  <a:pt x="22373" y="19254"/>
                </a:lnTo>
                <a:cubicBezTo>
                  <a:pt x="22020" y="19600"/>
                  <a:pt x="21655" y="19934"/>
                  <a:pt x="21302" y="20281"/>
                </a:cubicBezTo>
                <a:lnTo>
                  <a:pt x="21302" y="20281"/>
                </a:lnTo>
                <a:cubicBezTo>
                  <a:pt x="20943" y="20634"/>
                  <a:pt x="20628" y="21018"/>
                  <a:pt x="20407" y="21478"/>
                </a:cubicBezTo>
                <a:lnTo>
                  <a:pt x="20407" y="21478"/>
                </a:lnTo>
                <a:cubicBezTo>
                  <a:pt x="20382" y="21522"/>
                  <a:pt x="20357" y="21566"/>
                  <a:pt x="20332" y="21616"/>
                </a:cubicBezTo>
                <a:lnTo>
                  <a:pt x="20332" y="21616"/>
                </a:lnTo>
                <a:cubicBezTo>
                  <a:pt x="20306" y="21591"/>
                  <a:pt x="20287" y="21579"/>
                  <a:pt x="20287" y="21566"/>
                </a:cubicBezTo>
                <a:moveTo>
                  <a:pt x="10623" y="16866"/>
                </a:moveTo>
                <a:cubicBezTo>
                  <a:pt x="10220" y="16841"/>
                  <a:pt x="9816" y="16778"/>
                  <a:pt x="9426" y="16683"/>
                </a:cubicBezTo>
                <a:lnTo>
                  <a:pt x="9426" y="16683"/>
                </a:lnTo>
                <a:cubicBezTo>
                  <a:pt x="8922" y="16557"/>
                  <a:pt x="8462" y="16337"/>
                  <a:pt x="8052" y="16022"/>
                </a:cubicBezTo>
                <a:lnTo>
                  <a:pt x="8052" y="16022"/>
                </a:lnTo>
                <a:cubicBezTo>
                  <a:pt x="7888" y="15896"/>
                  <a:pt x="7794" y="15745"/>
                  <a:pt x="7762" y="15530"/>
                </a:cubicBezTo>
                <a:lnTo>
                  <a:pt x="7762" y="15530"/>
                </a:lnTo>
                <a:cubicBezTo>
                  <a:pt x="7681" y="14944"/>
                  <a:pt x="7454" y="14409"/>
                  <a:pt x="7107" y="13930"/>
                </a:cubicBezTo>
                <a:lnTo>
                  <a:pt x="7107" y="13930"/>
                </a:lnTo>
                <a:cubicBezTo>
                  <a:pt x="6906" y="13653"/>
                  <a:pt x="6685" y="13395"/>
                  <a:pt x="6439" y="13155"/>
                </a:cubicBezTo>
                <a:lnTo>
                  <a:pt x="6439" y="13155"/>
                </a:lnTo>
                <a:cubicBezTo>
                  <a:pt x="6345" y="13067"/>
                  <a:pt x="6345" y="13067"/>
                  <a:pt x="6307" y="12954"/>
                </a:cubicBezTo>
                <a:lnTo>
                  <a:pt x="6307" y="12954"/>
                </a:lnTo>
                <a:cubicBezTo>
                  <a:pt x="6332" y="12960"/>
                  <a:pt x="6357" y="12972"/>
                  <a:pt x="6383" y="12985"/>
                </a:cubicBezTo>
                <a:lnTo>
                  <a:pt x="6383" y="12985"/>
                </a:lnTo>
                <a:cubicBezTo>
                  <a:pt x="7687" y="13609"/>
                  <a:pt x="9060" y="13810"/>
                  <a:pt x="10497" y="13672"/>
                </a:cubicBezTo>
                <a:lnTo>
                  <a:pt x="10497" y="13672"/>
                </a:lnTo>
                <a:cubicBezTo>
                  <a:pt x="11013" y="13615"/>
                  <a:pt x="11524" y="13521"/>
                  <a:pt x="12034" y="13426"/>
                </a:cubicBezTo>
                <a:lnTo>
                  <a:pt x="12034" y="13426"/>
                </a:lnTo>
                <a:cubicBezTo>
                  <a:pt x="12444" y="13350"/>
                  <a:pt x="12847" y="13287"/>
                  <a:pt x="13256" y="13231"/>
                </a:cubicBezTo>
                <a:lnTo>
                  <a:pt x="13256" y="13231"/>
                </a:lnTo>
                <a:cubicBezTo>
                  <a:pt x="13590" y="13187"/>
                  <a:pt x="13918" y="13199"/>
                  <a:pt x="14252" y="13243"/>
                </a:cubicBezTo>
                <a:lnTo>
                  <a:pt x="14252" y="13243"/>
                </a:lnTo>
                <a:cubicBezTo>
                  <a:pt x="14447" y="13269"/>
                  <a:pt x="14636" y="13325"/>
                  <a:pt x="14812" y="13426"/>
                </a:cubicBezTo>
                <a:lnTo>
                  <a:pt x="14812" y="13426"/>
                </a:lnTo>
                <a:cubicBezTo>
                  <a:pt x="15216" y="13672"/>
                  <a:pt x="15638" y="13899"/>
                  <a:pt x="16035" y="14157"/>
                </a:cubicBezTo>
                <a:lnTo>
                  <a:pt x="16035" y="14157"/>
                </a:lnTo>
                <a:cubicBezTo>
                  <a:pt x="17188" y="14907"/>
                  <a:pt x="18126" y="15871"/>
                  <a:pt x="18857" y="17036"/>
                </a:cubicBezTo>
                <a:lnTo>
                  <a:pt x="18857" y="17036"/>
                </a:lnTo>
                <a:cubicBezTo>
                  <a:pt x="18920" y="17131"/>
                  <a:pt x="18971" y="17238"/>
                  <a:pt x="19034" y="17351"/>
                </a:cubicBezTo>
                <a:lnTo>
                  <a:pt x="19034" y="17351"/>
                </a:lnTo>
                <a:cubicBezTo>
                  <a:pt x="18983" y="17357"/>
                  <a:pt x="18971" y="17364"/>
                  <a:pt x="18964" y="17357"/>
                </a:cubicBezTo>
                <a:lnTo>
                  <a:pt x="18964" y="17357"/>
                </a:lnTo>
                <a:cubicBezTo>
                  <a:pt x="18933" y="17345"/>
                  <a:pt x="18901" y="17332"/>
                  <a:pt x="18870" y="17313"/>
                </a:cubicBezTo>
                <a:lnTo>
                  <a:pt x="18870" y="17313"/>
                </a:lnTo>
                <a:cubicBezTo>
                  <a:pt x="17950" y="16828"/>
                  <a:pt x="16967" y="16627"/>
                  <a:pt x="15934" y="16614"/>
                </a:cubicBezTo>
                <a:lnTo>
                  <a:pt x="15934" y="16614"/>
                </a:lnTo>
                <a:cubicBezTo>
                  <a:pt x="15398" y="16601"/>
                  <a:pt x="14863" y="16652"/>
                  <a:pt x="14327" y="16702"/>
                </a:cubicBezTo>
                <a:lnTo>
                  <a:pt x="14327" y="16702"/>
                </a:lnTo>
                <a:cubicBezTo>
                  <a:pt x="13641" y="16771"/>
                  <a:pt x="12948" y="16828"/>
                  <a:pt x="12261" y="16879"/>
                </a:cubicBezTo>
                <a:lnTo>
                  <a:pt x="12261" y="16879"/>
                </a:lnTo>
                <a:cubicBezTo>
                  <a:pt x="12028" y="16897"/>
                  <a:pt x="11788" y="16904"/>
                  <a:pt x="11549" y="16904"/>
                </a:cubicBezTo>
                <a:lnTo>
                  <a:pt x="11549" y="16904"/>
                </a:lnTo>
                <a:cubicBezTo>
                  <a:pt x="11240" y="16904"/>
                  <a:pt x="10931" y="16891"/>
                  <a:pt x="10623" y="16866"/>
                </a:cubicBezTo>
                <a:moveTo>
                  <a:pt x="8896" y="17950"/>
                </a:moveTo>
                <a:cubicBezTo>
                  <a:pt x="8707" y="17906"/>
                  <a:pt x="8518" y="17849"/>
                  <a:pt x="8342" y="17748"/>
                </a:cubicBezTo>
                <a:lnTo>
                  <a:pt x="8342" y="17748"/>
                </a:lnTo>
                <a:cubicBezTo>
                  <a:pt x="8216" y="17672"/>
                  <a:pt x="8128" y="17572"/>
                  <a:pt x="8090" y="17420"/>
                </a:cubicBezTo>
                <a:lnTo>
                  <a:pt x="8090" y="17420"/>
                </a:lnTo>
                <a:cubicBezTo>
                  <a:pt x="7977" y="17030"/>
                  <a:pt x="7907" y="16633"/>
                  <a:pt x="7863" y="16236"/>
                </a:cubicBezTo>
                <a:lnTo>
                  <a:pt x="7863" y="16236"/>
                </a:lnTo>
                <a:cubicBezTo>
                  <a:pt x="7857" y="16173"/>
                  <a:pt x="7851" y="16110"/>
                  <a:pt x="7844" y="16028"/>
                </a:cubicBezTo>
                <a:lnTo>
                  <a:pt x="7844" y="16028"/>
                </a:lnTo>
                <a:cubicBezTo>
                  <a:pt x="7888" y="16034"/>
                  <a:pt x="7901" y="16034"/>
                  <a:pt x="7907" y="16034"/>
                </a:cubicBezTo>
                <a:lnTo>
                  <a:pt x="7907" y="16034"/>
                </a:lnTo>
                <a:cubicBezTo>
                  <a:pt x="7933" y="16060"/>
                  <a:pt x="7964" y="16078"/>
                  <a:pt x="7989" y="16104"/>
                </a:cubicBezTo>
                <a:lnTo>
                  <a:pt x="7989" y="16104"/>
                </a:lnTo>
                <a:cubicBezTo>
                  <a:pt x="8430" y="16456"/>
                  <a:pt x="8934" y="16683"/>
                  <a:pt x="9489" y="16809"/>
                </a:cubicBezTo>
                <a:lnTo>
                  <a:pt x="9489" y="16809"/>
                </a:lnTo>
                <a:cubicBezTo>
                  <a:pt x="9860" y="16897"/>
                  <a:pt x="10245" y="16954"/>
                  <a:pt x="10629" y="16979"/>
                </a:cubicBezTo>
                <a:lnTo>
                  <a:pt x="10629" y="16979"/>
                </a:lnTo>
                <a:cubicBezTo>
                  <a:pt x="11171" y="17017"/>
                  <a:pt x="11706" y="17030"/>
                  <a:pt x="12248" y="16992"/>
                </a:cubicBezTo>
                <a:lnTo>
                  <a:pt x="12248" y="16992"/>
                </a:lnTo>
                <a:cubicBezTo>
                  <a:pt x="12941" y="16935"/>
                  <a:pt x="13641" y="16872"/>
                  <a:pt x="14340" y="16816"/>
                </a:cubicBezTo>
                <a:lnTo>
                  <a:pt x="14340" y="16816"/>
                </a:lnTo>
                <a:cubicBezTo>
                  <a:pt x="14787" y="16778"/>
                  <a:pt x="15235" y="16740"/>
                  <a:pt x="15682" y="16727"/>
                </a:cubicBezTo>
                <a:lnTo>
                  <a:pt x="15682" y="16727"/>
                </a:lnTo>
                <a:cubicBezTo>
                  <a:pt x="16205" y="16702"/>
                  <a:pt x="16721" y="16759"/>
                  <a:pt x="17232" y="16853"/>
                </a:cubicBezTo>
                <a:lnTo>
                  <a:pt x="17232" y="16853"/>
                </a:lnTo>
                <a:cubicBezTo>
                  <a:pt x="17849" y="16973"/>
                  <a:pt x="18423" y="17194"/>
                  <a:pt x="18971" y="17496"/>
                </a:cubicBezTo>
                <a:lnTo>
                  <a:pt x="18971" y="17496"/>
                </a:lnTo>
                <a:cubicBezTo>
                  <a:pt x="19141" y="17597"/>
                  <a:pt x="19260" y="17729"/>
                  <a:pt x="19336" y="17912"/>
                </a:cubicBezTo>
                <a:lnTo>
                  <a:pt x="19336" y="17912"/>
                </a:lnTo>
                <a:cubicBezTo>
                  <a:pt x="19405" y="18069"/>
                  <a:pt x="19475" y="18221"/>
                  <a:pt x="19538" y="18384"/>
                </a:cubicBezTo>
                <a:lnTo>
                  <a:pt x="19538" y="18384"/>
                </a:lnTo>
                <a:cubicBezTo>
                  <a:pt x="19550" y="18422"/>
                  <a:pt x="19550" y="18473"/>
                  <a:pt x="19563" y="18561"/>
                </a:cubicBezTo>
                <a:lnTo>
                  <a:pt x="19563" y="18561"/>
                </a:lnTo>
                <a:cubicBezTo>
                  <a:pt x="19147" y="18082"/>
                  <a:pt x="18656" y="17817"/>
                  <a:pt x="18101" y="17666"/>
                </a:cubicBezTo>
                <a:lnTo>
                  <a:pt x="18101" y="17666"/>
                </a:lnTo>
                <a:cubicBezTo>
                  <a:pt x="17471" y="17490"/>
                  <a:pt x="16829" y="17420"/>
                  <a:pt x="16180" y="17471"/>
                </a:cubicBezTo>
                <a:lnTo>
                  <a:pt x="16180" y="17471"/>
                </a:lnTo>
                <a:cubicBezTo>
                  <a:pt x="15732" y="17502"/>
                  <a:pt x="15285" y="17553"/>
                  <a:pt x="14844" y="17635"/>
                </a:cubicBezTo>
                <a:lnTo>
                  <a:pt x="14844" y="17635"/>
                </a:lnTo>
                <a:cubicBezTo>
                  <a:pt x="14271" y="17742"/>
                  <a:pt x="13697" y="17849"/>
                  <a:pt x="13124" y="17950"/>
                </a:cubicBezTo>
                <a:lnTo>
                  <a:pt x="13124" y="17950"/>
                </a:lnTo>
                <a:cubicBezTo>
                  <a:pt x="12450" y="18076"/>
                  <a:pt x="11776" y="18151"/>
                  <a:pt x="11089" y="18170"/>
                </a:cubicBezTo>
                <a:lnTo>
                  <a:pt x="11089" y="18170"/>
                </a:lnTo>
                <a:cubicBezTo>
                  <a:pt x="11020" y="18170"/>
                  <a:pt x="10944" y="18176"/>
                  <a:pt x="10868" y="18176"/>
                </a:cubicBezTo>
                <a:lnTo>
                  <a:pt x="10868" y="18176"/>
                </a:lnTo>
                <a:cubicBezTo>
                  <a:pt x="10207" y="18176"/>
                  <a:pt x="9552" y="18101"/>
                  <a:pt x="8896" y="17950"/>
                </a:cubicBezTo>
                <a:moveTo>
                  <a:pt x="20306" y="23173"/>
                </a:moveTo>
                <a:cubicBezTo>
                  <a:pt x="20300" y="23122"/>
                  <a:pt x="20294" y="23072"/>
                  <a:pt x="20294" y="23021"/>
                </a:cubicBezTo>
                <a:lnTo>
                  <a:pt x="20294" y="23021"/>
                </a:lnTo>
                <a:cubicBezTo>
                  <a:pt x="20294" y="22776"/>
                  <a:pt x="20294" y="22536"/>
                  <a:pt x="20287" y="22291"/>
                </a:cubicBezTo>
                <a:lnTo>
                  <a:pt x="20287" y="22291"/>
                </a:lnTo>
                <a:cubicBezTo>
                  <a:pt x="20281" y="22108"/>
                  <a:pt x="20319" y="21938"/>
                  <a:pt x="20395" y="21774"/>
                </a:cubicBezTo>
                <a:lnTo>
                  <a:pt x="20395" y="21774"/>
                </a:lnTo>
                <a:cubicBezTo>
                  <a:pt x="20552" y="21390"/>
                  <a:pt x="20773" y="21037"/>
                  <a:pt x="21043" y="20722"/>
                </a:cubicBezTo>
                <a:lnTo>
                  <a:pt x="21043" y="20722"/>
                </a:lnTo>
                <a:cubicBezTo>
                  <a:pt x="21396" y="20306"/>
                  <a:pt x="21812" y="19947"/>
                  <a:pt x="22203" y="19569"/>
                </a:cubicBezTo>
                <a:lnTo>
                  <a:pt x="22203" y="19569"/>
                </a:lnTo>
                <a:cubicBezTo>
                  <a:pt x="22581" y="19210"/>
                  <a:pt x="22952" y="18844"/>
                  <a:pt x="23267" y="18428"/>
                </a:cubicBezTo>
                <a:lnTo>
                  <a:pt x="23267" y="18428"/>
                </a:lnTo>
                <a:cubicBezTo>
                  <a:pt x="23532" y="18076"/>
                  <a:pt x="23753" y="17691"/>
                  <a:pt x="23860" y="17263"/>
                </a:cubicBezTo>
                <a:lnTo>
                  <a:pt x="23860" y="17263"/>
                </a:lnTo>
                <a:cubicBezTo>
                  <a:pt x="23866" y="17219"/>
                  <a:pt x="23891" y="17181"/>
                  <a:pt x="23916" y="17112"/>
                </a:cubicBezTo>
                <a:lnTo>
                  <a:pt x="23916" y="17112"/>
                </a:lnTo>
                <a:cubicBezTo>
                  <a:pt x="23960" y="17200"/>
                  <a:pt x="23986" y="17263"/>
                  <a:pt x="24017" y="17326"/>
                </a:cubicBezTo>
                <a:lnTo>
                  <a:pt x="24017" y="17326"/>
                </a:lnTo>
                <a:cubicBezTo>
                  <a:pt x="24099" y="17502"/>
                  <a:pt x="24175" y="17685"/>
                  <a:pt x="24269" y="17861"/>
                </a:cubicBezTo>
                <a:lnTo>
                  <a:pt x="24269" y="17861"/>
                </a:lnTo>
                <a:cubicBezTo>
                  <a:pt x="24338" y="17981"/>
                  <a:pt x="24351" y="18095"/>
                  <a:pt x="24320" y="18221"/>
                </a:cubicBezTo>
                <a:lnTo>
                  <a:pt x="24320" y="18221"/>
                </a:lnTo>
                <a:cubicBezTo>
                  <a:pt x="24275" y="18416"/>
                  <a:pt x="24194" y="18599"/>
                  <a:pt x="24086" y="18762"/>
                </a:cubicBezTo>
                <a:lnTo>
                  <a:pt x="24086" y="18762"/>
                </a:lnTo>
                <a:cubicBezTo>
                  <a:pt x="23897" y="19071"/>
                  <a:pt x="23664" y="19348"/>
                  <a:pt x="23393" y="19581"/>
                </a:cubicBezTo>
                <a:lnTo>
                  <a:pt x="23393" y="19581"/>
                </a:lnTo>
                <a:cubicBezTo>
                  <a:pt x="23066" y="19871"/>
                  <a:pt x="22726" y="20155"/>
                  <a:pt x="22385" y="20426"/>
                </a:cubicBezTo>
                <a:lnTo>
                  <a:pt x="22385" y="20426"/>
                </a:lnTo>
                <a:cubicBezTo>
                  <a:pt x="21988" y="20741"/>
                  <a:pt x="21629" y="21093"/>
                  <a:pt x="21302" y="21471"/>
                </a:cubicBezTo>
                <a:lnTo>
                  <a:pt x="21302" y="21471"/>
                </a:lnTo>
                <a:cubicBezTo>
                  <a:pt x="20886" y="21944"/>
                  <a:pt x="20558" y="22467"/>
                  <a:pt x="20388" y="23072"/>
                </a:cubicBezTo>
                <a:lnTo>
                  <a:pt x="20388" y="23072"/>
                </a:lnTo>
                <a:cubicBezTo>
                  <a:pt x="20382" y="23110"/>
                  <a:pt x="20363" y="23141"/>
                  <a:pt x="20350" y="23173"/>
                </a:cubicBezTo>
                <a:lnTo>
                  <a:pt x="20350" y="23173"/>
                </a:lnTo>
                <a:cubicBezTo>
                  <a:pt x="20338" y="23173"/>
                  <a:pt x="20319" y="23173"/>
                  <a:pt x="20306" y="23173"/>
                </a:cubicBezTo>
                <a:moveTo>
                  <a:pt x="12614" y="18145"/>
                </a:moveTo>
                <a:cubicBezTo>
                  <a:pt x="13294" y="18038"/>
                  <a:pt x="13975" y="17906"/>
                  <a:pt x="14655" y="17780"/>
                </a:cubicBezTo>
                <a:lnTo>
                  <a:pt x="14655" y="17780"/>
                </a:lnTo>
                <a:cubicBezTo>
                  <a:pt x="15159" y="17691"/>
                  <a:pt x="15663" y="17616"/>
                  <a:pt x="16173" y="17578"/>
                </a:cubicBezTo>
                <a:lnTo>
                  <a:pt x="16173" y="17578"/>
                </a:lnTo>
                <a:cubicBezTo>
                  <a:pt x="16816" y="17534"/>
                  <a:pt x="17446" y="17603"/>
                  <a:pt x="18063" y="17773"/>
                </a:cubicBezTo>
                <a:lnTo>
                  <a:pt x="18063" y="17773"/>
                </a:lnTo>
                <a:cubicBezTo>
                  <a:pt x="18347" y="17843"/>
                  <a:pt x="18612" y="17950"/>
                  <a:pt x="18857" y="18101"/>
                </a:cubicBezTo>
                <a:lnTo>
                  <a:pt x="18857" y="18101"/>
                </a:lnTo>
                <a:cubicBezTo>
                  <a:pt x="19380" y="18428"/>
                  <a:pt x="19733" y="18869"/>
                  <a:pt x="19859" y="19499"/>
                </a:cubicBezTo>
                <a:lnTo>
                  <a:pt x="19859" y="19499"/>
                </a:lnTo>
                <a:cubicBezTo>
                  <a:pt x="20010" y="20319"/>
                  <a:pt x="20048" y="21138"/>
                  <a:pt x="20054" y="21969"/>
                </a:cubicBezTo>
                <a:lnTo>
                  <a:pt x="20054" y="21969"/>
                </a:lnTo>
                <a:cubicBezTo>
                  <a:pt x="20054" y="21988"/>
                  <a:pt x="20035" y="22013"/>
                  <a:pt x="20016" y="22057"/>
                </a:cubicBezTo>
                <a:lnTo>
                  <a:pt x="20016" y="22057"/>
                </a:lnTo>
                <a:cubicBezTo>
                  <a:pt x="19979" y="22020"/>
                  <a:pt x="19941" y="21994"/>
                  <a:pt x="19916" y="21963"/>
                </a:cubicBezTo>
                <a:lnTo>
                  <a:pt x="19916" y="21963"/>
                </a:lnTo>
                <a:cubicBezTo>
                  <a:pt x="19563" y="21579"/>
                  <a:pt x="19147" y="21295"/>
                  <a:pt x="18662" y="21106"/>
                </a:cubicBezTo>
                <a:lnTo>
                  <a:pt x="18662" y="21106"/>
                </a:lnTo>
                <a:cubicBezTo>
                  <a:pt x="17956" y="20829"/>
                  <a:pt x="17232" y="20678"/>
                  <a:pt x="16476" y="20690"/>
                </a:cubicBezTo>
                <a:lnTo>
                  <a:pt x="16476" y="20690"/>
                </a:lnTo>
                <a:cubicBezTo>
                  <a:pt x="16110" y="20697"/>
                  <a:pt x="15745" y="20722"/>
                  <a:pt x="15379" y="20760"/>
                </a:cubicBezTo>
                <a:lnTo>
                  <a:pt x="15379" y="20760"/>
                </a:lnTo>
                <a:cubicBezTo>
                  <a:pt x="14794" y="20829"/>
                  <a:pt x="14208" y="20923"/>
                  <a:pt x="13622" y="21005"/>
                </a:cubicBezTo>
                <a:lnTo>
                  <a:pt x="13622" y="21005"/>
                </a:lnTo>
                <a:cubicBezTo>
                  <a:pt x="13300" y="21049"/>
                  <a:pt x="12979" y="21075"/>
                  <a:pt x="12651" y="21049"/>
                </a:cubicBezTo>
                <a:lnTo>
                  <a:pt x="12651" y="21049"/>
                </a:lnTo>
                <a:cubicBezTo>
                  <a:pt x="12198" y="21012"/>
                  <a:pt x="11738" y="20961"/>
                  <a:pt x="11297" y="20854"/>
                </a:cubicBezTo>
                <a:lnTo>
                  <a:pt x="11297" y="20854"/>
                </a:lnTo>
                <a:cubicBezTo>
                  <a:pt x="10276" y="20615"/>
                  <a:pt x="9451" y="20073"/>
                  <a:pt x="8852" y="19210"/>
                </a:cubicBezTo>
                <a:lnTo>
                  <a:pt x="8852" y="19210"/>
                </a:lnTo>
                <a:cubicBezTo>
                  <a:pt x="8581" y="18813"/>
                  <a:pt x="8411" y="18372"/>
                  <a:pt x="8260" y="17918"/>
                </a:cubicBezTo>
                <a:lnTo>
                  <a:pt x="8260" y="17918"/>
                </a:lnTo>
                <a:cubicBezTo>
                  <a:pt x="8254" y="17899"/>
                  <a:pt x="8260" y="17880"/>
                  <a:pt x="8260" y="17855"/>
                </a:cubicBezTo>
                <a:lnTo>
                  <a:pt x="8260" y="17855"/>
                </a:lnTo>
                <a:cubicBezTo>
                  <a:pt x="8298" y="17861"/>
                  <a:pt x="8329" y="17868"/>
                  <a:pt x="8361" y="17880"/>
                </a:cubicBezTo>
                <a:lnTo>
                  <a:pt x="8361" y="17880"/>
                </a:lnTo>
                <a:cubicBezTo>
                  <a:pt x="8563" y="17981"/>
                  <a:pt x="8783" y="18038"/>
                  <a:pt x="9004" y="18088"/>
                </a:cubicBezTo>
                <a:lnTo>
                  <a:pt x="9004" y="18088"/>
                </a:lnTo>
                <a:cubicBezTo>
                  <a:pt x="9495" y="18189"/>
                  <a:pt x="9993" y="18252"/>
                  <a:pt x="10497" y="18277"/>
                </a:cubicBezTo>
                <a:lnTo>
                  <a:pt x="10497" y="18277"/>
                </a:lnTo>
                <a:cubicBezTo>
                  <a:pt x="10635" y="18284"/>
                  <a:pt x="10774" y="18284"/>
                  <a:pt x="10913" y="18284"/>
                </a:cubicBezTo>
                <a:lnTo>
                  <a:pt x="10913" y="18284"/>
                </a:lnTo>
                <a:cubicBezTo>
                  <a:pt x="11486" y="18284"/>
                  <a:pt x="12053" y="18233"/>
                  <a:pt x="12614" y="18145"/>
                </a:cubicBezTo>
                <a:moveTo>
                  <a:pt x="20413" y="24792"/>
                </a:moveTo>
                <a:cubicBezTo>
                  <a:pt x="20325" y="24363"/>
                  <a:pt x="20294" y="23929"/>
                  <a:pt x="20395" y="23488"/>
                </a:cubicBezTo>
                <a:lnTo>
                  <a:pt x="20395" y="23488"/>
                </a:lnTo>
                <a:cubicBezTo>
                  <a:pt x="20508" y="23015"/>
                  <a:pt x="20653" y="22549"/>
                  <a:pt x="20930" y="22146"/>
                </a:cubicBezTo>
                <a:lnTo>
                  <a:pt x="20930" y="22146"/>
                </a:lnTo>
                <a:cubicBezTo>
                  <a:pt x="21125" y="21868"/>
                  <a:pt x="21340" y="21604"/>
                  <a:pt x="21566" y="21345"/>
                </a:cubicBezTo>
                <a:lnTo>
                  <a:pt x="21566" y="21345"/>
                </a:lnTo>
                <a:cubicBezTo>
                  <a:pt x="21988" y="20854"/>
                  <a:pt x="22511" y="20470"/>
                  <a:pt x="23009" y="20054"/>
                </a:cubicBezTo>
                <a:lnTo>
                  <a:pt x="23009" y="20054"/>
                </a:lnTo>
                <a:cubicBezTo>
                  <a:pt x="23255" y="19846"/>
                  <a:pt x="23501" y="19638"/>
                  <a:pt x="23727" y="19405"/>
                </a:cubicBezTo>
                <a:lnTo>
                  <a:pt x="23727" y="19405"/>
                </a:lnTo>
                <a:cubicBezTo>
                  <a:pt x="24023" y="19103"/>
                  <a:pt x="24269" y="18762"/>
                  <a:pt x="24395" y="18353"/>
                </a:cubicBezTo>
                <a:lnTo>
                  <a:pt x="24395" y="18353"/>
                </a:lnTo>
                <a:cubicBezTo>
                  <a:pt x="24408" y="18321"/>
                  <a:pt x="24433" y="18296"/>
                  <a:pt x="24464" y="18239"/>
                </a:cubicBezTo>
                <a:lnTo>
                  <a:pt x="24464" y="18239"/>
                </a:lnTo>
                <a:cubicBezTo>
                  <a:pt x="24565" y="18447"/>
                  <a:pt x="24660" y="18630"/>
                  <a:pt x="24748" y="18813"/>
                </a:cubicBezTo>
                <a:lnTo>
                  <a:pt x="24748" y="18813"/>
                </a:lnTo>
                <a:cubicBezTo>
                  <a:pt x="24943" y="19254"/>
                  <a:pt x="25069" y="19707"/>
                  <a:pt x="25101" y="20186"/>
                </a:cubicBezTo>
                <a:lnTo>
                  <a:pt x="25101" y="20186"/>
                </a:lnTo>
                <a:cubicBezTo>
                  <a:pt x="25113" y="20337"/>
                  <a:pt x="25101" y="20495"/>
                  <a:pt x="25088" y="20646"/>
                </a:cubicBezTo>
                <a:lnTo>
                  <a:pt x="25088" y="20646"/>
                </a:lnTo>
                <a:cubicBezTo>
                  <a:pt x="25063" y="20848"/>
                  <a:pt x="24956" y="21012"/>
                  <a:pt x="24786" y="21131"/>
                </a:cubicBezTo>
                <a:lnTo>
                  <a:pt x="24786" y="21131"/>
                </a:lnTo>
                <a:cubicBezTo>
                  <a:pt x="24591" y="21270"/>
                  <a:pt x="24376" y="21358"/>
                  <a:pt x="24149" y="21415"/>
                </a:cubicBezTo>
                <a:lnTo>
                  <a:pt x="24149" y="21415"/>
                </a:lnTo>
                <a:cubicBezTo>
                  <a:pt x="23866" y="21478"/>
                  <a:pt x="23582" y="21534"/>
                  <a:pt x="23305" y="21597"/>
                </a:cubicBezTo>
                <a:lnTo>
                  <a:pt x="23305" y="21597"/>
                </a:lnTo>
                <a:cubicBezTo>
                  <a:pt x="23078" y="21648"/>
                  <a:pt x="22852" y="21698"/>
                  <a:pt x="22631" y="21768"/>
                </a:cubicBezTo>
                <a:lnTo>
                  <a:pt x="22631" y="21768"/>
                </a:lnTo>
                <a:cubicBezTo>
                  <a:pt x="22228" y="21894"/>
                  <a:pt x="21888" y="22120"/>
                  <a:pt x="21604" y="22435"/>
                </a:cubicBezTo>
                <a:lnTo>
                  <a:pt x="21604" y="22435"/>
                </a:lnTo>
                <a:cubicBezTo>
                  <a:pt x="21012" y="23078"/>
                  <a:pt x="20609" y="23809"/>
                  <a:pt x="20495" y="24691"/>
                </a:cubicBezTo>
                <a:lnTo>
                  <a:pt x="20495" y="24691"/>
                </a:lnTo>
                <a:cubicBezTo>
                  <a:pt x="20495" y="24729"/>
                  <a:pt x="20489" y="24760"/>
                  <a:pt x="20476" y="24798"/>
                </a:cubicBezTo>
                <a:lnTo>
                  <a:pt x="20476" y="24798"/>
                </a:lnTo>
                <a:cubicBezTo>
                  <a:pt x="20476" y="24811"/>
                  <a:pt x="20458" y="24817"/>
                  <a:pt x="20445" y="24830"/>
                </a:cubicBezTo>
                <a:lnTo>
                  <a:pt x="20445" y="24830"/>
                </a:lnTo>
                <a:cubicBezTo>
                  <a:pt x="20432" y="24817"/>
                  <a:pt x="20413" y="24811"/>
                  <a:pt x="20413" y="24792"/>
                </a:cubicBezTo>
                <a:moveTo>
                  <a:pt x="20098" y="25037"/>
                </a:moveTo>
                <a:cubicBezTo>
                  <a:pt x="19758" y="24546"/>
                  <a:pt x="19305" y="24218"/>
                  <a:pt x="18725" y="24067"/>
                </a:cubicBezTo>
                <a:lnTo>
                  <a:pt x="18725" y="24067"/>
                </a:lnTo>
                <a:cubicBezTo>
                  <a:pt x="18498" y="24010"/>
                  <a:pt x="18271" y="23954"/>
                  <a:pt x="18044" y="23910"/>
                </a:cubicBezTo>
                <a:lnTo>
                  <a:pt x="18044" y="23910"/>
                </a:lnTo>
                <a:cubicBezTo>
                  <a:pt x="17698" y="23834"/>
                  <a:pt x="17402" y="23683"/>
                  <a:pt x="17162" y="23425"/>
                </a:cubicBezTo>
                <a:lnTo>
                  <a:pt x="17162" y="23425"/>
                </a:lnTo>
                <a:cubicBezTo>
                  <a:pt x="17049" y="23305"/>
                  <a:pt x="16942" y="23185"/>
                  <a:pt x="16847" y="23059"/>
                </a:cubicBezTo>
                <a:lnTo>
                  <a:pt x="16847" y="23059"/>
                </a:lnTo>
                <a:cubicBezTo>
                  <a:pt x="16690" y="22858"/>
                  <a:pt x="16558" y="22650"/>
                  <a:pt x="16400" y="22448"/>
                </a:cubicBezTo>
                <a:lnTo>
                  <a:pt x="16400" y="22448"/>
                </a:lnTo>
                <a:cubicBezTo>
                  <a:pt x="16268" y="22278"/>
                  <a:pt x="16129" y="22114"/>
                  <a:pt x="15978" y="21963"/>
                </a:cubicBezTo>
                <a:lnTo>
                  <a:pt x="15978" y="21963"/>
                </a:lnTo>
                <a:cubicBezTo>
                  <a:pt x="15663" y="21642"/>
                  <a:pt x="15272" y="21440"/>
                  <a:pt x="14831" y="21352"/>
                </a:cubicBezTo>
                <a:lnTo>
                  <a:pt x="14831" y="21352"/>
                </a:lnTo>
                <a:cubicBezTo>
                  <a:pt x="14523" y="21289"/>
                  <a:pt x="14214" y="21251"/>
                  <a:pt x="13905" y="21194"/>
                </a:cubicBezTo>
                <a:lnTo>
                  <a:pt x="13905" y="21194"/>
                </a:lnTo>
                <a:cubicBezTo>
                  <a:pt x="13830" y="21182"/>
                  <a:pt x="13754" y="21169"/>
                  <a:pt x="13685" y="21156"/>
                </a:cubicBezTo>
                <a:lnTo>
                  <a:pt x="13685" y="21156"/>
                </a:lnTo>
                <a:cubicBezTo>
                  <a:pt x="13741" y="21106"/>
                  <a:pt x="13798" y="21093"/>
                  <a:pt x="13861" y="21081"/>
                </a:cubicBezTo>
                <a:lnTo>
                  <a:pt x="13861" y="21081"/>
                </a:lnTo>
                <a:cubicBezTo>
                  <a:pt x="14365" y="21012"/>
                  <a:pt x="14869" y="20936"/>
                  <a:pt x="15379" y="20873"/>
                </a:cubicBezTo>
                <a:lnTo>
                  <a:pt x="15379" y="20873"/>
                </a:lnTo>
                <a:cubicBezTo>
                  <a:pt x="15575" y="20848"/>
                  <a:pt x="15770" y="20829"/>
                  <a:pt x="15965" y="20810"/>
                </a:cubicBezTo>
                <a:lnTo>
                  <a:pt x="15965" y="20810"/>
                </a:lnTo>
                <a:cubicBezTo>
                  <a:pt x="16866" y="20747"/>
                  <a:pt x="17736" y="20867"/>
                  <a:pt x="18580" y="21194"/>
                </a:cubicBezTo>
                <a:lnTo>
                  <a:pt x="18580" y="21194"/>
                </a:lnTo>
                <a:cubicBezTo>
                  <a:pt x="18857" y="21301"/>
                  <a:pt x="19122" y="21434"/>
                  <a:pt x="19361" y="21610"/>
                </a:cubicBezTo>
                <a:lnTo>
                  <a:pt x="19361" y="21610"/>
                </a:lnTo>
                <a:cubicBezTo>
                  <a:pt x="19594" y="21780"/>
                  <a:pt x="19809" y="21969"/>
                  <a:pt x="19972" y="22209"/>
                </a:cubicBezTo>
                <a:lnTo>
                  <a:pt x="19972" y="22209"/>
                </a:lnTo>
                <a:cubicBezTo>
                  <a:pt x="20029" y="22297"/>
                  <a:pt x="20061" y="22379"/>
                  <a:pt x="20061" y="22486"/>
                </a:cubicBezTo>
                <a:lnTo>
                  <a:pt x="20061" y="22486"/>
                </a:lnTo>
                <a:cubicBezTo>
                  <a:pt x="20054" y="22725"/>
                  <a:pt x="20067" y="22971"/>
                  <a:pt x="20061" y="23210"/>
                </a:cubicBezTo>
                <a:lnTo>
                  <a:pt x="20061" y="23210"/>
                </a:lnTo>
                <a:cubicBezTo>
                  <a:pt x="20054" y="23796"/>
                  <a:pt x="20092" y="24376"/>
                  <a:pt x="20205" y="24949"/>
                </a:cubicBezTo>
                <a:lnTo>
                  <a:pt x="20205" y="24949"/>
                </a:lnTo>
                <a:cubicBezTo>
                  <a:pt x="20218" y="25012"/>
                  <a:pt x="20218" y="25069"/>
                  <a:pt x="20224" y="25132"/>
                </a:cubicBezTo>
                <a:lnTo>
                  <a:pt x="20224" y="25132"/>
                </a:lnTo>
                <a:cubicBezTo>
                  <a:pt x="20205" y="25138"/>
                  <a:pt x="20193" y="25145"/>
                  <a:pt x="20174" y="25145"/>
                </a:cubicBezTo>
                <a:lnTo>
                  <a:pt x="20174" y="25145"/>
                </a:lnTo>
                <a:cubicBezTo>
                  <a:pt x="20149" y="25113"/>
                  <a:pt x="20124" y="25075"/>
                  <a:pt x="20098" y="25037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6872595" y="-500780"/>
            <a:ext cx="2906915" cy="2836602"/>
            <a:chOff x="6763295" y="-569080"/>
            <a:chExt cx="2906915" cy="2836602"/>
          </a:xfrm>
        </p:grpSpPr>
        <p:sp>
          <p:nvSpPr>
            <p:cNvPr id="19" name="Google Shape;19;p2"/>
            <p:cNvSpPr/>
            <p:nvPr/>
          </p:nvSpPr>
          <p:spPr>
            <a:xfrm rot="911286">
              <a:off x="7021572" y="-295956"/>
              <a:ext cx="2390361" cy="2290354"/>
            </a:xfrm>
            <a:custGeom>
              <a:avLst/>
              <a:gdLst/>
              <a:ahLst/>
              <a:cxnLst/>
              <a:rect l="l" t="t" r="r" b="b"/>
              <a:pathLst>
                <a:path w="25814" h="24734" extrusionOk="0">
                  <a:moveTo>
                    <a:pt x="24282" y="1"/>
                  </a:moveTo>
                  <a:cubicBezTo>
                    <a:pt x="24267" y="1"/>
                    <a:pt x="24252" y="4"/>
                    <a:pt x="24238" y="11"/>
                  </a:cubicBezTo>
                  <a:cubicBezTo>
                    <a:pt x="24175" y="62"/>
                    <a:pt x="24106" y="112"/>
                    <a:pt x="24043" y="169"/>
                  </a:cubicBezTo>
                  <a:cubicBezTo>
                    <a:pt x="23539" y="610"/>
                    <a:pt x="23104" y="1114"/>
                    <a:pt x="22720" y="1662"/>
                  </a:cubicBezTo>
                  <a:cubicBezTo>
                    <a:pt x="22493" y="1996"/>
                    <a:pt x="22216" y="2260"/>
                    <a:pt x="21876" y="2468"/>
                  </a:cubicBezTo>
                  <a:cubicBezTo>
                    <a:pt x="21629" y="2620"/>
                    <a:pt x="21365" y="2698"/>
                    <a:pt x="21087" y="2698"/>
                  </a:cubicBezTo>
                  <a:cubicBezTo>
                    <a:pt x="21031" y="2698"/>
                    <a:pt x="20975" y="2695"/>
                    <a:pt x="20918" y="2689"/>
                  </a:cubicBezTo>
                  <a:cubicBezTo>
                    <a:pt x="20723" y="2670"/>
                    <a:pt x="20527" y="2645"/>
                    <a:pt x="20332" y="2620"/>
                  </a:cubicBezTo>
                  <a:cubicBezTo>
                    <a:pt x="19985" y="2563"/>
                    <a:pt x="19639" y="2544"/>
                    <a:pt x="19286" y="2538"/>
                  </a:cubicBezTo>
                  <a:cubicBezTo>
                    <a:pt x="19272" y="2537"/>
                    <a:pt x="19257" y="2537"/>
                    <a:pt x="19243" y="2537"/>
                  </a:cubicBezTo>
                  <a:cubicBezTo>
                    <a:pt x="18767" y="2537"/>
                    <a:pt x="18309" y="2638"/>
                    <a:pt x="17875" y="2827"/>
                  </a:cubicBezTo>
                  <a:cubicBezTo>
                    <a:pt x="17421" y="3029"/>
                    <a:pt x="17043" y="3325"/>
                    <a:pt x="16766" y="3747"/>
                  </a:cubicBezTo>
                  <a:cubicBezTo>
                    <a:pt x="16640" y="3936"/>
                    <a:pt x="16501" y="4119"/>
                    <a:pt x="16331" y="4270"/>
                  </a:cubicBezTo>
                  <a:cubicBezTo>
                    <a:pt x="16306" y="4295"/>
                    <a:pt x="16281" y="4327"/>
                    <a:pt x="16243" y="4365"/>
                  </a:cubicBezTo>
                  <a:cubicBezTo>
                    <a:pt x="16300" y="4384"/>
                    <a:pt x="16338" y="4409"/>
                    <a:pt x="16382" y="4415"/>
                  </a:cubicBezTo>
                  <a:cubicBezTo>
                    <a:pt x="16545" y="4434"/>
                    <a:pt x="16709" y="4447"/>
                    <a:pt x="16873" y="4472"/>
                  </a:cubicBezTo>
                  <a:cubicBezTo>
                    <a:pt x="16949" y="4482"/>
                    <a:pt x="17024" y="4487"/>
                    <a:pt x="17098" y="4487"/>
                  </a:cubicBezTo>
                  <a:cubicBezTo>
                    <a:pt x="17159" y="4487"/>
                    <a:pt x="17220" y="4484"/>
                    <a:pt x="17283" y="4478"/>
                  </a:cubicBezTo>
                  <a:cubicBezTo>
                    <a:pt x="17730" y="4434"/>
                    <a:pt x="18165" y="4327"/>
                    <a:pt x="18580" y="4151"/>
                  </a:cubicBezTo>
                  <a:cubicBezTo>
                    <a:pt x="18788" y="4056"/>
                    <a:pt x="18990" y="3961"/>
                    <a:pt x="19198" y="3867"/>
                  </a:cubicBezTo>
                  <a:cubicBezTo>
                    <a:pt x="19431" y="3766"/>
                    <a:pt x="19658" y="3659"/>
                    <a:pt x="19885" y="3565"/>
                  </a:cubicBezTo>
                  <a:cubicBezTo>
                    <a:pt x="20206" y="3432"/>
                    <a:pt x="20534" y="3350"/>
                    <a:pt x="20867" y="3281"/>
                  </a:cubicBezTo>
                  <a:cubicBezTo>
                    <a:pt x="21264" y="3199"/>
                    <a:pt x="21617" y="3035"/>
                    <a:pt x="21939" y="2790"/>
                  </a:cubicBezTo>
                  <a:cubicBezTo>
                    <a:pt x="21964" y="2771"/>
                    <a:pt x="21983" y="2752"/>
                    <a:pt x="22008" y="2733"/>
                  </a:cubicBezTo>
                  <a:cubicBezTo>
                    <a:pt x="22022" y="2726"/>
                    <a:pt x="22037" y="2714"/>
                    <a:pt x="22054" y="2714"/>
                  </a:cubicBezTo>
                  <a:cubicBezTo>
                    <a:pt x="22066" y="2714"/>
                    <a:pt x="22080" y="2721"/>
                    <a:pt x="22096" y="2739"/>
                  </a:cubicBezTo>
                  <a:cubicBezTo>
                    <a:pt x="22033" y="2897"/>
                    <a:pt x="21957" y="3054"/>
                    <a:pt x="21907" y="3218"/>
                  </a:cubicBezTo>
                  <a:cubicBezTo>
                    <a:pt x="21813" y="3539"/>
                    <a:pt x="21668" y="3823"/>
                    <a:pt x="21485" y="4094"/>
                  </a:cubicBezTo>
                  <a:cubicBezTo>
                    <a:pt x="21189" y="4541"/>
                    <a:pt x="20817" y="4907"/>
                    <a:pt x="20332" y="5140"/>
                  </a:cubicBezTo>
                  <a:cubicBezTo>
                    <a:pt x="20162" y="5222"/>
                    <a:pt x="19992" y="5303"/>
                    <a:pt x="19828" y="5392"/>
                  </a:cubicBezTo>
                  <a:cubicBezTo>
                    <a:pt x="19557" y="5537"/>
                    <a:pt x="19286" y="5675"/>
                    <a:pt x="19034" y="5845"/>
                  </a:cubicBezTo>
                  <a:cubicBezTo>
                    <a:pt x="18951" y="5898"/>
                    <a:pt x="18875" y="5924"/>
                    <a:pt x="18796" y="5924"/>
                  </a:cubicBezTo>
                  <a:cubicBezTo>
                    <a:pt x="18743" y="5924"/>
                    <a:pt x="18689" y="5912"/>
                    <a:pt x="18631" y="5889"/>
                  </a:cubicBezTo>
                  <a:cubicBezTo>
                    <a:pt x="18499" y="5839"/>
                    <a:pt x="18366" y="5776"/>
                    <a:pt x="18240" y="5713"/>
                  </a:cubicBezTo>
                  <a:cubicBezTo>
                    <a:pt x="17692" y="5455"/>
                    <a:pt x="17144" y="5190"/>
                    <a:pt x="16596" y="4932"/>
                  </a:cubicBezTo>
                  <a:cubicBezTo>
                    <a:pt x="16401" y="4844"/>
                    <a:pt x="16199" y="4774"/>
                    <a:pt x="15997" y="4711"/>
                  </a:cubicBezTo>
                  <a:cubicBezTo>
                    <a:pt x="15698" y="4623"/>
                    <a:pt x="15401" y="4578"/>
                    <a:pt x="15108" y="4578"/>
                  </a:cubicBezTo>
                  <a:cubicBezTo>
                    <a:pt x="14711" y="4578"/>
                    <a:pt x="14319" y="4661"/>
                    <a:pt x="13931" y="4831"/>
                  </a:cubicBezTo>
                  <a:cubicBezTo>
                    <a:pt x="13660" y="4957"/>
                    <a:pt x="13389" y="5070"/>
                    <a:pt x="13118" y="5190"/>
                  </a:cubicBezTo>
                  <a:cubicBezTo>
                    <a:pt x="12825" y="5319"/>
                    <a:pt x="12523" y="5368"/>
                    <a:pt x="12210" y="5368"/>
                  </a:cubicBezTo>
                  <a:cubicBezTo>
                    <a:pt x="12173" y="5368"/>
                    <a:pt x="12135" y="5368"/>
                    <a:pt x="12097" y="5366"/>
                  </a:cubicBezTo>
                  <a:cubicBezTo>
                    <a:pt x="11839" y="5354"/>
                    <a:pt x="11587" y="5303"/>
                    <a:pt x="11335" y="5253"/>
                  </a:cubicBezTo>
                  <a:cubicBezTo>
                    <a:pt x="11027" y="5191"/>
                    <a:pt x="10720" y="5147"/>
                    <a:pt x="10410" y="5147"/>
                  </a:cubicBezTo>
                  <a:cubicBezTo>
                    <a:pt x="10282" y="5147"/>
                    <a:pt x="10154" y="5155"/>
                    <a:pt x="10025" y="5171"/>
                  </a:cubicBezTo>
                  <a:cubicBezTo>
                    <a:pt x="9218" y="5272"/>
                    <a:pt x="8506" y="5587"/>
                    <a:pt x="7889" y="6116"/>
                  </a:cubicBezTo>
                  <a:cubicBezTo>
                    <a:pt x="7643" y="6324"/>
                    <a:pt x="7410" y="6557"/>
                    <a:pt x="7177" y="6784"/>
                  </a:cubicBezTo>
                  <a:cubicBezTo>
                    <a:pt x="6994" y="6960"/>
                    <a:pt x="6818" y="7156"/>
                    <a:pt x="6622" y="7326"/>
                  </a:cubicBezTo>
                  <a:cubicBezTo>
                    <a:pt x="6301" y="7622"/>
                    <a:pt x="5942" y="7880"/>
                    <a:pt x="5514" y="8013"/>
                  </a:cubicBezTo>
                  <a:cubicBezTo>
                    <a:pt x="5501" y="8019"/>
                    <a:pt x="5501" y="8038"/>
                    <a:pt x="5482" y="8063"/>
                  </a:cubicBezTo>
                  <a:cubicBezTo>
                    <a:pt x="5551" y="8094"/>
                    <a:pt x="5614" y="8132"/>
                    <a:pt x="5684" y="8164"/>
                  </a:cubicBezTo>
                  <a:cubicBezTo>
                    <a:pt x="5955" y="8277"/>
                    <a:pt x="6238" y="8365"/>
                    <a:pt x="6522" y="8447"/>
                  </a:cubicBezTo>
                  <a:cubicBezTo>
                    <a:pt x="6950" y="8573"/>
                    <a:pt x="7372" y="8724"/>
                    <a:pt x="7794" y="8876"/>
                  </a:cubicBezTo>
                  <a:cubicBezTo>
                    <a:pt x="8200" y="9025"/>
                    <a:pt x="8610" y="9116"/>
                    <a:pt x="9031" y="9116"/>
                  </a:cubicBezTo>
                  <a:cubicBezTo>
                    <a:pt x="9160" y="9116"/>
                    <a:pt x="9289" y="9108"/>
                    <a:pt x="9420" y="9090"/>
                  </a:cubicBezTo>
                  <a:cubicBezTo>
                    <a:pt x="9678" y="9052"/>
                    <a:pt x="9930" y="9014"/>
                    <a:pt x="10188" y="8976"/>
                  </a:cubicBezTo>
                  <a:cubicBezTo>
                    <a:pt x="10371" y="8945"/>
                    <a:pt x="10560" y="8907"/>
                    <a:pt x="10749" y="8876"/>
                  </a:cubicBezTo>
                  <a:cubicBezTo>
                    <a:pt x="10936" y="8849"/>
                    <a:pt x="11124" y="8834"/>
                    <a:pt x="11312" y="8834"/>
                  </a:cubicBezTo>
                  <a:cubicBezTo>
                    <a:pt x="11561" y="8834"/>
                    <a:pt x="11812" y="8860"/>
                    <a:pt x="12060" y="8913"/>
                  </a:cubicBezTo>
                  <a:cubicBezTo>
                    <a:pt x="12286" y="8958"/>
                    <a:pt x="12520" y="9021"/>
                    <a:pt x="12746" y="9071"/>
                  </a:cubicBezTo>
                  <a:cubicBezTo>
                    <a:pt x="13118" y="9165"/>
                    <a:pt x="13496" y="9260"/>
                    <a:pt x="13874" y="9342"/>
                  </a:cubicBezTo>
                  <a:cubicBezTo>
                    <a:pt x="14090" y="9390"/>
                    <a:pt x="14302" y="9413"/>
                    <a:pt x="14510" y="9413"/>
                  </a:cubicBezTo>
                  <a:cubicBezTo>
                    <a:pt x="15045" y="9413"/>
                    <a:pt x="15555" y="9259"/>
                    <a:pt x="16035" y="8964"/>
                  </a:cubicBezTo>
                  <a:cubicBezTo>
                    <a:pt x="16249" y="8832"/>
                    <a:pt x="16451" y="8680"/>
                    <a:pt x="16646" y="8529"/>
                  </a:cubicBezTo>
                  <a:cubicBezTo>
                    <a:pt x="16892" y="8334"/>
                    <a:pt x="17106" y="8107"/>
                    <a:pt x="17314" y="7874"/>
                  </a:cubicBezTo>
                  <a:cubicBezTo>
                    <a:pt x="17692" y="7452"/>
                    <a:pt x="18070" y="7030"/>
                    <a:pt x="18448" y="6608"/>
                  </a:cubicBezTo>
                  <a:cubicBezTo>
                    <a:pt x="18782" y="6236"/>
                    <a:pt x="19179" y="5946"/>
                    <a:pt x="19620" y="5719"/>
                  </a:cubicBezTo>
                  <a:cubicBezTo>
                    <a:pt x="19847" y="5606"/>
                    <a:pt x="20067" y="5492"/>
                    <a:pt x="20294" y="5385"/>
                  </a:cubicBezTo>
                  <a:cubicBezTo>
                    <a:pt x="20754" y="5159"/>
                    <a:pt x="21170" y="4869"/>
                    <a:pt x="21472" y="4447"/>
                  </a:cubicBezTo>
                  <a:cubicBezTo>
                    <a:pt x="21491" y="4428"/>
                    <a:pt x="21523" y="4415"/>
                    <a:pt x="21560" y="4390"/>
                  </a:cubicBezTo>
                  <a:lnTo>
                    <a:pt x="21560" y="4390"/>
                  </a:lnTo>
                  <a:cubicBezTo>
                    <a:pt x="21554" y="4447"/>
                    <a:pt x="21554" y="4478"/>
                    <a:pt x="21548" y="4503"/>
                  </a:cubicBezTo>
                  <a:cubicBezTo>
                    <a:pt x="21434" y="4913"/>
                    <a:pt x="21334" y="5329"/>
                    <a:pt x="21208" y="5732"/>
                  </a:cubicBezTo>
                  <a:cubicBezTo>
                    <a:pt x="21107" y="6072"/>
                    <a:pt x="20956" y="6393"/>
                    <a:pt x="20748" y="6690"/>
                  </a:cubicBezTo>
                  <a:cubicBezTo>
                    <a:pt x="20420" y="7156"/>
                    <a:pt x="20017" y="7540"/>
                    <a:pt x="19557" y="7868"/>
                  </a:cubicBezTo>
                  <a:cubicBezTo>
                    <a:pt x="19173" y="8145"/>
                    <a:pt x="18763" y="8378"/>
                    <a:pt x="18341" y="8586"/>
                  </a:cubicBezTo>
                  <a:cubicBezTo>
                    <a:pt x="17843" y="8832"/>
                    <a:pt x="17358" y="9096"/>
                    <a:pt x="16892" y="9386"/>
                  </a:cubicBezTo>
                  <a:cubicBezTo>
                    <a:pt x="16041" y="9915"/>
                    <a:pt x="15267" y="10533"/>
                    <a:pt x="14630" y="11308"/>
                  </a:cubicBezTo>
                  <a:cubicBezTo>
                    <a:pt x="14366" y="11623"/>
                    <a:pt x="14114" y="11944"/>
                    <a:pt x="13862" y="12272"/>
                  </a:cubicBezTo>
                  <a:cubicBezTo>
                    <a:pt x="13376" y="12883"/>
                    <a:pt x="12809" y="13399"/>
                    <a:pt x="12097" y="13739"/>
                  </a:cubicBezTo>
                  <a:cubicBezTo>
                    <a:pt x="11946" y="13815"/>
                    <a:pt x="11801" y="13897"/>
                    <a:pt x="11656" y="13985"/>
                  </a:cubicBezTo>
                  <a:cubicBezTo>
                    <a:pt x="11285" y="14199"/>
                    <a:pt x="10951" y="14451"/>
                    <a:pt x="10699" y="14811"/>
                  </a:cubicBezTo>
                  <a:cubicBezTo>
                    <a:pt x="10648" y="14886"/>
                    <a:pt x="10585" y="14924"/>
                    <a:pt x="10497" y="14937"/>
                  </a:cubicBezTo>
                  <a:cubicBezTo>
                    <a:pt x="10390" y="14949"/>
                    <a:pt x="10283" y="14962"/>
                    <a:pt x="10182" y="14962"/>
                  </a:cubicBezTo>
                  <a:cubicBezTo>
                    <a:pt x="9987" y="14955"/>
                    <a:pt x="9804" y="14911"/>
                    <a:pt x="9621" y="14855"/>
                  </a:cubicBezTo>
                  <a:cubicBezTo>
                    <a:pt x="9325" y="14760"/>
                    <a:pt x="9042" y="14628"/>
                    <a:pt x="8765" y="14483"/>
                  </a:cubicBezTo>
                  <a:cubicBezTo>
                    <a:pt x="8424" y="14306"/>
                    <a:pt x="8072" y="14143"/>
                    <a:pt x="7706" y="14010"/>
                  </a:cubicBezTo>
                  <a:cubicBezTo>
                    <a:pt x="7405" y="13904"/>
                    <a:pt x="7101" y="13845"/>
                    <a:pt x="6794" y="13845"/>
                  </a:cubicBezTo>
                  <a:cubicBezTo>
                    <a:pt x="6593" y="13845"/>
                    <a:pt x="6392" y="13870"/>
                    <a:pt x="6188" y="13922"/>
                  </a:cubicBezTo>
                  <a:cubicBezTo>
                    <a:pt x="5419" y="14124"/>
                    <a:pt x="4795" y="14546"/>
                    <a:pt x="4291" y="15151"/>
                  </a:cubicBezTo>
                  <a:cubicBezTo>
                    <a:pt x="4096" y="15384"/>
                    <a:pt x="3920" y="15630"/>
                    <a:pt x="3750" y="15882"/>
                  </a:cubicBezTo>
                  <a:cubicBezTo>
                    <a:pt x="3409" y="16392"/>
                    <a:pt x="2987" y="16795"/>
                    <a:pt x="2452" y="17098"/>
                  </a:cubicBezTo>
                  <a:cubicBezTo>
                    <a:pt x="2174" y="17249"/>
                    <a:pt x="1904" y="17425"/>
                    <a:pt x="1633" y="17589"/>
                  </a:cubicBezTo>
                  <a:cubicBezTo>
                    <a:pt x="1034" y="17954"/>
                    <a:pt x="511" y="18414"/>
                    <a:pt x="58" y="18956"/>
                  </a:cubicBezTo>
                  <a:cubicBezTo>
                    <a:pt x="39" y="18981"/>
                    <a:pt x="1" y="19006"/>
                    <a:pt x="39" y="19063"/>
                  </a:cubicBezTo>
                  <a:cubicBezTo>
                    <a:pt x="247" y="19038"/>
                    <a:pt x="467" y="19019"/>
                    <a:pt x="688" y="18994"/>
                  </a:cubicBezTo>
                  <a:cubicBezTo>
                    <a:pt x="1077" y="18947"/>
                    <a:pt x="1469" y="18920"/>
                    <a:pt x="1860" y="18920"/>
                  </a:cubicBezTo>
                  <a:cubicBezTo>
                    <a:pt x="2203" y="18920"/>
                    <a:pt x="2545" y="18941"/>
                    <a:pt x="2886" y="18988"/>
                  </a:cubicBezTo>
                  <a:cubicBezTo>
                    <a:pt x="3428" y="19063"/>
                    <a:pt x="3964" y="19158"/>
                    <a:pt x="4499" y="19240"/>
                  </a:cubicBezTo>
                  <a:cubicBezTo>
                    <a:pt x="5003" y="19321"/>
                    <a:pt x="5507" y="19397"/>
                    <a:pt x="6011" y="19416"/>
                  </a:cubicBezTo>
                  <a:cubicBezTo>
                    <a:pt x="6053" y="19417"/>
                    <a:pt x="6094" y="19418"/>
                    <a:pt x="6135" y="19418"/>
                  </a:cubicBezTo>
                  <a:cubicBezTo>
                    <a:pt x="6829" y="19418"/>
                    <a:pt x="7457" y="19217"/>
                    <a:pt x="8034" y="18830"/>
                  </a:cubicBezTo>
                  <a:cubicBezTo>
                    <a:pt x="8613" y="18446"/>
                    <a:pt x="9080" y="17942"/>
                    <a:pt x="9477" y="17368"/>
                  </a:cubicBezTo>
                  <a:cubicBezTo>
                    <a:pt x="9785" y="16921"/>
                    <a:pt x="10031" y="16442"/>
                    <a:pt x="10277" y="15963"/>
                  </a:cubicBezTo>
                  <a:cubicBezTo>
                    <a:pt x="10409" y="15705"/>
                    <a:pt x="10541" y="15453"/>
                    <a:pt x="10680" y="15201"/>
                  </a:cubicBezTo>
                  <a:cubicBezTo>
                    <a:pt x="10888" y="14836"/>
                    <a:pt x="11152" y="14533"/>
                    <a:pt x="11512" y="14313"/>
                  </a:cubicBezTo>
                  <a:cubicBezTo>
                    <a:pt x="11795" y="14136"/>
                    <a:pt x="12091" y="13979"/>
                    <a:pt x="12381" y="13815"/>
                  </a:cubicBezTo>
                  <a:cubicBezTo>
                    <a:pt x="12400" y="13802"/>
                    <a:pt x="12431" y="13802"/>
                    <a:pt x="12494" y="13790"/>
                  </a:cubicBezTo>
                  <a:lnTo>
                    <a:pt x="12494" y="13790"/>
                  </a:lnTo>
                  <a:cubicBezTo>
                    <a:pt x="12167" y="14281"/>
                    <a:pt x="12041" y="14811"/>
                    <a:pt x="11971" y="15346"/>
                  </a:cubicBezTo>
                  <a:cubicBezTo>
                    <a:pt x="11537" y="15680"/>
                    <a:pt x="11184" y="16071"/>
                    <a:pt x="10894" y="16524"/>
                  </a:cubicBezTo>
                  <a:cubicBezTo>
                    <a:pt x="10680" y="16871"/>
                    <a:pt x="10529" y="17242"/>
                    <a:pt x="10535" y="17658"/>
                  </a:cubicBezTo>
                  <a:cubicBezTo>
                    <a:pt x="10535" y="17828"/>
                    <a:pt x="10535" y="18005"/>
                    <a:pt x="10548" y="18181"/>
                  </a:cubicBezTo>
                  <a:cubicBezTo>
                    <a:pt x="10573" y="18477"/>
                    <a:pt x="10585" y="18767"/>
                    <a:pt x="10566" y="19063"/>
                  </a:cubicBezTo>
                  <a:cubicBezTo>
                    <a:pt x="10541" y="19454"/>
                    <a:pt x="10598" y="19838"/>
                    <a:pt x="10686" y="20216"/>
                  </a:cubicBezTo>
                  <a:cubicBezTo>
                    <a:pt x="10692" y="20241"/>
                    <a:pt x="10711" y="20260"/>
                    <a:pt x="10737" y="20298"/>
                  </a:cubicBezTo>
                  <a:cubicBezTo>
                    <a:pt x="10768" y="20260"/>
                    <a:pt x="10787" y="20241"/>
                    <a:pt x="10806" y="20216"/>
                  </a:cubicBezTo>
                  <a:cubicBezTo>
                    <a:pt x="10894" y="20071"/>
                    <a:pt x="10989" y="19920"/>
                    <a:pt x="11083" y="19775"/>
                  </a:cubicBezTo>
                  <a:cubicBezTo>
                    <a:pt x="11360" y="19334"/>
                    <a:pt x="11644" y="18893"/>
                    <a:pt x="11915" y="18446"/>
                  </a:cubicBezTo>
                  <a:cubicBezTo>
                    <a:pt x="12154" y="18043"/>
                    <a:pt x="12274" y="17608"/>
                    <a:pt x="12242" y="17142"/>
                  </a:cubicBezTo>
                  <a:cubicBezTo>
                    <a:pt x="12236" y="17041"/>
                    <a:pt x="12236" y="16946"/>
                    <a:pt x="12230" y="16845"/>
                  </a:cubicBezTo>
                  <a:cubicBezTo>
                    <a:pt x="12211" y="16568"/>
                    <a:pt x="12192" y="16285"/>
                    <a:pt x="12167" y="16008"/>
                  </a:cubicBezTo>
                  <a:cubicBezTo>
                    <a:pt x="12142" y="15642"/>
                    <a:pt x="12167" y="15277"/>
                    <a:pt x="12249" y="14924"/>
                  </a:cubicBezTo>
                  <a:cubicBezTo>
                    <a:pt x="12387" y="14281"/>
                    <a:pt x="12677" y="13727"/>
                    <a:pt x="13169" y="13286"/>
                  </a:cubicBezTo>
                  <a:cubicBezTo>
                    <a:pt x="13395" y="13084"/>
                    <a:pt x="13610" y="12864"/>
                    <a:pt x="13805" y="12637"/>
                  </a:cubicBezTo>
                  <a:cubicBezTo>
                    <a:pt x="14082" y="12322"/>
                    <a:pt x="14334" y="11988"/>
                    <a:pt x="14592" y="11660"/>
                  </a:cubicBezTo>
                  <a:cubicBezTo>
                    <a:pt x="15128" y="10986"/>
                    <a:pt x="15752" y="10400"/>
                    <a:pt x="16457" y="9909"/>
                  </a:cubicBezTo>
                  <a:cubicBezTo>
                    <a:pt x="16514" y="9877"/>
                    <a:pt x="16564" y="9827"/>
                    <a:pt x="16671" y="9802"/>
                  </a:cubicBezTo>
                  <a:lnTo>
                    <a:pt x="16671" y="9802"/>
                  </a:lnTo>
                  <a:cubicBezTo>
                    <a:pt x="16495" y="10161"/>
                    <a:pt x="16363" y="10489"/>
                    <a:pt x="16275" y="10841"/>
                  </a:cubicBezTo>
                  <a:cubicBezTo>
                    <a:pt x="16193" y="11200"/>
                    <a:pt x="16212" y="11566"/>
                    <a:pt x="16230" y="11925"/>
                  </a:cubicBezTo>
                  <a:cubicBezTo>
                    <a:pt x="16035" y="12064"/>
                    <a:pt x="15852" y="12196"/>
                    <a:pt x="15670" y="12335"/>
                  </a:cubicBezTo>
                  <a:cubicBezTo>
                    <a:pt x="15040" y="12813"/>
                    <a:pt x="14460" y="13343"/>
                    <a:pt x="13994" y="13985"/>
                  </a:cubicBezTo>
                  <a:cubicBezTo>
                    <a:pt x="13742" y="14332"/>
                    <a:pt x="13521" y="14697"/>
                    <a:pt x="13389" y="15107"/>
                  </a:cubicBezTo>
                  <a:cubicBezTo>
                    <a:pt x="13288" y="15422"/>
                    <a:pt x="13225" y="15749"/>
                    <a:pt x="13213" y="16089"/>
                  </a:cubicBezTo>
                  <a:cubicBezTo>
                    <a:pt x="13200" y="16373"/>
                    <a:pt x="13194" y="16663"/>
                    <a:pt x="13206" y="16953"/>
                  </a:cubicBezTo>
                  <a:cubicBezTo>
                    <a:pt x="13213" y="17312"/>
                    <a:pt x="13175" y="17665"/>
                    <a:pt x="13080" y="18011"/>
                  </a:cubicBezTo>
                  <a:cubicBezTo>
                    <a:pt x="13049" y="18131"/>
                    <a:pt x="13011" y="18257"/>
                    <a:pt x="12979" y="18383"/>
                  </a:cubicBezTo>
                  <a:cubicBezTo>
                    <a:pt x="12916" y="18597"/>
                    <a:pt x="12866" y="18824"/>
                    <a:pt x="12860" y="19051"/>
                  </a:cubicBezTo>
                  <a:cubicBezTo>
                    <a:pt x="12860" y="19788"/>
                    <a:pt x="13024" y="20481"/>
                    <a:pt x="13408" y="21117"/>
                  </a:cubicBezTo>
                  <a:cubicBezTo>
                    <a:pt x="13565" y="21382"/>
                    <a:pt x="13742" y="21640"/>
                    <a:pt x="13931" y="21886"/>
                  </a:cubicBezTo>
                  <a:cubicBezTo>
                    <a:pt x="14315" y="22396"/>
                    <a:pt x="14536" y="22963"/>
                    <a:pt x="14643" y="23593"/>
                  </a:cubicBezTo>
                  <a:cubicBezTo>
                    <a:pt x="14693" y="23914"/>
                    <a:pt x="14756" y="24229"/>
                    <a:pt x="14813" y="24551"/>
                  </a:cubicBezTo>
                  <a:cubicBezTo>
                    <a:pt x="14825" y="24614"/>
                    <a:pt x="14838" y="24670"/>
                    <a:pt x="14857" y="24733"/>
                  </a:cubicBezTo>
                  <a:cubicBezTo>
                    <a:pt x="14870" y="24721"/>
                    <a:pt x="14882" y="24715"/>
                    <a:pt x="14882" y="24708"/>
                  </a:cubicBezTo>
                  <a:cubicBezTo>
                    <a:pt x="14901" y="24633"/>
                    <a:pt x="14914" y="24563"/>
                    <a:pt x="14926" y="24488"/>
                  </a:cubicBezTo>
                  <a:cubicBezTo>
                    <a:pt x="15027" y="23870"/>
                    <a:pt x="15178" y="23272"/>
                    <a:pt x="15418" y="22692"/>
                  </a:cubicBezTo>
                  <a:cubicBezTo>
                    <a:pt x="15556" y="22365"/>
                    <a:pt x="15714" y="22043"/>
                    <a:pt x="15909" y="21741"/>
                  </a:cubicBezTo>
                  <a:cubicBezTo>
                    <a:pt x="16086" y="21470"/>
                    <a:pt x="16262" y="21199"/>
                    <a:pt x="16438" y="20922"/>
                  </a:cubicBezTo>
                  <a:cubicBezTo>
                    <a:pt x="16577" y="20695"/>
                    <a:pt x="16690" y="20456"/>
                    <a:pt x="16760" y="20197"/>
                  </a:cubicBezTo>
                  <a:cubicBezTo>
                    <a:pt x="16854" y="19857"/>
                    <a:pt x="16873" y="19511"/>
                    <a:pt x="16848" y="19158"/>
                  </a:cubicBezTo>
                  <a:cubicBezTo>
                    <a:pt x="16842" y="18981"/>
                    <a:pt x="16823" y="18811"/>
                    <a:pt x="16816" y="18635"/>
                  </a:cubicBezTo>
                  <a:cubicBezTo>
                    <a:pt x="16791" y="18244"/>
                    <a:pt x="16842" y="17866"/>
                    <a:pt x="16986" y="17501"/>
                  </a:cubicBezTo>
                  <a:cubicBezTo>
                    <a:pt x="17094" y="17230"/>
                    <a:pt x="17213" y="16965"/>
                    <a:pt x="17333" y="16707"/>
                  </a:cubicBezTo>
                  <a:cubicBezTo>
                    <a:pt x="17535" y="16260"/>
                    <a:pt x="17604" y="15793"/>
                    <a:pt x="17535" y="15308"/>
                  </a:cubicBezTo>
                  <a:cubicBezTo>
                    <a:pt x="17503" y="15100"/>
                    <a:pt x="17465" y="14886"/>
                    <a:pt x="17409" y="14685"/>
                  </a:cubicBezTo>
                  <a:cubicBezTo>
                    <a:pt x="17320" y="14401"/>
                    <a:pt x="17213" y="14124"/>
                    <a:pt x="17106" y="13853"/>
                  </a:cubicBezTo>
                  <a:cubicBezTo>
                    <a:pt x="16993" y="13569"/>
                    <a:pt x="16867" y="13292"/>
                    <a:pt x="16747" y="13015"/>
                  </a:cubicBezTo>
                  <a:cubicBezTo>
                    <a:pt x="16634" y="12757"/>
                    <a:pt x="16552" y="12486"/>
                    <a:pt x="16489" y="12215"/>
                  </a:cubicBezTo>
                  <a:cubicBezTo>
                    <a:pt x="16275" y="11263"/>
                    <a:pt x="16495" y="10413"/>
                    <a:pt x="17043" y="9625"/>
                  </a:cubicBezTo>
                  <a:cubicBezTo>
                    <a:pt x="17119" y="9512"/>
                    <a:pt x="17213" y="9418"/>
                    <a:pt x="17339" y="9348"/>
                  </a:cubicBezTo>
                  <a:cubicBezTo>
                    <a:pt x="17698" y="9159"/>
                    <a:pt x="18058" y="8951"/>
                    <a:pt x="18423" y="8769"/>
                  </a:cubicBezTo>
                  <a:cubicBezTo>
                    <a:pt x="18990" y="8479"/>
                    <a:pt x="19544" y="8164"/>
                    <a:pt x="20036" y="7754"/>
                  </a:cubicBezTo>
                  <a:cubicBezTo>
                    <a:pt x="20055" y="7735"/>
                    <a:pt x="20086" y="7729"/>
                    <a:pt x="20111" y="7716"/>
                  </a:cubicBezTo>
                  <a:cubicBezTo>
                    <a:pt x="20118" y="7742"/>
                    <a:pt x="20124" y="7748"/>
                    <a:pt x="20118" y="7754"/>
                  </a:cubicBezTo>
                  <a:cubicBezTo>
                    <a:pt x="19967" y="8195"/>
                    <a:pt x="19941" y="8643"/>
                    <a:pt x="20093" y="9090"/>
                  </a:cubicBezTo>
                  <a:cubicBezTo>
                    <a:pt x="20118" y="9159"/>
                    <a:pt x="20105" y="9222"/>
                    <a:pt x="20080" y="9292"/>
                  </a:cubicBezTo>
                  <a:cubicBezTo>
                    <a:pt x="19998" y="9493"/>
                    <a:pt x="19916" y="9695"/>
                    <a:pt x="19834" y="9903"/>
                  </a:cubicBezTo>
                  <a:cubicBezTo>
                    <a:pt x="19677" y="10293"/>
                    <a:pt x="19557" y="10690"/>
                    <a:pt x="19513" y="11106"/>
                  </a:cubicBezTo>
                  <a:cubicBezTo>
                    <a:pt x="19456" y="11686"/>
                    <a:pt x="19601" y="12202"/>
                    <a:pt x="19992" y="12643"/>
                  </a:cubicBezTo>
                  <a:cubicBezTo>
                    <a:pt x="20017" y="12668"/>
                    <a:pt x="20042" y="12700"/>
                    <a:pt x="20067" y="12725"/>
                  </a:cubicBezTo>
                  <a:cubicBezTo>
                    <a:pt x="20231" y="12902"/>
                    <a:pt x="20363" y="13097"/>
                    <a:pt x="20458" y="13311"/>
                  </a:cubicBezTo>
                  <a:cubicBezTo>
                    <a:pt x="20464" y="13336"/>
                    <a:pt x="20489" y="13355"/>
                    <a:pt x="20508" y="13387"/>
                  </a:cubicBezTo>
                  <a:cubicBezTo>
                    <a:pt x="20527" y="13349"/>
                    <a:pt x="20546" y="13330"/>
                    <a:pt x="20546" y="13311"/>
                  </a:cubicBezTo>
                  <a:cubicBezTo>
                    <a:pt x="20634" y="12864"/>
                    <a:pt x="20760" y="12429"/>
                    <a:pt x="20811" y="11975"/>
                  </a:cubicBezTo>
                  <a:cubicBezTo>
                    <a:pt x="20830" y="11831"/>
                    <a:pt x="20842" y="11686"/>
                    <a:pt x="20855" y="11541"/>
                  </a:cubicBezTo>
                  <a:cubicBezTo>
                    <a:pt x="20905" y="10892"/>
                    <a:pt x="20798" y="10274"/>
                    <a:pt x="20534" y="9682"/>
                  </a:cubicBezTo>
                  <a:cubicBezTo>
                    <a:pt x="20408" y="9405"/>
                    <a:pt x="20294" y="9121"/>
                    <a:pt x="20231" y="8825"/>
                  </a:cubicBezTo>
                  <a:cubicBezTo>
                    <a:pt x="20137" y="8372"/>
                    <a:pt x="20206" y="7950"/>
                    <a:pt x="20458" y="7559"/>
                  </a:cubicBezTo>
                  <a:cubicBezTo>
                    <a:pt x="20527" y="7446"/>
                    <a:pt x="20615" y="7338"/>
                    <a:pt x="20697" y="7231"/>
                  </a:cubicBezTo>
                  <a:cubicBezTo>
                    <a:pt x="20767" y="7137"/>
                    <a:pt x="20849" y="7055"/>
                    <a:pt x="20893" y="6954"/>
                  </a:cubicBezTo>
                  <a:cubicBezTo>
                    <a:pt x="21056" y="6608"/>
                    <a:pt x="21214" y="6267"/>
                    <a:pt x="21353" y="5915"/>
                  </a:cubicBezTo>
                  <a:cubicBezTo>
                    <a:pt x="21441" y="5688"/>
                    <a:pt x="21497" y="5448"/>
                    <a:pt x="21567" y="5215"/>
                  </a:cubicBezTo>
                  <a:cubicBezTo>
                    <a:pt x="21592" y="5133"/>
                    <a:pt x="21592" y="5133"/>
                    <a:pt x="21661" y="5064"/>
                  </a:cubicBezTo>
                  <a:cubicBezTo>
                    <a:pt x="21668" y="5064"/>
                    <a:pt x="21674" y="5070"/>
                    <a:pt x="21680" y="5077"/>
                  </a:cubicBezTo>
                  <a:cubicBezTo>
                    <a:pt x="21693" y="5121"/>
                    <a:pt x="21705" y="5165"/>
                    <a:pt x="21712" y="5209"/>
                  </a:cubicBezTo>
                  <a:cubicBezTo>
                    <a:pt x="21775" y="5492"/>
                    <a:pt x="21876" y="5763"/>
                    <a:pt x="22039" y="6003"/>
                  </a:cubicBezTo>
                  <a:cubicBezTo>
                    <a:pt x="22109" y="6110"/>
                    <a:pt x="22109" y="6198"/>
                    <a:pt x="22052" y="6299"/>
                  </a:cubicBezTo>
                  <a:cubicBezTo>
                    <a:pt x="22020" y="6343"/>
                    <a:pt x="22002" y="6393"/>
                    <a:pt x="21983" y="6444"/>
                  </a:cubicBezTo>
                  <a:cubicBezTo>
                    <a:pt x="21825" y="6822"/>
                    <a:pt x="21661" y="7194"/>
                    <a:pt x="21510" y="7578"/>
                  </a:cubicBezTo>
                  <a:cubicBezTo>
                    <a:pt x="21302" y="8126"/>
                    <a:pt x="21201" y="8699"/>
                    <a:pt x="21176" y="9285"/>
                  </a:cubicBezTo>
                  <a:cubicBezTo>
                    <a:pt x="21157" y="9789"/>
                    <a:pt x="21283" y="10249"/>
                    <a:pt x="21579" y="10659"/>
                  </a:cubicBezTo>
                  <a:cubicBezTo>
                    <a:pt x="21737" y="10879"/>
                    <a:pt x="21907" y="11093"/>
                    <a:pt x="22083" y="11301"/>
                  </a:cubicBezTo>
                  <a:cubicBezTo>
                    <a:pt x="22323" y="11578"/>
                    <a:pt x="22543" y="11862"/>
                    <a:pt x="22732" y="12177"/>
                  </a:cubicBezTo>
                  <a:cubicBezTo>
                    <a:pt x="22783" y="12259"/>
                    <a:pt x="22839" y="12347"/>
                    <a:pt x="22890" y="12429"/>
                  </a:cubicBezTo>
                  <a:cubicBezTo>
                    <a:pt x="23117" y="12757"/>
                    <a:pt x="23388" y="13040"/>
                    <a:pt x="23721" y="13261"/>
                  </a:cubicBezTo>
                  <a:cubicBezTo>
                    <a:pt x="23854" y="13349"/>
                    <a:pt x="23992" y="13431"/>
                    <a:pt x="24125" y="13513"/>
                  </a:cubicBezTo>
                  <a:cubicBezTo>
                    <a:pt x="24408" y="13702"/>
                    <a:pt x="24698" y="13884"/>
                    <a:pt x="24975" y="14080"/>
                  </a:cubicBezTo>
                  <a:cubicBezTo>
                    <a:pt x="25246" y="14275"/>
                    <a:pt x="25448" y="14527"/>
                    <a:pt x="25637" y="14798"/>
                  </a:cubicBezTo>
                  <a:cubicBezTo>
                    <a:pt x="25675" y="14848"/>
                    <a:pt x="25712" y="14905"/>
                    <a:pt x="25763" y="14974"/>
                  </a:cubicBezTo>
                  <a:cubicBezTo>
                    <a:pt x="25801" y="14905"/>
                    <a:pt x="25807" y="14855"/>
                    <a:pt x="25807" y="14804"/>
                  </a:cubicBezTo>
                  <a:cubicBezTo>
                    <a:pt x="25807" y="14640"/>
                    <a:pt x="25813" y="14470"/>
                    <a:pt x="25813" y="14306"/>
                  </a:cubicBezTo>
                  <a:cubicBezTo>
                    <a:pt x="25813" y="13991"/>
                    <a:pt x="25763" y="13683"/>
                    <a:pt x="25675" y="13387"/>
                  </a:cubicBezTo>
                  <a:cubicBezTo>
                    <a:pt x="25549" y="12965"/>
                    <a:pt x="25366" y="12574"/>
                    <a:pt x="25158" y="12196"/>
                  </a:cubicBezTo>
                  <a:cubicBezTo>
                    <a:pt x="24969" y="11868"/>
                    <a:pt x="24780" y="11541"/>
                    <a:pt x="24591" y="11213"/>
                  </a:cubicBezTo>
                  <a:cubicBezTo>
                    <a:pt x="24364" y="10816"/>
                    <a:pt x="24226" y="10394"/>
                    <a:pt x="24181" y="9940"/>
                  </a:cubicBezTo>
                  <a:cubicBezTo>
                    <a:pt x="24156" y="9701"/>
                    <a:pt x="24137" y="9462"/>
                    <a:pt x="24112" y="9216"/>
                  </a:cubicBezTo>
                  <a:cubicBezTo>
                    <a:pt x="24093" y="9021"/>
                    <a:pt x="24074" y="8825"/>
                    <a:pt x="24049" y="8630"/>
                  </a:cubicBezTo>
                  <a:cubicBezTo>
                    <a:pt x="23986" y="8176"/>
                    <a:pt x="23822" y="7761"/>
                    <a:pt x="23532" y="7408"/>
                  </a:cubicBezTo>
                  <a:cubicBezTo>
                    <a:pt x="23343" y="7181"/>
                    <a:pt x="23148" y="6960"/>
                    <a:pt x="22947" y="6746"/>
                  </a:cubicBezTo>
                  <a:cubicBezTo>
                    <a:pt x="22802" y="6589"/>
                    <a:pt x="22644" y="6444"/>
                    <a:pt x="22499" y="6286"/>
                  </a:cubicBezTo>
                  <a:cubicBezTo>
                    <a:pt x="22178" y="5940"/>
                    <a:pt x="21970" y="5537"/>
                    <a:pt x="21888" y="5064"/>
                  </a:cubicBezTo>
                  <a:cubicBezTo>
                    <a:pt x="21857" y="4894"/>
                    <a:pt x="21831" y="4724"/>
                    <a:pt x="21806" y="4547"/>
                  </a:cubicBezTo>
                  <a:cubicBezTo>
                    <a:pt x="21787" y="4421"/>
                    <a:pt x="21794" y="4295"/>
                    <a:pt x="21838" y="4169"/>
                  </a:cubicBezTo>
                  <a:cubicBezTo>
                    <a:pt x="21869" y="4062"/>
                    <a:pt x="21894" y="3949"/>
                    <a:pt x="21926" y="3835"/>
                  </a:cubicBezTo>
                  <a:cubicBezTo>
                    <a:pt x="22121" y="3092"/>
                    <a:pt x="22443" y="2399"/>
                    <a:pt x="22890" y="1769"/>
                  </a:cubicBezTo>
                  <a:cubicBezTo>
                    <a:pt x="23293" y="1202"/>
                    <a:pt x="23747" y="685"/>
                    <a:pt x="24257" y="219"/>
                  </a:cubicBezTo>
                  <a:cubicBezTo>
                    <a:pt x="24289" y="188"/>
                    <a:pt x="24320" y="156"/>
                    <a:pt x="24345" y="118"/>
                  </a:cubicBezTo>
                  <a:cubicBezTo>
                    <a:pt x="24358" y="93"/>
                    <a:pt x="24352" y="55"/>
                    <a:pt x="24339" y="30"/>
                  </a:cubicBezTo>
                  <a:cubicBezTo>
                    <a:pt x="24327" y="10"/>
                    <a:pt x="24305" y="1"/>
                    <a:pt x="242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315262">
              <a:off x="6927981" y="-112454"/>
              <a:ext cx="2508139" cy="2119501"/>
            </a:xfrm>
            <a:custGeom>
              <a:avLst/>
              <a:gdLst/>
              <a:ahLst/>
              <a:cxnLst/>
              <a:rect l="l" t="t" r="r" b="b"/>
              <a:pathLst>
                <a:path w="27086" h="22889" extrusionOk="0">
                  <a:moveTo>
                    <a:pt x="26985" y="6"/>
                  </a:moveTo>
                  <a:cubicBezTo>
                    <a:pt x="26909" y="44"/>
                    <a:pt x="26834" y="82"/>
                    <a:pt x="26765" y="126"/>
                  </a:cubicBezTo>
                  <a:lnTo>
                    <a:pt x="26765" y="126"/>
                  </a:lnTo>
                  <a:cubicBezTo>
                    <a:pt x="26198" y="479"/>
                    <a:pt x="25681" y="901"/>
                    <a:pt x="25215" y="1386"/>
                  </a:cubicBezTo>
                  <a:lnTo>
                    <a:pt x="25215" y="1386"/>
                  </a:lnTo>
                  <a:cubicBezTo>
                    <a:pt x="24944" y="1676"/>
                    <a:pt x="24616" y="1897"/>
                    <a:pt x="24251" y="2048"/>
                  </a:cubicBezTo>
                  <a:lnTo>
                    <a:pt x="24251" y="2048"/>
                  </a:lnTo>
                  <a:cubicBezTo>
                    <a:pt x="23929" y="2180"/>
                    <a:pt x="23602" y="2205"/>
                    <a:pt x="23268" y="2111"/>
                  </a:cubicBezTo>
                  <a:lnTo>
                    <a:pt x="23268" y="2111"/>
                  </a:lnTo>
                  <a:cubicBezTo>
                    <a:pt x="23079" y="2060"/>
                    <a:pt x="22890" y="2004"/>
                    <a:pt x="22701" y="1947"/>
                  </a:cubicBezTo>
                  <a:lnTo>
                    <a:pt x="22701" y="1947"/>
                  </a:lnTo>
                  <a:cubicBezTo>
                    <a:pt x="22373" y="1840"/>
                    <a:pt x="22033" y="1758"/>
                    <a:pt x="21687" y="1701"/>
                  </a:cubicBezTo>
                  <a:lnTo>
                    <a:pt x="21687" y="1701"/>
                  </a:lnTo>
                  <a:cubicBezTo>
                    <a:pt x="21201" y="1613"/>
                    <a:pt x="20716" y="1638"/>
                    <a:pt x="20244" y="1758"/>
                  </a:cubicBezTo>
                  <a:lnTo>
                    <a:pt x="20244" y="1758"/>
                  </a:lnTo>
                  <a:cubicBezTo>
                    <a:pt x="19765" y="1884"/>
                    <a:pt x="19343" y="2117"/>
                    <a:pt x="19003" y="2482"/>
                  </a:cubicBezTo>
                  <a:lnTo>
                    <a:pt x="19003" y="2482"/>
                  </a:lnTo>
                  <a:cubicBezTo>
                    <a:pt x="18851" y="2653"/>
                    <a:pt x="18688" y="2810"/>
                    <a:pt x="18492" y="2930"/>
                  </a:cubicBezTo>
                  <a:lnTo>
                    <a:pt x="18492" y="2930"/>
                  </a:lnTo>
                  <a:cubicBezTo>
                    <a:pt x="18461" y="2949"/>
                    <a:pt x="18436" y="2974"/>
                    <a:pt x="18391" y="3012"/>
                  </a:cubicBezTo>
                  <a:lnTo>
                    <a:pt x="18391" y="3012"/>
                  </a:lnTo>
                  <a:cubicBezTo>
                    <a:pt x="18442" y="3037"/>
                    <a:pt x="18473" y="3068"/>
                    <a:pt x="18511" y="3081"/>
                  </a:cubicBezTo>
                  <a:lnTo>
                    <a:pt x="18511" y="3081"/>
                  </a:lnTo>
                  <a:cubicBezTo>
                    <a:pt x="18675" y="3131"/>
                    <a:pt x="18839" y="3169"/>
                    <a:pt x="18996" y="3220"/>
                  </a:cubicBezTo>
                  <a:lnTo>
                    <a:pt x="18996" y="3220"/>
                  </a:lnTo>
                  <a:cubicBezTo>
                    <a:pt x="19129" y="3264"/>
                    <a:pt x="19261" y="3283"/>
                    <a:pt x="19393" y="3289"/>
                  </a:cubicBezTo>
                  <a:lnTo>
                    <a:pt x="19393" y="3289"/>
                  </a:lnTo>
                  <a:cubicBezTo>
                    <a:pt x="19847" y="3320"/>
                    <a:pt x="20288" y="3283"/>
                    <a:pt x="20729" y="3175"/>
                  </a:cubicBezTo>
                  <a:lnTo>
                    <a:pt x="20729" y="3175"/>
                  </a:lnTo>
                  <a:cubicBezTo>
                    <a:pt x="20949" y="3119"/>
                    <a:pt x="21164" y="3049"/>
                    <a:pt x="21384" y="2993"/>
                  </a:cubicBezTo>
                  <a:lnTo>
                    <a:pt x="21384" y="2993"/>
                  </a:lnTo>
                  <a:cubicBezTo>
                    <a:pt x="21630" y="2930"/>
                    <a:pt x="21869" y="2867"/>
                    <a:pt x="22115" y="2810"/>
                  </a:cubicBezTo>
                  <a:lnTo>
                    <a:pt x="22115" y="2810"/>
                  </a:lnTo>
                  <a:cubicBezTo>
                    <a:pt x="22449" y="2728"/>
                    <a:pt x="22789" y="2697"/>
                    <a:pt x="23129" y="2684"/>
                  </a:cubicBezTo>
                  <a:lnTo>
                    <a:pt x="23129" y="2684"/>
                  </a:lnTo>
                  <a:cubicBezTo>
                    <a:pt x="23532" y="2671"/>
                    <a:pt x="23904" y="2564"/>
                    <a:pt x="24263" y="2375"/>
                  </a:cubicBezTo>
                  <a:lnTo>
                    <a:pt x="24263" y="2375"/>
                  </a:lnTo>
                  <a:cubicBezTo>
                    <a:pt x="24289" y="2363"/>
                    <a:pt x="24314" y="2344"/>
                    <a:pt x="24339" y="2331"/>
                  </a:cubicBezTo>
                  <a:lnTo>
                    <a:pt x="24339" y="2331"/>
                  </a:lnTo>
                  <a:cubicBezTo>
                    <a:pt x="24370" y="2319"/>
                    <a:pt x="24396" y="2300"/>
                    <a:pt x="24421" y="2350"/>
                  </a:cubicBezTo>
                  <a:lnTo>
                    <a:pt x="24421" y="2350"/>
                  </a:lnTo>
                  <a:cubicBezTo>
                    <a:pt x="24339" y="2495"/>
                    <a:pt x="24238" y="2640"/>
                    <a:pt x="24163" y="2791"/>
                  </a:cubicBezTo>
                  <a:lnTo>
                    <a:pt x="24163" y="2791"/>
                  </a:lnTo>
                  <a:cubicBezTo>
                    <a:pt x="24018" y="3094"/>
                    <a:pt x="23829" y="3352"/>
                    <a:pt x="23602" y="3591"/>
                  </a:cubicBezTo>
                  <a:lnTo>
                    <a:pt x="23602" y="3591"/>
                  </a:lnTo>
                  <a:cubicBezTo>
                    <a:pt x="23236" y="3982"/>
                    <a:pt x="22821" y="4278"/>
                    <a:pt x="22298" y="4429"/>
                  </a:cubicBezTo>
                  <a:lnTo>
                    <a:pt x="22298" y="4429"/>
                  </a:lnTo>
                  <a:cubicBezTo>
                    <a:pt x="22121" y="4486"/>
                    <a:pt x="21939" y="4543"/>
                    <a:pt x="21756" y="4606"/>
                  </a:cubicBezTo>
                  <a:lnTo>
                    <a:pt x="21756" y="4606"/>
                  </a:lnTo>
                  <a:cubicBezTo>
                    <a:pt x="21472" y="4700"/>
                    <a:pt x="21182" y="4795"/>
                    <a:pt x="20905" y="4921"/>
                  </a:cubicBezTo>
                  <a:lnTo>
                    <a:pt x="20905" y="4921"/>
                  </a:lnTo>
                  <a:cubicBezTo>
                    <a:pt x="20754" y="4990"/>
                    <a:pt x="20628" y="4977"/>
                    <a:pt x="20502" y="4902"/>
                  </a:cubicBezTo>
                  <a:lnTo>
                    <a:pt x="20502" y="4902"/>
                  </a:lnTo>
                  <a:cubicBezTo>
                    <a:pt x="20376" y="4826"/>
                    <a:pt x="20256" y="4744"/>
                    <a:pt x="20137" y="4662"/>
                  </a:cubicBezTo>
                  <a:lnTo>
                    <a:pt x="20137" y="4662"/>
                  </a:lnTo>
                  <a:cubicBezTo>
                    <a:pt x="19639" y="4316"/>
                    <a:pt x="19147" y="3969"/>
                    <a:pt x="18643" y="3629"/>
                  </a:cubicBezTo>
                  <a:lnTo>
                    <a:pt x="18643" y="3629"/>
                  </a:lnTo>
                  <a:cubicBezTo>
                    <a:pt x="18467" y="3509"/>
                    <a:pt x="18278" y="3409"/>
                    <a:pt x="18089" y="3314"/>
                  </a:cubicBezTo>
                  <a:lnTo>
                    <a:pt x="18089" y="3314"/>
                  </a:lnTo>
                  <a:cubicBezTo>
                    <a:pt x="17428" y="2993"/>
                    <a:pt x="16741" y="2911"/>
                    <a:pt x="16029" y="3100"/>
                  </a:cubicBezTo>
                  <a:lnTo>
                    <a:pt x="16029" y="3100"/>
                  </a:lnTo>
                  <a:cubicBezTo>
                    <a:pt x="15745" y="3175"/>
                    <a:pt x="15456" y="3251"/>
                    <a:pt x="15172" y="3320"/>
                  </a:cubicBezTo>
                  <a:lnTo>
                    <a:pt x="15172" y="3320"/>
                  </a:lnTo>
                  <a:cubicBezTo>
                    <a:pt x="14825" y="3409"/>
                    <a:pt x="14479" y="3402"/>
                    <a:pt x="14132" y="3327"/>
                  </a:cubicBezTo>
                  <a:lnTo>
                    <a:pt x="14132" y="3327"/>
                  </a:lnTo>
                  <a:cubicBezTo>
                    <a:pt x="13880" y="3276"/>
                    <a:pt x="13641" y="3188"/>
                    <a:pt x="13395" y="3100"/>
                  </a:cubicBezTo>
                  <a:lnTo>
                    <a:pt x="13395" y="3100"/>
                  </a:lnTo>
                  <a:cubicBezTo>
                    <a:pt x="12986" y="2942"/>
                    <a:pt x="12564" y="2823"/>
                    <a:pt x="12116" y="2804"/>
                  </a:cubicBezTo>
                  <a:lnTo>
                    <a:pt x="12116" y="2804"/>
                  </a:lnTo>
                  <a:cubicBezTo>
                    <a:pt x="11304" y="2772"/>
                    <a:pt x="10554" y="2968"/>
                    <a:pt x="9861" y="3390"/>
                  </a:cubicBezTo>
                  <a:lnTo>
                    <a:pt x="9861" y="3390"/>
                  </a:lnTo>
                  <a:cubicBezTo>
                    <a:pt x="9584" y="3560"/>
                    <a:pt x="9319" y="3749"/>
                    <a:pt x="9048" y="3938"/>
                  </a:cubicBezTo>
                  <a:lnTo>
                    <a:pt x="9048" y="3938"/>
                  </a:lnTo>
                  <a:cubicBezTo>
                    <a:pt x="8840" y="4083"/>
                    <a:pt x="8632" y="4240"/>
                    <a:pt x="8418" y="4385"/>
                  </a:cubicBezTo>
                  <a:lnTo>
                    <a:pt x="8418" y="4385"/>
                  </a:lnTo>
                  <a:cubicBezTo>
                    <a:pt x="8046" y="4625"/>
                    <a:pt x="7656" y="4820"/>
                    <a:pt x="7208" y="4883"/>
                  </a:cubicBezTo>
                  <a:lnTo>
                    <a:pt x="7208" y="4883"/>
                  </a:lnTo>
                  <a:cubicBezTo>
                    <a:pt x="7202" y="4883"/>
                    <a:pt x="7190" y="4902"/>
                    <a:pt x="7171" y="4927"/>
                  </a:cubicBezTo>
                  <a:lnTo>
                    <a:pt x="7171" y="4927"/>
                  </a:lnTo>
                  <a:cubicBezTo>
                    <a:pt x="7234" y="4971"/>
                    <a:pt x="7290" y="5015"/>
                    <a:pt x="7353" y="5053"/>
                  </a:cubicBezTo>
                  <a:lnTo>
                    <a:pt x="7353" y="5053"/>
                  </a:lnTo>
                  <a:cubicBezTo>
                    <a:pt x="7605" y="5217"/>
                    <a:pt x="7864" y="5349"/>
                    <a:pt x="8135" y="5475"/>
                  </a:cubicBezTo>
                  <a:lnTo>
                    <a:pt x="8135" y="5475"/>
                  </a:lnTo>
                  <a:cubicBezTo>
                    <a:pt x="8538" y="5664"/>
                    <a:pt x="8928" y="5885"/>
                    <a:pt x="9319" y="6099"/>
                  </a:cubicBezTo>
                  <a:lnTo>
                    <a:pt x="9319" y="6099"/>
                  </a:lnTo>
                  <a:cubicBezTo>
                    <a:pt x="9810" y="6376"/>
                    <a:pt x="10327" y="6559"/>
                    <a:pt x="10894" y="6571"/>
                  </a:cubicBezTo>
                  <a:lnTo>
                    <a:pt x="10894" y="6571"/>
                  </a:lnTo>
                  <a:cubicBezTo>
                    <a:pt x="11152" y="6578"/>
                    <a:pt x="11411" y="6584"/>
                    <a:pt x="11669" y="6584"/>
                  </a:cubicBezTo>
                  <a:lnTo>
                    <a:pt x="11669" y="6584"/>
                  </a:lnTo>
                  <a:cubicBezTo>
                    <a:pt x="11757" y="6584"/>
                    <a:pt x="11839" y="6584"/>
                    <a:pt x="11927" y="6584"/>
                  </a:cubicBezTo>
                  <a:lnTo>
                    <a:pt x="11927" y="6584"/>
                  </a:lnTo>
                  <a:cubicBezTo>
                    <a:pt x="12028" y="6578"/>
                    <a:pt x="12135" y="6578"/>
                    <a:pt x="12236" y="6578"/>
                  </a:cubicBezTo>
                  <a:lnTo>
                    <a:pt x="12236" y="6578"/>
                  </a:lnTo>
                  <a:cubicBezTo>
                    <a:pt x="12677" y="6584"/>
                    <a:pt x="13112" y="6666"/>
                    <a:pt x="13528" y="6823"/>
                  </a:cubicBezTo>
                  <a:lnTo>
                    <a:pt x="13528" y="6823"/>
                  </a:lnTo>
                  <a:cubicBezTo>
                    <a:pt x="13748" y="6905"/>
                    <a:pt x="13962" y="7000"/>
                    <a:pt x="14177" y="7094"/>
                  </a:cubicBezTo>
                  <a:lnTo>
                    <a:pt x="14177" y="7094"/>
                  </a:lnTo>
                  <a:cubicBezTo>
                    <a:pt x="14536" y="7245"/>
                    <a:pt x="14882" y="7403"/>
                    <a:pt x="15248" y="7542"/>
                  </a:cubicBezTo>
                  <a:lnTo>
                    <a:pt x="15248" y="7542"/>
                  </a:lnTo>
                  <a:cubicBezTo>
                    <a:pt x="15978" y="7831"/>
                    <a:pt x="16716" y="7812"/>
                    <a:pt x="17440" y="7516"/>
                  </a:cubicBezTo>
                  <a:lnTo>
                    <a:pt x="17440" y="7516"/>
                  </a:lnTo>
                  <a:cubicBezTo>
                    <a:pt x="17673" y="7422"/>
                    <a:pt x="17894" y="7308"/>
                    <a:pt x="18114" y="7182"/>
                  </a:cubicBezTo>
                  <a:lnTo>
                    <a:pt x="18114" y="7182"/>
                  </a:lnTo>
                  <a:cubicBezTo>
                    <a:pt x="18385" y="7031"/>
                    <a:pt x="18631" y="6842"/>
                    <a:pt x="18877" y="6647"/>
                  </a:cubicBezTo>
                  <a:lnTo>
                    <a:pt x="18877" y="6647"/>
                  </a:lnTo>
                  <a:cubicBezTo>
                    <a:pt x="19318" y="6294"/>
                    <a:pt x="19759" y="5935"/>
                    <a:pt x="20206" y="5576"/>
                  </a:cubicBezTo>
                  <a:lnTo>
                    <a:pt x="20206" y="5576"/>
                  </a:lnTo>
                  <a:cubicBezTo>
                    <a:pt x="20590" y="5267"/>
                    <a:pt x="21031" y="5047"/>
                    <a:pt x="21504" y="4889"/>
                  </a:cubicBezTo>
                  <a:lnTo>
                    <a:pt x="21504" y="4889"/>
                  </a:lnTo>
                  <a:cubicBezTo>
                    <a:pt x="21743" y="4814"/>
                    <a:pt x="21983" y="4738"/>
                    <a:pt x="22222" y="4669"/>
                  </a:cubicBezTo>
                  <a:lnTo>
                    <a:pt x="22222" y="4669"/>
                  </a:lnTo>
                  <a:cubicBezTo>
                    <a:pt x="22713" y="4517"/>
                    <a:pt x="23167" y="4303"/>
                    <a:pt x="23539" y="3931"/>
                  </a:cubicBezTo>
                  <a:lnTo>
                    <a:pt x="23539" y="3931"/>
                  </a:lnTo>
                  <a:cubicBezTo>
                    <a:pt x="23558" y="3913"/>
                    <a:pt x="23589" y="3913"/>
                    <a:pt x="23633" y="3894"/>
                  </a:cubicBezTo>
                  <a:lnTo>
                    <a:pt x="23633" y="3894"/>
                  </a:lnTo>
                  <a:cubicBezTo>
                    <a:pt x="23614" y="3944"/>
                    <a:pt x="23614" y="3976"/>
                    <a:pt x="23602" y="4001"/>
                  </a:cubicBezTo>
                  <a:lnTo>
                    <a:pt x="23602" y="4001"/>
                  </a:lnTo>
                  <a:cubicBezTo>
                    <a:pt x="23425" y="4385"/>
                    <a:pt x="23255" y="4782"/>
                    <a:pt x="23066" y="5160"/>
                  </a:cubicBezTo>
                  <a:lnTo>
                    <a:pt x="23066" y="5160"/>
                  </a:lnTo>
                  <a:cubicBezTo>
                    <a:pt x="22909" y="5481"/>
                    <a:pt x="22707" y="5771"/>
                    <a:pt x="22455" y="6029"/>
                  </a:cubicBezTo>
                  <a:lnTo>
                    <a:pt x="22455" y="6029"/>
                  </a:lnTo>
                  <a:cubicBezTo>
                    <a:pt x="22065" y="6439"/>
                    <a:pt x="21598" y="6748"/>
                    <a:pt x="21094" y="7006"/>
                  </a:cubicBezTo>
                  <a:lnTo>
                    <a:pt x="21094" y="7006"/>
                  </a:lnTo>
                  <a:cubicBezTo>
                    <a:pt x="20672" y="7214"/>
                    <a:pt x="20231" y="7371"/>
                    <a:pt x="19778" y="7510"/>
                  </a:cubicBezTo>
                  <a:lnTo>
                    <a:pt x="19778" y="7510"/>
                  </a:lnTo>
                  <a:cubicBezTo>
                    <a:pt x="19248" y="7674"/>
                    <a:pt x="18725" y="7863"/>
                    <a:pt x="18215" y="8071"/>
                  </a:cubicBezTo>
                  <a:lnTo>
                    <a:pt x="18215" y="8071"/>
                  </a:lnTo>
                  <a:cubicBezTo>
                    <a:pt x="17295" y="8455"/>
                    <a:pt x="16432" y="8940"/>
                    <a:pt x="15676" y="9602"/>
                  </a:cubicBezTo>
                  <a:lnTo>
                    <a:pt x="15676" y="9602"/>
                  </a:lnTo>
                  <a:cubicBezTo>
                    <a:pt x="15367" y="9873"/>
                    <a:pt x="15065" y="10150"/>
                    <a:pt x="14762" y="10427"/>
                  </a:cubicBezTo>
                  <a:lnTo>
                    <a:pt x="14762" y="10427"/>
                  </a:lnTo>
                  <a:cubicBezTo>
                    <a:pt x="14183" y="10956"/>
                    <a:pt x="13540" y="11372"/>
                    <a:pt x="12784" y="11593"/>
                  </a:cubicBezTo>
                  <a:lnTo>
                    <a:pt x="12784" y="11593"/>
                  </a:lnTo>
                  <a:cubicBezTo>
                    <a:pt x="12620" y="11643"/>
                    <a:pt x="12469" y="11706"/>
                    <a:pt x="12312" y="11763"/>
                  </a:cubicBezTo>
                  <a:lnTo>
                    <a:pt x="12312" y="11763"/>
                  </a:lnTo>
                  <a:cubicBezTo>
                    <a:pt x="11908" y="11914"/>
                    <a:pt x="11537" y="12109"/>
                    <a:pt x="11234" y="12424"/>
                  </a:cubicBezTo>
                  <a:lnTo>
                    <a:pt x="11234" y="12424"/>
                  </a:lnTo>
                  <a:cubicBezTo>
                    <a:pt x="11171" y="12487"/>
                    <a:pt x="11102" y="12519"/>
                    <a:pt x="11014" y="12512"/>
                  </a:cubicBezTo>
                  <a:lnTo>
                    <a:pt x="11014" y="12512"/>
                  </a:lnTo>
                  <a:cubicBezTo>
                    <a:pt x="10907" y="12512"/>
                    <a:pt x="10800" y="12506"/>
                    <a:pt x="10692" y="12487"/>
                  </a:cubicBezTo>
                  <a:lnTo>
                    <a:pt x="10692" y="12487"/>
                  </a:lnTo>
                  <a:cubicBezTo>
                    <a:pt x="10510" y="12456"/>
                    <a:pt x="10333" y="12386"/>
                    <a:pt x="10163" y="12298"/>
                  </a:cubicBezTo>
                  <a:lnTo>
                    <a:pt x="10163" y="12298"/>
                  </a:lnTo>
                  <a:cubicBezTo>
                    <a:pt x="9886" y="12153"/>
                    <a:pt x="9628" y="11983"/>
                    <a:pt x="9376" y="11794"/>
                  </a:cubicBezTo>
                  <a:lnTo>
                    <a:pt x="9376" y="11794"/>
                  </a:lnTo>
                  <a:cubicBezTo>
                    <a:pt x="9067" y="11561"/>
                    <a:pt x="8752" y="11341"/>
                    <a:pt x="8412" y="11158"/>
                  </a:cubicBezTo>
                  <a:lnTo>
                    <a:pt x="8412" y="11158"/>
                  </a:lnTo>
                  <a:cubicBezTo>
                    <a:pt x="7946" y="10900"/>
                    <a:pt x="7454" y="10774"/>
                    <a:pt x="6925" y="10824"/>
                  </a:cubicBezTo>
                  <a:lnTo>
                    <a:pt x="6925" y="10824"/>
                  </a:lnTo>
                  <a:cubicBezTo>
                    <a:pt x="6131" y="10893"/>
                    <a:pt x="5451" y="11215"/>
                    <a:pt x="4852" y="11731"/>
                  </a:cubicBezTo>
                  <a:lnTo>
                    <a:pt x="4852" y="11731"/>
                  </a:lnTo>
                  <a:cubicBezTo>
                    <a:pt x="4625" y="11927"/>
                    <a:pt x="4411" y="12141"/>
                    <a:pt x="4203" y="12361"/>
                  </a:cubicBezTo>
                  <a:lnTo>
                    <a:pt x="4203" y="12361"/>
                  </a:lnTo>
                  <a:cubicBezTo>
                    <a:pt x="3787" y="12809"/>
                    <a:pt x="3302" y="13142"/>
                    <a:pt x="2723" y="13350"/>
                  </a:cubicBezTo>
                  <a:lnTo>
                    <a:pt x="2723" y="13350"/>
                  </a:lnTo>
                  <a:cubicBezTo>
                    <a:pt x="2426" y="13457"/>
                    <a:pt x="2130" y="13590"/>
                    <a:pt x="1834" y="13709"/>
                  </a:cubicBezTo>
                  <a:lnTo>
                    <a:pt x="1834" y="13709"/>
                  </a:lnTo>
                  <a:cubicBezTo>
                    <a:pt x="1185" y="13974"/>
                    <a:pt x="593" y="14340"/>
                    <a:pt x="64" y="14799"/>
                  </a:cubicBezTo>
                  <a:lnTo>
                    <a:pt x="64" y="14799"/>
                  </a:lnTo>
                  <a:cubicBezTo>
                    <a:pt x="39" y="14825"/>
                    <a:pt x="1" y="14844"/>
                    <a:pt x="26" y="14907"/>
                  </a:cubicBezTo>
                  <a:lnTo>
                    <a:pt x="26" y="14907"/>
                  </a:lnTo>
                  <a:cubicBezTo>
                    <a:pt x="240" y="14913"/>
                    <a:pt x="454" y="14932"/>
                    <a:pt x="675" y="14938"/>
                  </a:cubicBezTo>
                  <a:lnTo>
                    <a:pt x="675" y="14938"/>
                  </a:lnTo>
                  <a:cubicBezTo>
                    <a:pt x="1412" y="14970"/>
                    <a:pt x="2143" y="15070"/>
                    <a:pt x="2849" y="15291"/>
                  </a:cubicBezTo>
                  <a:lnTo>
                    <a:pt x="2849" y="15291"/>
                  </a:lnTo>
                  <a:cubicBezTo>
                    <a:pt x="3372" y="15448"/>
                    <a:pt x="3882" y="15631"/>
                    <a:pt x="4398" y="15801"/>
                  </a:cubicBezTo>
                  <a:lnTo>
                    <a:pt x="4398" y="15801"/>
                  </a:lnTo>
                  <a:cubicBezTo>
                    <a:pt x="4884" y="15959"/>
                    <a:pt x="5369" y="16116"/>
                    <a:pt x="5866" y="16217"/>
                  </a:cubicBezTo>
                  <a:lnTo>
                    <a:pt x="5866" y="16217"/>
                  </a:lnTo>
                  <a:cubicBezTo>
                    <a:pt x="6591" y="16362"/>
                    <a:pt x="7284" y="16274"/>
                    <a:pt x="7952" y="15965"/>
                  </a:cubicBezTo>
                  <a:lnTo>
                    <a:pt x="7952" y="15965"/>
                  </a:lnTo>
                  <a:cubicBezTo>
                    <a:pt x="8594" y="15675"/>
                    <a:pt x="9130" y="15253"/>
                    <a:pt x="9615" y="14749"/>
                  </a:cubicBezTo>
                  <a:lnTo>
                    <a:pt x="9615" y="14749"/>
                  </a:lnTo>
                  <a:cubicBezTo>
                    <a:pt x="9987" y="14365"/>
                    <a:pt x="10308" y="13930"/>
                    <a:pt x="10629" y="13495"/>
                  </a:cubicBezTo>
                  <a:lnTo>
                    <a:pt x="10629" y="13495"/>
                  </a:lnTo>
                  <a:cubicBezTo>
                    <a:pt x="10800" y="13262"/>
                    <a:pt x="10976" y="13035"/>
                    <a:pt x="11152" y="12809"/>
                  </a:cubicBezTo>
                  <a:lnTo>
                    <a:pt x="11152" y="12809"/>
                  </a:lnTo>
                  <a:cubicBezTo>
                    <a:pt x="11411" y="12481"/>
                    <a:pt x="11726" y="12223"/>
                    <a:pt x="12116" y="12065"/>
                  </a:cubicBezTo>
                  <a:lnTo>
                    <a:pt x="12116" y="12065"/>
                  </a:lnTo>
                  <a:cubicBezTo>
                    <a:pt x="12425" y="11939"/>
                    <a:pt x="12740" y="11826"/>
                    <a:pt x="13049" y="11712"/>
                  </a:cubicBezTo>
                  <a:lnTo>
                    <a:pt x="13049" y="11712"/>
                  </a:lnTo>
                  <a:cubicBezTo>
                    <a:pt x="13068" y="11706"/>
                    <a:pt x="13087" y="11706"/>
                    <a:pt x="13112" y="11706"/>
                  </a:cubicBezTo>
                  <a:lnTo>
                    <a:pt x="13112" y="11706"/>
                  </a:lnTo>
                  <a:cubicBezTo>
                    <a:pt x="13131" y="11706"/>
                    <a:pt x="13143" y="11706"/>
                    <a:pt x="13168" y="11706"/>
                  </a:cubicBezTo>
                  <a:lnTo>
                    <a:pt x="13168" y="11706"/>
                  </a:lnTo>
                  <a:cubicBezTo>
                    <a:pt x="12765" y="12141"/>
                    <a:pt x="12557" y="12645"/>
                    <a:pt x="12406" y="13161"/>
                  </a:cubicBezTo>
                  <a:lnTo>
                    <a:pt x="12406" y="13161"/>
                  </a:lnTo>
                  <a:cubicBezTo>
                    <a:pt x="11921" y="13420"/>
                    <a:pt x="11505" y="13747"/>
                    <a:pt x="11152" y="14150"/>
                  </a:cubicBezTo>
                  <a:lnTo>
                    <a:pt x="11152" y="14150"/>
                  </a:lnTo>
                  <a:cubicBezTo>
                    <a:pt x="10881" y="14459"/>
                    <a:pt x="10674" y="14799"/>
                    <a:pt x="10611" y="15209"/>
                  </a:cubicBezTo>
                  <a:lnTo>
                    <a:pt x="10611" y="15209"/>
                  </a:lnTo>
                  <a:cubicBezTo>
                    <a:pt x="10585" y="15379"/>
                    <a:pt x="10554" y="15555"/>
                    <a:pt x="10541" y="15726"/>
                  </a:cubicBezTo>
                  <a:lnTo>
                    <a:pt x="10541" y="15726"/>
                  </a:lnTo>
                  <a:cubicBezTo>
                    <a:pt x="10516" y="16022"/>
                    <a:pt x="10485" y="16311"/>
                    <a:pt x="10415" y="16601"/>
                  </a:cubicBezTo>
                  <a:lnTo>
                    <a:pt x="10415" y="16601"/>
                  </a:lnTo>
                  <a:cubicBezTo>
                    <a:pt x="10327" y="16986"/>
                    <a:pt x="10321" y="17370"/>
                    <a:pt x="10352" y="17761"/>
                  </a:cubicBezTo>
                  <a:lnTo>
                    <a:pt x="10352" y="17761"/>
                  </a:lnTo>
                  <a:cubicBezTo>
                    <a:pt x="10352" y="17786"/>
                    <a:pt x="10365" y="17805"/>
                    <a:pt x="10384" y="17849"/>
                  </a:cubicBezTo>
                  <a:lnTo>
                    <a:pt x="10384" y="17849"/>
                  </a:lnTo>
                  <a:cubicBezTo>
                    <a:pt x="10422" y="17817"/>
                    <a:pt x="10447" y="17798"/>
                    <a:pt x="10466" y="17779"/>
                  </a:cubicBezTo>
                  <a:lnTo>
                    <a:pt x="10466" y="17779"/>
                  </a:lnTo>
                  <a:cubicBezTo>
                    <a:pt x="10579" y="17647"/>
                    <a:pt x="10692" y="17521"/>
                    <a:pt x="10812" y="17389"/>
                  </a:cubicBezTo>
                  <a:lnTo>
                    <a:pt x="10812" y="17389"/>
                  </a:lnTo>
                  <a:cubicBezTo>
                    <a:pt x="11159" y="16992"/>
                    <a:pt x="11505" y="16608"/>
                    <a:pt x="11845" y="16204"/>
                  </a:cubicBezTo>
                  <a:lnTo>
                    <a:pt x="11845" y="16204"/>
                  </a:lnTo>
                  <a:cubicBezTo>
                    <a:pt x="12148" y="15852"/>
                    <a:pt x="12337" y="15442"/>
                    <a:pt x="12381" y="14976"/>
                  </a:cubicBezTo>
                  <a:lnTo>
                    <a:pt x="12381" y="14976"/>
                  </a:lnTo>
                  <a:cubicBezTo>
                    <a:pt x="12394" y="14875"/>
                    <a:pt x="12400" y="14781"/>
                    <a:pt x="12412" y="14680"/>
                  </a:cubicBezTo>
                  <a:lnTo>
                    <a:pt x="12412" y="14680"/>
                  </a:lnTo>
                  <a:cubicBezTo>
                    <a:pt x="12438" y="14403"/>
                    <a:pt x="12469" y="14119"/>
                    <a:pt x="12488" y="13842"/>
                  </a:cubicBezTo>
                  <a:lnTo>
                    <a:pt x="12488" y="13842"/>
                  </a:lnTo>
                  <a:cubicBezTo>
                    <a:pt x="12520" y="13476"/>
                    <a:pt x="12608" y="13124"/>
                    <a:pt x="12740" y="12783"/>
                  </a:cubicBezTo>
                  <a:lnTo>
                    <a:pt x="12740" y="12783"/>
                  </a:lnTo>
                  <a:cubicBezTo>
                    <a:pt x="12986" y="12179"/>
                    <a:pt x="13364" y="11681"/>
                    <a:pt x="13918" y="11315"/>
                  </a:cubicBezTo>
                  <a:lnTo>
                    <a:pt x="13918" y="11315"/>
                  </a:lnTo>
                  <a:cubicBezTo>
                    <a:pt x="14170" y="11152"/>
                    <a:pt x="14416" y="10975"/>
                    <a:pt x="14649" y="10780"/>
                  </a:cubicBezTo>
                  <a:lnTo>
                    <a:pt x="14649" y="10780"/>
                  </a:lnTo>
                  <a:cubicBezTo>
                    <a:pt x="14970" y="10515"/>
                    <a:pt x="15273" y="10225"/>
                    <a:pt x="15582" y="9948"/>
                  </a:cubicBezTo>
                  <a:lnTo>
                    <a:pt x="15582" y="9948"/>
                  </a:lnTo>
                  <a:cubicBezTo>
                    <a:pt x="16218" y="9362"/>
                    <a:pt x="16930" y="8890"/>
                    <a:pt x="17711" y="8518"/>
                  </a:cubicBezTo>
                  <a:lnTo>
                    <a:pt x="17711" y="8518"/>
                  </a:lnTo>
                  <a:cubicBezTo>
                    <a:pt x="17768" y="8493"/>
                    <a:pt x="17824" y="8455"/>
                    <a:pt x="17938" y="8449"/>
                  </a:cubicBezTo>
                  <a:lnTo>
                    <a:pt x="17938" y="8449"/>
                  </a:lnTo>
                  <a:cubicBezTo>
                    <a:pt x="17705" y="8770"/>
                    <a:pt x="17516" y="9072"/>
                    <a:pt x="17377" y="9406"/>
                  </a:cubicBezTo>
                  <a:lnTo>
                    <a:pt x="17377" y="9406"/>
                  </a:lnTo>
                  <a:cubicBezTo>
                    <a:pt x="17232" y="9747"/>
                    <a:pt x="17201" y="10112"/>
                    <a:pt x="17157" y="10465"/>
                  </a:cubicBezTo>
                  <a:lnTo>
                    <a:pt x="17157" y="10465"/>
                  </a:lnTo>
                  <a:cubicBezTo>
                    <a:pt x="16942" y="10578"/>
                    <a:pt x="16741" y="10679"/>
                    <a:pt x="16539" y="10786"/>
                  </a:cubicBezTo>
                  <a:lnTo>
                    <a:pt x="16539" y="10786"/>
                  </a:lnTo>
                  <a:cubicBezTo>
                    <a:pt x="15840" y="11152"/>
                    <a:pt x="15178" y="11586"/>
                    <a:pt x="14618" y="12147"/>
                  </a:cubicBezTo>
                  <a:lnTo>
                    <a:pt x="14618" y="12147"/>
                  </a:lnTo>
                  <a:cubicBezTo>
                    <a:pt x="14315" y="12443"/>
                    <a:pt x="14032" y="12764"/>
                    <a:pt x="13843" y="13149"/>
                  </a:cubicBezTo>
                  <a:lnTo>
                    <a:pt x="13843" y="13149"/>
                  </a:lnTo>
                  <a:cubicBezTo>
                    <a:pt x="13691" y="13451"/>
                    <a:pt x="13572" y="13760"/>
                    <a:pt x="13509" y="14087"/>
                  </a:cubicBezTo>
                  <a:lnTo>
                    <a:pt x="13509" y="14087"/>
                  </a:lnTo>
                  <a:cubicBezTo>
                    <a:pt x="13452" y="14371"/>
                    <a:pt x="13402" y="14655"/>
                    <a:pt x="13358" y="14944"/>
                  </a:cubicBezTo>
                  <a:lnTo>
                    <a:pt x="13358" y="14944"/>
                  </a:lnTo>
                  <a:cubicBezTo>
                    <a:pt x="13307" y="15297"/>
                    <a:pt x="13213" y="15637"/>
                    <a:pt x="13068" y="15965"/>
                  </a:cubicBezTo>
                  <a:lnTo>
                    <a:pt x="13068" y="15965"/>
                  </a:lnTo>
                  <a:cubicBezTo>
                    <a:pt x="13017" y="16085"/>
                    <a:pt x="12961" y="16198"/>
                    <a:pt x="12904" y="16318"/>
                  </a:cubicBezTo>
                  <a:lnTo>
                    <a:pt x="12904" y="16318"/>
                  </a:lnTo>
                  <a:cubicBezTo>
                    <a:pt x="12809" y="16526"/>
                    <a:pt x="12721" y="16734"/>
                    <a:pt x="12683" y="16960"/>
                  </a:cubicBezTo>
                  <a:lnTo>
                    <a:pt x="12683" y="16960"/>
                  </a:lnTo>
                  <a:cubicBezTo>
                    <a:pt x="12564" y="17685"/>
                    <a:pt x="12614" y="18397"/>
                    <a:pt x="12885" y="19084"/>
                  </a:cubicBezTo>
                  <a:lnTo>
                    <a:pt x="12885" y="19084"/>
                  </a:lnTo>
                  <a:cubicBezTo>
                    <a:pt x="13005" y="19373"/>
                    <a:pt x="13137" y="19657"/>
                    <a:pt x="13282" y="19928"/>
                  </a:cubicBezTo>
                  <a:lnTo>
                    <a:pt x="13282" y="19928"/>
                  </a:lnTo>
                  <a:cubicBezTo>
                    <a:pt x="13578" y="20495"/>
                    <a:pt x="13710" y="21093"/>
                    <a:pt x="13710" y="21723"/>
                  </a:cubicBezTo>
                  <a:lnTo>
                    <a:pt x="13710" y="21723"/>
                  </a:lnTo>
                  <a:cubicBezTo>
                    <a:pt x="13710" y="22051"/>
                    <a:pt x="13717" y="22379"/>
                    <a:pt x="13723" y="22706"/>
                  </a:cubicBezTo>
                  <a:lnTo>
                    <a:pt x="13723" y="22706"/>
                  </a:lnTo>
                  <a:cubicBezTo>
                    <a:pt x="13723" y="22763"/>
                    <a:pt x="13729" y="22820"/>
                    <a:pt x="13736" y="22889"/>
                  </a:cubicBezTo>
                  <a:lnTo>
                    <a:pt x="13736" y="22889"/>
                  </a:lnTo>
                  <a:cubicBezTo>
                    <a:pt x="13754" y="22876"/>
                    <a:pt x="13767" y="22876"/>
                    <a:pt x="13767" y="22870"/>
                  </a:cubicBezTo>
                  <a:lnTo>
                    <a:pt x="13767" y="22870"/>
                  </a:lnTo>
                  <a:cubicBezTo>
                    <a:pt x="13792" y="22801"/>
                    <a:pt x="13824" y="22731"/>
                    <a:pt x="13843" y="22656"/>
                  </a:cubicBezTo>
                  <a:lnTo>
                    <a:pt x="13843" y="22656"/>
                  </a:lnTo>
                  <a:cubicBezTo>
                    <a:pt x="14044" y="22064"/>
                    <a:pt x="14290" y="21497"/>
                    <a:pt x="14624" y="20967"/>
                  </a:cubicBezTo>
                  <a:lnTo>
                    <a:pt x="14624" y="20967"/>
                  </a:lnTo>
                  <a:cubicBezTo>
                    <a:pt x="14813" y="20665"/>
                    <a:pt x="15014" y="20369"/>
                    <a:pt x="15254" y="20104"/>
                  </a:cubicBezTo>
                  <a:lnTo>
                    <a:pt x="15254" y="20104"/>
                  </a:lnTo>
                  <a:cubicBezTo>
                    <a:pt x="15474" y="19865"/>
                    <a:pt x="15695" y="19625"/>
                    <a:pt x="15909" y="19380"/>
                  </a:cubicBezTo>
                  <a:lnTo>
                    <a:pt x="15909" y="19380"/>
                  </a:lnTo>
                  <a:cubicBezTo>
                    <a:pt x="16086" y="19178"/>
                    <a:pt x="16237" y="18964"/>
                    <a:pt x="16344" y="18718"/>
                  </a:cubicBezTo>
                  <a:lnTo>
                    <a:pt x="16344" y="18718"/>
                  </a:lnTo>
                  <a:cubicBezTo>
                    <a:pt x="16495" y="18397"/>
                    <a:pt x="16564" y="18057"/>
                    <a:pt x="16602" y="17710"/>
                  </a:cubicBezTo>
                  <a:lnTo>
                    <a:pt x="16602" y="17710"/>
                  </a:lnTo>
                  <a:cubicBezTo>
                    <a:pt x="16621" y="17534"/>
                    <a:pt x="16634" y="17364"/>
                    <a:pt x="16653" y="17187"/>
                  </a:cubicBezTo>
                  <a:lnTo>
                    <a:pt x="16653" y="17187"/>
                  </a:lnTo>
                  <a:cubicBezTo>
                    <a:pt x="16690" y="16797"/>
                    <a:pt x="16804" y="16431"/>
                    <a:pt x="17005" y="16091"/>
                  </a:cubicBezTo>
                  <a:lnTo>
                    <a:pt x="17005" y="16091"/>
                  </a:lnTo>
                  <a:cubicBezTo>
                    <a:pt x="17157" y="15845"/>
                    <a:pt x="17314" y="15606"/>
                    <a:pt x="17472" y="15366"/>
                  </a:cubicBezTo>
                  <a:lnTo>
                    <a:pt x="17472" y="15366"/>
                  </a:lnTo>
                  <a:cubicBezTo>
                    <a:pt x="17749" y="14957"/>
                    <a:pt x="17887" y="14510"/>
                    <a:pt x="17900" y="14018"/>
                  </a:cubicBezTo>
                  <a:lnTo>
                    <a:pt x="17900" y="14018"/>
                  </a:lnTo>
                  <a:cubicBezTo>
                    <a:pt x="17906" y="13804"/>
                    <a:pt x="17900" y="13590"/>
                    <a:pt x="17875" y="13382"/>
                  </a:cubicBezTo>
                  <a:lnTo>
                    <a:pt x="17875" y="13382"/>
                  </a:lnTo>
                  <a:cubicBezTo>
                    <a:pt x="17831" y="13092"/>
                    <a:pt x="17774" y="12796"/>
                    <a:pt x="17711" y="12512"/>
                  </a:cubicBezTo>
                  <a:lnTo>
                    <a:pt x="17711" y="12512"/>
                  </a:lnTo>
                  <a:cubicBezTo>
                    <a:pt x="17642" y="12216"/>
                    <a:pt x="17560" y="11920"/>
                    <a:pt x="17491" y="11624"/>
                  </a:cubicBezTo>
                  <a:lnTo>
                    <a:pt x="17491" y="11624"/>
                  </a:lnTo>
                  <a:cubicBezTo>
                    <a:pt x="17421" y="11353"/>
                    <a:pt x="17383" y="11076"/>
                    <a:pt x="17364" y="10792"/>
                  </a:cubicBezTo>
                  <a:lnTo>
                    <a:pt x="17364" y="10792"/>
                  </a:lnTo>
                  <a:cubicBezTo>
                    <a:pt x="17308" y="9822"/>
                    <a:pt x="17667" y="9016"/>
                    <a:pt x="18328" y="8329"/>
                  </a:cubicBezTo>
                  <a:lnTo>
                    <a:pt x="18328" y="8329"/>
                  </a:lnTo>
                  <a:cubicBezTo>
                    <a:pt x="18423" y="8228"/>
                    <a:pt x="18536" y="8153"/>
                    <a:pt x="18669" y="8109"/>
                  </a:cubicBezTo>
                  <a:lnTo>
                    <a:pt x="18669" y="8109"/>
                  </a:lnTo>
                  <a:cubicBezTo>
                    <a:pt x="19053" y="7976"/>
                    <a:pt x="19437" y="7831"/>
                    <a:pt x="19828" y="7705"/>
                  </a:cubicBezTo>
                  <a:lnTo>
                    <a:pt x="19828" y="7705"/>
                  </a:lnTo>
                  <a:cubicBezTo>
                    <a:pt x="20439" y="7516"/>
                    <a:pt x="21031" y="7290"/>
                    <a:pt x="21586" y="6962"/>
                  </a:cubicBezTo>
                  <a:lnTo>
                    <a:pt x="21586" y="6962"/>
                  </a:lnTo>
                  <a:cubicBezTo>
                    <a:pt x="21605" y="6949"/>
                    <a:pt x="21636" y="6949"/>
                    <a:pt x="21668" y="6943"/>
                  </a:cubicBezTo>
                  <a:lnTo>
                    <a:pt x="21668" y="6943"/>
                  </a:lnTo>
                  <a:cubicBezTo>
                    <a:pt x="21668" y="6968"/>
                    <a:pt x="21668" y="6975"/>
                    <a:pt x="21668" y="6981"/>
                  </a:cubicBezTo>
                  <a:lnTo>
                    <a:pt x="21668" y="6981"/>
                  </a:lnTo>
                  <a:cubicBezTo>
                    <a:pt x="21447" y="7390"/>
                    <a:pt x="21346" y="7825"/>
                    <a:pt x="21428" y="8298"/>
                  </a:cubicBezTo>
                  <a:lnTo>
                    <a:pt x="21428" y="8298"/>
                  </a:lnTo>
                  <a:cubicBezTo>
                    <a:pt x="21441" y="8367"/>
                    <a:pt x="21416" y="8430"/>
                    <a:pt x="21378" y="8487"/>
                  </a:cubicBezTo>
                  <a:lnTo>
                    <a:pt x="21378" y="8487"/>
                  </a:lnTo>
                  <a:cubicBezTo>
                    <a:pt x="21264" y="8676"/>
                    <a:pt x="21151" y="8865"/>
                    <a:pt x="21038" y="9054"/>
                  </a:cubicBezTo>
                  <a:lnTo>
                    <a:pt x="21038" y="9054"/>
                  </a:lnTo>
                  <a:cubicBezTo>
                    <a:pt x="20823" y="9413"/>
                    <a:pt x="20641" y="9784"/>
                    <a:pt x="20527" y="10194"/>
                  </a:cubicBezTo>
                  <a:lnTo>
                    <a:pt x="20527" y="10194"/>
                  </a:lnTo>
                  <a:cubicBezTo>
                    <a:pt x="20376" y="10755"/>
                    <a:pt x="20439" y="11290"/>
                    <a:pt x="20754" y="11782"/>
                  </a:cubicBezTo>
                  <a:lnTo>
                    <a:pt x="20754" y="11782"/>
                  </a:lnTo>
                  <a:cubicBezTo>
                    <a:pt x="20773" y="11819"/>
                    <a:pt x="20792" y="11851"/>
                    <a:pt x="20817" y="11882"/>
                  </a:cubicBezTo>
                  <a:lnTo>
                    <a:pt x="20817" y="11882"/>
                  </a:lnTo>
                  <a:cubicBezTo>
                    <a:pt x="20949" y="12078"/>
                    <a:pt x="21050" y="12292"/>
                    <a:pt x="21101" y="12519"/>
                  </a:cubicBezTo>
                  <a:lnTo>
                    <a:pt x="21101" y="12519"/>
                  </a:lnTo>
                  <a:cubicBezTo>
                    <a:pt x="21107" y="12544"/>
                    <a:pt x="21126" y="12569"/>
                    <a:pt x="21145" y="12601"/>
                  </a:cubicBezTo>
                  <a:lnTo>
                    <a:pt x="21145" y="12601"/>
                  </a:lnTo>
                  <a:cubicBezTo>
                    <a:pt x="21170" y="12569"/>
                    <a:pt x="21189" y="12557"/>
                    <a:pt x="21195" y="12531"/>
                  </a:cubicBezTo>
                  <a:lnTo>
                    <a:pt x="21195" y="12531"/>
                  </a:lnTo>
                  <a:cubicBezTo>
                    <a:pt x="21353" y="12109"/>
                    <a:pt x="21548" y="11693"/>
                    <a:pt x="21674" y="11252"/>
                  </a:cubicBezTo>
                  <a:lnTo>
                    <a:pt x="21674" y="11252"/>
                  </a:lnTo>
                  <a:cubicBezTo>
                    <a:pt x="21712" y="11120"/>
                    <a:pt x="21743" y="10975"/>
                    <a:pt x="21781" y="10837"/>
                  </a:cubicBezTo>
                  <a:lnTo>
                    <a:pt x="21781" y="10837"/>
                  </a:lnTo>
                  <a:cubicBezTo>
                    <a:pt x="21939" y="10207"/>
                    <a:pt x="21932" y="9577"/>
                    <a:pt x="21762" y="8946"/>
                  </a:cubicBezTo>
                  <a:lnTo>
                    <a:pt x="21762" y="8946"/>
                  </a:lnTo>
                  <a:cubicBezTo>
                    <a:pt x="21687" y="8657"/>
                    <a:pt x="21617" y="8361"/>
                    <a:pt x="21605" y="8052"/>
                  </a:cubicBezTo>
                  <a:lnTo>
                    <a:pt x="21605" y="8052"/>
                  </a:lnTo>
                  <a:cubicBezTo>
                    <a:pt x="21586" y="7592"/>
                    <a:pt x="21718" y="7189"/>
                    <a:pt x="22033" y="6842"/>
                  </a:cubicBezTo>
                  <a:lnTo>
                    <a:pt x="22033" y="6842"/>
                  </a:lnTo>
                  <a:cubicBezTo>
                    <a:pt x="22121" y="6741"/>
                    <a:pt x="22222" y="6653"/>
                    <a:pt x="22323" y="6552"/>
                  </a:cubicBezTo>
                  <a:lnTo>
                    <a:pt x="22323" y="6552"/>
                  </a:lnTo>
                  <a:cubicBezTo>
                    <a:pt x="22405" y="6477"/>
                    <a:pt x="22499" y="6407"/>
                    <a:pt x="22562" y="6313"/>
                  </a:cubicBezTo>
                  <a:lnTo>
                    <a:pt x="22562" y="6313"/>
                  </a:lnTo>
                  <a:cubicBezTo>
                    <a:pt x="22776" y="5998"/>
                    <a:pt x="22991" y="5689"/>
                    <a:pt x="23186" y="5362"/>
                  </a:cubicBezTo>
                  <a:lnTo>
                    <a:pt x="23186" y="5362"/>
                  </a:lnTo>
                  <a:cubicBezTo>
                    <a:pt x="23306" y="5154"/>
                    <a:pt x="23400" y="4927"/>
                    <a:pt x="23507" y="4706"/>
                  </a:cubicBezTo>
                  <a:lnTo>
                    <a:pt x="23507" y="4706"/>
                  </a:lnTo>
                  <a:cubicBezTo>
                    <a:pt x="23545" y="4631"/>
                    <a:pt x="23545" y="4631"/>
                    <a:pt x="23627" y="4574"/>
                  </a:cubicBezTo>
                  <a:lnTo>
                    <a:pt x="23627" y="4574"/>
                  </a:lnTo>
                  <a:cubicBezTo>
                    <a:pt x="23627" y="4574"/>
                    <a:pt x="23633" y="4580"/>
                    <a:pt x="23633" y="4587"/>
                  </a:cubicBezTo>
                  <a:lnTo>
                    <a:pt x="23633" y="4587"/>
                  </a:lnTo>
                  <a:cubicBezTo>
                    <a:pt x="23640" y="4631"/>
                    <a:pt x="23646" y="4681"/>
                    <a:pt x="23652" y="4725"/>
                  </a:cubicBezTo>
                  <a:lnTo>
                    <a:pt x="23652" y="4725"/>
                  </a:lnTo>
                  <a:cubicBezTo>
                    <a:pt x="23665" y="5015"/>
                    <a:pt x="23721" y="5299"/>
                    <a:pt x="23841" y="5563"/>
                  </a:cubicBezTo>
                  <a:lnTo>
                    <a:pt x="23841" y="5563"/>
                  </a:lnTo>
                  <a:cubicBezTo>
                    <a:pt x="23892" y="5677"/>
                    <a:pt x="23885" y="5765"/>
                    <a:pt x="23810" y="5853"/>
                  </a:cubicBezTo>
                  <a:lnTo>
                    <a:pt x="23810" y="5853"/>
                  </a:lnTo>
                  <a:cubicBezTo>
                    <a:pt x="23772" y="5897"/>
                    <a:pt x="23747" y="5941"/>
                    <a:pt x="23715" y="5985"/>
                  </a:cubicBezTo>
                  <a:lnTo>
                    <a:pt x="23715" y="5985"/>
                  </a:lnTo>
                  <a:cubicBezTo>
                    <a:pt x="23501" y="6332"/>
                    <a:pt x="23280" y="6678"/>
                    <a:pt x="23073" y="7031"/>
                  </a:cubicBezTo>
                  <a:lnTo>
                    <a:pt x="23073" y="7031"/>
                  </a:lnTo>
                  <a:cubicBezTo>
                    <a:pt x="22770" y="7535"/>
                    <a:pt x="22581" y="8090"/>
                    <a:pt x="22461" y="8663"/>
                  </a:cubicBezTo>
                  <a:lnTo>
                    <a:pt x="22461" y="8663"/>
                  </a:lnTo>
                  <a:cubicBezTo>
                    <a:pt x="22361" y="9161"/>
                    <a:pt x="22411" y="9633"/>
                    <a:pt x="22638" y="10081"/>
                  </a:cubicBezTo>
                  <a:lnTo>
                    <a:pt x="22638" y="10081"/>
                  </a:lnTo>
                  <a:cubicBezTo>
                    <a:pt x="22758" y="10326"/>
                    <a:pt x="22890" y="10566"/>
                    <a:pt x="23035" y="10799"/>
                  </a:cubicBezTo>
                  <a:lnTo>
                    <a:pt x="23035" y="10799"/>
                  </a:lnTo>
                  <a:cubicBezTo>
                    <a:pt x="23224" y="11107"/>
                    <a:pt x="23400" y="11429"/>
                    <a:pt x="23532" y="11769"/>
                  </a:cubicBezTo>
                  <a:lnTo>
                    <a:pt x="23532" y="11769"/>
                  </a:lnTo>
                  <a:cubicBezTo>
                    <a:pt x="23570" y="11857"/>
                    <a:pt x="23608" y="11952"/>
                    <a:pt x="23652" y="12040"/>
                  </a:cubicBezTo>
                  <a:lnTo>
                    <a:pt x="23652" y="12040"/>
                  </a:lnTo>
                  <a:cubicBezTo>
                    <a:pt x="23822" y="12399"/>
                    <a:pt x="24043" y="12720"/>
                    <a:pt x="24333" y="12991"/>
                  </a:cubicBezTo>
                  <a:lnTo>
                    <a:pt x="24333" y="12991"/>
                  </a:lnTo>
                  <a:cubicBezTo>
                    <a:pt x="24452" y="13105"/>
                    <a:pt x="24572" y="13205"/>
                    <a:pt x="24692" y="13313"/>
                  </a:cubicBezTo>
                  <a:lnTo>
                    <a:pt x="24692" y="13313"/>
                  </a:lnTo>
                  <a:cubicBezTo>
                    <a:pt x="24944" y="13539"/>
                    <a:pt x="25196" y="13766"/>
                    <a:pt x="25441" y="14006"/>
                  </a:cubicBezTo>
                  <a:lnTo>
                    <a:pt x="25441" y="14006"/>
                  </a:lnTo>
                  <a:cubicBezTo>
                    <a:pt x="25675" y="14239"/>
                    <a:pt x="25838" y="14522"/>
                    <a:pt x="25977" y="14818"/>
                  </a:cubicBezTo>
                  <a:lnTo>
                    <a:pt x="25977" y="14818"/>
                  </a:lnTo>
                  <a:cubicBezTo>
                    <a:pt x="26009" y="14881"/>
                    <a:pt x="26040" y="14938"/>
                    <a:pt x="26078" y="15014"/>
                  </a:cubicBezTo>
                  <a:lnTo>
                    <a:pt x="26078" y="15014"/>
                  </a:lnTo>
                  <a:cubicBezTo>
                    <a:pt x="26116" y="14957"/>
                    <a:pt x="26135" y="14907"/>
                    <a:pt x="26141" y="14856"/>
                  </a:cubicBezTo>
                  <a:lnTo>
                    <a:pt x="26141" y="14856"/>
                  </a:lnTo>
                  <a:cubicBezTo>
                    <a:pt x="26172" y="14692"/>
                    <a:pt x="26204" y="14529"/>
                    <a:pt x="26229" y="14365"/>
                  </a:cubicBezTo>
                  <a:lnTo>
                    <a:pt x="26229" y="14365"/>
                  </a:lnTo>
                  <a:cubicBezTo>
                    <a:pt x="26279" y="14050"/>
                    <a:pt x="26279" y="13741"/>
                    <a:pt x="26242" y="13432"/>
                  </a:cubicBezTo>
                  <a:lnTo>
                    <a:pt x="26242" y="13432"/>
                  </a:lnTo>
                  <a:cubicBezTo>
                    <a:pt x="26185" y="12998"/>
                    <a:pt x="26072" y="12588"/>
                    <a:pt x="25920" y="12179"/>
                  </a:cubicBezTo>
                  <a:lnTo>
                    <a:pt x="25920" y="12179"/>
                  </a:lnTo>
                  <a:cubicBezTo>
                    <a:pt x="25794" y="11819"/>
                    <a:pt x="25656" y="11467"/>
                    <a:pt x="25523" y="11114"/>
                  </a:cubicBezTo>
                  <a:lnTo>
                    <a:pt x="25523" y="11114"/>
                  </a:lnTo>
                  <a:cubicBezTo>
                    <a:pt x="25366" y="10685"/>
                    <a:pt x="25297" y="10251"/>
                    <a:pt x="25322" y="9797"/>
                  </a:cubicBezTo>
                  <a:lnTo>
                    <a:pt x="25322" y="9797"/>
                  </a:lnTo>
                  <a:cubicBezTo>
                    <a:pt x="25341" y="9551"/>
                    <a:pt x="25360" y="9312"/>
                    <a:pt x="25372" y="9066"/>
                  </a:cubicBezTo>
                  <a:lnTo>
                    <a:pt x="25372" y="9066"/>
                  </a:lnTo>
                  <a:cubicBezTo>
                    <a:pt x="25385" y="8871"/>
                    <a:pt x="25397" y="8676"/>
                    <a:pt x="25404" y="8480"/>
                  </a:cubicBezTo>
                  <a:lnTo>
                    <a:pt x="25404" y="8480"/>
                  </a:lnTo>
                  <a:cubicBezTo>
                    <a:pt x="25416" y="8020"/>
                    <a:pt x="25322" y="7586"/>
                    <a:pt x="25095" y="7189"/>
                  </a:cubicBezTo>
                  <a:lnTo>
                    <a:pt x="25095" y="7189"/>
                  </a:lnTo>
                  <a:cubicBezTo>
                    <a:pt x="24944" y="6937"/>
                    <a:pt x="24780" y="6685"/>
                    <a:pt x="24622" y="6439"/>
                  </a:cubicBezTo>
                  <a:lnTo>
                    <a:pt x="24622" y="6439"/>
                  </a:lnTo>
                  <a:cubicBezTo>
                    <a:pt x="24503" y="6263"/>
                    <a:pt x="24370" y="6092"/>
                    <a:pt x="24257" y="5916"/>
                  </a:cubicBezTo>
                  <a:lnTo>
                    <a:pt x="24257" y="5916"/>
                  </a:lnTo>
                  <a:cubicBezTo>
                    <a:pt x="23992" y="5525"/>
                    <a:pt x="23848" y="5091"/>
                    <a:pt x="23848" y="4612"/>
                  </a:cubicBezTo>
                  <a:lnTo>
                    <a:pt x="23848" y="4612"/>
                  </a:lnTo>
                  <a:cubicBezTo>
                    <a:pt x="23841" y="4436"/>
                    <a:pt x="23848" y="4265"/>
                    <a:pt x="23854" y="4089"/>
                  </a:cubicBezTo>
                  <a:lnTo>
                    <a:pt x="23854" y="4089"/>
                  </a:lnTo>
                  <a:cubicBezTo>
                    <a:pt x="23854" y="3957"/>
                    <a:pt x="23879" y="3837"/>
                    <a:pt x="23942" y="3717"/>
                  </a:cubicBezTo>
                  <a:lnTo>
                    <a:pt x="23942" y="3717"/>
                  </a:lnTo>
                  <a:cubicBezTo>
                    <a:pt x="23992" y="3616"/>
                    <a:pt x="24030" y="3509"/>
                    <a:pt x="24081" y="3409"/>
                  </a:cubicBezTo>
                  <a:lnTo>
                    <a:pt x="24081" y="3409"/>
                  </a:lnTo>
                  <a:cubicBezTo>
                    <a:pt x="24396" y="2697"/>
                    <a:pt x="24824" y="2073"/>
                    <a:pt x="25366" y="1519"/>
                  </a:cubicBezTo>
                  <a:lnTo>
                    <a:pt x="25366" y="1519"/>
                  </a:lnTo>
                  <a:cubicBezTo>
                    <a:pt x="25857" y="1027"/>
                    <a:pt x="26387" y="592"/>
                    <a:pt x="26966" y="208"/>
                  </a:cubicBezTo>
                  <a:lnTo>
                    <a:pt x="26966" y="208"/>
                  </a:lnTo>
                  <a:cubicBezTo>
                    <a:pt x="27004" y="183"/>
                    <a:pt x="27042" y="158"/>
                    <a:pt x="27067" y="126"/>
                  </a:cubicBezTo>
                  <a:lnTo>
                    <a:pt x="27067" y="126"/>
                  </a:lnTo>
                  <a:cubicBezTo>
                    <a:pt x="27086" y="101"/>
                    <a:pt x="27086" y="63"/>
                    <a:pt x="27080" y="38"/>
                  </a:cubicBezTo>
                  <a:lnTo>
                    <a:pt x="27080" y="38"/>
                  </a:lnTo>
                  <a:cubicBezTo>
                    <a:pt x="27067" y="13"/>
                    <a:pt x="27042" y="0"/>
                    <a:pt x="27017" y="0"/>
                  </a:cubicBezTo>
                  <a:lnTo>
                    <a:pt x="27017" y="0"/>
                  </a:lnTo>
                  <a:cubicBezTo>
                    <a:pt x="27004" y="0"/>
                    <a:pt x="26991" y="0"/>
                    <a:pt x="26985" y="6"/>
                  </a:cubicBezTo>
                  <a:moveTo>
                    <a:pt x="23236" y="2382"/>
                  </a:moveTo>
                  <a:cubicBezTo>
                    <a:pt x="23073" y="2369"/>
                    <a:pt x="22909" y="2363"/>
                    <a:pt x="22739" y="2344"/>
                  </a:cubicBezTo>
                  <a:lnTo>
                    <a:pt x="22739" y="2344"/>
                  </a:lnTo>
                  <a:cubicBezTo>
                    <a:pt x="22468" y="2325"/>
                    <a:pt x="22197" y="2293"/>
                    <a:pt x="21926" y="2281"/>
                  </a:cubicBezTo>
                  <a:lnTo>
                    <a:pt x="21926" y="2281"/>
                  </a:lnTo>
                  <a:cubicBezTo>
                    <a:pt x="21831" y="2275"/>
                    <a:pt x="21750" y="2243"/>
                    <a:pt x="21674" y="2193"/>
                  </a:cubicBezTo>
                  <a:lnTo>
                    <a:pt x="21674" y="2193"/>
                  </a:lnTo>
                  <a:cubicBezTo>
                    <a:pt x="21516" y="2098"/>
                    <a:pt x="21359" y="2010"/>
                    <a:pt x="21201" y="1922"/>
                  </a:cubicBezTo>
                  <a:lnTo>
                    <a:pt x="21201" y="1922"/>
                  </a:lnTo>
                  <a:cubicBezTo>
                    <a:pt x="21176" y="1909"/>
                    <a:pt x="21151" y="1897"/>
                    <a:pt x="21107" y="1878"/>
                  </a:cubicBezTo>
                  <a:lnTo>
                    <a:pt x="21107" y="1878"/>
                  </a:lnTo>
                  <a:cubicBezTo>
                    <a:pt x="21214" y="1834"/>
                    <a:pt x="21296" y="1846"/>
                    <a:pt x="21378" y="1859"/>
                  </a:cubicBezTo>
                  <a:lnTo>
                    <a:pt x="21378" y="1859"/>
                  </a:lnTo>
                  <a:cubicBezTo>
                    <a:pt x="21636" y="1903"/>
                    <a:pt x="21901" y="1953"/>
                    <a:pt x="22159" y="1997"/>
                  </a:cubicBezTo>
                  <a:lnTo>
                    <a:pt x="22159" y="1997"/>
                  </a:lnTo>
                  <a:cubicBezTo>
                    <a:pt x="22241" y="2016"/>
                    <a:pt x="22323" y="2041"/>
                    <a:pt x="22398" y="2060"/>
                  </a:cubicBezTo>
                  <a:lnTo>
                    <a:pt x="22398" y="2060"/>
                  </a:lnTo>
                  <a:cubicBezTo>
                    <a:pt x="22713" y="2155"/>
                    <a:pt x="23022" y="2249"/>
                    <a:pt x="23331" y="2344"/>
                  </a:cubicBezTo>
                  <a:lnTo>
                    <a:pt x="23331" y="2344"/>
                  </a:lnTo>
                  <a:cubicBezTo>
                    <a:pt x="23318" y="2375"/>
                    <a:pt x="23299" y="2382"/>
                    <a:pt x="23280" y="2382"/>
                  </a:cubicBezTo>
                  <a:lnTo>
                    <a:pt x="23280" y="2382"/>
                  </a:lnTo>
                  <a:cubicBezTo>
                    <a:pt x="23262" y="2382"/>
                    <a:pt x="23249" y="2382"/>
                    <a:pt x="23236" y="2382"/>
                  </a:cubicBezTo>
                  <a:moveTo>
                    <a:pt x="20351" y="2394"/>
                  </a:moveTo>
                  <a:cubicBezTo>
                    <a:pt x="20250" y="2350"/>
                    <a:pt x="20156" y="2312"/>
                    <a:pt x="20055" y="2281"/>
                  </a:cubicBezTo>
                  <a:lnTo>
                    <a:pt x="20055" y="2281"/>
                  </a:lnTo>
                  <a:cubicBezTo>
                    <a:pt x="19960" y="2249"/>
                    <a:pt x="19866" y="2230"/>
                    <a:pt x="19784" y="2205"/>
                  </a:cubicBezTo>
                  <a:lnTo>
                    <a:pt x="19784" y="2205"/>
                  </a:lnTo>
                  <a:cubicBezTo>
                    <a:pt x="19765" y="2149"/>
                    <a:pt x="19803" y="2136"/>
                    <a:pt x="19822" y="2123"/>
                  </a:cubicBezTo>
                  <a:lnTo>
                    <a:pt x="19822" y="2123"/>
                  </a:lnTo>
                  <a:cubicBezTo>
                    <a:pt x="20074" y="1997"/>
                    <a:pt x="20345" y="1922"/>
                    <a:pt x="20628" y="1884"/>
                  </a:cubicBezTo>
                  <a:lnTo>
                    <a:pt x="20628" y="1884"/>
                  </a:lnTo>
                  <a:cubicBezTo>
                    <a:pt x="20666" y="1878"/>
                    <a:pt x="20704" y="1878"/>
                    <a:pt x="20741" y="1884"/>
                  </a:cubicBezTo>
                  <a:lnTo>
                    <a:pt x="20741" y="1884"/>
                  </a:lnTo>
                  <a:cubicBezTo>
                    <a:pt x="21031" y="1934"/>
                    <a:pt x="21302" y="2048"/>
                    <a:pt x="21535" y="2268"/>
                  </a:cubicBezTo>
                  <a:lnTo>
                    <a:pt x="21535" y="2268"/>
                  </a:lnTo>
                  <a:cubicBezTo>
                    <a:pt x="21491" y="2268"/>
                    <a:pt x="21447" y="2275"/>
                    <a:pt x="21409" y="2281"/>
                  </a:cubicBezTo>
                  <a:lnTo>
                    <a:pt x="21409" y="2281"/>
                  </a:lnTo>
                  <a:cubicBezTo>
                    <a:pt x="21113" y="2293"/>
                    <a:pt x="20817" y="2325"/>
                    <a:pt x="20527" y="2394"/>
                  </a:cubicBezTo>
                  <a:lnTo>
                    <a:pt x="20527" y="2394"/>
                  </a:lnTo>
                  <a:cubicBezTo>
                    <a:pt x="20489" y="2401"/>
                    <a:pt x="20458" y="2407"/>
                    <a:pt x="20420" y="2407"/>
                  </a:cubicBezTo>
                  <a:lnTo>
                    <a:pt x="20420" y="2407"/>
                  </a:lnTo>
                  <a:cubicBezTo>
                    <a:pt x="20401" y="2407"/>
                    <a:pt x="20376" y="2407"/>
                    <a:pt x="20351" y="2394"/>
                  </a:cubicBezTo>
                  <a:moveTo>
                    <a:pt x="18864" y="2873"/>
                  </a:moveTo>
                  <a:cubicBezTo>
                    <a:pt x="19040" y="2709"/>
                    <a:pt x="19223" y="2545"/>
                    <a:pt x="19399" y="2382"/>
                  </a:cubicBezTo>
                  <a:lnTo>
                    <a:pt x="19399" y="2382"/>
                  </a:lnTo>
                  <a:cubicBezTo>
                    <a:pt x="19500" y="2293"/>
                    <a:pt x="19614" y="2268"/>
                    <a:pt x="19740" y="2293"/>
                  </a:cubicBezTo>
                  <a:lnTo>
                    <a:pt x="19740" y="2293"/>
                  </a:lnTo>
                  <a:cubicBezTo>
                    <a:pt x="19866" y="2325"/>
                    <a:pt x="19985" y="2356"/>
                    <a:pt x="20111" y="2388"/>
                  </a:cubicBezTo>
                  <a:lnTo>
                    <a:pt x="20111" y="2388"/>
                  </a:lnTo>
                  <a:cubicBezTo>
                    <a:pt x="20143" y="2401"/>
                    <a:pt x="20168" y="2426"/>
                    <a:pt x="20206" y="2451"/>
                  </a:cubicBezTo>
                  <a:lnTo>
                    <a:pt x="20206" y="2451"/>
                  </a:lnTo>
                  <a:cubicBezTo>
                    <a:pt x="19778" y="2665"/>
                    <a:pt x="19135" y="2886"/>
                    <a:pt x="18870" y="2905"/>
                  </a:cubicBezTo>
                  <a:lnTo>
                    <a:pt x="18870" y="2905"/>
                  </a:lnTo>
                  <a:cubicBezTo>
                    <a:pt x="18864" y="2892"/>
                    <a:pt x="18858" y="2873"/>
                    <a:pt x="18864" y="2873"/>
                  </a:cubicBezTo>
                  <a:moveTo>
                    <a:pt x="20603" y="2930"/>
                  </a:moveTo>
                  <a:cubicBezTo>
                    <a:pt x="20767" y="2804"/>
                    <a:pt x="20918" y="2665"/>
                    <a:pt x="21044" y="2501"/>
                  </a:cubicBezTo>
                  <a:lnTo>
                    <a:pt x="21044" y="2501"/>
                  </a:lnTo>
                  <a:cubicBezTo>
                    <a:pt x="21088" y="2445"/>
                    <a:pt x="21138" y="2413"/>
                    <a:pt x="21214" y="2407"/>
                  </a:cubicBezTo>
                  <a:lnTo>
                    <a:pt x="21214" y="2407"/>
                  </a:lnTo>
                  <a:cubicBezTo>
                    <a:pt x="21693" y="2369"/>
                    <a:pt x="22165" y="2388"/>
                    <a:pt x="22644" y="2451"/>
                  </a:cubicBezTo>
                  <a:lnTo>
                    <a:pt x="22644" y="2451"/>
                  </a:lnTo>
                  <a:cubicBezTo>
                    <a:pt x="22663" y="2457"/>
                    <a:pt x="22676" y="2470"/>
                    <a:pt x="22695" y="2482"/>
                  </a:cubicBezTo>
                  <a:lnTo>
                    <a:pt x="22695" y="2482"/>
                  </a:lnTo>
                  <a:cubicBezTo>
                    <a:pt x="22663" y="2501"/>
                    <a:pt x="22632" y="2520"/>
                    <a:pt x="22600" y="2520"/>
                  </a:cubicBezTo>
                  <a:lnTo>
                    <a:pt x="22600" y="2520"/>
                  </a:lnTo>
                  <a:cubicBezTo>
                    <a:pt x="22128" y="2583"/>
                    <a:pt x="21674" y="2697"/>
                    <a:pt x="21227" y="2835"/>
                  </a:cubicBezTo>
                  <a:lnTo>
                    <a:pt x="21227" y="2835"/>
                  </a:lnTo>
                  <a:cubicBezTo>
                    <a:pt x="21050" y="2886"/>
                    <a:pt x="20874" y="2930"/>
                    <a:pt x="20697" y="2980"/>
                  </a:cubicBezTo>
                  <a:lnTo>
                    <a:pt x="20697" y="2980"/>
                  </a:lnTo>
                  <a:cubicBezTo>
                    <a:pt x="20653" y="2986"/>
                    <a:pt x="20609" y="2986"/>
                    <a:pt x="20552" y="2993"/>
                  </a:cubicBezTo>
                  <a:lnTo>
                    <a:pt x="20552" y="2993"/>
                  </a:lnTo>
                  <a:cubicBezTo>
                    <a:pt x="20578" y="2961"/>
                    <a:pt x="20584" y="2942"/>
                    <a:pt x="20603" y="2930"/>
                  </a:cubicBezTo>
                  <a:close/>
                  <a:moveTo>
                    <a:pt x="19815" y="3100"/>
                  </a:moveTo>
                  <a:cubicBezTo>
                    <a:pt x="19551" y="3094"/>
                    <a:pt x="19286" y="3094"/>
                    <a:pt x="18984" y="3043"/>
                  </a:cubicBezTo>
                  <a:lnTo>
                    <a:pt x="18984" y="3043"/>
                  </a:lnTo>
                  <a:cubicBezTo>
                    <a:pt x="19381" y="2892"/>
                    <a:pt x="19733" y="2753"/>
                    <a:pt x="20086" y="2634"/>
                  </a:cubicBezTo>
                  <a:lnTo>
                    <a:pt x="20086" y="2634"/>
                  </a:lnTo>
                  <a:cubicBezTo>
                    <a:pt x="20313" y="2564"/>
                    <a:pt x="20540" y="2514"/>
                    <a:pt x="20767" y="2464"/>
                  </a:cubicBezTo>
                  <a:lnTo>
                    <a:pt x="20767" y="2464"/>
                  </a:lnTo>
                  <a:cubicBezTo>
                    <a:pt x="20817" y="2451"/>
                    <a:pt x="20867" y="2451"/>
                    <a:pt x="20918" y="2445"/>
                  </a:cubicBezTo>
                  <a:lnTo>
                    <a:pt x="20918" y="2445"/>
                  </a:lnTo>
                  <a:cubicBezTo>
                    <a:pt x="20943" y="2508"/>
                    <a:pt x="20905" y="2533"/>
                    <a:pt x="20880" y="2552"/>
                  </a:cubicBezTo>
                  <a:lnTo>
                    <a:pt x="20880" y="2552"/>
                  </a:lnTo>
                  <a:cubicBezTo>
                    <a:pt x="20798" y="2640"/>
                    <a:pt x="20710" y="2722"/>
                    <a:pt x="20615" y="2804"/>
                  </a:cubicBezTo>
                  <a:lnTo>
                    <a:pt x="20615" y="2804"/>
                  </a:lnTo>
                  <a:cubicBezTo>
                    <a:pt x="20401" y="2993"/>
                    <a:pt x="20156" y="3100"/>
                    <a:pt x="19859" y="3100"/>
                  </a:cubicBezTo>
                  <a:lnTo>
                    <a:pt x="19859" y="3100"/>
                  </a:lnTo>
                  <a:cubicBezTo>
                    <a:pt x="19847" y="3100"/>
                    <a:pt x="19828" y="3100"/>
                    <a:pt x="19815" y="3100"/>
                  </a:cubicBezTo>
                  <a:moveTo>
                    <a:pt x="22745" y="2476"/>
                  </a:moveTo>
                  <a:cubicBezTo>
                    <a:pt x="22745" y="2482"/>
                    <a:pt x="22745" y="2489"/>
                    <a:pt x="22745" y="2495"/>
                  </a:cubicBezTo>
                  <a:lnTo>
                    <a:pt x="22745" y="2495"/>
                  </a:lnTo>
                  <a:cubicBezTo>
                    <a:pt x="22732" y="2489"/>
                    <a:pt x="22720" y="2489"/>
                    <a:pt x="22707" y="2489"/>
                  </a:cubicBezTo>
                  <a:lnTo>
                    <a:pt x="22707" y="2489"/>
                  </a:lnTo>
                  <a:cubicBezTo>
                    <a:pt x="22720" y="2482"/>
                    <a:pt x="22732" y="2476"/>
                    <a:pt x="22745" y="2476"/>
                  </a:cubicBezTo>
                  <a:close/>
                  <a:moveTo>
                    <a:pt x="11915" y="4165"/>
                  </a:moveTo>
                  <a:cubicBezTo>
                    <a:pt x="11877" y="4121"/>
                    <a:pt x="11839" y="4083"/>
                    <a:pt x="11808" y="4045"/>
                  </a:cubicBezTo>
                  <a:lnTo>
                    <a:pt x="11808" y="4045"/>
                  </a:lnTo>
                  <a:cubicBezTo>
                    <a:pt x="11701" y="3906"/>
                    <a:pt x="11562" y="3812"/>
                    <a:pt x="11404" y="3755"/>
                  </a:cubicBezTo>
                  <a:lnTo>
                    <a:pt x="11404" y="3755"/>
                  </a:lnTo>
                  <a:cubicBezTo>
                    <a:pt x="11253" y="3692"/>
                    <a:pt x="11096" y="3642"/>
                    <a:pt x="10938" y="3585"/>
                  </a:cubicBezTo>
                  <a:lnTo>
                    <a:pt x="10938" y="3585"/>
                  </a:lnTo>
                  <a:cubicBezTo>
                    <a:pt x="10844" y="3547"/>
                    <a:pt x="10755" y="3516"/>
                    <a:pt x="10667" y="3472"/>
                  </a:cubicBezTo>
                  <a:lnTo>
                    <a:pt x="10667" y="3472"/>
                  </a:lnTo>
                  <a:cubicBezTo>
                    <a:pt x="10598" y="3440"/>
                    <a:pt x="10535" y="3402"/>
                    <a:pt x="10491" y="3308"/>
                  </a:cubicBezTo>
                  <a:lnTo>
                    <a:pt x="10491" y="3308"/>
                  </a:lnTo>
                  <a:cubicBezTo>
                    <a:pt x="10522" y="3289"/>
                    <a:pt x="10541" y="3270"/>
                    <a:pt x="10560" y="3264"/>
                  </a:cubicBezTo>
                  <a:lnTo>
                    <a:pt x="10560" y="3264"/>
                  </a:lnTo>
                  <a:cubicBezTo>
                    <a:pt x="11014" y="3087"/>
                    <a:pt x="11486" y="2993"/>
                    <a:pt x="11978" y="2999"/>
                  </a:cubicBezTo>
                  <a:lnTo>
                    <a:pt x="11978" y="2999"/>
                  </a:lnTo>
                  <a:cubicBezTo>
                    <a:pt x="12047" y="2999"/>
                    <a:pt x="12116" y="2999"/>
                    <a:pt x="12167" y="3056"/>
                  </a:cubicBezTo>
                  <a:lnTo>
                    <a:pt x="12167" y="3056"/>
                  </a:lnTo>
                  <a:cubicBezTo>
                    <a:pt x="12457" y="3383"/>
                    <a:pt x="12847" y="3553"/>
                    <a:pt x="13232" y="3724"/>
                  </a:cubicBezTo>
                  <a:lnTo>
                    <a:pt x="13232" y="3724"/>
                  </a:lnTo>
                  <a:cubicBezTo>
                    <a:pt x="13484" y="3837"/>
                    <a:pt x="13729" y="3944"/>
                    <a:pt x="13975" y="4070"/>
                  </a:cubicBezTo>
                  <a:lnTo>
                    <a:pt x="13975" y="4070"/>
                  </a:lnTo>
                  <a:cubicBezTo>
                    <a:pt x="14214" y="4190"/>
                    <a:pt x="14410" y="4366"/>
                    <a:pt x="14580" y="4574"/>
                  </a:cubicBezTo>
                  <a:lnTo>
                    <a:pt x="14580" y="4574"/>
                  </a:lnTo>
                  <a:cubicBezTo>
                    <a:pt x="14599" y="4606"/>
                    <a:pt x="14611" y="4637"/>
                    <a:pt x="14643" y="4700"/>
                  </a:cubicBezTo>
                  <a:lnTo>
                    <a:pt x="14643" y="4700"/>
                  </a:lnTo>
                  <a:cubicBezTo>
                    <a:pt x="14567" y="4675"/>
                    <a:pt x="14510" y="4662"/>
                    <a:pt x="14454" y="4643"/>
                  </a:cubicBezTo>
                  <a:lnTo>
                    <a:pt x="14454" y="4643"/>
                  </a:lnTo>
                  <a:cubicBezTo>
                    <a:pt x="14151" y="4543"/>
                    <a:pt x="13855" y="4436"/>
                    <a:pt x="13547" y="4341"/>
                  </a:cubicBezTo>
                  <a:lnTo>
                    <a:pt x="13547" y="4341"/>
                  </a:lnTo>
                  <a:cubicBezTo>
                    <a:pt x="13055" y="4190"/>
                    <a:pt x="12545" y="4121"/>
                    <a:pt x="12028" y="4165"/>
                  </a:cubicBezTo>
                  <a:lnTo>
                    <a:pt x="12028" y="4165"/>
                  </a:lnTo>
                  <a:cubicBezTo>
                    <a:pt x="12009" y="4165"/>
                    <a:pt x="11997" y="4165"/>
                    <a:pt x="11984" y="4165"/>
                  </a:cubicBezTo>
                  <a:lnTo>
                    <a:pt x="11984" y="4165"/>
                  </a:lnTo>
                  <a:cubicBezTo>
                    <a:pt x="11959" y="4165"/>
                    <a:pt x="11940" y="4165"/>
                    <a:pt x="11915" y="4165"/>
                  </a:cubicBezTo>
                  <a:moveTo>
                    <a:pt x="14473" y="4328"/>
                  </a:moveTo>
                  <a:cubicBezTo>
                    <a:pt x="14258" y="4102"/>
                    <a:pt x="13981" y="3957"/>
                    <a:pt x="13698" y="3824"/>
                  </a:cubicBezTo>
                  <a:lnTo>
                    <a:pt x="13698" y="3824"/>
                  </a:lnTo>
                  <a:cubicBezTo>
                    <a:pt x="13383" y="3686"/>
                    <a:pt x="13061" y="3541"/>
                    <a:pt x="12746" y="3396"/>
                  </a:cubicBezTo>
                  <a:lnTo>
                    <a:pt x="12746" y="3396"/>
                  </a:lnTo>
                  <a:cubicBezTo>
                    <a:pt x="12557" y="3308"/>
                    <a:pt x="12457" y="3220"/>
                    <a:pt x="12286" y="3037"/>
                  </a:cubicBezTo>
                  <a:lnTo>
                    <a:pt x="12286" y="3037"/>
                  </a:lnTo>
                  <a:cubicBezTo>
                    <a:pt x="12343" y="3037"/>
                    <a:pt x="12381" y="3031"/>
                    <a:pt x="12419" y="3031"/>
                  </a:cubicBezTo>
                  <a:lnTo>
                    <a:pt x="12419" y="3031"/>
                  </a:lnTo>
                  <a:cubicBezTo>
                    <a:pt x="12740" y="3081"/>
                    <a:pt x="13036" y="3182"/>
                    <a:pt x="13339" y="3283"/>
                  </a:cubicBezTo>
                  <a:lnTo>
                    <a:pt x="13339" y="3283"/>
                  </a:lnTo>
                  <a:cubicBezTo>
                    <a:pt x="13553" y="3358"/>
                    <a:pt x="13767" y="3427"/>
                    <a:pt x="13981" y="3497"/>
                  </a:cubicBezTo>
                  <a:lnTo>
                    <a:pt x="13981" y="3497"/>
                  </a:lnTo>
                  <a:cubicBezTo>
                    <a:pt x="14057" y="3522"/>
                    <a:pt x="14120" y="3553"/>
                    <a:pt x="14170" y="3610"/>
                  </a:cubicBezTo>
                  <a:lnTo>
                    <a:pt x="14170" y="3610"/>
                  </a:lnTo>
                  <a:cubicBezTo>
                    <a:pt x="14271" y="3730"/>
                    <a:pt x="14384" y="3831"/>
                    <a:pt x="14479" y="3944"/>
                  </a:cubicBezTo>
                  <a:lnTo>
                    <a:pt x="14479" y="3944"/>
                  </a:lnTo>
                  <a:cubicBezTo>
                    <a:pt x="14567" y="4045"/>
                    <a:pt x="14649" y="4158"/>
                    <a:pt x="14718" y="4272"/>
                  </a:cubicBezTo>
                  <a:lnTo>
                    <a:pt x="14718" y="4272"/>
                  </a:lnTo>
                  <a:cubicBezTo>
                    <a:pt x="14788" y="4391"/>
                    <a:pt x="14832" y="4517"/>
                    <a:pt x="14794" y="4688"/>
                  </a:cubicBezTo>
                  <a:lnTo>
                    <a:pt x="14794" y="4688"/>
                  </a:lnTo>
                  <a:cubicBezTo>
                    <a:pt x="14674" y="4555"/>
                    <a:pt x="14580" y="4436"/>
                    <a:pt x="14473" y="4328"/>
                  </a:cubicBezTo>
                  <a:moveTo>
                    <a:pt x="18562" y="5204"/>
                  </a:moveTo>
                  <a:cubicBezTo>
                    <a:pt x="18221" y="4606"/>
                    <a:pt x="17774" y="4102"/>
                    <a:pt x="17207" y="3705"/>
                  </a:cubicBezTo>
                  <a:lnTo>
                    <a:pt x="17207" y="3705"/>
                  </a:lnTo>
                  <a:cubicBezTo>
                    <a:pt x="16993" y="3560"/>
                    <a:pt x="16785" y="3409"/>
                    <a:pt x="16552" y="3301"/>
                  </a:cubicBezTo>
                  <a:lnTo>
                    <a:pt x="16552" y="3301"/>
                  </a:lnTo>
                  <a:cubicBezTo>
                    <a:pt x="16527" y="3289"/>
                    <a:pt x="16508" y="3270"/>
                    <a:pt x="16457" y="3232"/>
                  </a:cubicBezTo>
                  <a:lnTo>
                    <a:pt x="16457" y="3232"/>
                  </a:lnTo>
                  <a:cubicBezTo>
                    <a:pt x="16533" y="3220"/>
                    <a:pt x="16571" y="3207"/>
                    <a:pt x="16615" y="3207"/>
                  </a:cubicBezTo>
                  <a:lnTo>
                    <a:pt x="16615" y="3207"/>
                  </a:lnTo>
                  <a:cubicBezTo>
                    <a:pt x="17031" y="3175"/>
                    <a:pt x="17434" y="3245"/>
                    <a:pt x="17812" y="3409"/>
                  </a:cubicBezTo>
                  <a:lnTo>
                    <a:pt x="17812" y="3409"/>
                  </a:lnTo>
                  <a:cubicBezTo>
                    <a:pt x="18045" y="3509"/>
                    <a:pt x="18284" y="3623"/>
                    <a:pt x="18499" y="3768"/>
                  </a:cubicBezTo>
                  <a:lnTo>
                    <a:pt x="18499" y="3768"/>
                  </a:lnTo>
                  <a:cubicBezTo>
                    <a:pt x="19078" y="4146"/>
                    <a:pt x="19658" y="4536"/>
                    <a:pt x="20206" y="4965"/>
                  </a:cubicBezTo>
                  <a:lnTo>
                    <a:pt x="20206" y="4965"/>
                  </a:lnTo>
                  <a:cubicBezTo>
                    <a:pt x="20219" y="4977"/>
                    <a:pt x="20231" y="4996"/>
                    <a:pt x="20250" y="5021"/>
                  </a:cubicBezTo>
                  <a:lnTo>
                    <a:pt x="20250" y="5021"/>
                  </a:lnTo>
                  <a:cubicBezTo>
                    <a:pt x="20225" y="5034"/>
                    <a:pt x="20206" y="5053"/>
                    <a:pt x="20187" y="5053"/>
                  </a:cubicBezTo>
                  <a:lnTo>
                    <a:pt x="20187" y="5053"/>
                  </a:lnTo>
                  <a:cubicBezTo>
                    <a:pt x="19601" y="5198"/>
                    <a:pt x="18921" y="5318"/>
                    <a:pt x="18637" y="5336"/>
                  </a:cubicBezTo>
                  <a:lnTo>
                    <a:pt x="18637" y="5336"/>
                  </a:lnTo>
                  <a:cubicBezTo>
                    <a:pt x="18612" y="5299"/>
                    <a:pt x="18587" y="5255"/>
                    <a:pt x="18562" y="5204"/>
                  </a:cubicBezTo>
                  <a:moveTo>
                    <a:pt x="17138" y="5349"/>
                  </a:moveTo>
                  <a:cubicBezTo>
                    <a:pt x="17024" y="4958"/>
                    <a:pt x="16810" y="4612"/>
                    <a:pt x="16571" y="4278"/>
                  </a:cubicBezTo>
                  <a:lnTo>
                    <a:pt x="16571" y="4278"/>
                  </a:lnTo>
                  <a:cubicBezTo>
                    <a:pt x="16331" y="3944"/>
                    <a:pt x="16029" y="3673"/>
                    <a:pt x="15670" y="3434"/>
                  </a:cubicBezTo>
                  <a:lnTo>
                    <a:pt x="15670" y="3434"/>
                  </a:lnTo>
                  <a:cubicBezTo>
                    <a:pt x="15714" y="3409"/>
                    <a:pt x="15733" y="3383"/>
                    <a:pt x="15758" y="3377"/>
                  </a:cubicBezTo>
                  <a:lnTo>
                    <a:pt x="15758" y="3377"/>
                  </a:lnTo>
                  <a:cubicBezTo>
                    <a:pt x="15890" y="3346"/>
                    <a:pt x="16023" y="3308"/>
                    <a:pt x="16155" y="3276"/>
                  </a:cubicBezTo>
                  <a:lnTo>
                    <a:pt x="16155" y="3276"/>
                  </a:lnTo>
                  <a:cubicBezTo>
                    <a:pt x="16230" y="3257"/>
                    <a:pt x="16300" y="3264"/>
                    <a:pt x="16369" y="3301"/>
                  </a:cubicBezTo>
                  <a:lnTo>
                    <a:pt x="16369" y="3301"/>
                  </a:lnTo>
                  <a:cubicBezTo>
                    <a:pt x="17175" y="3705"/>
                    <a:pt x="17856" y="4259"/>
                    <a:pt x="18347" y="5021"/>
                  </a:cubicBezTo>
                  <a:lnTo>
                    <a:pt x="18347" y="5021"/>
                  </a:lnTo>
                  <a:cubicBezTo>
                    <a:pt x="18391" y="5097"/>
                    <a:pt x="18436" y="5166"/>
                    <a:pt x="18473" y="5236"/>
                  </a:cubicBezTo>
                  <a:lnTo>
                    <a:pt x="18473" y="5236"/>
                  </a:lnTo>
                  <a:cubicBezTo>
                    <a:pt x="18492" y="5261"/>
                    <a:pt x="18499" y="5292"/>
                    <a:pt x="18517" y="5336"/>
                  </a:cubicBezTo>
                  <a:lnTo>
                    <a:pt x="18517" y="5336"/>
                  </a:lnTo>
                  <a:cubicBezTo>
                    <a:pt x="18366" y="5381"/>
                    <a:pt x="18089" y="5399"/>
                    <a:pt x="17812" y="5399"/>
                  </a:cubicBezTo>
                  <a:lnTo>
                    <a:pt x="17812" y="5399"/>
                  </a:lnTo>
                  <a:cubicBezTo>
                    <a:pt x="17560" y="5399"/>
                    <a:pt x="17308" y="5381"/>
                    <a:pt x="17138" y="5349"/>
                  </a:cubicBezTo>
                  <a:moveTo>
                    <a:pt x="9206" y="4221"/>
                  </a:moveTo>
                  <a:cubicBezTo>
                    <a:pt x="9168" y="4221"/>
                    <a:pt x="9136" y="4209"/>
                    <a:pt x="9080" y="4196"/>
                  </a:cubicBezTo>
                  <a:lnTo>
                    <a:pt x="9080" y="4196"/>
                  </a:lnTo>
                  <a:cubicBezTo>
                    <a:pt x="9117" y="4152"/>
                    <a:pt x="9136" y="4121"/>
                    <a:pt x="9162" y="4102"/>
                  </a:cubicBezTo>
                  <a:lnTo>
                    <a:pt x="9162" y="4102"/>
                  </a:lnTo>
                  <a:cubicBezTo>
                    <a:pt x="9546" y="3831"/>
                    <a:pt x="9918" y="3547"/>
                    <a:pt x="10371" y="3346"/>
                  </a:cubicBezTo>
                  <a:lnTo>
                    <a:pt x="10371" y="3346"/>
                  </a:lnTo>
                  <a:cubicBezTo>
                    <a:pt x="10579" y="3560"/>
                    <a:pt x="10837" y="3654"/>
                    <a:pt x="11096" y="3736"/>
                  </a:cubicBezTo>
                  <a:lnTo>
                    <a:pt x="11096" y="3736"/>
                  </a:lnTo>
                  <a:cubicBezTo>
                    <a:pt x="11197" y="3768"/>
                    <a:pt x="11297" y="3805"/>
                    <a:pt x="11398" y="3843"/>
                  </a:cubicBezTo>
                  <a:lnTo>
                    <a:pt x="11398" y="3843"/>
                  </a:lnTo>
                  <a:cubicBezTo>
                    <a:pt x="11568" y="3913"/>
                    <a:pt x="11656" y="3994"/>
                    <a:pt x="11770" y="4171"/>
                  </a:cubicBezTo>
                  <a:lnTo>
                    <a:pt x="11770" y="4171"/>
                  </a:lnTo>
                  <a:cubicBezTo>
                    <a:pt x="11745" y="4177"/>
                    <a:pt x="11713" y="4196"/>
                    <a:pt x="11688" y="4190"/>
                  </a:cubicBezTo>
                  <a:lnTo>
                    <a:pt x="11688" y="4190"/>
                  </a:lnTo>
                  <a:cubicBezTo>
                    <a:pt x="11650" y="4190"/>
                    <a:pt x="11612" y="4177"/>
                    <a:pt x="11581" y="4165"/>
                  </a:cubicBezTo>
                  <a:lnTo>
                    <a:pt x="11581" y="4165"/>
                  </a:lnTo>
                  <a:cubicBezTo>
                    <a:pt x="11253" y="4026"/>
                    <a:pt x="10919" y="4007"/>
                    <a:pt x="10579" y="4058"/>
                  </a:cubicBezTo>
                  <a:lnTo>
                    <a:pt x="10579" y="4058"/>
                  </a:lnTo>
                  <a:cubicBezTo>
                    <a:pt x="10308" y="4089"/>
                    <a:pt x="10037" y="4139"/>
                    <a:pt x="9773" y="4190"/>
                  </a:cubicBezTo>
                  <a:lnTo>
                    <a:pt x="9773" y="4190"/>
                  </a:lnTo>
                  <a:cubicBezTo>
                    <a:pt x="9634" y="4215"/>
                    <a:pt x="9495" y="4234"/>
                    <a:pt x="9357" y="4234"/>
                  </a:cubicBezTo>
                  <a:lnTo>
                    <a:pt x="9357" y="4234"/>
                  </a:lnTo>
                  <a:cubicBezTo>
                    <a:pt x="9306" y="4234"/>
                    <a:pt x="9256" y="4228"/>
                    <a:pt x="9206" y="4221"/>
                  </a:cubicBezTo>
                  <a:close/>
                  <a:moveTo>
                    <a:pt x="16873" y="5330"/>
                  </a:moveTo>
                  <a:cubicBezTo>
                    <a:pt x="16401" y="5267"/>
                    <a:pt x="15934" y="5141"/>
                    <a:pt x="15481" y="5003"/>
                  </a:cubicBezTo>
                  <a:lnTo>
                    <a:pt x="15481" y="5003"/>
                  </a:lnTo>
                  <a:cubicBezTo>
                    <a:pt x="15336" y="4958"/>
                    <a:pt x="15191" y="4908"/>
                    <a:pt x="15046" y="4858"/>
                  </a:cubicBezTo>
                  <a:lnTo>
                    <a:pt x="15046" y="4858"/>
                  </a:lnTo>
                  <a:cubicBezTo>
                    <a:pt x="15002" y="4845"/>
                    <a:pt x="14951" y="4814"/>
                    <a:pt x="14888" y="4788"/>
                  </a:cubicBezTo>
                  <a:lnTo>
                    <a:pt x="14888" y="4788"/>
                  </a:lnTo>
                  <a:cubicBezTo>
                    <a:pt x="14951" y="4410"/>
                    <a:pt x="14781" y="4139"/>
                    <a:pt x="14555" y="3887"/>
                  </a:cubicBezTo>
                  <a:lnTo>
                    <a:pt x="14555" y="3887"/>
                  </a:lnTo>
                  <a:cubicBezTo>
                    <a:pt x="14485" y="3818"/>
                    <a:pt x="14416" y="3749"/>
                    <a:pt x="14347" y="3679"/>
                  </a:cubicBezTo>
                  <a:lnTo>
                    <a:pt x="14347" y="3679"/>
                  </a:lnTo>
                  <a:cubicBezTo>
                    <a:pt x="14321" y="3654"/>
                    <a:pt x="14303" y="3623"/>
                    <a:pt x="14277" y="3585"/>
                  </a:cubicBezTo>
                  <a:lnTo>
                    <a:pt x="14277" y="3585"/>
                  </a:lnTo>
                  <a:cubicBezTo>
                    <a:pt x="14504" y="3579"/>
                    <a:pt x="14718" y="3585"/>
                    <a:pt x="14926" y="3566"/>
                  </a:cubicBezTo>
                  <a:lnTo>
                    <a:pt x="14926" y="3566"/>
                  </a:lnTo>
                  <a:cubicBezTo>
                    <a:pt x="15128" y="3541"/>
                    <a:pt x="15323" y="3490"/>
                    <a:pt x="15519" y="3453"/>
                  </a:cubicBezTo>
                  <a:lnTo>
                    <a:pt x="15519" y="3453"/>
                  </a:lnTo>
                  <a:cubicBezTo>
                    <a:pt x="16180" y="3818"/>
                    <a:pt x="16848" y="4656"/>
                    <a:pt x="17012" y="5311"/>
                  </a:cubicBezTo>
                  <a:lnTo>
                    <a:pt x="17012" y="5311"/>
                  </a:lnTo>
                  <a:cubicBezTo>
                    <a:pt x="16999" y="5336"/>
                    <a:pt x="16974" y="5343"/>
                    <a:pt x="16949" y="5343"/>
                  </a:cubicBezTo>
                  <a:lnTo>
                    <a:pt x="16949" y="5343"/>
                  </a:lnTo>
                  <a:cubicBezTo>
                    <a:pt x="16923" y="5343"/>
                    <a:pt x="16898" y="5336"/>
                    <a:pt x="16873" y="5330"/>
                  </a:cubicBezTo>
                  <a:moveTo>
                    <a:pt x="9760" y="4284"/>
                  </a:moveTo>
                  <a:cubicBezTo>
                    <a:pt x="9974" y="4247"/>
                    <a:pt x="10188" y="4196"/>
                    <a:pt x="10409" y="4171"/>
                  </a:cubicBezTo>
                  <a:lnTo>
                    <a:pt x="10409" y="4171"/>
                  </a:lnTo>
                  <a:cubicBezTo>
                    <a:pt x="10579" y="4146"/>
                    <a:pt x="10755" y="4127"/>
                    <a:pt x="10926" y="4127"/>
                  </a:cubicBezTo>
                  <a:lnTo>
                    <a:pt x="10926" y="4127"/>
                  </a:lnTo>
                  <a:cubicBezTo>
                    <a:pt x="11058" y="4127"/>
                    <a:pt x="11184" y="4152"/>
                    <a:pt x="11310" y="4171"/>
                  </a:cubicBezTo>
                  <a:lnTo>
                    <a:pt x="11310" y="4171"/>
                  </a:lnTo>
                  <a:cubicBezTo>
                    <a:pt x="11341" y="4177"/>
                    <a:pt x="11373" y="4202"/>
                    <a:pt x="11430" y="4228"/>
                  </a:cubicBezTo>
                  <a:lnTo>
                    <a:pt x="11430" y="4228"/>
                  </a:lnTo>
                  <a:cubicBezTo>
                    <a:pt x="11379" y="4253"/>
                    <a:pt x="11354" y="4265"/>
                    <a:pt x="11329" y="4272"/>
                  </a:cubicBezTo>
                  <a:lnTo>
                    <a:pt x="11329" y="4272"/>
                  </a:lnTo>
                  <a:cubicBezTo>
                    <a:pt x="10989" y="4379"/>
                    <a:pt x="10655" y="4486"/>
                    <a:pt x="10314" y="4593"/>
                  </a:cubicBezTo>
                  <a:lnTo>
                    <a:pt x="10314" y="4593"/>
                  </a:lnTo>
                  <a:cubicBezTo>
                    <a:pt x="9936" y="4706"/>
                    <a:pt x="9558" y="4826"/>
                    <a:pt x="9180" y="4927"/>
                  </a:cubicBezTo>
                  <a:lnTo>
                    <a:pt x="9180" y="4927"/>
                  </a:lnTo>
                  <a:cubicBezTo>
                    <a:pt x="8846" y="5015"/>
                    <a:pt x="8500" y="5059"/>
                    <a:pt x="8147" y="5053"/>
                  </a:cubicBezTo>
                  <a:lnTo>
                    <a:pt x="8147" y="5053"/>
                  </a:lnTo>
                  <a:cubicBezTo>
                    <a:pt x="8009" y="5053"/>
                    <a:pt x="7864" y="5040"/>
                    <a:pt x="7687" y="4990"/>
                  </a:cubicBezTo>
                  <a:lnTo>
                    <a:pt x="7687" y="4990"/>
                  </a:lnTo>
                  <a:cubicBezTo>
                    <a:pt x="7927" y="4870"/>
                    <a:pt x="8141" y="4782"/>
                    <a:pt x="8342" y="4662"/>
                  </a:cubicBezTo>
                  <a:lnTo>
                    <a:pt x="8342" y="4662"/>
                  </a:lnTo>
                  <a:cubicBezTo>
                    <a:pt x="8544" y="4549"/>
                    <a:pt x="8733" y="4410"/>
                    <a:pt x="8941" y="4272"/>
                  </a:cubicBezTo>
                  <a:lnTo>
                    <a:pt x="8941" y="4272"/>
                  </a:lnTo>
                  <a:cubicBezTo>
                    <a:pt x="8960" y="4272"/>
                    <a:pt x="8985" y="4272"/>
                    <a:pt x="9017" y="4278"/>
                  </a:cubicBezTo>
                  <a:lnTo>
                    <a:pt x="9017" y="4278"/>
                  </a:lnTo>
                  <a:cubicBezTo>
                    <a:pt x="9136" y="4310"/>
                    <a:pt x="9256" y="4316"/>
                    <a:pt x="9376" y="4316"/>
                  </a:cubicBezTo>
                  <a:lnTo>
                    <a:pt x="9376" y="4316"/>
                  </a:lnTo>
                  <a:cubicBezTo>
                    <a:pt x="9502" y="4316"/>
                    <a:pt x="9634" y="4303"/>
                    <a:pt x="9760" y="4284"/>
                  </a:cubicBezTo>
                  <a:moveTo>
                    <a:pt x="9495" y="4965"/>
                  </a:moveTo>
                  <a:cubicBezTo>
                    <a:pt x="9855" y="4858"/>
                    <a:pt x="10207" y="4738"/>
                    <a:pt x="10560" y="4631"/>
                  </a:cubicBezTo>
                  <a:lnTo>
                    <a:pt x="10560" y="4631"/>
                  </a:lnTo>
                  <a:cubicBezTo>
                    <a:pt x="10837" y="4543"/>
                    <a:pt x="11108" y="4454"/>
                    <a:pt x="11392" y="4379"/>
                  </a:cubicBezTo>
                  <a:lnTo>
                    <a:pt x="11392" y="4379"/>
                  </a:lnTo>
                  <a:cubicBezTo>
                    <a:pt x="11833" y="4265"/>
                    <a:pt x="12286" y="4240"/>
                    <a:pt x="12746" y="4291"/>
                  </a:cubicBezTo>
                  <a:lnTo>
                    <a:pt x="12746" y="4291"/>
                  </a:lnTo>
                  <a:cubicBezTo>
                    <a:pt x="12797" y="4297"/>
                    <a:pt x="12847" y="4310"/>
                    <a:pt x="12916" y="4322"/>
                  </a:cubicBezTo>
                  <a:lnTo>
                    <a:pt x="12916" y="4322"/>
                  </a:lnTo>
                  <a:cubicBezTo>
                    <a:pt x="12885" y="4354"/>
                    <a:pt x="12885" y="4360"/>
                    <a:pt x="12879" y="4366"/>
                  </a:cubicBezTo>
                  <a:lnTo>
                    <a:pt x="12879" y="4366"/>
                  </a:lnTo>
                  <a:cubicBezTo>
                    <a:pt x="12482" y="4486"/>
                    <a:pt x="12135" y="4700"/>
                    <a:pt x="11789" y="4927"/>
                  </a:cubicBezTo>
                  <a:lnTo>
                    <a:pt x="11789" y="4927"/>
                  </a:lnTo>
                  <a:cubicBezTo>
                    <a:pt x="11291" y="5261"/>
                    <a:pt x="10755" y="5500"/>
                    <a:pt x="10163" y="5595"/>
                  </a:cubicBezTo>
                  <a:lnTo>
                    <a:pt x="10163" y="5595"/>
                  </a:lnTo>
                  <a:cubicBezTo>
                    <a:pt x="9747" y="5664"/>
                    <a:pt x="9332" y="5689"/>
                    <a:pt x="8922" y="5595"/>
                  </a:cubicBezTo>
                  <a:lnTo>
                    <a:pt x="8922" y="5595"/>
                  </a:lnTo>
                  <a:cubicBezTo>
                    <a:pt x="8834" y="5576"/>
                    <a:pt x="8746" y="5538"/>
                    <a:pt x="8664" y="5500"/>
                  </a:cubicBezTo>
                  <a:lnTo>
                    <a:pt x="8664" y="5500"/>
                  </a:lnTo>
                  <a:cubicBezTo>
                    <a:pt x="8450" y="5406"/>
                    <a:pt x="8242" y="5299"/>
                    <a:pt x="8009" y="5192"/>
                  </a:cubicBezTo>
                  <a:lnTo>
                    <a:pt x="8009" y="5192"/>
                  </a:lnTo>
                  <a:cubicBezTo>
                    <a:pt x="8059" y="5179"/>
                    <a:pt x="8084" y="5166"/>
                    <a:pt x="8109" y="5166"/>
                  </a:cubicBezTo>
                  <a:lnTo>
                    <a:pt x="8109" y="5166"/>
                  </a:lnTo>
                  <a:cubicBezTo>
                    <a:pt x="8141" y="5166"/>
                    <a:pt x="8179" y="5166"/>
                    <a:pt x="8210" y="5166"/>
                  </a:cubicBezTo>
                  <a:lnTo>
                    <a:pt x="8210" y="5166"/>
                  </a:lnTo>
                  <a:cubicBezTo>
                    <a:pt x="8651" y="5166"/>
                    <a:pt x="9080" y="5084"/>
                    <a:pt x="9495" y="4965"/>
                  </a:cubicBezTo>
                  <a:close/>
                  <a:moveTo>
                    <a:pt x="11417" y="5255"/>
                  </a:moveTo>
                  <a:cubicBezTo>
                    <a:pt x="11625" y="5141"/>
                    <a:pt x="11827" y="5015"/>
                    <a:pt x="12022" y="4889"/>
                  </a:cubicBezTo>
                  <a:lnTo>
                    <a:pt x="12022" y="4889"/>
                  </a:lnTo>
                  <a:cubicBezTo>
                    <a:pt x="12312" y="4694"/>
                    <a:pt x="12627" y="4543"/>
                    <a:pt x="12961" y="4436"/>
                  </a:cubicBezTo>
                  <a:lnTo>
                    <a:pt x="12961" y="4436"/>
                  </a:lnTo>
                  <a:cubicBezTo>
                    <a:pt x="13124" y="4385"/>
                    <a:pt x="13282" y="4366"/>
                    <a:pt x="13452" y="4429"/>
                  </a:cubicBezTo>
                  <a:lnTo>
                    <a:pt x="13452" y="4429"/>
                  </a:lnTo>
                  <a:cubicBezTo>
                    <a:pt x="13534" y="4461"/>
                    <a:pt x="13622" y="4486"/>
                    <a:pt x="13704" y="4517"/>
                  </a:cubicBezTo>
                  <a:lnTo>
                    <a:pt x="13704" y="4517"/>
                  </a:lnTo>
                  <a:cubicBezTo>
                    <a:pt x="13717" y="4517"/>
                    <a:pt x="13729" y="4536"/>
                    <a:pt x="13742" y="4562"/>
                  </a:cubicBezTo>
                  <a:lnTo>
                    <a:pt x="13742" y="4562"/>
                  </a:lnTo>
                  <a:cubicBezTo>
                    <a:pt x="13710" y="4574"/>
                    <a:pt x="13679" y="4593"/>
                    <a:pt x="13641" y="4606"/>
                  </a:cubicBezTo>
                  <a:lnTo>
                    <a:pt x="13641" y="4606"/>
                  </a:lnTo>
                  <a:cubicBezTo>
                    <a:pt x="13206" y="4725"/>
                    <a:pt x="12803" y="4921"/>
                    <a:pt x="12419" y="5141"/>
                  </a:cubicBezTo>
                  <a:lnTo>
                    <a:pt x="12419" y="5141"/>
                  </a:lnTo>
                  <a:cubicBezTo>
                    <a:pt x="12192" y="5273"/>
                    <a:pt x="11971" y="5406"/>
                    <a:pt x="11751" y="5538"/>
                  </a:cubicBezTo>
                  <a:lnTo>
                    <a:pt x="11751" y="5538"/>
                  </a:lnTo>
                  <a:cubicBezTo>
                    <a:pt x="11467" y="5702"/>
                    <a:pt x="11178" y="5840"/>
                    <a:pt x="10863" y="5941"/>
                  </a:cubicBezTo>
                  <a:lnTo>
                    <a:pt x="10863" y="5941"/>
                  </a:lnTo>
                  <a:cubicBezTo>
                    <a:pt x="10554" y="6036"/>
                    <a:pt x="10239" y="6067"/>
                    <a:pt x="9918" y="6055"/>
                  </a:cubicBezTo>
                  <a:lnTo>
                    <a:pt x="9918" y="6055"/>
                  </a:lnTo>
                  <a:cubicBezTo>
                    <a:pt x="9628" y="6048"/>
                    <a:pt x="9382" y="5929"/>
                    <a:pt x="9105" y="5733"/>
                  </a:cubicBezTo>
                  <a:lnTo>
                    <a:pt x="9105" y="5733"/>
                  </a:lnTo>
                  <a:cubicBezTo>
                    <a:pt x="9193" y="5733"/>
                    <a:pt x="9225" y="5733"/>
                    <a:pt x="9250" y="5733"/>
                  </a:cubicBezTo>
                  <a:lnTo>
                    <a:pt x="9250" y="5733"/>
                  </a:lnTo>
                  <a:cubicBezTo>
                    <a:pt x="9344" y="5740"/>
                    <a:pt x="9432" y="5746"/>
                    <a:pt x="9527" y="5746"/>
                  </a:cubicBezTo>
                  <a:lnTo>
                    <a:pt x="9527" y="5746"/>
                  </a:lnTo>
                  <a:cubicBezTo>
                    <a:pt x="10195" y="5746"/>
                    <a:pt x="10825" y="5576"/>
                    <a:pt x="11417" y="5255"/>
                  </a:cubicBezTo>
                  <a:moveTo>
                    <a:pt x="11222" y="5903"/>
                  </a:moveTo>
                  <a:cubicBezTo>
                    <a:pt x="11518" y="5784"/>
                    <a:pt x="11789" y="5620"/>
                    <a:pt x="12066" y="5456"/>
                  </a:cubicBezTo>
                  <a:lnTo>
                    <a:pt x="12066" y="5456"/>
                  </a:lnTo>
                  <a:cubicBezTo>
                    <a:pt x="12337" y="5299"/>
                    <a:pt x="12614" y="5135"/>
                    <a:pt x="12898" y="4996"/>
                  </a:cubicBezTo>
                  <a:lnTo>
                    <a:pt x="12898" y="4996"/>
                  </a:lnTo>
                  <a:cubicBezTo>
                    <a:pt x="13118" y="4883"/>
                    <a:pt x="13358" y="4801"/>
                    <a:pt x="13591" y="4713"/>
                  </a:cubicBezTo>
                  <a:lnTo>
                    <a:pt x="13591" y="4713"/>
                  </a:lnTo>
                  <a:cubicBezTo>
                    <a:pt x="13685" y="4681"/>
                    <a:pt x="13780" y="4669"/>
                    <a:pt x="13880" y="4643"/>
                  </a:cubicBezTo>
                  <a:lnTo>
                    <a:pt x="13880" y="4643"/>
                  </a:lnTo>
                  <a:cubicBezTo>
                    <a:pt x="13994" y="4625"/>
                    <a:pt x="14101" y="4637"/>
                    <a:pt x="14214" y="4675"/>
                  </a:cubicBezTo>
                  <a:lnTo>
                    <a:pt x="14214" y="4675"/>
                  </a:lnTo>
                  <a:cubicBezTo>
                    <a:pt x="14586" y="4820"/>
                    <a:pt x="14964" y="4952"/>
                    <a:pt x="15348" y="5078"/>
                  </a:cubicBezTo>
                  <a:lnTo>
                    <a:pt x="15348" y="5078"/>
                  </a:lnTo>
                  <a:cubicBezTo>
                    <a:pt x="15525" y="5141"/>
                    <a:pt x="15708" y="5192"/>
                    <a:pt x="15903" y="5255"/>
                  </a:cubicBezTo>
                  <a:lnTo>
                    <a:pt x="15903" y="5255"/>
                  </a:lnTo>
                  <a:cubicBezTo>
                    <a:pt x="15878" y="5286"/>
                    <a:pt x="15859" y="5324"/>
                    <a:pt x="15834" y="5343"/>
                  </a:cubicBezTo>
                  <a:lnTo>
                    <a:pt x="15834" y="5343"/>
                  </a:lnTo>
                  <a:cubicBezTo>
                    <a:pt x="15638" y="5475"/>
                    <a:pt x="15418" y="5563"/>
                    <a:pt x="15191" y="5614"/>
                  </a:cubicBezTo>
                  <a:lnTo>
                    <a:pt x="15191" y="5614"/>
                  </a:lnTo>
                  <a:cubicBezTo>
                    <a:pt x="14920" y="5677"/>
                    <a:pt x="14643" y="5746"/>
                    <a:pt x="14366" y="5790"/>
                  </a:cubicBezTo>
                  <a:lnTo>
                    <a:pt x="14366" y="5790"/>
                  </a:lnTo>
                  <a:cubicBezTo>
                    <a:pt x="13811" y="5891"/>
                    <a:pt x="13276" y="6055"/>
                    <a:pt x="12784" y="6332"/>
                  </a:cubicBezTo>
                  <a:lnTo>
                    <a:pt x="12784" y="6332"/>
                  </a:lnTo>
                  <a:cubicBezTo>
                    <a:pt x="12696" y="6389"/>
                    <a:pt x="12608" y="6401"/>
                    <a:pt x="12501" y="6395"/>
                  </a:cubicBezTo>
                  <a:lnTo>
                    <a:pt x="12501" y="6395"/>
                  </a:lnTo>
                  <a:cubicBezTo>
                    <a:pt x="12211" y="6389"/>
                    <a:pt x="11915" y="6382"/>
                    <a:pt x="11619" y="6389"/>
                  </a:cubicBezTo>
                  <a:lnTo>
                    <a:pt x="11619" y="6389"/>
                  </a:lnTo>
                  <a:cubicBezTo>
                    <a:pt x="11285" y="6389"/>
                    <a:pt x="10951" y="6389"/>
                    <a:pt x="10617" y="6351"/>
                  </a:cubicBezTo>
                  <a:lnTo>
                    <a:pt x="10617" y="6351"/>
                  </a:lnTo>
                  <a:cubicBezTo>
                    <a:pt x="10340" y="6313"/>
                    <a:pt x="10182" y="6275"/>
                    <a:pt x="9987" y="6155"/>
                  </a:cubicBezTo>
                  <a:lnTo>
                    <a:pt x="9987" y="6155"/>
                  </a:lnTo>
                  <a:cubicBezTo>
                    <a:pt x="10025" y="6149"/>
                    <a:pt x="10062" y="6149"/>
                    <a:pt x="10094" y="6149"/>
                  </a:cubicBezTo>
                  <a:lnTo>
                    <a:pt x="10094" y="6149"/>
                  </a:lnTo>
                  <a:cubicBezTo>
                    <a:pt x="10107" y="6149"/>
                    <a:pt x="10119" y="6149"/>
                    <a:pt x="10125" y="6149"/>
                  </a:cubicBezTo>
                  <a:lnTo>
                    <a:pt x="10125" y="6149"/>
                  </a:lnTo>
                  <a:cubicBezTo>
                    <a:pt x="10510" y="6149"/>
                    <a:pt x="10869" y="6055"/>
                    <a:pt x="11222" y="5903"/>
                  </a:cubicBezTo>
                  <a:moveTo>
                    <a:pt x="15556" y="7434"/>
                  </a:moveTo>
                  <a:cubicBezTo>
                    <a:pt x="15241" y="7340"/>
                    <a:pt x="14933" y="7214"/>
                    <a:pt x="14630" y="7075"/>
                  </a:cubicBezTo>
                  <a:lnTo>
                    <a:pt x="14630" y="7075"/>
                  </a:lnTo>
                  <a:cubicBezTo>
                    <a:pt x="14536" y="7038"/>
                    <a:pt x="14454" y="6993"/>
                    <a:pt x="14321" y="6937"/>
                  </a:cubicBezTo>
                  <a:lnTo>
                    <a:pt x="14321" y="6937"/>
                  </a:lnTo>
                  <a:cubicBezTo>
                    <a:pt x="14479" y="6861"/>
                    <a:pt x="14592" y="6855"/>
                    <a:pt x="14706" y="6849"/>
                  </a:cubicBezTo>
                  <a:lnTo>
                    <a:pt x="14706" y="6849"/>
                  </a:lnTo>
                  <a:cubicBezTo>
                    <a:pt x="14920" y="6842"/>
                    <a:pt x="15128" y="6842"/>
                    <a:pt x="15342" y="6842"/>
                  </a:cubicBezTo>
                  <a:lnTo>
                    <a:pt x="15342" y="6842"/>
                  </a:lnTo>
                  <a:cubicBezTo>
                    <a:pt x="15714" y="6836"/>
                    <a:pt x="16079" y="6779"/>
                    <a:pt x="16445" y="6685"/>
                  </a:cubicBezTo>
                  <a:lnTo>
                    <a:pt x="16445" y="6685"/>
                  </a:lnTo>
                  <a:cubicBezTo>
                    <a:pt x="17081" y="6527"/>
                    <a:pt x="17591" y="6187"/>
                    <a:pt x="17995" y="5677"/>
                  </a:cubicBezTo>
                  <a:lnTo>
                    <a:pt x="17995" y="5677"/>
                  </a:lnTo>
                  <a:cubicBezTo>
                    <a:pt x="18032" y="5626"/>
                    <a:pt x="18070" y="5582"/>
                    <a:pt x="18108" y="5532"/>
                  </a:cubicBezTo>
                  <a:lnTo>
                    <a:pt x="18108" y="5532"/>
                  </a:lnTo>
                  <a:cubicBezTo>
                    <a:pt x="18114" y="5525"/>
                    <a:pt x="18121" y="5525"/>
                    <a:pt x="18139" y="5507"/>
                  </a:cubicBezTo>
                  <a:lnTo>
                    <a:pt x="18139" y="5507"/>
                  </a:lnTo>
                  <a:cubicBezTo>
                    <a:pt x="18895" y="5481"/>
                    <a:pt x="19633" y="5273"/>
                    <a:pt x="20389" y="5141"/>
                  </a:cubicBezTo>
                  <a:lnTo>
                    <a:pt x="20389" y="5141"/>
                  </a:lnTo>
                  <a:cubicBezTo>
                    <a:pt x="20389" y="5166"/>
                    <a:pt x="20395" y="5185"/>
                    <a:pt x="20395" y="5192"/>
                  </a:cubicBezTo>
                  <a:lnTo>
                    <a:pt x="20395" y="5192"/>
                  </a:lnTo>
                  <a:cubicBezTo>
                    <a:pt x="19815" y="5601"/>
                    <a:pt x="19280" y="6074"/>
                    <a:pt x="18719" y="6521"/>
                  </a:cubicBezTo>
                  <a:lnTo>
                    <a:pt x="18719" y="6521"/>
                  </a:lnTo>
                  <a:cubicBezTo>
                    <a:pt x="18473" y="6716"/>
                    <a:pt x="18215" y="6899"/>
                    <a:pt x="17938" y="7063"/>
                  </a:cubicBezTo>
                  <a:lnTo>
                    <a:pt x="17938" y="7063"/>
                  </a:lnTo>
                  <a:cubicBezTo>
                    <a:pt x="17654" y="7220"/>
                    <a:pt x="17352" y="7353"/>
                    <a:pt x="17037" y="7441"/>
                  </a:cubicBezTo>
                  <a:lnTo>
                    <a:pt x="17037" y="7441"/>
                  </a:lnTo>
                  <a:cubicBezTo>
                    <a:pt x="16791" y="7510"/>
                    <a:pt x="16552" y="7548"/>
                    <a:pt x="16306" y="7548"/>
                  </a:cubicBezTo>
                  <a:lnTo>
                    <a:pt x="16306" y="7548"/>
                  </a:lnTo>
                  <a:cubicBezTo>
                    <a:pt x="16060" y="7548"/>
                    <a:pt x="15808" y="7510"/>
                    <a:pt x="15556" y="7434"/>
                  </a:cubicBezTo>
                  <a:moveTo>
                    <a:pt x="14095" y="6842"/>
                  </a:moveTo>
                  <a:cubicBezTo>
                    <a:pt x="14000" y="6792"/>
                    <a:pt x="13899" y="6760"/>
                    <a:pt x="13805" y="6716"/>
                  </a:cubicBezTo>
                  <a:lnTo>
                    <a:pt x="13805" y="6716"/>
                  </a:lnTo>
                  <a:cubicBezTo>
                    <a:pt x="13540" y="6603"/>
                    <a:pt x="13263" y="6515"/>
                    <a:pt x="12979" y="6458"/>
                  </a:cubicBezTo>
                  <a:lnTo>
                    <a:pt x="12979" y="6458"/>
                  </a:lnTo>
                  <a:cubicBezTo>
                    <a:pt x="12948" y="6452"/>
                    <a:pt x="12916" y="6439"/>
                    <a:pt x="12847" y="6420"/>
                  </a:cubicBezTo>
                  <a:lnTo>
                    <a:pt x="12847" y="6420"/>
                  </a:lnTo>
                  <a:cubicBezTo>
                    <a:pt x="12910" y="6376"/>
                    <a:pt x="12942" y="6351"/>
                    <a:pt x="12979" y="6332"/>
                  </a:cubicBezTo>
                  <a:lnTo>
                    <a:pt x="12979" y="6332"/>
                  </a:lnTo>
                  <a:cubicBezTo>
                    <a:pt x="13339" y="6143"/>
                    <a:pt x="13717" y="6017"/>
                    <a:pt x="14114" y="5935"/>
                  </a:cubicBezTo>
                  <a:lnTo>
                    <a:pt x="14114" y="5935"/>
                  </a:lnTo>
                  <a:cubicBezTo>
                    <a:pt x="14372" y="5885"/>
                    <a:pt x="14636" y="5834"/>
                    <a:pt x="14895" y="5777"/>
                  </a:cubicBezTo>
                  <a:lnTo>
                    <a:pt x="14895" y="5777"/>
                  </a:lnTo>
                  <a:cubicBezTo>
                    <a:pt x="15493" y="5645"/>
                    <a:pt x="15582" y="5614"/>
                    <a:pt x="16073" y="5292"/>
                  </a:cubicBezTo>
                  <a:lnTo>
                    <a:pt x="16073" y="5292"/>
                  </a:lnTo>
                  <a:cubicBezTo>
                    <a:pt x="16218" y="5324"/>
                    <a:pt x="16369" y="5362"/>
                    <a:pt x="16527" y="5387"/>
                  </a:cubicBezTo>
                  <a:lnTo>
                    <a:pt x="16527" y="5387"/>
                  </a:lnTo>
                  <a:cubicBezTo>
                    <a:pt x="16684" y="5418"/>
                    <a:pt x="16842" y="5444"/>
                    <a:pt x="16999" y="5462"/>
                  </a:cubicBezTo>
                  <a:lnTo>
                    <a:pt x="16999" y="5462"/>
                  </a:lnTo>
                  <a:cubicBezTo>
                    <a:pt x="17157" y="5481"/>
                    <a:pt x="17314" y="5494"/>
                    <a:pt x="17472" y="5507"/>
                  </a:cubicBezTo>
                  <a:lnTo>
                    <a:pt x="17472" y="5507"/>
                  </a:lnTo>
                  <a:cubicBezTo>
                    <a:pt x="17629" y="5519"/>
                    <a:pt x="17787" y="5507"/>
                    <a:pt x="17938" y="5525"/>
                  </a:cubicBezTo>
                  <a:lnTo>
                    <a:pt x="17938" y="5525"/>
                  </a:lnTo>
                  <a:cubicBezTo>
                    <a:pt x="17963" y="5595"/>
                    <a:pt x="17919" y="5626"/>
                    <a:pt x="17894" y="5658"/>
                  </a:cubicBezTo>
                  <a:lnTo>
                    <a:pt x="17894" y="5658"/>
                  </a:lnTo>
                  <a:cubicBezTo>
                    <a:pt x="17509" y="6130"/>
                    <a:pt x="17024" y="6452"/>
                    <a:pt x="16432" y="6597"/>
                  </a:cubicBezTo>
                  <a:lnTo>
                    <a:pt x="16432" y="6597"/>
                  </a:lnTo>
                  <a:cubicBezTo>
                    <a:pt x="16073" y="6685"/>
                    <a:pt x="15720" y="6741"/>
                    <a:pt x="15348" y="6748"/>
                  </a:cubicBezTo>
                  <a:lnTo>
                    <a:pt x="15348" y="6748"/>
                  </a:lnTo>
                  <a:cubicBezTo>
                    <a:pt x="15147" y="6754"/>
                    <a:pt x="14945" y="6760"/>
                    <a:pt x="14737" y="6760"/>
                  </a:cubicBezTo>
                  <a:lnTo>
                    <a:pt x="14737" y="6760"/>
                  </a:lnTo>
                  <a:cubicBezTo>
                    <a:pt x="14586" y="6767"/>
                    <a:pt x="14435" y="6786"/>
                    <a:pt x="14290" y="6842"/>
                  </a:cubicBezTo>
                  <a:lnTo>
                    <a:pt x="14290" y="6842"/>
                  </a:lnTo>
                  <a:cubicBezTo>
                    <a:pt x="14258" y="6855"/>
                    <a:pt x="14227" y="6861"/>
                    <a:pt x="14195" y="6861"/>
                  </a:cubicBezTo>
                  <a:lnTo>
                    <a:pt x="14195" y="6861"/>
                  </a:lnTo>
                  <a:cubicBezTo>
                    <a:pt x="14164" y="6861"/>
                    <a:pt x="14132" y="6855"/>
                    <a:pt x="14095" y="6842"/>
                  </a:cubicBezTo>
                  <a:close/>
                  <a:moveTo>
                    <a:pt x="22625" y="8959"/>
                  </a:moveTo>
                  <a:cubicBezTo>
                    <a:pt x="22657" y="8650"/>
                    <a:pt x="22732" y="8348"/>
                    <a:pt x="22827" y="8052"/>
                  </a:cubicBezTo>
                  <a:lnTo>
                    <a:pt x="22827" y="8052"/>
                  </a:lnTo>
                  <a:cubicBezTo>
                    <a:pt x="22959" y="7661"/>
                    <a:pt x="23129" y="7290"/>
                    <a:pt x="23350" y="6943"/>
                  </a:cubicBezTo>
                  <a:lnTo>
                    <a:pt x="23350" y="6943"/>
                  </a:lnTo>
                  <a:cubicBezTo>
                    <a:pt x="23514" y="6678"/>
                    <a:pt x="23677" y="6414"/>
                    <a:pt x="23841" y="6149"/>
                  </a:cubicBezTo>
                  <a:lnTo>
                    <a:pt x="23841" y="6149"/>
                  </a:lnTo>
                  <a:cubicBezTo>
                    <a:pt x="23866" y="6105"/>
                    <a:pt x="23904" y="6067"/>
                    <a:pt x="23955" y="6004"/>
                  </a:cubicBezTo>
                  <a:lnTo>
                    <a:pt x="23955" y="6004"/>
                  </a:lnTo>
                  <a:cubicBezTo>
                    <a:pt x="23967" y="6061"/>
                    <a:pt x="23980" y="6086"/>
                    <a:pt x="23980" y="6111"/>
                  </a:cubicBezTo>
                  <a:lnTo>
                    <a:pt x="23980" y="6111"/>
                  </a:lnTo>
                  <a:cubicBezTo>
                    <a:pt x="23992" y="6458"/>
                    <a:pt x="23955" y="6804"/>
                    <a:pt x="23898" y="7151"/>
                  </a:cubicBezTo>
                  <a:lnTo>
                    <a:pt x="23898" y="7151"/>
                  </a:lnTo>
                  <a:cubicBezTo>
                    <a:pt x="23873" y="7302"/>
                    <a:pt x="23835" y="7447"/>
                    <a:pt x="23816" y="7598"/>
                  </a:cubicBezTo>
                  <a:lnTo>
                    <a:pt x="23816" y="7598"/>
                  </a:lnTo>
                  <a:cubicBezTo>
                    <a:pt x="23785" y="7806"/>
                    <a:pt x="23696" y="7989"/>
                    <a:pt x="23577" y="8159"/>
                  </a:cubicBezTo>
                  <a:lnTo>
                    <a:pt x="23577" y="8159"/>
                  </a:lnTo>
                  <a:cubicBezTo>
                    <a:pt x="23425" y="8367"/>
                    <a:pt x="23280" y="8581"/>
                    <a:pt x="23136" y="8795"/>
                  </a:cubicBezTo>
                  <a:lnTo>
                    <a:pt x="23136" y="8795"/>
                  </a:lnTo>
                  <a:cubicBezTo>
                    <a:pt x="22934" y="9085"/>
                    <a:pt x="22808" y="9406"/>
                    <a:pt x="22795" y="9766"/>
                  </a:cubicBezTo>
                  <a:lnTo>
                    <a:pt x="22795" y="9766"/>
                  </a:lnTo>
                  <a:cubicBezTo>
                    <a:pt x="22795" y="9778"/>
                    <a:pt x="22783" y="9797"/>
                    <a:pt x="22764" y="9854"/>
                  </a:cubicBezTo>
                  <a:lnTo>
                    <a:pt x="22764" y="9854"/>
                  </a:lnTo>
                  <a:cubicBezTo>
                    <a:pt x="22625" y="9545"/>
                    <a:pt x="22594" y="9255"/>
                    <a:pt x="22625" y="8959"/>
                  </a:cubicBezTo>
                  <a:moveTo>
                    <a:pt x="25133" y="8808"/>
                  </a:moveTo>
                  <a:cubicBezTo>
                    <a:pt x="25032" y="8499"/>
                    <a:pt x="24856" y="8235"/>
                    <a:pt x="24673" y="7970"/>
                  </a:cubicBezTo>
                  <a:lnTo>
                    <a:pt x="24673" y="7970"/>
                  </a:lnTo>
                  <a:cubicBezTo>
                    <a:pt x="24559" y="7800"/>
                    <a:pt x="24446" y="7636"/>
                    <a:pt x="24339" y="7460"/>
                  </a:cubicBezTo>
                  <a:lnTo>
                    <a:pt x="24339" y="7460"/>
                  </a:lnTo>
                  <a:cubicBezTo>
                    <a:pt x="24270" y="7340"/>
                    <a:pt x="24219" y="7214"/>
                    <a:pt x="24163" y="7088"/>
                  </a:cubicBezTo>
                  <a:lnTo>
                    <a:pt x="24163" y="7088"/>
                  </a:lnTo>
                  <a:cubicBezTo>
                    <a:pt x="24087" y="6918"/>
                    <a:pt x="24055" y="6748"/>
                    <a:pt x="24081" y="6559"/>
                  </a:cubicBezTo>
                  <a:lnTo>
                    <a:pt x="24081" y="6559"/>
                  </a:lnTo>
                  <a:cubicBezTo>
                    <a:pt x="24106" y="6414"/>
                    <a:pt x="24100" y="6269"/>
                    <a:pt x="24106" y="6130"/>
                  </a:cubicBezTo>
                  <a:lnTo>
                    <a:pt x="24106" y="6130"/>
                  </a:lnTo>
                  <a:cubicBezTo>
                    <a:pt x="24125" y="6130"/>
                    <a:pt x="24150" y="6130"/>
                    <a:pt x="24156" y="6137"/>
                  </a:cubicBezTo>
                  <a:lnTo>
                    <a:pt x="24156" y="6137"/>
                  </a:lnTo>
                  <a:cubicBezTo>
                    <a:pt x="24415" y="6483"/>
                    <a:pt x="24660" y="6836"/>
                    <a:pt x="24881" y="7208"/>
                  </a:cubicBezTo>
                  <a:lnTo>
                    <a:pt x="24881" y="7208"/>
                  </a:lnTo>
                  <a:cubicBezTo>
                    <a:pt x="25177" y="7718"/>
                    <a:pt x="25252" y="8260"/>
                    <a:pt x="25183" y="8858"/>
                  </a:cubicBezTo>
                  <a:lnTo>
                    <a:pt x="25183" y="8858"/>
                  </a:lnTo>
                  <a:cubicBezTo>
                    <a:pt x="25152" y="8827"/>
                    <a:pt x="25133" y="8820"/>
                    <a:pt x="25133" y="8808"/>
                  </a:cubicBezTo>
                  <a:close/>
                  <a:moveTo>
                    <a:pt x="25145" y="10811"/>
                  </a:moveTo>
                  <a:cubicBezTo>
                    <a:pt x="24912" y="10540"/>
                    <a:pt x="24667" y="10282"/>
                    <a:pt x="24446" y="10005"/>
                  </a:cubicBezTo>
                  <a:lnTo>
                    <a:pt x="24446" y="10005"/>
                  </a:lnTo>
                  <a:cubicBezTo>
                    <a:pt x="24175" y="9665"/>
                    <a:pt x="23986" y="9274"/>
                    <a:pt x="23848" y="8858"/>
                  </a:cubicBezTo>
                  <a:lnTo>
                    <a:pt x="23848" y="8858"/>
                  </a:lnTo>
                  <a:cubicBezTo>
                    <a:pt x="23778" y="8644"/>
                    <a:pt x="23753" y="8424"/>
                    <a:pt x="23810" y="8190"/>
                  </a:cubicBezTo>
                  <a:lnTo>
                    <a:pt x="23810" y="8190"/>
                  </a:lnTo>
                  <a:cubicBezTo>
                    <a:pt x="23892" y="7838"/>
                    <a:pt x="23955" y="7479"/>
                    <a:pt x="24030" y="7082"/>
                  </a:cubicBezTo>
                  <a:lnTo>
                    <a:pt x="24030" y="7082"/>
                  </a:lnTo>
                  <a:cubicBezTo>
                    <a:pt x="24068" y="7138"/>
                    <a:pt x="24087" y="7151"/>
                    <a:pt x="24093" y="7176"/>
                  </a:cubicBezTo>
                  <a:lnTo>
                    <a:pt x="24093" y="7176"/>
                  </a:lnTo>
                  <a:cubicBezTo>
                    <a:pt x="24207" y="7441"/>
                    <a:pt x="24358" y="7686"/>
                    <a:pt x="24528" y="7920"/>
                  </a:cubicBezTo>
                  <a:lnTo>
                    <a:pt x="24528" y="7920"/>
                  </a:lnTo>
                  <a:cubicBezTo>
                    <a:pt x="24629" y="8064"/>
                    <a:pt x="24730" y="8222"/>
                    <a:pt x="24830" y="8373"/>
                  </a:cubicBezTo>
                  <a:lnTo>
                    <a:pt x="24830" y="8373"/>
                  </a:lnTo>
                  <a:cubicBezTo>
                    <a:pt x="24982" y="8619"/>
                    <a:pt x="25082" y="8890"/>
                    <a:pt x="25120" y="9180"/>
                  </a:cubicBezTo>
                  <a:lnTo>
                    <a:pt x="25120" y="9180"/>
                  </a:lnTo>
                  <a:cubicBezTo>
                    <a:pt x="25139" y="9280"/>
                    <a:pt x="25139" y="9388"/>
                    <a:pt x="25139" y="9495"/>
                  </a:cubicBezTo>
                  <a:lnTo>
                    <a:pt x="25139" y="9495"/>
                  </a:lnTo>
                  <a:cubicBezTo>
                    <a:pt x="25139" y="9646"/>
                    <a:pt x="25126" y="9797"/>
                    <a:pt x="25120" y="9948"/>
                  </a:cubicBezTo>
                  <a:lnTo>
                    <a:pt x="25120" y="9948"/>
                  </a:lnTo>
                  <a:cubicBezTo>
                    <a:pt x="25114" y="10200"/>
                    <a:pt x="25139" y="10452"/>
                    <a:pt x="25196" y="10692"/>
                  </a:cubicBezTo>
                  <a:lnTo>
                    <a:pt x="25196" y="10692"/>
                  </a:lnTo>
                  <a:cubicBezTo>
                    <a:pt x="25202" y="10736"/>
                    <a:pt x="25208" y="10780"/>
                    <a:pt x="25221" y="10843"/>
                  </a:cubicBezTo>
                  <a:lnTo>
                    <a:pt x="25221" y="10843"/>
                  </a:lnTo>
                  <a:cubicBezTo>
                    <a:pt x="25177" y="10824"/>
                    <a:pt x="25158" y="10824"/>
                    <a:pt x="25145" y="10811"/>
                  </a:cubicBezTo>
                  <a:moveTo>
                    <a:pt x="23299" y="10849"/>
                  </a:moveTo>
                  <a:cubicBezTo>
                    <a:pt x="23192" y="10666"/>
                    <a:pt x="23079" y="10484"/>
                    <a:pt x="22972" y="10307"/>
                  </a:cubicBezTo>
                  <a:lnTo>
                    <a:pt x="22972" y="10307"/>
                  </a:lnTo>
                  <a:cubicBezTo>
                    <a:pt x="22921" y="10219"/>
                    <a:pt x="22896" y="10125"/>
                    <a:pt x="22884" y="10024"/>
                  </a:cubicBezTo>
                  <a:lnTo>
                    <a:pt x="22884" y="10024"/>
                  </a:lnTo>
                  <a:cubicBezTo>
                    <a:pt x="22852" y="9652"/>
                    <a:pt x="22928" y="9299"/>
                    <a:pt x="23123" y="8978"/>
                  </a:cubicBezTo>
                  <a:lnTo>
                    <a:pt x="23123" y="8978"/>
                  </a:lnTo>
                  <a:cubicBezTo>
                    <a:pt x="23274" y="8745"/>
                    <a:pt x="23438" y="8518"/>
                    <a:pt x="23595" y="8285"/>
                  </a:cubicBezTo>
                  <a:lnTo>
                    <a:pt x="23595" y="8285"/>
                  </a:lnTo>
                  <a:cubicBezTo>
                    <a:pt x="23608" y="8272"/>
                    <a:pt x="23627" y="8260"/>
                    <a:pt x="23665" y="8235"/>
                  </a:cubicBezTo>
                  <a:lnTo>
                    <a:pt x="23665" y="8235"/>
                  </a:lnTo>
                  <a:cubicBezTo>
                    <a:pt x="23665" y="8291"/>
                    <a:pt x="23671" y="8323"/>
                    <a:pt x="23665" y="8354"/>
                  </a:cubicBezTo>
                  <a:lnTo>
                    <a:pt x="23665" y="8354"/>
                  </a:lnTo>
                  <a:cubicBezTo>
                    <a:pt x="23602" y="8770"/>
                    <a:pt x="23577" y="9186"/>
                    <a:pt x="23614" y="9602"/>
                  </a:cubicBezTo>
                  <a:lnTo>
                    <a:pt x="23614" y="9602"/>
                  </a:lnTo>
                  <a:cubicBezTo>
                    <a:pt x="23621" y="9665"/>
                    <a:pt x="23614" y="9715"/>
                    <a:pt x="23583" y="9778"/>
                  </a:cubicBezTo>
                  <a:lnTo>
                    <a:pt x="23583" y="9778"/>
                  </a:lnTo>
                  <a:cubicBezTo>
                    <a:pt x="23432" y="10106"/>
                    <a:pt x="23350" y="10446"/>
                    <a:pt x="23369" y="10811"/>
                  </a:cubicBezTo>
                  <a:lnTo>
                    <a:pt x="23369" y="10811"/>
                  </a:lnTo>
                  <a:cubicBezTo>
                    <a:pt x="23369" y="10830"/>
                    <a:pt x="23362" y="10855"/>
                    <a:pt x="23356" y="10887"/>
                  </a:cubicBezTo>
                  <a:lnTo>
                    <a:pt x="23356" y="10887"/>
                  </a:lnTo>
                  <a:cubicBezTo>
                    <a:pt x="23337" y="10868"/>
                    <a:pt x="23312" y="10862"/>
                    <a:pt x="23299" y="10849"/>
                  </a:cubicBezTo>
                  <a:close/>
                  <a:moveTo>
                    <a:pt x="21586" y="10358"/>
                  </a:moveTo>
                  <a:cubicBezTo>
                    <a:pt x="21542" y="10137"/>
                    <a:pt x="21466" y="9923"/>
                    <a:pt x="21365" y="9715"/>
                  </a:cubicBezTo>
                  <a:lnTo>
                    <a:pt x="21365" y="9715"/>
                  </a:lnTo>
                  <a:cubicBezTo>
                    <a:pt x="21346" y="9671"/>
                    <a:pt x="21321" y="9614"/>
                    <a:pt x="21327" y="9570"/>
                  </a:cubicBezTo>
                  <a:lnTo>
                    <a:pt x="21327" y="9570"/>
                  </a:lnTo>
                  <a:cubicBezTo>
                    <a:pt x="21359" y="9331"/>
                    <a:pt x="21416" y="9098"/>
                    <a:pt x="21491" y="8839"/>
                  </a:cubicBezTo>
                  <a:lnTo>
                    <a:pt x="21491" y="8839"/>
                  </a:lnTo>
                  <a:cubicBezTo>
                    <a:pt x="21567" y="8928"/>
                    <a:pt x="21573" y="9009"/>
                    <a:pt x="21592" y="9085"/>
                  </a:cubicBezTo>
                  <a:lnTo>
                    <a:pt x="21592" y="9085"/>
                  </a:lnTo>
                  <a:cubicBezTo>
                    <a:pt x="21693" y="9482"/>
                    <a:pt x="21724" y="9885"/>
                    <a:pt x="21674" y="10295"/>
                  </a:cubicBezTo>
                  <a:lnTo>
                    <a:pt x="21674" y="10295"/>
                  </a:lnTo>
                  <a:cubicBezTo>
                    <a:pt x="21674" y="10345"/>
                    <a:pt x="21687" y="10408"/>
                    <a:pt x="21617" y="10440"/>
                  </a:cubicBezTo>
                  <a:lnTo>
                    <a:pt x="21617" y="10440"/>
                  </a:lnTo>
                  <a:cubicBezTo>
                    <a:pt x="21605" y="10414"/>
                    <a:pt x="21592" y="10389"/>
                    <a:pt x="21586" y="10358"/>
                  </a:cubicBezTo>
                  <a:close/>
                  <a:moveTo>
                    <a:pt x="25605" y="12065"/>
                  </a:moveTo>
                  <a:cubicBezTo>
                    <a:pt x="25347" y="11681"/>
                    <a:pt x="25007" y="11359"/>
                    <a:pt x="24673" y="11044"/>
                  </a:cubicBezTo>
                  <a:lnTo>
                    <a:pt x="24673" y="11044"/>
                  </a:lnTo>
                  <a:cubicBezTo>
                    <a:pt x="24465" y="10843"/>
                    <a:pt x="24251" y="10654"/>
                    <a:pt x="24081" y="10421"/>
                  </a:cubicBezTo>
                  <a:lnTo>
                    <a:pt x="24081" y="10421"/>
                  </a:lnTo>
                  <a:cubicBezTo>
                    <a:pt x="23992" y="10301"/>
                    <a:pt x="23917" y="10181"/>
                    <a:pt x="23848" y="10055"/>
                  </a:cubicBezTo>
                  <a:lnTo>
                    <a:pt x="23848" y="10055"/>
                  </a:lnTo>
                  <a:cubicBezTo>
                    <a:pt x="23778" y="9929"/>
                    <a:pt x="23740" y="9791"/>
                    <a:pt x="23734" y="9640"/>
                  </a:cubicBezTo>
                  <a:lnTo>
                    <a:pt x="23734" y="9640"/>
                  </a:lnTo>
                  <a:cubicBezTo>
                    <a:pt x="23728" y="9432"/>
                    <a:pt x="23721" y="9217"/>
                    <a:pt x="23715" y="9003"/>
                  </a:cubicBezTo>
                  <a:lnTo>
                    <a:pt x="23715" y="9003"/>
                  </a:lnTo>
                  <a:cubicBezTo>
                    <a:pt x="23715" y="8978"/>
                    <a:pt x="23721" y="8953"/>
                    <a:pt x="23728" y="8902"/>
                  </a:cubicBezTo>
                  <a:lnTo>
                    <a:pt x="23728" y="8902"/>
                  </a:lnTo>
                  <a:cubicBezTo>
                    <a:pt x="23759" y="8934"/>
                    <a:pt x="23778" y="8946"/>
                    <a:pt x="23785" y="8965"/>
                  </a:cubicBezTo>
                  <a:lnTo>
                    <a:pt x="23785" y="8965"/>
                  </a:lnTo>
                  <a:cubicBezTo>
                    <a:pt x="24005" y="9589"/>
                    <a:pt x="24370" y="10118"/>
                    <a:pt x="24824" y="10597"/>
                  </a:cubicBezTo>
                  <a:lnTo>
                    <a:pt x="24824" y="10597"/>
                  </a:lnTo>
                  <a:cubicBezTo>
                    <a:pt x="24956" y="10736"/>
                    <a:pt x="25082" y="10881"/>
                    <a:pt x="25202" y="11026"/>
                  </a:cubicBezTo>
                  <a:lnTo>
                    <a:pt x="25202" y="11026"/>
                  </a:lnTo>
                  <a:cubicBezTo>
                    <a:pt x="25297" y="11133"/>
                    <a:pt x="25366" y="11259"/>
                    <a:pt x="25416" y="11397"/>
                  </a:cubicBezTo>
                  <a:lnTo>
                    <a:pt x="25416" y="11397"/>
                  </a:lnTo>
                  <a:cubicBezTo>
                    <a:pt x="25479" y="11574"/>
                    <a:pt x="25549" y="11750"/>
                    <a:pt x="25618" y="11927"/>
                  </a:cubicBezTo>
                  <a:lnTo>
                    <a:pt x="25618" y="11927"/>
                  </a:lnTo>
                  <a:cubicBezTo>
                    <a:pt x="25637" y="11983"/>
                    <a:pt x="25656" y="12040"/>
                    <a:pt x="25687" y="12128"/>
                  </a:cubicBezTo>
                  <a:lnTo>
                    <a:pt x="25687" y="12128"/>
                  </a:lnTo>
                  <a:cubicBezTo>
                    <a:pt x="25637" y="12090"/>
                    <a:pt x="25618" y="12078"/>
                    <a:pt x="25605" y="12065"/>
                  </a:cubicBezTo>
                  <a:moveTo>
                    <a:pt x="21277" y="9041"/>
                  </a:moveTo>
                  <a:cubicBezTo>
                    <a:pt x="21290" y="9249"/>
                    <a:pt x="21233" y="9400"/>
                    <a:pt x="21208" y="9564"/>
                  </a:cubicBezTo>
                  <a:lnTo>
                    <a:pt x="21208" y="9564"/>
                  </a:lnTo>
                  <a:cubicBezTo>
                    <a:pt x="21182" y="9715"/>
                    <a:pt x="21157" y="9873"/>
                    <a:pt x="21126" y="10049"/>
                  </a:cubicBezTo>
                  <a:lnTo>
                    <a:pt x="21126" y="10049"/>
                  </a:lnTo>
                  <a:cubicBezTo>
                    <a:pt x="20993" y="10118"/>
                    <a:pt x="20874" y="10188"/>
                    <a:pt x="20716" y="10270"/>
                  </a:cubicBezTo>
                  <a:lnTo>
                    <a:pt x="20716" y="10270"/>
                  </a:lnTo>
                  <a:cubicBezTo>
                    <a:pt x="20830" y="9816"/>
                    <a:pt x="21038" y="9444"/>
                    <a:pt x="21277" y="9041"/>
                  </a:cubicBezTo>
                  <a:moveTo>
                    <a:pt x="21302" y="9841"/>
                  </a:moveTo>
                  <a:cubicBezTo>
                    <a:pt x="21327" y="9873"/>
                    <a:pt x="21346" y="9892"/>
                    <a:pt x="21353" y="9917"/>
                  </a:cubicBezTo>
                  <a:lnTo>
                    <a:pt x="21353" y="9917"/>
                  </a:lnTo>
                  <a:cubicBezTo>
                    <a:pt x="21479" y="10207"/>
                    <a:pt x="21542" y="10509"/>
                    <a:pt x="21548" y="10824"/>
                  </a:cubicBezTo>
                  <a:lnTo>
                    <a:pt x="21548" y="10824"/>
                  </a:lnTo>
                  <a:cubicBezTo>
                    <a:pt x="21554" y="10881"/>
                    <a:pt x="21548" y="10944"/>
                    <a:pt x="21529" y="11000"/>
                  </a:cubicBezTo>
                  <a:lnTo>
                    <a:pt x="21529" y="11000"/>
                  </a:lnTo>
                  <a:cubicBezTo>
                    <a:pt x="21460" y="11240"/>
                    <a:pt x="21390" y="11479"/>
                    <a:pt x="21315" y="11719"/>
                  </a:cubicBezTo>
                  <a:lnTo>
                    <a:pt x="21315" y="11719"/>
                  </a:lnTo>
                  <a:cubicBezTo>
                    <a:pt x="21308" y="11738"/>
                    <a:pt x="21290" y="11756"/>
                    <a:pt x="21277" y="11775"/>
                  </a:cubicBezTo>
                  <a:lnTo>
                    <a:pt x="21277" y="11775"/>
                  </a:lnTo>
                  <a:cubicBezTo>
                    <a:pt x="21170" y="11523"/>
                    <a:pt x="21189" y="10181"/>
                    <a:pt x="21302" y="9841"/>
                  </a:cubicBezTo>
                  <a:moveTo>
                    <a:pt x="23709" y="11668"/>
                  </a:moveTo>
                  <a:cubicBezTo>
                    <a:pt x="23545" y="11347"/>
                    <a:pt x="23432" y="11013"/>
                    <a:pt x="23457" y="10648"/>
                  </a:cubicBezTo>
                  <a:lnTo>
                    <a:pt x="23457" y="10648"/>
                  </a:lnTo>
                  <a:cubicBezTo>
                    <a:pt x="23469" y="10408"/>
                    <a:pt x="23514" y="10181"/>
                    <a:pt x="23621" y="9929"/>
                  </a:cubicBezTo>
                  <a:lnTo>
                    <a:pt x="23621" y="9929"/>
                  </a:lnTo>
                  <a:cubicBezTo>
                    <a:pt x="23652" y="9986"/>
                    <a:pt x="23665" y="10005"/>
                    <a:pt x="23671" y="10030"/>
                  </a:cubicBezTo>
                  <a:lnTo>
                    <a:pt x="23671" y="10030"/>
                  </a:lnTo>
                  <a:cubicBezTo>
                    <a:pt x="23728" y="10320"/>
                    <a:pt x="23816" y="10597"/>
                    <a:pt x="23936" y="10868"/>
                  </a:cubicBezTo>
                  <a:lnTo>
                    <a:pt x="23936" y="10868"/>
                  </a:lnTo>
                  <a:cubicBezTo>
                    <a:pt x="23967" y="10937"/>
                    <a:pt x="23980" y="11000"/>
                    <a:pt x="23948" y="11070"/>
                  </a:cubicBezTo>
                  <a:lnTo>
                    <a:pt x="23948" y="11070"/>
                  </a:lnTo>
                  <a:cubicBezTo>
                    <a:pt x="23866" y="11296"/>
                    <a:pt x="23822" y="11530"/>
                    <a:pt x="23803" y="11788"/>
                  </a:cubicBezTo>
                  <a:lnTo>
                    <a:pt x="23803" y="11788"/>
                  </a:lnTo>
                  <a:cubicBezTo>
                    <a:pt x="23734" y="11769"/>
                    <a:pt x="23728" y="11712"/>
                    <a:pt x="23709" y="11668"/>
                  </a:cubicBezTo>
                  <a:close/>
                  <a:moveTo>
                    <a:pt x="20647" y="10755"/>
                  </a:moveTo>
                  <a:cubicBezTo>
                    <a:pt x="20622" y="10515"/>
                    <a:pt x="20723" y="10351"/>
                    <a:pt x="20937" y="10251"/>
                  </a:cubicBezTo>
                  <a:lnTo>
                    <a:pt x="20937" y="10251"/>
                  </a:lnTo>
                  <a:cubicBezTo>
                    <a:pt x="20987" y="10225"/>
                    <a:pt x="21031" y="10207"/>
                    <a:pt x="21101" y="10181"/>
                  </a:cubicBezTo>
                  <a:lnTo>
                    <a:pt x="21101" y="10181"/>
                  </a:lnTo>
                  <a:cubicBezTo>
                    <a:pt x="21119" y="10377"/>
                    <a:pt x="21094" y="10528"/>
                    <a:pt x="20993" y="10666"/>
                  </a:cubicBezTo>
                  <a:lnTo>
                    <a:pt x="20993" y="10666"/>
                  </a:lnTo>
                  <a:cubicBezTo>
                    <a:pt x="20893" y="10792"/>
                    <a:pt x="20849" y="10944"/>
                    <a:pt x="20804" y="11101"/>
                  </a:cubicBezTo>
                  <a:lnTo>
                    <a:pt x="20804" y="11101"/>
                  </a:lnTo>
                  <a:cubicBezTo>
                    <a:pt x="20786" y="11145"/>
                    <a:pt x="20804" y="11208"/>
                    <a:pt x="20729" y="11246"/>
                  </a:cubicBezTo>
                  <a:lnTo>
                    <a:pt x="20729" y="11246"/>
                  </a:lnTo>
                  <a:cubicBezTo>
                    <a:pt x="20672" y="11082"/>
                    <a:pt x="20666" y="10918"/>
                    <a:pt x="20647" y="10755"/>
                  </a:cubicBezTo>
                  <a:moveTo>
                    <a:pt x="26015" y="14031"/>
                  </a:moveTo>
                  <a:cubicBezTo>
                    <a:pt x="25895" y="13539"/>
                    <a:pt x="25643" y="13105"/>
                    <a:pt x="25341" y="12708"/>
                  </a:cubicBezTo>
                  <a:lnTo>
                    <a:pt x="25341" y="12708"/>
                  </a:lnTo>
                  <a:cubicBezTo>
                    <a:pt x="25164" y="12468"/>
                    <a:pt x="24975" y="12242"/>
                    <a:pt x="24793" y="12008"/>
                  </a:cubicBezTo>
                  <a:lnTo>
                    <a:pt x="24793" y="12008"/>
                  </a:lnTo>
                  <a:cubicBezTo>
                    <a:pt x="24585" y="11750"/>
                    <a:pt x="24389" y="11479"/>
                    <a:pt x="24226" y="11189"/>
                  </a:cubicBezTo>
                  <a:lnTo>
                    <a:pt x="24226" y="11189"/>
                  </a:lnTo>
                  <a:cubicBezTo>
                    <a:pt x="24100" y="10975"/>
                    <a:pt x="23999" y="10748"/>
                    <a:pt x="23917" y="10509"/>
                  </a:cubicBezTo>
                  <a:lnTo>
                    <a:pt x="23917" y="10509"/>
                  </a:lnTo>
                  <a:cubicBezTo>
                    <a:pt x="23904" y="10465"/>
                    <a:pt x="23885" y="10427"/>
                    <a:pt x="23866" y="10364"/>
                  </a:cubicBezTo>
                  <a:lnTo>
                    <a:pt x="23866" y="10364"/>
                  </a:lnTo>
                  <a:cubicBezTo>
                    <a:pt x="23917" y="10383"/>
                    <a:pt x="23929" y="10389"/>
                    <a:pt x="23942" y="10396"/>
                  </a:cubicBezTo>
                  <a:lnTo>
                    <a:pt x="23942" y="10396"/>
                  </a:lnTo>
                  <a:cubicBezTo>
                    <a:pt x="24200" y="10742"/>
                    <a:pt x="24528" y="11026"/>
                    <a:pt x="24837" y="11328"/>
                  </a:cubicBezTo>
                  <a:lnTo>
                    <a:pt x="24837" y="11328"/>
                  </a:lnTo>
                  <a:cubicBezTo>
                    <a:pt x="24963" y="11448"/>
                    <a:pt x="25082" y="11574"/>
                    <a:pt x="25202" y="11700"/>
                  </a:cubicBezTo>
                  <a:lnTo>
                    <a:pt x="25202" y="11700"/>
                  </a:lnTo>
                  <a:cubicBezTo>
                    <a:pt x="25530" y="12053"/>
                    <a:pt x="25763" y="12468"/>
                    <a:pt x="25933" y="12916"/>
                  </a:cubicBezTo>
                  <a:lnTo>
                    <a:pt x="25933" y="12916"/>
                  </a:lnTo>
                  <a:cubicBezTo>
                    <a:pt x="25946" y="12953"/>
                    <a:pt x="25958" y="12991"/>
                    <a:pt x="25964" y="13023"/>
                  </a:cubicBezTo>
                  <a:lnTo>
                    <a:pt x="25964" y="13023"/>
                  </a:lnTo>
                  <a:cubicBezTo>
                    <a:pt x="26053" y="13376"/>
                    <a:pt x="26072" y="13728"/>
                    <a:pt x="26046" y="14087"/>
                  </a:cubicBezTo>
                  <a:lnTo>
                    <a:pt x="26046" y="14087"/>
                  </a:lnTo>
                  <a:cubicBezTo>
                    <a:pt x="26034" y="14069"/>
                    <a:pt x="26021" y="14050"/>
                    <a:pt x="26015" y="14031"/>
                  </a:cubicBezTo>
                  <a:moveTo>
                    <a:pt x="21044" y="11889"/>
                  </a:moveTo>
                  <a:cubicBezTo>
                    <a:pt x="20981" y="11782"/>
                    <a:pt x="20912" y="11668"/>
                    <a:pt x="20855" y="11561"/>
                  </a:cubicBezTo>
                  <a:lnTo>
                    <a:pt x="20855" y="11561"/>
                  </a:lnTo>
                  <a:cubicBezTo>
                    <a:pt x="20836" y="11530"/>
                    <a:pt x="20830" y="11485"/>
                    <a:pt x="20830" y="11454"/>
                  </a:cubicBezTo>
                  <a:lnTo>
                    <a:pt x="20830" y="11454"/>
                  </a:lnTo>
                  <a:cubicBezTo>
                    <a:pt x="20855" y="11202"/>
                    <a:pt x="20912" y="10963"/>
                    <a:pt x="21088" y="10761"/>
                  </a:cubicBezTo>
                  <a:lnTo>
                    <a:pt x="21088" y="10761"/>
                  </a:lnTo>
                  <a:cubicBezTo>
                    <a:pt x="21094" y="11139"/>
                    <a:pt x="21107" y="11523"/>
                    <a:pt x="21119" y="11908"/>
                  </a:cubicBezTo>
                  <a:lnTo>
                    <a:pt x="21119" y="11908"/>
                  </a:lnTo>
                  <a:cubicBezTo>
                    <a:pt x="21119" y="11914"/>
                    <a:pt x="21101" y="11927"/>
                    <a:pt x="21088" y="11939"/>
                  </a:cubicBezTo>
                  <a:lnTo>
                    <a:pt x="21088" y="11939"/>
                  </a:lnTo>
                  <a:cubicBezTo>
                    <a:pt x="21069" y="11920"/>
                    <a:pt x="21056" y="11908"/>
                    <a:pt x="21044" y="11889"/>
                  </a:cubicBezTo>
                  <a:close/>
                  <a:moveTo>
                    <a:pt x="17453" y="14806"/>
                  </a:moveTo>
                  <a:cubicBezTo>
                    <a:pt x="17459" y="14516"/>
                    <a:pt x="17402" y="14245"/>
                    <a:pt x="17295" y="13980"/>
                  </a:cubicBezTo>
                  <a:lnTo>
                    <a:pt x="17295" y="13980"/>
                  </a:lnTo>
                  <a:cubicBezTo>
                    <a:pt x="17220" y="13810"/>
                    <a:pt x="17138" y="13640"/>
                    <a:pt x="17062" y="13464"/>
                  </a:cubicBezTo>
                  <a:lnTo>
                    <a:pt x="17062" y="13464"/>
                  </a:lnTo>
                  <a:cubicBezTo>
                    <a:pt x="16986" y="13313"/>
                    <a:pt x="16917" y="13168"/>
                    <a:pt x="16848" y="13010"/>
                  </a:cubicBezTo>
                  <a:lnTo>
                    <a:pt x="16848" y="13010"/>
                  </a:lnTo>
                  <a:cubicBezTo>
                    <a:pt x="16728" y="12758"/>
                    <a:pt x="16665" y="12481"/>
                    <a:pt x="16627" y="12204"/>
                  </a:cubicBezTo>
                  <a:lnTo>
                    <a:pt x="16627" y="12204"/>
                  </a:lnTo>
                  <a:cubicBezTo>
                    <a:pt x="16583" y="11851"/>
                    <a:pt x="16653" y="11523"/>
                    <a:pt x="16779" y="11202"/>
                  </a:cubicBezTo>
                  <a:lnTo>
                    <a:pt x="16779" y="11202"/>
                  </a:lnTo>
                  <a:cubicBezTo>
                    <a:pt x="16785" y="11183"/>
                    <a:pt x="16797" y="11158"/>
                    <a:pt x="16810" y="11145"/>
                  </a:cubicBezTo>
                  <a:lnTo>
                    <a:pt x="16810" y="11145"/>
                  </a:lnTo>
                  <a:cubicBezTo>
                    <a:pt x="16835" y="11107"/>
                    <a:pt x="16867" y="11070"/>
                    <a:pt x="16892" y="11038"/>
                  </a:cubicBezTo>
                  <a:lnTo>
                    <a:pt x="16892" y="11038"/>
                  </a:lnTo>
                  <a:cubicBezTo>
                    <a:pt x="16968" y="10950"/>
                    <a:pt x="17043" y="10874"/>
                    <a:pt x="17138" y="10774"/>
                  </a:cubicBezTo>
                  <a:lnTo>
                    <a:pt x="17138" y="10774"/>
                  </a:lnTo>
                  <a:cubicBezTo>
                    <a:pt x="17150" y="10824"/>
                    <a:pt x="17169" y="10849"/>
                    <a:pt x="17169" y="10874"/>
                  </a:cubicBezTo>
                  <a:lnTo>
                    <a:pt x="17169" y="10874"/>
                  </a:lnTo>
                  <a:cubicBezTo>
                    <a:pt x="17201" y="11341"/>
                    <a:pt x="17327" y="11788"/>
                    <a:pt x="17434" y="12235"/>
                  </a:cubicBezTo>
                  <a:lnTo>
                    <a:pt x="17434" y="12235"/>
                  </a:lnTo>
                  <a:cubicBezTo>
                    <a:pt x="17509" y="12538"/>
                    <a:pt x="17579" y="12840"/>
                    <a:pt x="17642" y="13142"/>
                  </a:cubicBezTo>
                  <a:lnTo>
                    <a:pt x="17642" y="13142"/>
                  </a:lnTo>
                  <a:cubicBezTo>
                    <a:pt x="17705" y="13483"/>
                    <a:pt x="17724" y="13823"/>
                    <a:pt x="17692" y="14163"/>
                  </a:cubicBezTo>
                  <a:lnTo>
                    <a:pt x="17692" y="14163"/>
                  </a:lnTo>
                  <a:cubicBezTo>
                    <a:pt x="17673" y="14390"/>
                    <a:pt x="17623" y="14610"/>
                    <a:pt x="17535" y="14825"/>
                  </a:cubicBezTo>
                  <a:lnTo>
                    <a:pt x="17535" y="14825"/>
                  </a:lnTo>
                  <a:cubicBezTo>
                    <a:pt x="17522" y="14856"/>
                    <a:pt x="17497" y="14888"/>
                    <a:pt x="17459" y="14944"/>
                  </a:cubicBezTo>
                  <a:lnTo>
                    <a:pt x="17459" y="14944"/>
                  </a:lnTo>
                  <a:cubicBezTo>
                    <a:pt x="17453" y="14875"/>
                    <a:pt x="17446" y="14837"/>
                    <a:pt x="17453" y="14806"/>
                  </a:cubicBezTo>
                  <a:moveTo>
                    <a:pt x="16835" y="10887"/>
                  </a:moveTo>
                  <a:cubicBezTo>
                    <a:pt x="16842" y="10887"/>
                    <a:pt x="16848" y="10893"/>
                    <a:pt x="16848" y="10900"/>
                  </a:cubicBezTo>
                  <a:lnTo>
                    <a:pt x="16848" y="10900"/>
                  </a:lnTo>
                  <a:cubicBezTo>
                    <a:pt x="16848" y="10906"/>
                    <a:pt x="16848" y="10918"/>
                    <a:pt x="16842" y="10918"/>
                  </a:cubicBezTo>
                  <a:lnTo>
                    <a:pt x="16842" y="10918"/>
                  </a:lnTo>
                  <a:cubicBezTo>
                    <a:pt x="16501" y="11309"/>
                    <a:pt x="16212" y="11738"/>
                    <a:pt x="15928" y="12191"/>
                  </a:cubicBezTo>
                  <a:lnTo>
                    <a:pt x="15928" y="12191"/>
                  </a:lnTo>
                  <a:cubicBezTo>
                    <a:pt x="15582" y="12090"/>
                    <a:pt x="15254" y="12134"/>
                    <a:pt x="14907" y="12185"/>
                  </a:cubicBezTo>
                  <a:lnTo>
                    <a:pt x="14907" y="12185"/>
                  </a:lnTo>
                  <a:cubicBezTo>
                    <a:pt x="15134" y="11845"/>
                    <a:pt x="16375" y="11013"/>
                    <a:pt x="16835" y="10887"/>
                  </a:cubicBezTo>
                  <a:close/>
                  <a:moveTo>
                    <a:pt x="8053" y="13142"/>
                  </a:moveTo>
                  <a:cubicBezTo>
                    <a:pt x="7990" y="13023"/>
                    <a:pt x="7946" y="12890"/>
                    <a:pt x="7895" y="12764"/>
                  </a:cubicBezTo>
                  <a:lnTo>
                    <a:pt x="7895" y="12764"/>
                  </a:lnTo>
                  <a:cubicBezTo>
                    <a:pt x="7813" y="12550"/>
                    <a:pt x="7744" y="12336"/>
                    <a:pt x="7662" y="12122"/>
                  </a:cubicBezTo>
                  <a:lnTo>
                    <a:pt x="7662" y="12122"/>
                  </a:lnTo>
                  <a:cubicBezTo>
                    <a:pt x="7612" y="11996"/>
                    <a:pt x="7549" y="11876"/>
                    <a:pt x="7486" y="11756"/>
                  </a:cubicBezTo>
                  <a:lnTo>
                    <a:pt x="7486" y="11756"/>
                  </a:lnTo>
                  <a:cubicBezTo>
                    <a:pt x="7353" y="11523"/>
                    <a:pt x="7171" y="11328"/>
                    <a:pt x="6944" y="11183"/>
                  </a:cubicBezTo>
                  <a:lnTo>
                    <a:pt x="6944" y="11183"/>
                  </a:lnTo>
                  <a:cubicBezTo>
                    <a:pt x="6893" y="11152"/>
                    <a:pt x="6843" y="11120"/>
                    <a:pt x="6793" y="11082"/>
                  </a:cubicBezTo>
                  <a:lnTo>
                    <a:pt x="6793" y="11082"/>
                  </a:lnTo>
                  <a:cubicBezTo>
                    <a:pt x="6799" y="11032"/>
                    <a:pt x="6843" y="11032"/>
                    <a:pt x="6881" y="11032"/>
                  </a:cubicBezTo>
                  <a:lnTo>
                    <a:pt x="6881" y="11032"/>
                  </a:lnTo>
                  <a:cubicBezTo>
                    <a:pt x="7278" y="10981"/>
                    <a:pt x="7662" y="11032"/>
                    <a:pt x="8034" y="11196"/>
                  </a:cubicBezTo>
                  <a:lnTo>
                    <a:pt x="8034" y="11196"/>
                  </a:lnTo>
                  <a:cubicBezTo>
                    <a:pt x="8216" y="11271"/>
                    <a:pt x="8374" y="11385"/>
                    <a:pt x="8513" y="11530"/>
                  </a:cubicBezTo>
                  <a:lnTo>
                    <a:pt x="8513" y="11530"/>
                  </a:lnTo>
                  <a:cubicBezTo>
                    <a:pt x="8878" y="11908"/>
                    <a:pt x="9086" y="12361"/>
                    <a:pt x="9212" y="12865"/>
                  </a:cubicBezTo>
                  <a:lnTo>
                    <a:pt x="9212" y="12865"/>
                  </a:lnTo>
                  <a:cubicBezTo>
                    <a:pt x="9225" y="12928"/>
                    <a:pt x="9231" y="12998"/>
                    <a:pt x="9237" y="13067"/>
                  </a:cubicBezTo>
                  <a:lnTo>
                    <a:pt x="9237" y="13067"/>
                  </a:lnTo>
                  <a:cubicBezTo>
                    <a:pt x="9243" y="13105"/>
                    <a:pt x="9237" y="13142"/>
                    <a:pt x="9231" y="13180"/>
                  </a:cubicBezTo>
                  <a:lnTo>
                    <a:pt x="9231" y="13180"/>
                  </a:lnTo>
                  <a:cubicBezTo>
                    <a:pt x="9105" y="13262"/>
                    <a:pt x="8954" y="13294"/>
                    <a:pt x="8809" y="13350"/>
                  </a:cubicBezTo>
                  <a:lnTo>
                    <a:pt x="8809" y="13350"/>
                  </a:lnTo>
                  <a:cubicBezTo>
                    <a:pt x="8676" y="13401"/>
                    <a:pt x="8544" y="13451"/>
                    <a:pt x="8399" y="13508"/>
                  </a:cubicBezTo>
                  <a:lnTo>
                    <a:pt x="8399" y="13508"/>
                  </a:lnTo>
                  <a:cubicBezTo>
                    <a:pt x="8223" y="13426"/>
                    <a:pt x="8128" y="13287"/>
                    <a:pt x="8053" y="13142"/>
                  </a:cubicBezTo>
                  <a:moveTo>
                    <a:pt x="8015" y="13590"/>
                  </a:moveTo>
                  <a:cubicBezTo>
                    <a:pt x="7832" y="13495"/>
                    <a:pt x="7662" y="13376"/>
                    <a:pt x="7523" y="13224"/>
                  </a:cubicBezTo>
                  <a:lnTo>
                    <a:pt x="7523" y="13224"/>
                  </a:lnTo>
                  <a:cubicBezTo>
                    <a:pt x="7366" y="13054"/>
                    <a:pt x="7221" y="12872"/>
                    <a:pt x="7070" y="12689"/>
                  </a:cubicBezTo>
                  <a:lnTo>
                    <a:pt x="7070" y="12689"/>
                  </a:lnTo>
                  <a:cubicBezTo>
                    <a:pt x="6912" y="12487"/>
                    <a:pt x="6755" y="12286"/>
                    <a:pt x="6572" y="12097"/>
                  </a:cubicBezTo>
                  <a:lnTo>
                    <a:pt x="6572" y="12097"/>
                  </a:lnTo>
                  <a:cubicBezTo>
                    <a:pt x="6370" y="11889"/>
                    <a:pt x="6125" y="11769"/>
                    <a:pt x="5848" y="11706"/>
                  </a:cubicBezTo>
                  <a:lnTo>
                    <a:pt x="5848" y="11706"/>
                  </a:lnTo>
                  <a:cubicBezTo>
                    <a:pt x="5722" y="11681"/>
                    <a:pt x="5589" y="11668"/>
                    <a:pt x="5463" y="11649"/>
                  </a:cubicBezTo>
                  <a:lnTo>
                    <a:pt x="5463" y="11649"/>
                  </a:lnTo>
                  <a:cubicBezTo>
                    <a:pt x="5432" y="11649"/>
                    <a:pt x="5394" y="11643"/>
                    <a:pt x="5337" y="11637"/>
                  </a:cubicBezTo>
                  <a:lnTo>
                    <a:pt x="5337" y="11637"/>
                  </a:lnTo>
                  <a:cubicBezTo>
                    <a:pt x="5375" y="11599"/>
                    <a:pt x="5388" y="11574"/>
                    <a:pt x="5413" y="11555"/>
                  </a:cubicBezTo>
                  <a:lnTo>
                    <a:pt x="5413" y="11555"/>
                  </a:lnTo>
                  <a:cubicBezTo>
                    <a:pt x="5715" y="11366"/>
                    <a:pt x="6037" y="11215"/>
                    <a:pt x="6383" y="11120"/>
                  </a:cubicBezTo>
                  <a:lnTo>
                    <a:pt x="6383" y="11120"/>
                  </a:lnTo>
                  <a:cubicBezTo>
                    <a:pt x="6509" y="11082"/>
                    <a:pt x="6616" y="11095"/>
                    <a:pt x="6730" y="11158"/>
                  </a:cubicBezTo>
                  <a:lnTo>
                    <a:pt x="6730" y="11158"/>
                  </a:lnTo>
                  <a:cubicBezTo>
                    <a:pt x="7089" y="11347"/>
                    <a:pt x="7341" y="11624"/>
                    <a:pt x="7505" y="11990"/>
                  </a:cubicBezTo>
                  <a:lnTo>
                    <a:pt x="7505" y="11990"/>
                  </a:lnTo>
                  <a:cubicBezTo>
                    <a:pt x="7580" y="12160"/>
                    <a:pt x="7643" y="12342"/>
                    <a:pt x="7712" y="12519"/>
                  </a:cubicBezTo>
                  <a:lnTo>
                    <a:pt x="7712" y="12519"/>
                  </a:lnTo>
                  <a:cubicBezTo>
                    <a:pt x="7738" y="12582"/>
                    <a:pt x="7757" y="12645"/>
                    <a:pt x="7782" y="12708"/>
                  </a:cubicBezTo>
                  <a:lnTo>
                    <a:pt x="7782" y="12708"/>
                  </a:lnTo>
                  <a:cubicBezTo>
                    <a:pt x="7883" y="13016"/>
                    <a:pt x="7990" y="13313"/>
                    <a:pt x="8242" y="13533"/>
                  </a:cubicBezTo>
                  <a:lnTo>
                    <a:pt x="8242" y="13533"/>
                  </a:lnTo>
                  <a:cubicBezTo>
                    <a:pt x="8198" y="13590"/>
                    <a:pt x="8153" y="13615"/>
                    <a:pt x="8103" y="13615"/>
                  </a:cubicBezTo>
                  <a:lnTo>
                    <a:pt x="8103" y="13615"/>
                  </a:lnTo>
                  <a:cubicBezTo>
                    <a:pt x="8078" y="13615"/>
                    <a:pt x="8046" y="13609"/>
                    <a:pt x="8015" y="13590"/>
                  </a:cubicBezTo>
                  <a:close/>
                  <a:moveTo>
                    <a:pt x="25908" y="14327"/>
                  </a:moveTo>
                  <a:cubicBezTo>
                    <a:pt x="25649" y="13917"/>
                    <a:pt x="25303" y="13596"/>
                    <a:pt x="24950" y="13275"/>
                  </a:cubicBezTo>
                  <a:lnTo>
                    <a:pt x="24950" y="13275"/>
                  </a:lnTo>
                  <a:cubicBezTo>
                    <a:pt x="24736" y="13079"/>
                    <a:pt x="24522" y="12890"/>
                    <a:pt x="24320" y="12689"/>
                  </a:cubicBezTo>
                  <a:lnTo>
                    <a:pt x="24320" y="12689"/>
                  </a:lnTo>
                  <a:cubicBezTo>
                    <a:pt x="24226" y="12601"/>
                    <a:pt x="24156" y="12487"/>
                    <a:pt x="24074" y="12386"/>
                  </a:cubicBezTo>
                  <a:lnTo>
                    <a:pt x="24074" y="12386"/>
                  </a:lnTo>
                  <a:cubicBezTo>
                    <a:pt x="23948" y="12229"/>
                    <a:pt x="23904" y="12040"/>
                    <a:pt x="23898" y="11838"/>
                  </a:cubicBezTo>
                  <a:lnTo>
                    <a:pt x="23898" y="11838"/>
                  </a:lnTo>
                  <a:cubicBezTo>
                    <a:pt x="23898" y="11599"/>
                    <a:pt x="23936" y="11372"/>
                    <a:pt x="24030" y="11133"/>
                  </a:cubicBezTo>
                  <a:lnTo>
                    <a:pt x="24030" y="11133"/>
                  </a:lnTo>
                  <a:cubicBezTo>
                    <a:pt x="24068" y="11164"/>
                    <a:pt x="24081" y="11170"/>
                    <a:pt x="24087" y="11183"/>
                  </a:cubicBezTo>
                  <a:lnTo>
                    <a:pt x="24087" y="11183"/>
                  </a:lnTo>
                  <a:cubicBezTo>
                    <a:pt x="24352" y="11656"/>
                    <a:pt x="24698" y="12071"/>
                    <a:pt x="25026" y="12494"/>
                  </a:cubicBezTo>
                  <a:lnTo>
                    <a:pt x="25026" y="12494"/>
                  </a:lnTo>
                  <a:cubicBezTo>
                    <a:pt x="25196" y="12695"/>
                    <a:pt x="25347" y="12916"/>
                    <a:pt x="25492" y="13136"/>
                  </a:cubicBezTo>
                  <a:lnTo>
                    <a:pt x="25492" y="13136"/>
                  </a:lnTo>
                  <a:cubicBezTo>
                    <a:pt x="25731" y="13483"/>
                    <a:pt x="25870" y="13873"/>
                    <a:pt x="25964" y="14283"/>
                  </a:cubicBezTo>
                  <a:lnTo>
                    <a:pt x="25964" y="14283"/>
                  </a:lnTo>
                  <a:cubicBezTo>
                    <a:pt x="25971" y="14308"/>
                    <a:pt x="25964" y="14340"/>
                    <a:pt x="25971" y="14390"/>
                  </a:cubicBezTo>
                  <a:lnTo>
                    <a:pt x="25971" y="14390"/>
                  </a:lnTo>
                  <a:cubicBezTo>
                    <a:pt x="25933" y="14358"/>
                    <a:pt x="25920" y="14346"/>
                    <a:pt x="25908" y="14327"/>
                  </a:cubicBezTo>
                  <a:moveTo>
                    <a:pt x="16930" y="15744"/>
                  </a:moveTo>
                  <a:cubicBezTo>
                    <a:pt x="16930" y="15700"/>
                    <a:pt x="16917" y="15656"/>
                    <a:pt x="16917" y="15612"/>
                  </a:cubicBezTo>
                  <a:lnTo>
                    <a:pt x="16917" y="15612"/>
                  </a:lnTo>
                  <a:cubicBezTo>
                    <a:pt x="16917" y="15310"/>
                    <a:pt x="16854" y="15014"/>
                    <a:pt x="16728" y="14730"/>
                  </a:cubicBezTo>
                  <a:lnTo>
                    <a:pt x="16728" y="14730"/>
                  </a:lnTo>
                  <a:cubicBezTo>
                    <a:pt x="16634" y="14510"/>
                    <a:pt x="16527" y="14289"/>
                    <a:pt x="16413" y="14075"/>
                  </a:cubicBezTo>
                  <a:lnTo>
                    <a:pt x="16413" y="14075"/>
                  </a:lnTo>
                  <a:cubicBezTo>
                    <a:pt x="16275" y="13798"/>
                    <a:pt x="16149" y="13514"/>
                    <a:pt x="16060" y="13212"/>
                  </a:cubicBezTo>
                  <a:lnTo>
                    <a:pt x="16060" y="13212"/>
                  </a:lnTo>
                  <a:cubicBezTo>
                    <a:pt x="15997" y="13010"/>
                    <a:pt x="15953" y="12802"/>
                    <a:pt x="15953" y="12588"/>
                  </a:cubicBezTo>
                  <a:lnTo>
                    <a:pt x="15953" y="12588"/>
                  </a:lnTo>
                  <a:cubicBezTo>
                    <a:pt x="15953" y="12449"/>
                    <a:pt x="15985" y="12323"/>
                    <a:pt x="16060" y="12197"/>
                  </a:cubicBezTo>
                  <a:lnTo>
                    <a:pt x="16060" y="12197"/>
                  </a:lnTo>
                  <a:cubicBezTo>
                    <a:pt x="16205" y="11952"/>
                    <a:pt x="16363" y="11712"/>
                    <a:pt x="16545" y="11473"/>
                  </a:cubicBezTo>
                  <a:lnTo>
                    <a:pt x="16545" y="11473"/>
                  </a:lnTo>
                  <a:cubicBezTo>
                    <a:pt x="16564" y="11511"/>
                    <a:pt x="16577" y="11536"/>
                    <a:pt x="16571" y="11548"/>
                  </a:cubicBezTo>
                  <a:lnTo>
                    <a:pt x="16571" y="11548"/>
                  </a:lnTo>
                  <a:cubicBezTo>
                    <a:pt x="16457" y="12040"/>
                    <a:pt x="16552" y="12512"/>
                    <a:pt x="16734" y="12972"/>
                  </a:cubicBezTo>
                  <a:lnTo>
                    <a:pt x="16734" y="12972"/>
                  </a:lnTo>
                  <a:cubicBezTo>
                    <a:pt x="16810" y="13161"/>
                    <a:pt x="16905" y="13344"/>
                    <a:pt x="16993" y="13533"/>
                  </a:cubicBezTo>
                  <a:lnTo>
                    <a:pt x="16993" y="13533"/>
                  </a:lnTo>
                  <a:cubicBezTo>
                    <a:pt x="17081" y="13735"/>
                    <a:pt x="17175" y="13930"/>
                    <a:pt x="17251" y="14138"/>
                  </a:cubicBezTo>
                  <a:lnTo>
                    <a:pt x="17251" y="14138"/>
                  </a:lnTo>
                  <a:cubicBezTo>
                    <a:pt x="17371" y="14459"/>
                    <a:pt x="17396" y="14787"/>
                    <a:pt x="17320" y="15121"/>
                  </a:cubicBezTo>
                  <a:lnTo>
                    <a:pt x="17320" y="15121"/>
                  </a:lnTo>
                  <a:cubicBezTo>
                    <a:pt x="17295" y="15240"/>
                    <a:pt x="17257" y="15354"/>
                    <a:pt x="17182" y="15455"/>
                  </a:cubicBezTo>
                  <a:lnTo>
                    <a:pt x="17182" y="15455"/>
                  </a:lnTo>
                  <a:cubicBezTo>
                    <a:pt x="17106" y="15549"/>
                    <a:pt x="17043" y="15650"/>
                    <a:pt x="16974" y="15751"/>
                  </a:cubicBezTo>
                  <a:lnTo>
                    <a:pt x="16974" y="15751"/>
                  </a:lnTo>
                  <a:cubicBezTo>
                    <a:pt x="16961" y="15751"/>
                    <a:pt x="16942" y="15744"/>
                    <a:pt x="16930" y="15744"/>
                  </a:cubicBezTo>
                  <a:close/>
                  <a:moveTo>
                    <a:pt x="8752" y="11618"/>
                  </a:moveTo>
                  <a:cubicBezTo>
                    <a:pt x="8796" y="11637"/>
                    <a:pt x="8840" y="11662"/>
                    <a:pt x="8878" y="11687"/>
                  </a:cubicBezTo>
                  <a:lnTo>
                    <a:pt x="8878" y="11687"/>
                  </a:lnTo>
                  <a:cubicBezTo>
                    <a:pt x="9136" y="11864"/>
                    <a:pt x="9388" y="12040"/>
                    <a:pt x="9640" y="12216"/>
                  </a:cubicBezTo>
                  <a:lnTo>
                    <a:pt x="9640" y="12216"/>
                  </a:lnTo>
                  <a:cubicBezTo>
                    <a:pt x="9949" y="12431"/>
                    <a:pt x="10277" y="12601"/>
                    <a:pt x="10642" y="12683"/>
                  </a:cubicBezTo>
                  <a:lnTo>
                    <a:pt x="10642" y="12683"/>
                  </a:lnTo>
                  <a:cubicBezTo>
                    <a:pt x="10661" y="12689"/>
                    <a:pt x="10674" y="12708"/>
                    <a:pt x="10711" y="12733"/>
                  </a:cubicBezTo>
                  <a:lnTo>
                    <a:pt x="10711" y="12733"/>
                  </a:lnTo>
                  <a:cubicBezTo>
                    <a:pt x="10270" y="12941"/>
                    <a:pt x="9804" y="13016"/>
                    <a:pt x="9344" y="13161"/>
                  </a:cubicBezTo>
                  <a:lnTo>
                    <a:pt x="9344" y="13161"/>
                  </a:lnTo>
                  <a:cubicBezTo>
                    <a:pt x="9281" y="12588"/>
                    <a:pt x="9073" y="12084"/>
                    <a:pt x="8752" y="11618"/>
                  </a:cubicBezTo>
                  <a:moveTo>
                    <a:pt x="7303" y="13854"/>
                  </a:moveTo>
                  <a:cubicBezTo>
                    <a:pt x="7045" y="13709"/>
                    <a:pt x="6761" y="13672"/>
                    <a:pt x="6471" y="13646"/>
                  </a:cubicBezTo>
                  <a:lnTo>
                    <a:pt x="6471" y="13646"/>
                  </a:lnTo>
                  <a:cubicBezTo>
                    <a:pt x="6345" y="13634"/>
                    <a:pt x="6213" y="13628"/>
                    <a:pt x="6087" y="13615"/>
                  </a:cubicBezTo>
                  <a:lnTo>
                    <a:pt x="6087" y="13615"/>
                  </a:lnTo>
                  <a:cubicBezTo>
                    <a:pt x="5722" y="13590"/>
                    <a:pt x="5425" y="13426"/>
                    <a:pt x="5173" y="13168"/>
                  </a:cubicBezTo>
                  <a:lnTo>
                    <a:pt x="5173" y="13168"/>
                  </a:lnTo>
                  <a:cubicBezTo>
                    <a:pt x="5092" y="13086"/>
                    <a:pt x="5016" y="13004"/>
                    <a:pt x="4940" y="12916"/>
                  </a:cubicBezTo>
                  <a:lnTo>
                    <a:pt x="4940" y="12916"/>
                  </a:lnTo>
                  <a:cubicBezTo>
                    <a:pt x="4808" y="12764"/>
                    <a:pt x="4669" y="12613"/>
                    <a:pt x="4499" y="12500"/>
                  </a:cubicBezTo>
                  <a:lnTo>
                    <a:pt x="4499" y="12500"/>
                  </a:lnTo>
                  <a:cubicBezTo>
                    <a:pt x="4474" y="12481"/>
                    <a:pt x="4461" y="12456"/>
                    <a:pt x="4430" y="12424"/>
                  </a:cubicBezTo>
                  <a:lnTo>
                    <a:pt x="4430" y="12424"/>
                  </a:lnTo>
                  <a:cubicBezTo>
                    <a:pt x="4487" y="12368"/>
                    <a:pt x="4531" y="12311"/>
                    <a:pt x="4587" y="12254"/>
                  </a:cubicBezTo>
                  <a:lnTo>
                    <a:pt x="4587" y="12254"/>
                  </a:lnTo>
                  <a:cubicBezTo>
                    <a:pt x="4739" y="12109"/>
                    <a:pt x="4896" y="11964"/>
                    <a:pt x="5047" y="11819"/>
                  </a:cubicBezTo>
                  <a:lnTo>
                    <a:pt x="5047" y="11819"/>
                  </a:lnTo>
                  <a:cubicBezTo>
                    <a:pt x="5104" y="11769"/>
                    <a:pt x="5173" y="11738"/>
                    <a:pt x="5249" y="11738"/>
                  </a:cubicBezTo>
                  <a:lnTo>
                    <a:pt x="5249" y="11738"/>
                  </a:lnTo>
                  <a:cubicBezTo>
                    <a:pt x="5589" y="11731"/>
                    <a:pt x="5917" y="11782"/>
                    <a:pt x="6219" y="11939"/>
                  </a:cubicBezTo>
                  <a:lnTo>
                    <a:pt x="6219" y="11939"/>
                  </a:lnTo>
                  <a:cubicBezTo>
                    <a:pt x="6377" y="12015"/>
                    <a:pt x="6503" y="12141"/>
                    <a:pt x="6616" y="12273"/>
                  </a:cubicBezTo>
                  <a:lnTo>
                    <a:pt x="6616" y="12273"/>
                  </a:lnTo>
                  <a:cubicBezTo>
                    <a:pt x="6755" y="12431"/>
                    <a:pt x="6887" y="12601"/>
                    <a:pt x="7013" y="12764"/>
                  </a:cubicBezTo>
                  <a:lnTo>
                    <a:pt x="7013" y="12764"/>
                  </a:lnTo>
                  <a:cubicBezTo>
                    <a:pt x="7208" y="13016"/>
                    <a:pt x="7404" y="13268"/>
                    <a:pt x="7656" y="13464"/>
                  </a:cubicBezTo>
                  <a:lnTo>
                    <a:pt x="7656" y="13464"/>
                  </a:lnTo>
                  <a:cubicBezTo>
                    <a:pt x="7744" y="13527"/>
                    <a:pt x="7832" y="13583"/>
                    <a:pt x="7958" y="13672"/>
                  </a:cubicBezTo>
                  <a:lnTo>
                    <a:pt x="7958" y="13672"/>
                  </a:lnTo>
                  <a:cubicBezTo>
                    <a:pt x="7763" y="13772"/>
                    <a:pt x="7599" y="13829"/>
                    <a:pt x="7435" y="13873"/>
                  </a:cubicBezTo>
                  <a:lnTo>
                    <a:pt x="7435" y="13873"/>
                  </a:lnTo>
                  <a:cubicBezTo>
                    <a:pt x="7423" y="13880"/>
                    <a:pt x="7410" y="13880"/>
                    <a:pt x="7404" y="13880"/>
                  </a:cubicBezTo>
                  <a:lnTo>
                    <a:pt x="7404" y="13880"/>
                  </a:lnTo>
                  <a:cubicBezTo>
                    <a:pt x="7366" y="13880"/>
                    <a:pt x="7328" y="13867"/>
                    <a:pt x="7303" y="13854"/>
                  </a:cubicBezTo>
                  <a:moveTo>
                    <a:pt x="14435" y="12632"/>
                  </a:moveTo>
                  <a:cubicBezTo>
                    <a:pt x="14460" y="12601"/>
                    <a:pt x="14492" y="12582"/>
                    <a:pt x="14510" y="12550"/>
                  </a:cubicBezTo>
                  <a:lnTo>
                    <a:pt x="14510" y="12550"/>
                  </a:lnTo>
                  <a:cubicBezTo>
                    <a:pt x="14618" y="12380"/>
                    <a:pt x="14775" y="12305"/>
                    <a:pt x="14964" y="12279"/>
                  </a:cubicBezTo>
                  <a:lnTo>
                    <a:pt x="14964" y="12279"/>
                  </a:lnTo>
                  <a:cubicBezTo>
                    <a:pt x="15153" y="12254"/>
                    <a:pt x="15342" y="12229"/>
                    <a:pt x="15525" y="12216"/>
                  </a:cubicBezTo>
                  <a:lnTo>
                    <a:pt x="15525" y="12216"/>
                  </a:lnTo>
                  <a:cubicBezTo>
                    <a:pt x="15632" y="12210"/>
                    <a:pt x="15739" y="12223"/>
                    <a:pt x="15834" y="12267"/>
                  </a:cubicBezTo>
                  <a:lnTo>
                    <a:pt x="15834" y="12267"/>
                  </a:lnTo>
                  <a:cubicBezTo>
                    <a:pt x="15871" y="12317"/>
                    <a:pt x="15834" y="12355"/>
                    <a:pt x="15815" y="12393"/>
                  </a:cubicBezTo>
                  <a:lnTo>
                    <a:pt x="15815" y="12393"/>
                  </a:lnTo>
                  <a:cubicBezTo>
                    <a:pt x="15708" y="12594"/>
                    <a:pt x="15600" y="12790"/>
                    <a:pt x="15493" y="12991"/>
                  </a:cubicBezTo>
                  <a:lnTo>
                    <a:pt x="15493" y="12991"/>
                  </a:lnTo>
                  <a:cubicBezTo>
                    <a:pt x="15443" y="13098"/>
                    <a:pt x="15361" y="13180"/>
                    <a:pt x="15254" y="13224"/>
                  </a:cubicBezTo>
                  <a:lnTo>
                    <a:pt x="15254" y="13224"/>
                  </a:lnTo>
                  <a:cubicBezTo>
                    <a:pt x="15084" y="13306"/>
                    <a:pt x="14907" y="13376"/>
                    <a:pt x="14731" y="13439"/>
                  </a:cubicBezTo>
                  <a:lnTo>
                    <a:pt x="14731" y="13439"/>
                  </a:lnTo>
                  <a:cubicBezTo>
                    <a:pt x="14580" y="13502"/>
                    <a:pt x="14429" y="13539"/>
                    <a:pt x="14284" y="13609"/>
                  </a:cubicBezTo>
                  <a:lnTo>
                    <a:pt x="14284" y="13609"/>
                  </a:lnTo>
                  <a:cubicBezTo>
                    <a:pt x="14145" y="13665"/>
                    <a:pt x="14019" y="13754"/>
                    <a:pt x="13887" y="13823"/>
                  </a:cubicBezTo>
                  <a:lnTo>
                    <a:pt x="13887" y="13823"/>
                  </a:lnTo>
                  <a:cubicBezTo>
                    <a:pt x="13862" y="13835"/>
                    <a:pt x="13836" y="13848"/>
                    <a:pt x="13767" y="13886"/>
                  </a:cubicBezTo>
                  <a:lnTo>
                    <a:pt x="13767" y="13886"/>
                  </a:lnTo>
                  <a:cubicBezTo>
                    <a:pt x="13906" y="13388"/>
                    <a:pt x="14126" y="12985"/>
                    <a:pt x="14435" y="12632"/>
                  </a:cubicBezTo>
                  <a:moveTo>
                    <a:pt x="4569" y="13716"/>
                  </a:moveTo>
                  <a:cubicBezTo>
                    <a:pt x="4449" y="13659"/>
                    <a:pt x="4323" y="13602"/>
                    <a:pt x="4203" y="13539"/>
                  </a:cubicBezTo>
                  <a:lnTo>
                    <a:pt x="4203" y="13539"/>
                  </a:lnTo>
                  <a:cubicBezTo>
                    <a:pt x="3951" y="13426"/>
                    <a:pt x="3699" y="13344"/>
                    <a:pt x="3416" y="13287"/>
                  </a:cubicBezTo>
                  <a:lnTo>
                    <a:pt x="3416" y="13287"/>
                  </a:lnTo>
                  <a:cubicBezTo>
                    <a:pt x="3756" y="13061"/>
                    <a:pt x="4052" y="12802"/>
                    <a:pt x="4317" y="12531"/>
                  </a:cubicBezTo>
                  <a:lnTo>
                    <a:pt x="4317" y="12531"/>
                  </a:lnTo>
                  <a:cubicBezTo>
                    <a:pt x="4405" y="12525"/>
                    <a:pt x="4468" y="12563"/>
                    <a:pt x="4512" y="12613"/>
                  </a:cubicBezTo>
                  <a:lnTo>
                    <a:pt x="4512" y="12613"/>
                  </a:lnTo>
                  <a:cubicBezTo>
                    <a:pt x="4625" y="12727"/>
                    <a:pt x="4739" y="12840"/>
                    <a:pt x="4852" y="12953"/>
                  </a:cubicBezTo>
                  <a:lnTo>
                    <a:pt x="4852" y="12953"/>
                  </a:lnTo>
                  <a:cubicBezTo>
                    <a:pt x="4984" y="13092"/>
                    <a:pt x="5117" y="13237"/>
                    <a:pt x="5262" y="13369"/>
                  </a:cubicBezTo>
                  <a:lnTo>
                    <a:pt x="5262" y="13369"/>
                  </a:lnTo>
                  <a:cubicBezTo>
                    <a:pt x="5482" y="13571"/>
                    <a:pt x="5747" y="13678"/>
                    <a:pt x="6043" y="13703"/>
                  </a:cubicBezTo>
                  <a:lnTo>
                    <a:pt x="6043" y="13703"/>
                  </a:lnTo>
                  <a:cubicBezTo>
                    <a:pt x="6226" y="13722"/>
                    <a:pt x="6408" y="13728"/>
                    <a:pt x="6591" y="13754"/>
                  </a:cubicBezTo>
                  <a:lnTo>
                    <a:pt x="6591" y="13754"/>
                  </a:lnTo>
                  <a:cubicBezTo>
                    <a:pt x="6761" y="13779"/>
                    <a:pt x="6931" y="13817"/>
                    <a:pt x="7101" y="13861"/>
                  </a:cubicBezTo>
                  <a:lnTo>
                    <a:pt x="7101" y="13861"/>
                  </a:lnTo>
                  <a:cubicBezTo>
                    <a:pt x="7139" y="13867"/>
                    <a:pt x="7171" y="13898"/>
                    <a:pt x="7196" y="13949"/>
                  </a:cubicBezTo>
                  <a:lnTo>
                    <a:pt x="7196" y="13949"/>
                  </a:lnTo>
                  <a:cubicBezTo>
                    <a:pt x="7158" y="13943"/>
                    <a:pt x="7120" y="13949"/>
                    <a:pt x="7089" y="13936"/>
                  </a:cubicBezTo>
                  <a:lnTo>
                    <a:pt x="7089" y="13936"/>
                  </a:lnTo>
                  <a:cubicBezTo>
                    <a:pt x="6830" y="13873"/>
                    <a:pt x="6578" y="13880"/>
                    <a:pt x="6320" y="13917"/>
                  </a:cubicBezTo>
                  <a:lnTo>
                    <a:pt x="6320" y="13917"/>
                  </a:lnTo>
                  <a:cubicBezTo>
                    <a:pt x="6156" y="13943"/>
                    <a:pt x="5992" y="13961"/>
                    <a:pt x="5822" y="13980"/>
                  </a:cubicBezTo>
                  <a:lnTo>
                    <a:pt x="5822" y="13980"/>
                  </a:lnTo>
                  <a:cubicBezTo>
                    <a:pt x="5759" y="13980"/>
                    <a:pt x="5703" y="13987"/>
                    <a:pt x="5640" y="13987"/>
                  </a:cubicBezTo>
                  <a:lnTo>
                    <a:pt x="5640" y="13987"/>
                  </a:lnTo>
                  <a:cubicBezTo>
                    <a:pt x="5268" y="13987"/>
                    <a:pt x="4909" y="13886"/>
                    <a:pt x="4569" y="13716"/>
                  </a:cubicBezTo>
                  <a:moveTo>
                    <a:pt x="16470" y="16633"/>
                  </a:moveTo>
                  <a:cubicBezTo>
                    <a:pt x="16363" y="16293"/>
                    <a:pt x="16155" y="16015"/>
                    <a:pt x="15941" y="15738"/>
                  </a:cubicBezTo>
                  <a:lnTo>
                    <a:pt x="15941" y="15738"/>
                  </a:lnTo>
                  <a:cubicBezTo>
                    <a:pt x="15796" y="15555"/>
                    <a:pt x="15657" y="15366"/>
                    <a:pt x="15525" y="15171"/>
                  </a:cubicBezTo>
                  <a:lnTo>
                    <a:pt x="15525" y="15171"/>
                  </a:lnTo>
                  <a:cubicBezTo>
                    <a:pt x="15424" y="15026"/>
                    <a:pt x="15342" y="14875"/>
                    <a:pt x="15266" y="14718"/>
                  </a:cubicBezTo>
                  <a:lnTo>
                    <a:pt x="15266" y="14718"/>
                  </a:lnTo>
                  <a:cubicBezTo>
                    <a:pt x="15210" y="14610"/>
                    <a:pt x="15172" y="14497"/>
                    <a:pt x="15134" y="14384"/>
                  </a:cubicBezTo>
                  <a:lnTo>
                    <a:pt x="15134" y="14384"/>
                  </a:lnTo>
                  <a:cubicBezTo>
                    <a:pt x="15090" y="14245"/>
                    <a:pt x="15090" y="14113"/>
                    <a:pt x="15153" y="13980"/>
                  </a:cubicBezTo>
                  <a:lnTo>
                    <a:pt x="15153" y="13980"/>
                  </a:lnTo>
                  <a:cubicBezTo>
                    <a:pt x="15266" y="13735"/>
                    <a:pt x="15374" y="13483"/>
                    <a:pt x="15493" y="13237"/>
                  </a:cubicBezTo>
                  <a:lnTo>
                    <a:pt x="15493" y="13237"/>
                  </a:lnTo>
                  <a:cubicBezTo>
                    <a:pt x="15594" y="13035"/>
                    <a:pt x="15708" y="12840"/>
                    <a:pt x="15827" y="12620"/>
                  </a:cubicBezTo>
                  <a:lnTo>
                    <a:pt x="15827" y="12620"/>
                  </a:lnTo>
                  <a:cubicBezTo>
                    <a:pt x="15852" y="12657"/>
                    <a:pt x="15865" y="12670"/>
                    <a:pt x="15865" y="12683"/>
                  </a:cubicBezTo>
                  <a:lnTo>
                    <a:pt x="15865" y="12683"/>
                  </a:lnTo>
                  <a:cubicBezTo>
                    <a:pt x="15897" y="13105"/>
                    <a:pt x="16041" y="13495"/>
                    <a:pt x="16218" y="13873"/>
                  </a:cubicBezTo>
                  <a:lnTo>
                    <a:pt x="16218" y="13873"/>
                  </a:lnTo>
                  <a:cubicBezTo>
                    <a:pt x="16325" y="14094"/>
                    <a:pt x="16432" y="14308"/>
                    <a:pt x="16539" y="14529"/>
                  </a:cubicBezTo>
                  <a:lnTo>
                    <a:pt x="16539" y="14529"/>
                  </a:lnTo>
                  <a:cubicBezTo>
                    <a:pt x="16659" y="14774"/>
                    <a:pt x="16766" y="15026"/>
                    <a:pt x="16797" y="15297"/>
                  </a:cubicBezTo>
                  <a:lnTo>
                    <a:pt x="16797" y="15297"/>
                  </a:lnTo>
                  <a:cubicBezTo>
                    <a:pt x="16823" y="15467"/>
                    <a:pt x="16823" y="15631"/>
                    <a:pt x="16823" y="15795"/>
                  </a:cubicBezTo>
                  <a:lnTo>
                    <a:pt x="16823" y="15795"/>
                  </a:lnTo>
                  <a:cubicBezTo>
                    <a:pt x="16823" y="15940"/>
                    <a:pt x="16785" y="16078"/>
                    <a:pt x="16722" y="16211"/>
                  </a:cubicBezTo>
                  <a:lnTo>
                    <a:pt x="16722" y="16211"/>
                  </a:lnTo>
                  <a:cubicBezTo>
                    <a:pt x="16665" y="16330"/>
                    <a:pt x="16627" y="16450"/>
                    <a:pt x="16577" y="16570"/>
                  </a:cubicBezTo>
                  <a:lnTo>
                    <a:pt x="16577" y="16570"/>
                  </a:lnTo>
                  <a:cubicBezTo>
                    <a:pt x="16564" y="16614"/>
                    <a:pt x="16545" y="16652"/>
                    <a:pt x="16520" y="16702"/>
                  </a:cubicBezTo>
                  <a:lnTo>
                    <a:pt x="16520" y="16702"/>
                  </a:lnTo>
                  <a:cubicBezTo>
                    <a:pt x="16495" y="16671"/>
                    <a:pt x="16476" y="16652"/>
                    <a:pt x="16470" y="16633"/>
                  </a:cubicBezTo>
                  <a:close/>
                  <a:moveTo>
                    <a:pt x="10812" y="12859"/>
                  </a:moveTo>
                  <a:cubicBezTo>
                    <a:pt x="10806" y="12897"/>
                    <a:pt x="10800" y="12928"/>
                    <a:pt x="10787" y="12947"/>
                  </a:cubicBezTo>
                  <a:lnTo>
                    <a:pt x="10787" y="12947"/>
                  </a:lnTo>
                  <a:cubicBezTo>
                    <a:pt x="10440" y="13394"/>
                    <a:pt x="10125" y="13873"/>
                    <a:pt x="9754" y="14302"/>
                  </a:cubicBezTo>
                  <a:lnTo>
                    <a:pt x="9754" y="14302"/>
                  </a:lnTo>
                  <a:cubicBezTo>
                    <a:pt x="9306" y="14818"/>
                    <a:pt x="8802" y="15285"/>
                    <a:pt x="8198" y="15618"/>
                  </a:cubicBezTo>
                  <a:lnTo>
                    <a:pt x="8198" y="15618"/>
                  </a:lnTo>
                  <a:cubicBezTo>
                    <a:pt x="8116" y="15663"/>
                    <a:pt x="8034" y="15726"/>
                    <a:pt x="7920" y="15738"/>
                  </a:cubicBezTo>
                  <a:lnTo>
                    <a:pt x="7920" y="15738"/>
                  </a:lnTo>
                  <a:cubicBezTo>
                    <a:pt x="7939" y="15707"/>
                    <a:pt x="7946" y="15688"/>
                    <a:pt x="7958" y="15675"/>
                  </a:cubicBezTo>
                  <a:lnTo>
                    <a:pt x="7958" y="15675"/>
                  </a:lnTo>
                  <a:cubicBezTo>
                    <a:pt x="8286" y="15379"/>
                    <a:pt x="8494" y="15001"/>
                    <a:pt x="8645" y="14592"/>
                  </a:cubicBezTo>
                  <a:lnTo>
                    <a:pt x="8645" y="14592"/>
                  </a:lnTo>
                  <a:cubicBezTo>
                    <a:pt x="8720" y="14396"/>
                    <a:pt x="8796" y="14195"/>
                    <a:pt x="8878" y="13999"/>
                  </a:cubicBezTo>
                  <a:lnTo>
                    <a:pt x="8878" y="13999"/>
                  </a:lnTo>
                  <a:cubicBezTo>
                    <a:pt x="9010" y="13716"/>
                    <a:pt x="9199" y="13464"/>
                    <a:pt x="9464" y="13287"/>
                  </a:cubicBezTo>
                  <a:lnTo>
                    <a:pt x="9464" y="13287"/>
                  </a:lnTo>
                  <a:cubicBezTo>
                    <a:pt x="9527" y="13250"/>
                    <a:pt x="9596" y="13212"/>
                    <a:pt x="9666" y="13193"/>
                  </a:cubicBezTo>
                  <a:lnTo>
                    <a:pt x="9666" y="13193"/>
                  </a:lnTo>
                  <a:cubicBezTo>
                    <a:pt x="10025" y="13098"/>
                    <a:pt x="10384" y="12991"/>
                    <a:pt x="10730" y="12865"/>
                  </a:cubicBezTo>
                  <a:lnTo>
                    <a:pt x="10730" y="12865"/>
                  </a:lnTo>
                  <a:cubicBezTo>
                    <a:pt x="10743" y="12859"/>
                    <a:pt x="10755" y="12859"/>
                    <a:pt x="10781" y="12859"/>
                  </a:cubicBezTo>
                  <a:lnTo>
                    <a:pt x="10781" y="12859"/>
                  </a:lnTo>
                  <a:lnTo>
                    <a:pt x="10787" y="12859"/>
                  </a:lnTo>
                  <a:lnTo>
                    <a:pt x="10787" y="12859"/>
                  </a:lnTo>
                  <a:cubicBezTo>
                    <a:pt x="10793" y="12859"/>
                    <a:pt x="10806" y="12859"/>
                    <a:pt x="10812" y="12859"/>
                  </a:cubicBezTo>
                  <a:close/>
                  <a:moveTo>
                    <a:pt x="13578" y="14831"/>
                  </a:moveTo>
                  <a:cubicBezTo>
                    <a:pt x="13610" y="14629"/>
                    <a:pt x="13647" y="14428"/>
                    <a:pt x="13679" y="14226"/>
                  </a:cubicBezTo>
                  <a:lnTo>
                    <a:pt x="13679" y="14226"/>
                  </a:lnTo>
                  <a:cubicBezTo>
                    <a:pt x="13691" y="14138"/>
                    <a:pt x="13729" y="14069"/>
                    <a:pt x="13799" y="14012"/>
                  </a:cubicBezTo>
                  <a:lnTo>
                    <a:pt x="13799" y="14012"/>
                  </a:lnTo>
                  <a:cubicBezTo>
                    <a:pt x="13893" y="13943"/>
                    <a:pt x="13988" y="13861"/>
                    <a:pt x="14088" y="13798"/>
                  </a:cubicBezTo>
                  <a:lnTo>
                    <a:pt x="14088" y="13798"/>
                  </a:lnTo>
                  <a:cubicBezTo>
                    <a:pt x="14189" y="13741"/>
                    <a:pt x="14303" y="13691"/>
                    <a:pt x="14416" y="13646"/>
                  </a:cubicBezTo>
                  <a:lnTo>
                    <a:pt x="14416" y="13646"/>
                  </a:lnTo>
                  <a:cubicBezTo>
                    <a:pt x="14699" y="13539"/>
                    <a:pt x="14983" y="13445"/>
                    <a:pt x="15311" y="13325"/>
                  </a:cubicBezTo>
                  <a:lnTo>
                    <a:pt x="15311" y="13325"/>
                  </a:lnTo>
                  <a:cubicBezTo>
                    <a:pt x="15229" y="13514"/>
                    <a:pt x="15166" y="13665"/>
                    <a:pt x="15096" y="13817"/>
                  </a:cubicBezTo>
                  <a:lnTo>
                    <a:pt x="15096" y="13817"/>
                  </a:lnTo>
                  <a:cubicBezTo>
                    <a:pt x="15065" y="13873"/>
                    <a:pt x="15014" y="13930"/>
                    <a:pt x="14964" y="13968"/>
                  </a:cubicBezTo>
                  <a:lnTo>
                    <a:pt x="14964" y="13968"/>
                  </a:lnTo>
                  <a:cubicBezTo>
                    <a:pt x="14819" y="14081"/>
                    <a:pt x="14674" y="14182"/>
                    <a:pt x="14523" y="14283"/>
                  </a:cubicBezTo>
                  <a:lnTo>
                    <a:pt x="14523" y="14283"/>
                  </a:lnTo>
                  <a:cubicBezTo>
                    <a:pt x="14435" y="14346"/>
                    <a:pt x="14340" y="14390"/>
                    <a:pt x="14246" y="14440"/>
                  </a:cubicBezTo>
                  <a:lnTo>
                    <a:pt x="14246" y="14440"/>
                  </a:lnTo>
                  <a:cubicBezTo>
                    <a:pt x="14126" y="14510"/>
                    <a:pt x="14006" y="14573"/>
                    <a:pt x="13899" y="14655"/>
                  </a:cubicBezTo>
                  <a:lnTo>
                    <a:pt x="13899" y="14655"/>
                  </a:lnTo>
                  <a:cubicBezTo>
                    <a:pt x="13792" y="14724"/>
                    <a:pt x="13704" y="14818"/>
                    <a:pt x="13610" y="14900"/>
                  </a:cubicBezTo>
                  <a:lnTo>
                    <a:pt x="13610" y="14900"/>
                  </a:lnTo>
                  <a:cubicBezTo>
                    <a:pt x="13572" y="14888"/>
                    <a:pt x="13572" y="14862"/>
                    <a:pt x="13578" y="14831"/>
                  </a:cubicBezTo>
                  <a:close/>
                  <a:moveTo>
                    <a:pt x="6698" y="16041"/>
                  </a:moveTo>
                  <a:cubicBezTo>
                    <a:pt x="6723" y="16028"/>
                    <a:pt x="6742" y="16009"/>
                    <a:pt x="6767" y="15996"/>
                  </a:cubicBezTo>
                  <a:lnTo>
                    <a:pt x="6767" y="15996"/>
                  </a:lnTo>
                  <a:cubicBezTo>
                    <a:pt x="7202" y="15795"/>
                    <a:pt x="7492" y="15461"/>
                    <a:pt x="7725" y="15058"/>
                  </a:cubicBezTo>
                  <a:lnTo>
                    <a:pt x="7725" y="15058"/>
                  </a:lnTo>
                  <a:cubicBezTo>
                    <a:pt x="7908" y="14743"/>
                    <a:pt x="8090" y="14428"/>
                    <a:pt x="8286" y="14125"/>
                  </a:cubicBezTo>
                  <a:lnTo>
                    <a:pt x="8286" y="14125"/>
                  </a:lnTo>
                  <a:cubicBezTo>
                    <a:pt x="8481" y="13829"/>
                    <a:pt x="8720" y="13577"/>
                    <a:pt x="9036" y="13407"/>
                  </a:cubicBezTo>
                  <a:lnTo>
                    <a:pt x="9036" y="13407"/>
                  </a:lnTo>
                  <a:cubicBezTo>
                    <a:pt x="9073" y="13382"/>
                    <a:pt x="9117" y="13369"/>
                    <a:pt x="9174" y="13344"/>
                  </a:cubicBezTo>
                  <a:lnTo>
                    <a:pt x="9174" y="13344"/>
                  </a:lnTo>
                  <a:cubicBezTo>
                    <a:pt x="9168" y="13382"/>
                    <a:pt x="9168" y="13407"/>
                    <a:pt x="9155" y="13420"/>
                  </a:cubicBezTo>
                  <a:lnTo>
                    <a:pt x="9155" y="13420"/>
                  </a:lnTo>
                  <a:cubicBezTo>
                    <a:pt x="8903" y="13709"/>
                    <a:pt x="8739" y="14050"/>
                    <a:pt x="8620" y="14409"/>
                  </a:cubicBezTo>
                  <a:lnTo>
                    <a:pt x="8620" y="14409"/>
                  </a:lnTo>
                  <a:cubicBezTo>
                    <a:pt x="8538" y="14642"/>
                    <a:pt x="8443" y="14862"/>
                    <a:pt x="8324" y="15077"/>
                  </a:cubicBezTo>
                  <a:lnTo>
                    <a:pt x="8324" y="15077"/>
                  </a:lnTo>
                  <a:cubicBezTo>
                    <a:pt x="8109" y="15455"/>
                    <a:pt x="7801" y="15744"/>
                    <a:pt x="7416" y="15940"/>
                  </a:cubicBezTo>
                  <a:lnTo>
                    <a:pt x="7416" y="15940"/>
                  </a:lnTo>
                  <a:cubicBezTo>
                    <a:pt x="7259" y="16022"/>
                    <a:pt x="7082" y="16053"/>
                    <a:pt x="6900" y="16053"/>
                  </a:cubicBezTo>
                  <a:lnTo>
                    <a:pt x="6900" y="16053"/>
                  </a:lnTo>
                  <a:cubicBezTo>
                    <a:pt x="6837" y="16053"/>
                    <a:pt x="6767" y="16047"/>
                    <a:pt x="6698" y="16041"/>
                  </a:cubicBezTo>
                  <a:close/>
                  <a:moveTo>
                    <a:pt x="631" y="14598"/>
                  </a:moveTo>
                  <a:cubicBezTo>
                    <a:pt x="751" y="14522"/>
                    <a:pt x="864" y="14434"/>
                    <a:pt x="990" y="14358"/>
                  </a:cubicBezTo>
                  <a:lnTo>
                    <a:pt x="990" y="14358"/>
                  </a:lnTo>
                  <a:cubicBezTo>
                    <a:pt x="1286" y="14176"/>
                    <a:pt x="1595" y="14024"/>
                    <a:pt x="1922" y="13892"/>
                  </a:cubicBezTo>
                  <a:lnTo>
                    <a:pt x="1922" y="13892"/>
                  </a:lnTo>
                  <a:cubicBezTo>
                    <a:pt x="2300" y="13735"/>
                    <a:pt x="2679" y="13583"/>
                    <a:pt x="3057" y="13426"/>
                  </a:cubicBezTo>
                  <a:lnTo>
                    <a:pt x="3057" y="13426"/>
                  </a:lnTo>
                  <a:cubicBezTo>
                    <a:pt x="3170" y="13382"/>
                    <a:pt x="3277" y="13382"/>
                    <a:pt x="3390" y="13394"/>
                  </a:cubicBezTo>
                  <a:lnTo>
                    <a:pt x="3390" y="13394"/>
                  </a:lnTo>
                  <a:cubicBezTo>
                    <a:pt x="3699" y="13426"/>
                    <a:pt x="3983" y="13533"/>
                    <a:pt x="4254" y="13665"/>
                  </a:cubicBezTo>
                  <a:lnTo>
                    <a:pt x="4254" y="13665"/>
                  </a:lnTo>
                  <a:cubicBezTo>
                    <a:pt x="4424" y="13747"/>
                    <a:pt x="4600" y="13829"/>
                    <a:pt x="4770" y="13905"/>
                  </a:cubicBezTo>
                  <a:lnTo>
                    <a:pt x="4770" y="13905"/>
                  </a:lnTo>
                  <a:cubicBezTo>
                    <a:pt x="5035" y="14012"/>
                    <a:pt x="5306" y="14081"/>
                    <a:pt x="5589" y="14069"/>
                  </a:cubicBezTo>
                  <a:lnTo>
                    <a:pt x="5589" y="14069"/>
                  </a:lnTo>
                  <a:cubicBezTo>
                    <a:pt x="5816" y="14062"/>
                    <a:pt x="6043" y="14037"/>
                    <a:pt x="6270" y="14018"/>
                  </a:cubicBezTo>
                  <a:lnTo>
                    <a:pt x="6270" y="14018"/>
                  </a:lnTo>
                  <a:cubicBezTo>
                    <a:pt x="6446" y="14006"/>
                    <a:pt x="6616" y="13993"/>
                    <a:pt x="6793" y="13987"/>
                  </a:cubicBezTo>
                  <a:lnTo>
                    <a:pt x="6793" y="13987"/>
                  </a:lnTo>
                  <a:cubicBezTo>
                    <a:pt x="6830" y="13980"/>
                    <a:pt x="6875" y="13999"/>
                    <a:pt x="6963" y="14012"/>
                  </a:cubicBezTo>
                  <a:lnTo>
                    <a:pt x="6963" y="14012"/>
                  </a:lnTo>
                  <a:cubicBezTo>
                    <a:pt x="6887" y="14050"/>
                    <a:pt x="6856" y="14069"/>
                    <a:pt x="6824" y="14075"/>
                  </a:cubicBezTo>
                  <a:lnTo>
                    <a:pt x="6824" y="14075"/>
                  </a:lnTo>
                  <a:cubicBezTo>
                    <a:pt x="5885" y="14371"/>
                    <a:pt x="4934" y="14510"/>
                    <a:pt x="3951" y="14434"/>
                  </a:cubicBezTo>
                  <a:lnTo>
                    <a:pt x="3951" y="14434"/>
                  </a:lnTo>
                  <a:cubicBezTo>
                    <a:pt x="3661" y="14415"/>
                    <a:pt x="3378" y="14403"/>
                    <a:pt x="3088" y="14365"/>
                  </a:cubicBezTo>
                  <a:lnTo>
                    <a:pt x="3088" y="14365"/>
                  </a:lnTo>
                  <a:cubicBezTo>
                    <a:pt x="2300" y="14270"/>
                    <a:pt x="1532" y="14371"/>
                    <a:pt x="776" y="14610"/>
                  </a:cubicBezTo>
                  <a:lnTo>
                    <a:pt x="776" y="14610"/>
                  </a:lnTo>
                  <a:cubicBezTo>
                    <a:pt x="738" y="14623"/>
                    <a:pt x="694" y="14629"/>
                    <a:pt x="650" y="14642"/>
                  </a:cubicBezTo>
                  <a:lnTo>
                    <a:pt x="650" y="14642"/>
                  </a:lnTo>
                  <a:cubicBezTo>
                    <a:pt x="644" y="14629"/>
                    <a:pt x="637" y="14617"/>
                    <a:pt x="631" y="14598"/>
                  </a:cubicBezTo>
                  <a:moveTo>
                    <a:pt x="10793" y="17080"/>
                  </a:moveTo>
                  <a:cubicBezTo>
                    <a:pt x="10818" y="17011"/>
                    <a:pt x="10844" y="16942"/>
                    <a:pt x="10869" y="16872"/>
                  </a:cubicBezTo>
                  <a:lnTo>
                    <a:pt x="10869" y="16872"/>
                  </a:lnTo>
                  <a:cubicBezTo>
                    <a:pt x="10957" y="16614"/>
                    <a:pt x="11052" y="16356"/>
                    <a:pt x="11134" y="16097"/>
                  </a:cubicBezTo>
                  <a:lnTo>
                    <a:pt x="11134" y="16097"/>
                  </a:lnTo>
                  <a:cubicBezTo>
                    <a:pt x="11260" y="15675"/>
                    <a:pt x="11386" y="15259"/>
                    <a:pt x="11518" y="14837"/>
                  </a:cubicBezTo>
                  <a:lnTo>
                    <a:pt x="11518" y="14837"/>
                  </a:lnTo>
                  <a:cubicBezTo>
                    <a:pt x="11600" y="14560"/>
                    <a:pt x="11726" y="14302"/>
                    <a:pt x="11871" y="14050"/>
                  </a:cubicBezTo>
                  <a:lnTo>
                    <a:pt x="11871" y="14050"/>
                  </a:lnTo>
                  <a:cubicBezTo>
                    <a:pt x="11978" y="13861"/>
                    <a:pt x="12110" y="13691"/>
                    <a:pt x="12299" y="13533"/>
                  </a:cubicBezTo>
                  <a:lnTo>
                    <a:pt x="12299" y="13533"/>
                  </a:lnTo>
                  <a:cubicBezTo>
                    <a:pt x="12305" y="13583"/>
                    <a:pt x="12318" y="13609"/>
                    <a:pt x="12312" y="13634"/>
                  </a:cubicBezTo>
                  <a:lnTo>
                    <a:pt x="12312" y="13634"/>
                  </a:lnTo>
                  <a:cubicBezTo>
                    <a:pt x="12274" y="14043"/>
                    <a:pt x="12230" y="14447"/>
                    <a:pt x="12198" y="14856"/>
                  </a:cubicBezTo>
                  <a:lnTo>
                    <a:pt x="12198" y="14856"/>
                  </a:lnTo>
                  <a:cubicBezTo>
                    <a:pt x="12160" y="15272"/>
                    <a:pt x="12028" y="15650"/>
                    <a:pt x="11764" y="15984"/>
                  </a:cubicBezTo>
                  <a:lnTo>
                    <a:pt x="11764" y="15984"/>
                  </a:lnTo>
                  <a:cubicBezTo>
                    <a:pt x="11644" y="16129"/>
                    <a:pt x="11524" y="16280"/>
                    <a:pt x="11404" y="16425"/>
                  </a:cubicBezTo>
                  <a:lnTo>
                    <a:pt x="11404" y="16425"/>
                  </a:lnTo>
                  <a:cubicBezTo>
                    <a:pt x="11209" y="16645"/>
                    <a:pt x="11014" y="16866"/>
                    <a:pt x="10825" y="17086"/>
                  </a:cubicBezTo>
                  <a:lnTo>
                    <a:pt x="10825" y="17086"/>
                  </a:lnTo>
                  <a:cubicBezTo>
                    <a:pt x="10812" y="17086"/>
                    <a:pt x="10806" y="17080"/>
                    <a:pt x="10793" y="17080"/>
                  </a:cubicBezTo>
                  <a:moveTo>
                    <a:pt x="5356" y="15870"/>
                  </a:moveTo>
                  <a:cubicBezTo>
                    <a:pt x="5369" y="15833"/>
                    <a:pt x="5375" y="15789"/>
                    <a:pt x="5394" y="15751"/>
                  </a:cubicBezTo>
                  <a:lnTo>
                    <a:pt x="5394" y="15751"/>
                  </a:lnTo>
                  <a:cubicBezTo>
                    <a:pt x="5457" y="15587"/>
                    <a:pt x="5558" y="15442"/>
                    <a:pt x="5677" y="15316"/>
                  </a:cubicBezTo>
                  <a:lnTo>
                    <a:pt x="5677" y="15316"/>
                  </a:lnTo>
                  <a:cubicBezTo>
                    <a:pt x="5791" y="15190"/>
                    <a:pt x="5898" y="15070"/>
                    <a:pt x="6018" y="14951"/>
                  </a:cubicBezTo>
                  <a:lnTo>
                    <a:pt x="6018" y="14951"/>
                  </a:lnTo>
                  <a:cubicBezTo>
                    <a:pt x="6156" y="14799"/>
                    <a:pt x="6276" y="14636"/>
                    <a:pt x="6358" y="14447"/>
                  </a:cubicBezTo>
                  <a:lnTo>
                    <a:pt x="6358" y="14447"/>
                  </a:lnTo>
                  <a:cubicBezTo>
                    <a:pt x="6396" y="14358"/>
                    <a:pt x="6446" y="14295"/>
                    <a:pt x="6547" y="14270"/>
                  </a:cubicBezTo>
                  <a:lnTo>
                    <a:pt x="6547" y="14270"/>
                  </a:lnTo>
                  <a:cubicBezTo>
                    <a:pt x="7190" y="14106"/>
                    <a:pt x="7807" y="13880"/>
                    <a:pt x="8412" y="13628"/>
                  </a:cubicBezTo>
                  <a:lnTo>
                    <a:pt x="8412" y="13628"/>
                  </a:lnTo>
                  <a:cubicBezTo>
                    <a:pt x="8456" y="13609"/>
                    <a:pt x="8500" y="13602"/>
                    <a:pt x="8544" y="13590"/>
                  </a:cubicBezTo>
                  <a:lnTo>
                    <a:pt x="8544" y="13590"/>
                  </a:lnTo>
                  <a:cubicBezTo>
                    <a:pt x="8550" y="13590"/>
                    <a:pt x="8557" y="13596"/>
                    <a:pt x="8569" y="13609"/>
                  </a:cubicBezTo>
                  <a:lnTo>
                    <a:pt x="8569" y="13609"/>
                  </a:lnTo>
                  <a:cubicBezTo>
                    <a:pt x="8538" y="13653"/>
                    <a:pt x="8513" y="13709"/>
                    <a:pt x="8475" y="13747"/>
                  </a:cubicBezTo>
                  <a:lnTo>
                    <a:pt x="8475" y="13747"/>
                  </a:lnTo>
                  <a:cubicBezTo>
                    <a:pt x="8242" y="13999"/>
                    <a:pt x="8059" y="14289"/>
                    <a:pt x="7895" y="14585"/>
                  </a:cubicBezTo>
                  <a:lnTo>
                    <a:pt x="7895" y="14585"/>
                  </a:lnTo>
                  <a:cubicBezTo>
                    <a:pt x="7794" y="14762"/>
                    <a:pt x="7694" y="14938"/>
                    <a:pt x="7586" y="15114"/>
                  </a:cubicBezTo>
                  <a:lnTo>
                    <a:pt x="7586" y="15114"/>
                  </a:lnTo>
                  <a:cubicBezTo>
                    <a:pt x="7322" y="15562"/>
                    <a:pt x="6938" y="15870"/>
                    <a:pt x="6452" y="16041"/>
                  </a:cubicBezTo>
                  <a:lnTo>
                    <a:pt x="6452" y="16041"/>
                  </a:lnTo>
                  <a:cubicBezTo>
                    <a:pt x="6402" y="16059"/>
                    <a:pt x="6352" y="16072"/>
                    <a:pt x="6295" y="16072"/>
                  </a:cubicBezTo>
                  <a:lnTo>
                    <a:pt x="6295" y="16072"/>
                  </a:lnTo>
                  <a:lnTo>
                    <a:pt x="6295" y="16072"/>
                  </a:lnTo>
                  <a:lnTo>
                    <a:pt x="6295" y="16072"/>
                  </a:lnTo>
                  <a:cubicBezTo>
                    <a:pt x="6087" y="16072"/>
                    <a:pt x="5583" y="15959"/>
                    <a:pt x="5356" y="15870"/>
                  </a:cubicBezTo>
                  <a:moveTo>
                    <a:pt x="10548" y="17105"/>
                  </a:moveTo>
                  <a:cubicBezTo>
                    <a:pt x="10566" y="16942"/>
                    <a:pt x="10579" y="16778"/>
                    <a:pt x="10617" y="16614"/>
                  </a:cubicBezTo>
                  <a:lnTo>
                    <a:pt x="10617" y="16614"/>
                  </a:lnTo>
                  <a:cubicBezTo>
                    <a:pt x="10680" y="16349"/>
                    <a:pt x="10711" y="16078"/>
                    <a:pt x="10737" y="15807"/>
                  </a:cubicBezTo>
                  <a:lnTo>
                    <a:pt x="10737" y="15807"/>
                  </a:lnTo>
                  <a:cubicBezTo>
                    <a:pt x="10755" y="15593"/>
                    <a:pt x="10781" y="15385"/>
                    <a:pt x="10825" y="15177"/>
                  </a:cubicBezTo>
                  <a:lnTo>
                    <a:pt x="10825" y="15177"/>
                  </a:lnTo>
                  <a:cubicBezTo>
                    <a:pt x="10881" y="14875"/>
                    <a:pt x="11020" y="14604"/>
                    <a:pt x="11228" y="14371"/>
                  </a:cubicBezTo>
                  <a:lnTo>
                    <a:pt x="11228" y="14371"/>
                  </a:lnTo>
                  <a:cubicBezTo>
                    <a:pt x="11404" y="14169"/>
                    <a:pt x="11587" y="13968"/>
                    <a:pt x="11801" y="13798"/>
                  </a:cubicBezTo>
                  <a:lnTo>
                    <a:pt x="11801" y="13798"/>
                  </a:lnTo>
                  <a:cubicBezTo>
                    <a:pt x="11833" y="13772"/>
                    <a:pt x="11864" y="13754"/>
                    <a:pt x="11940" y="13703"/>
                  </a:cubicBezTo>
                  <a:lnTo>
                    <a:pt x="11940" y="13703"/>
                  </a:lnTo>
                  <a:cubicBezTo>
                    <a:pt x="11808" y="13949"/>
                    <a:pt x="11688" y="14144"/>
                    <a:pt x="11593" y="14352"/>
                  </a:cubicBezTo>
                  <a:lnTo>
                    <a:pt x="11593" y="14352"/>
                  </a:lnTo>
                  <a:cubicBezTo>
                    <a:pt x="11512" y="14522"/>
                    <a:pt x="11442" y="14699"/>
                    <a:pt x="11386" y="14875"/>
                  </a:cubicBezTo>
                  <a:lnTo>
                    <a:pt x="11386" y="14875"/>
                  </a:lnTo>
                  <a:cubicBezTo>
                    <a:pt x="11260" y="15266"/>
                    <a:pt x="11140" y="15656"/>
                    <a:pt x="11026" y="16053"/>
                  </a:cubicBezTo>
                  <a:lnTo>
                    <a:pt x="11026" y="16053"/>
                  </a:lnTo>
                  <a:cubicBezTo>
                    <a:pt x="10932" y="16400"/>
                    <a:pt x="10806" y="16740"/>
                    <a:pt x="10661" y="17074"/>
                  </a:cubicBezTo>
                  <a:lnTo>
                    <a:pt x="10661" y="17074"/>
                  </a:lnTo>
                  <a:cubicBezTo>
                    <a:pt x="10642" y="17124"/>
                    <a:pt x="10611" y="17168"/>
                    <a:pt x="10566" y="17244"/>
                  </a:cubicBezTo>
                  <a:lnTo>
                    <a:pt x="10566" y="17244"/>
                  </a:lnTo>
                  <a:cubicBezTo>
                    <a:pt x="10554" y="17175"/>
                    <a:pt x="10541" y="17143"/>
                    <a:pt x="10548" y="17105"/>
                  </a:cubicBezTo>
                  <a:moveTo>
                    <a:pt x="12904" y="16891"/>
                  </a:moveTo>
                  <a:cubicBezTo>
                    <a:pt x="12948" y="16696"/>
                    <a:pt x="13030" y="16507"/>
                    <a:pt x="13124" y="16324"/>
                  </a:cubicBezTo>
                  <a:lnTo>
                    <a:pt x="13124" y="16324"/>
                  </a:lnTo>
                  <a:cubicBezTo>
                    <a:pt x="13276" y="16003"/>
                    <a:pt x="13414" y="15675"/>
                    <a:pt x="13496" y="15329"/>
                  </a:cubicBezTo>
                  <a:lnTo>
                    <a:pt x="13496" y="15329"/>
                  </a:lnTo>
                  <a:cubicBezTo>
                    <a:pt x="13547" y="15114"/>
                    <a:pt x="13679" y="14944"/>
                    <a:pt x="13843" y="14806"/>
                  </a:cubicBezTo>
                  <a:lnTo>
                    <a:pt x="13843" y="14806"/>
                  </a:lnTo>
                  <a:cubicBezTo>
                    <a:pt x="13956" y="14718"/>
                    <a:pt x="14082" y="14642"/>
                    <a:pt x="14202" y="14566"/>
                  </a:cubicBezTo>
                  <a:lnTo>
                    <a:pt x="14202" y="14566"/>
                  </a:lnTo>
                  <a:cubicBezTo>
                    <a:pt x="14429" y="14428"/>
                    <a:pt x="14655" y="14295"/>
                    <a:pt x="14882" y="14157"/>
                  </a:cubicBezTo>
                  <a:lnTo>
                    <a:pt x="14882" y="14157"/>
                  </a:lnTo>
                  <a:cubicBezTo>
                    <a:pt x="14901" y="14144"/>
                    <a:pt x="14926" y="14144"/>
                    <a:pt x="14958" y="14138"/>
                  </a:cubicBezTo>
                  <a:lnTo>
                    <a:pt x="14958" y="14138"/>
                  </a:lnTo>
                  <a:cubicBezTo>
                    <a:pt x="14907" y="14365"/>
                    <a:pt x="14857" y="14585"/>
                    <a:pt x="14813" y="14799"/>
                  </a:cubicBezTo>
                  <a:lnTo>
                    <a:pt x="14813" y="14799"/>
                  </a:lnTo>
                  <a:cubicBezTo>
                    <a:pt x="14769" y="15026"/>
                    <a:pt x="14756" y="15253"/>
                    <a:pt x="14775" y="15480"/>
                  </a:cubicBezTo>
                  <a:lnTo>
                    <a:pt x="14775" y="15480"/>
                  </a:lnTo>
                  <a:cubicBezTo>
                    <a:pt x="14788" y="15707"/>
                    <a:pt x="14819" y="15933"/>
                    <a:pt x="14838" y="16160"/>
                  </a:cubicBezTo>
                  <a:lnTo>
                    <a:pt x="14838" y="16160"/>
                  </a:lnTo>
                  <a:cubicBezTo>
                    <a:pt x="14756" y="16267"/>
                    <a:pt x="14636" y="16318"/>
                    <a:pt x="14510" y="16349"/>
                  </a:cubicBezTo>
                  <a:lnTo>
                    <a:pt x="14510" y="16349"/>
                  </a:lnTo>
                  <a:cubicBezTo>
                    <a:pt x="14372" y="16387"/>
                    <a:pt x="14233" y="16412"/>
                    <a:pt x="14088" y="16444"/>
                  </a:cubicBezTo>
                  <a:lnTo>
                    <a:pt x="14088" y="16444"/>
                  </a:lnTo>
                  <a:cubicBezTo>
                    <a:pt x="13956" y="16469"/>
                    <a:pt x="13824" y="16488"/>
                    <a:pt x="13691" y="16519"/>
                  </a:cubicBezTo>
                  <a:lnTo>
                    <a:pt x="13691" y="16519"/>
                  </a:lnTo>
                  <a:cubicBezTo>
                    <a:pt x="13414" y="16576"/>
                    <a:pt x="13181" y="16708"/>
                    <a:pt x="12992" y="16923"/>
                  </a:cubicBezTo>
                  <a:lnTo>
                    <a:pt x="12992" y="16923"/>
                  </a:lnTo>
                  <a:cubicBezTo>
                    <a:pt x="12986" y="16935"/>
                    <a:pt x="12973" y="16948"/>
                    <a:pt x="12967" y="16954"/>
                  </a:cubicBezTo>
                  <a:lnTo>
                    <a:pt x="12967" y="16954"/>
                  </a:lnTo>
                  <a:cubicBezTo>
                    <a:pt x="12954" y="16967"/>
                    <a:pt x="12942" y="16973"/>
                    <a:pt x="12916" y="16998"/>
                  </a:cubicBezTo>
                  <a:lnTo>
                    <a:pt x="12916" y="16998"/>
                  </a:lnTo>
                  <a:cubicBezTo>
                    <a:pt x="12910" y="16954"/>
                    <a:pt x="12898" y="16923"/>
                    <a:pt x="12904" y="16891"/>
                  </a:cubicBezTo>
                  <a:moveTo>
                    <a:pt x="4619" y="15663"/>
                  </a:moveTo>
                  <a:cubicBezTo>
                    <a:pt x="4411" y="15593"/>
                    <a:pt x="4197" y="15543"/>
                    <a:pt x="3989" y="15423"/>
                  </a:cubicBezTo>
                  <a:lnTo>
                    <a:pt x="3989" y="15423"/>
                  </a:lnTo>
                  <a:cubicBezTo>
                    <a:pt x="4033" y="15392"/>
                    <a:pt x="4058" y="15360"/>
                    <a:pt x="4090" y="15348"/>
                  </a:cubicBezTo>
                  <a:lnTo>
                    <a:pt x="4090" y="15348"/>
                  </a:lnTo>
                  <a:cubicBezTo>
                    <a:pt x="4197" y="15316"/>
                    <a:pt x="4304" y="15278"/>
                    <a:pt x="4417" y="15253"/>
                  </a:cubicBezTo>
                  <a:lnTo>
                    <a:pt x="4417" y="15253"/>
                  </a:lnTo>
                  <a:cubicBezTo>
                    <a:pt x="4524" y="15222"/>
                    <a:pt x="4638" y="15209"/>
                    <a:pt x="4745" y="15177"/>
                  </a:cubicBezTo>
                  <a:lnTo>
                    <a:pt x="4745" y="15177"/>
                  </a:lnTo>
                  <a:cubicBezTo>
                    <a:pt x="5117" y="15083"/>
                    <a:pt x="5432" y="14894"/>
                    <a:pt x="5652" y="14573"/>
                  </a:cubicBezTo>
                  <a:lnTo>
                    <a:pt x="5652" y="14573"/>
                  </a:lnTo>
                  <a:cubicBezTo>
                    <a:pt x="5709" y="14491"/>
                    <a:pt x="5778" y="14453"/>
                    <a:pt x="5873" y="14434"/>
                  </a:cubicBezTo>
                  <a:lnTo>
                    <a:pt x="5873" y="14434"/>
                  </a:lnTo>
                  <a:cubicBezTo>
                    <a:pt x="5980" y="14415"/>
                    <a:pt x="6081" y="14390"/>
                    <a:pt x="6181" y="14371"/>
                  </a:cubicBezTo>
                  <a:lnTo>
                    <a:pt x="6181" y="14371"/>
                  </a:lnTo>
                  <a:cubicBezTo>
                    <a:pt x="6213" y="14365"/>
                    <a:pt x="6238" y="14371"/>
                    <a:pt x="6276" y="14371"/>
                  </a:cubicBezTo>
                  <a:lnTo>
                    <a:pt x="6276" y="14371"/>
                  </a:lnTo>
                  <a:cubicBezTo>
                    <a:pt x="6232" y="14535"/>
                    <a:pt x="6156" y="14661"/>
                    <a:pt x="6055" y="14774"/>
                  </a:cubicBezTo>
                  <a:lnTo>
                    <a:pt x="6055" y="14774"/>
                  </a:lnTo>
                  <a:cubicBezTo>
                    <a:pt x="5929" y="14907"/>
                    <a:pt x="5816" y="15045"/>
                    <a:pt x="5684" y="15171"/>
                  </a:cubicBezTo>
                  <a:lnTo>
                    <a:pt x="5684" y="15171"/>
                  </a:lnTo>
                  <a:cubicBezTo>
                    <a:pt x="5526" y="15335"/>
                    <a:pt x="5394" y="15524"/>
                    <a:pt x="5306" y="15732"/>
                  </a:cubicBezTo>
                  <a:lnTo>
                    <a:pt x="5306" y="15732"/>
                  </a:lnTo>
                  <a:cubicBezTo>
                    <a:pt x="5293" y="15770"/>
                    <a:pt x="5268" y="15801"/>
                    <a:pt x="5243" y="15839"/>
                  </a:cubicBezTo>
                  <a:lnTo>
                    <a:pt x="5243" y="15839"/>
                  </a:lnTo>
                  <a:cubicBezTo>
                    <a:pt x="5022" y="15820"/>
                    <a:pt x="4821" y="15732"/>
                    <a:pt x="4619" y="15663"/>
                  </a:cubicBezTo>
                  <a:moveTo>
                    <a:pt x="3724" y="15354"/>
                  </a:moveTo>
                  <a:cubicBezTo>
                    <a:pt x="3390" y="15247"/>
                    <a:pt x="3057" y="15140"/>
                    <a:pt x="2723" y="15045"/>
                  </a:cubicBezTo>
                  <a:lnTo>
                    <a:pt x="2723" y="15045"/>
                  </a:lnTo>
                  <a:cubicBezTo>
                    <a:pt x="2200" y="14894"/>
                    <a:pt x="1664" y="14812"/>
                    <a:pt x="1116" y="14768"/>
                  </a:cubicBezTo>
                  <a:lnTo>
                    <a:pt x="1116" y="14768"/>
                  </a:lnTo>
                  <a:cubicBezTo>
                    <a:pt x="1040" y="14762"/>
                    <a:pt x="971" y="14749"/>
                    <a:pt x="896" y="14743"/>
                  </a:cubicBezTo>
                  <a:lnTo>
                    <a:pt x="896" y="14743"/>
                  </a:lnTo>
                  <a:cubicBezTo>
                    <a:pt x="896" y="14730"/>
                    <a:pt x="889" y="14711"/>
                    <a:pt x="889" y="14699"/>
                  </a:cubicBezTo>
                  <a:lnTo>
                    <a:pt x="889" y="14699"/>
                  </a:lnTo>
                  <a:cubicBezTo>
                    <a:pt x="952" y="14680"/>
                    <a:pt x="1015" y="14655"/>
                    <a:pt x="1078" y="14636"/>
                  </a:cubicBezTo>
                  <a:lnTo>
                    <a:pt x="1078" y="14636"/>
                  </a:lnTo>
                  <a:cubicBezTo>
                    <a:pt x="1721" y="14472"/>
                    <a:pt x="2370" y="14396"/>
                    <a:pt x="3038" y="14472"/>
                  </a:cubicBezTo>
                  <a:lnTo>
                    <a:pt x="3038" y="14472"/>
                  </a:lnTo>
                  <a:cubicBezTo>
                    <a:pt x="3460" y="14522"/>
                    <a:pt x="3882" y="14541"/>
                    <a:pt x="4304" y="14560"/>
                  </a:cubicBezTo>
                  <a:lnTo>
                    <a:pt x="4304" y="14560"/>
                  </a:lnTo>
                  <a:cubicBezTo>
                    <a:pt x="4669" y="14579"/>
                    <a:pt x="5029" y="14560"/>
                    <a:pt x="5394" y="14516"/>
                  </a:cubicBezTo>
                  <a:lnTo>
                    <a:pt x="5394" y="14516"/>
                  </a:lnTo>
                  <a:cubicBezTo>
                    <a:pt x="5444" y="14510"/>
                    <a:pt x="5495" y="14510"/>
                    <a:pt x="5539" y="14503"/>
                  </a:cubicBezTo>
                  <a:lnTo>
                    <a:pt x="5539" y="14503"/>
                  </a:lnTo>
                  <a:cubicBezTo>
                    <a:pt x="5570" y="14560"/>
                    <a:pt x="5533" y="14585"/>
                    <a:pt x="5514" y="14610"/>
                  </a:cubicBezTo>
                  <a:lnTo>
                    <a:pt x="5514" y="14610"/>
                  </a:lnTo>
                  <a:cubicBezTo>
                    <a:pt x="5312" y="14856"/>
                    <a:pt x="5054" y="15001"/>
                    <a:pt x="4751" y="15083"/>
                  </a:cubicBezTo>
                  <a:lnTo>
                    <a:pt x="4751" y="15083"/>
                  </a:lnTo>
                  <a:cubicBezTo>
                    <a:pt x="4638" y="15114"/>
                    <a:pt x="4518" y="15140"/>
                    <a:pt x="4398" y="15165"/>
                  </a:cubicBezTo>
                  <a:lnTo>
                    <a:pt x="4398" y="15165"/>
                  </a:lnTo>
                  <a:cubicBezTo>
                    <a:pt x="4241" y="15196"/>
                    <a:pt x="4090" y="15240"/>
                    <a:pt x="3957" y="15329"/>
                  </a:cubicBezTo>
                  <a:lnTo>
                    <a:pt x="3957" y="15329"/>
                  </a:lnTo>
                  <a:cubicBezTo>
                    <a:pt x="3907" y="15360"/>
                    <a:pt x="3869" y="15373"/>
                    <a:pt x="3825" y="15373"/>
                  </a:cubicBezTo>
                  <a:lnTo>
                    <a:pt x="3825" y="15373"/>
                  </a:lnTo>
                  <a:cubicBezTo>
                    <a:pt x="3794" y="15373"/>
                    <a:pt x="3756" y="15366"/>
                    <a:pt x="3724" y="15354"/>
                  </a:cubicBezTo>
                  <a:moveTo>
                    <a:pt x="16199" y="18328"/>
                  </a:moveTo>
                  <a:cubicBezTo>
                    <a:pt x="16186" y="18208"/>
                    <a:pt x="16174" y="18082"/>
                    <a:pt x="16155" y="17962"/>
                  </a:cubicBezTo>
                  <a:lnTo>
                    <a:pt x="16155" y="17962"/>
                  </a:lnTo>
                  <a:cubicBezTo>
                    <a:pt x="16098" y="17590"/>
                    <a:pt x="15953" y="17250"/>
                    <a:pt x="15720" y="16954"/>
                  </a:cubicBezTo>
                  <a:lnTo>
                    <a:pt x="15720" y="16954"/>
                  </a:lnTo>
                  <a:cubicBezTo>
                    <a:pt x="15607" y="16803"/>
                    <a:pt x="15481" y="16658"/>
                    <a:pt x="15367" y="16507"/>
                  </a:cubicBezTo>
                  <a:lnTo>
                    <a:pt x="15367" y="16507"/>
                  </a:lnTo>
                  <a:cubicBezTo>
                    <a:pt x="15260" y="16356"/>
                    <a:pt x="15153" y="16211"/>
                    <a:pt x="15065" y="16053"/>
                  </a:cubicBezTo>
                  <a:lnTo>
                    <a:pt x="15065" y="16053"/>
                  </a:lnTo>
                  <a:cubicBezTo>
                    <a:pt x="14951" y="15877"/>
                    <a:pt x="14901" y="15675"/>
                    <a:pt x="14888" y="15474"/>
                  </a:cubicBezTo>
                  <a:lnTo>
                    <a:pt x="14888" y="15474"/>
                  </a:lnTo>
                  <a:cubicBezTo>
                    <a:pt x="14870" y="15133"/>
                    <a:pt x="14907" y="14806"/>
                    <a:pt x="14996" y="14478"/>
                  </a:cubicBezTo>
                  <a:lnTo>
                    <a:pt x="14996" y="14478"/>
                  </a:lnTo>
                  <a:cubicBezTo>
                    <a:pt x="15002" y="14472"/>
                    <a:pt x="15014" y="14459"/>
                    <a:pt x="15027" y="14447"/>
                  </a:cubicBezTo>
                  <a:lnTo>
                    <a:pt x="15027" y="14447"/>
                  </a:lnTo>
                  <a:cubicBezTo>
                    <a:pt x="15046" y="14459"/>
                    <a:pt x="15065" y="14478"/>
                    <a:pt x="15071" y="14491"/>
                  </a:cubicBezTo>
                  <a:lnTo>
                    <a:pt x="15071" y="14491"/>
                  </a:lnTo>
                  <a:cubicBezTo>
                    <a:pt x="15229" y="14925"/>
                    <a:pt x="15481" y="15303"/>
                    <a:pt x="15764" y="15663"/>
                  </a:cubicBezTo>
                  <a:lnTo>
                    <a:pt x="15764" y="15663"/>
                  </a:lnTo>
                  <a:cubicBezTo>
                    <a:pt x="15884" y="15820"/>
                    <a:pt x="16004" y="15971"/>
                    <a:pt x="16117" y="16135"/>
                  </a:cubicBezTo>
                  <a:lnTo>
                    <a:pt x="16117" y="16135"/>
                  </a:lnTo>
                  <a:cubicBezTo>
                    <a:pt x="16262" y="16337"/>
                    <a:pt x="16369" y="16563"/>
                    <a:pt x="16432" y="16809"/>
                  </a:cubicBezTo>
                  <a:lnTo>
                    <a:pt x="16432" y="16809"/>
                  </a:lnTo>
                  <a:cubicBezTo>
                    <a:pt x="16464" y="16910"/>
                    <a:pt x="16470" y="17017"/>
                    <a:pt x="16457" y="17124"/>
                  </a:cubicBezTo>
                  <a:lnTo>
                    <a:pt x="16457" y="17124"/>
                  </a:lnTo>
                  <a:cubicBezTo>
                    <a:pt x="16432" y="17345"/>
                    <a:pt x="16419" y="17559"/>
                    <a:pt x="16394" y="17779"/>
                  </a:cubicBezTo>
                  <a:lnTo>
                    <a:pt x="16394" y="17779"/>
                  </a:lnTo>
                  <a:cubicBezTo>
                    <a:pt x="16369" y="18000"/>
                    <a:pt x="16331" y="18214"/>
                    <a:pt x="16230" y="18454"/>
                  </a:cubicBezTo>
                  <a:lnTo>
                    <a:pt x="16230" y="18454"/>
                  </a:lnTo>
                  <a:cubicBezTo>
                    <a:pt x="16218" y="18384"/>
                    <a:pt x="16205" y="18359"/>
                    <a:pt x="16199" y="18328"/>
                  </a:cubicBezTo>
                  <a:close/>
                  <a:moveTo>
                    <a:pt x="15846" y="18951"/>
                  </a:moveTo>
                  <a:cubicBezTo>
                    <a:pt x="15865" y="18472"/>
                    <a:pt x="15789" y="18000"/>
                    <a:pt x="15638" y="17546"/>
                  </a:cubicBezTo>
                  <a:lnTo>
                    <a:pt x="15638" y="17546"/>
                  </a:lnTo>
                  <a:cubicBezTo>
                    <a:pt x="15531" y="17219"/>
                    <a:pt x="15367" y="16923"/>
                    <a:pt x="15153" y="16658"/>
                  </a:cubicBezTo>
                  <a:lnTo>
                    <a:pt x="15153" y="16658"/>
                  </a:lnTo>
                  <a:cubicBezTo>
                    <a:pt x="15027" y="16513"/>
                    <a:pt x="15008" y="16349"/>
                    <a:pt x="14983" y="16179"/>
                  </a:cubicBezTo>
                  <a:lnTo>
                    <a:pt x="14983" y="16179"/>
                  </a:lnTo>
                  <a:cubicBezTo>
                    <a:pt x="15008" y="16179"/>
                    <a:pt x="15014" y="16179"/>
                    <a:pt x="15021" y="16179"/>
                  </a:cubicBezTo>
                  <a:lnTo>
                    <a:pt x="15021" y="16179"/>
                  </a:lnTo>
                  <a:cubicBezTo>
                    <a:pt x="15216" y="16437"/>
                    <a:pt x="15411" y="16696"/>
                    <a:pt x="15613" y="16954"/>
                  </a:cubicBezTo>
                  <a:lnTo>
                    <a:pt x="15613" y="16954"/>
                  </a:lnTo>
                  <a:cubicBezTo>
                    <a:pt x="15978" y="17420"/>
                    <a:pt x="16117" y="17956"/>
                    <a:pt x="16117" y="18542"/>
                  </a:cubicBezTo>
                  <a:lnTo>
                    <a:pt x="16117" y="18542"/>
                  </a:lnTo>
                  <a:cubicBezTo>
                    <a:pt x="16117" y="18743"/>
                    <a:pt x="16048" y="18907"/>
                    <a:pt x="15915" y="19058"/>
                  </a:cubicBezTo>
                  <a:lnTo>
                    <a:pt x="15915" y="19058"/>
                  </a:lnTo>
                  <a:cubicBezTo>
                    <a:pt x="15909" y="19065"/>
                    <a:pt x="15890" y="19065"/>
                    <a:pt x="15846" y="19084"/>
                  </a:cubicBezTo>
                  <a:lnTo>
                    <a:pt x="15846" y="19084"/>
                  </a:lnTo>
                  <a:cubicBezTo>
                    <a:pt x="15846" y="19027"/>
                    <a:pt x="15846" y="18989"/>
                    <a:pt x="15846" y="18951"/>
                  </a:cubicBezTo>
                  <a:close/>
                  <a:moveTo>
                    <a:pt x="13030" y="18913"/>
                  </a:moveTo>
                  <a:cubicBezTo>
                    <a:pt x="12860" y="18447"/>
                    <a:pt x="12809" y="17968"/>
                    <a:pt x="12828" y="17483"/>
                  </a:cubicBezTo>
                  <a:lnTo>
                    <a:pt x="12828" y="17483"/>
                  </a:lnTo>
                  <a:cubicBezTo>
                    <a:pt x="12835" y="17269"/>
                    <a:pt x="12948" y="17093"/>
                    <a:pt x="13093" y="16942"/>
                  </a:cubicBezTo>
                  <a:lnTo>
                    <a:pt x="13093" y="16942"/>
                  </a:lnTo>
                  <a:cubicBezTo>
                    <a:pt x="13238" y="16797"/>
                    <a:pt x="13414" y="16683"/>
                    <a:pt x="13616" y="16633"/>
                  </a:cubicBezTo>
                  <a:lnTo>
                    <a:pt x="13616" y="16633"/>
                  </a:lnTo>
                  <a:cubicBezTo>
                    <a:pt x="13736" y="16601"/>
                    <a:pt x="13862" y="16570"/>
                    <a:pt x="13994" y="16551"/>
                  </a:cubicBezTo>
                  <a:lnTo>
                    <a:pt x="13994" y="16551"/>
                  </a:lnTo>
                  <a:cubicBezTo>
                    <a:pt x="14473" y="16469"/>
                    <a:pt x="14473" y="16469"/>
                    <a:pt x="14863" y="16299"/>
                  </a:cubicBezTo>
                  <a:lnTo>
                    <a:pt x="14863" y="16299"/>
                  </a:lnTo>
                  <a:cubicBezTo>
                    <a:pt x="14907" y="16374"/>
                    <a:pt x="14926" y="16456"/>
                    <a:pt x="14914" y="16545"/>
                  </a:cubicBezTo>
                  <a:lnTo>
                    <a:pt x="14914" y="16545"/>
                  </a:lnTo>
                  <a:cubicBezTo>
                    <a:pt x="14870" y="16570"/>
                    <a:pt x="14819" y="16589"/>
                    <a:pt x="14775" y="16608"/>
                  </a:cubicBezTo>
                  <a:lnTo>
                    <a:pt x="14775" y="16608"/>
                  </a:lnTo>
                  <a:cubicBezTo>
                    <a:pt x="14340" y="16771"/>
                    <a:pt x="14057" y="17080"/>
                    <a:pt x="13893" y="17502"/>
                  </a:cubicBezTo>
                  <a:lnTo>
                    <a:pt x="13893" y="17502"/>
                  </a:lnTo>
                  <a:cubicBezTo>
                    <a:pt x="13799" y="17729"/>
                    <a:pt x="13736" y="17962"/>
                    <a:pt x="13660" y="18195"/>
                  </a:cubicBezTo>
                  <a:lnTo>
                    <a:pt x="13660" y="18195"/>
                  </a:lnTo>
                  <a:cubicBezTo>
                    <a:pt x="13591" y="18435"/>
                    <a:pt x="13496" y="18661"/>
                    <a:pt x="13326" y="18857"/>
                  </a:cubicBezTo>
                  <a:lnTo>
                    <a:pt x="13326" y="18857"/>
                  </a:lnTo>
                  <a:cubicBezTo>
                    <a:pt x="13263" y="18920"/>
                    <a:pt x="13200" y="18983"/>
                    <a:pt x="13112" y="19065"/>
                  </a:cubicBezTo>
                  <a:lnTo>
                    <a:pt x="13112" y="19065"/>
                  </a:lnTo>
                  <a:cubicBezTo>
                    <a:pt x="13074" y="18989"/>
                    <a:pt x="13049" y="18951"/>
                    <a:pt x="13030" y="18913"/>
                  </a:cubicBezTo>
                  <a:close/>
                  <a:moveTo>
                    <a:pt x="13150" y="19147"/>
                  </a:moveTo>
                  <a:cubicBezTo>
                    <a:pt x="13219" y="19077"/>
                    <a:pt x="13301" y="19008"/>
                    <a:pt x="13370" y="18932"/>
                  </a:cubicBezTo>
                  <a:lnTo>
                    <a:pt x="13370" y="18932"/>
                  </a:lnTo>
                  <a:cubicBezTo>
                    <a:pt x="13540" y="18743"/>
                    <a:pt x="13654" y="18529"/>
                    <a:pt x="13729" y="18283"/>
                  </a:cubicBezTo>
                  <a:lnTo>
                    <a:pt x="13729" y="18283"/>
                  </a:lnTo>
                  <a:cubicBezTo>
                    <a:pt x="13805" y="18031"/>
                    <a:pt x="13880" y="17779"/>
                    <a:pt x="13975" y="17527"/>
                  </a:cubicBezTo>
                  <a:lnTo>
                    <a:pt x="13975" y="17527"/>
                  </a:lnTo>
                  <a:cubicBezTo>
                    <a:pt x="14069" y="17275"/>
                    <a:pt x="14221" y="17061"/>
                    <a:pt x="14441" y="16897"/>
                  </a:cubicBezTo>
                  <a:lnTo>
                    <a:pt x="14441" y="16897"/>
                  </a:lnTo>
                  <a:cubicBezTo>
                    <a:pt x="14586" y="16784"/>
                    <a:pt x="14744" y="16708"/>
                    <a:pt x="14933" y="16652"/>
                  </a:cubicBezTo>
                  <a:lnTo>
                    <a:pt x="14933" y="16652"/>
                  </a:lnTo>
                  <a:cubicBezTo>
                    <a:pt x="14977" y="16721"/>
                    <a:pt x="14983" y="16771"/>
                    <a:pt x="14926" y="16809"/>
                  </a:cubicBezTo>
                  <a:lnTo>
                    <a:pt x="14926" y="16809"/>
                  </a:lnTo>
                  <a:cubicBezTo>
                    <a:pt x="14914" y="16815"/>
                    <a:pt x="14901" y="16822"/>
                    <a:pt x="14888" y="16828"/>
                  </a:cubicBezTo>
                  <a:lnTo>
                    <a:pt x="14888" y="16828"/>
                  </a:lnTo>
                  <a:cubicBezTo>
                    <a:pt x="14454" y="17042"/>
                    <a:pt x="14195" y="17401"/>
                    <a:pt x="14051" y="17849"/>
                  </a:cubicBezTo>
                  <a:lnTo>
                    <a:pt x="14051" y="17849"/>
                  </a:lnTo>
                  <a:cubicBezTo>
                    <a:pt x="13981" y="18057"/>
                    <a:pt x="13950" y="18265"/>
                    <a:pt x="13931" y="18472"/>
                  </a:cubicBezTo>
                  <a:lnTo>
                    <a:pt x="13931" y="18472"/>
                  </a:lnTo>
                  <a:cubicBezTo>
                    <a:pt x="13912" y="18706"/>
                    <a:pt x="13893" y="18939"/>
                    <a:pt x="13862" y="19172"/>
                  </a:cubicBezTo>
                  <a:lnTo>
                    <a:pt x="13862" y="19172"/>
                  </a:lnTo>
                  <a:cubicBezTo>
                    <a:pt x="13836" y="19386"/>
                    <a:pt x="13773" y="19588"/>
                    <a:pt x="13660" y="19770"/>
                  </a:cubicBezTo>
                  <a:lnTo>
                    <a:pt x="13660" y="19770"/>
                  </a:lnTo>
                  <a:cubicBezTo>
                    <a:pt x="13622" y="19827"/>
                    <a:pt x="13591" y="19890"/>
                    <a:pt x="13528" y="19915"/>
                  </a:cubicBezTo>
                  <a:lnTo>
                    <a:pt x="13528" y="19915"/>
                  </a:lnTo>
                  <a:cubicBezTo>
                    <a:pt x="13408" y="19777"/>
                    <a:pt x="13219" y="19392"/>
                    <a:pt x="13150" y="19147"/>
                  </a:cubicBezTo>
                  <a:close/>
                  <a:moveTo>
                    <a:pt x="14977" y="19808"/>
                  </a:moveTo>
                  <a:cubicBezTo>
                    <a:pt x="14964" y="19726"/>
                    <a:pt x="14958" y="19644"/>
                    <a:pt x="14939" y="19562"/>
                  </a:cubicBezTo>
                  <a:lnTo>
                    <a:pt x="14939" y="19562"/>
                  </a:lnTo>
                  <a:cubicBezTo>
                    <a:pt x="14920" y="19481"/>
                    <a:pt x="14888" y="19405"/>
                    <a:pt x="14857" y="19304"/>
                  </a:cubicBezTo>
                  <a:lnTo>
                    <a:pt x="14857" y="19304"/>
                  </a:lnTo>
                  <a:cubicBezTo>
                    <a:pt x="15014" y="18932"/>
                    <a:pt x="15166" y="18535"/>
                    <a:pt x="15203" y="18107"/>
                  </a:cubicBezTo>
                  <a:lnTo>
                    <a:pt x="15203" y="18107"/>
                  </a:lnTo>
                  <a:cubicBezTo>
                    <a:pt x="15241" y="17691"/>
                    <a:pt x="15191" y="17275"/>
                    <a:pt x="15159" y="16841"/>
                  </a:cubicBezTo>
                  <a:lnTo>
                    <a:pt x="15159" y="16841"/>
                  </a:lnTo>
                  <a:cubicBezTo>
                    <a:pt x="15185" y="16866"/>
                    <a:pt x="15210" y="16891"/>
                    <a:pt x="15229" y="16923"/>
                  </a:cubicBezTo>
                  <a:lnTo>
                    <a:pt x="15229" y="16923"/>
                  </a:lnTo>
                  <a:cubicBezTo>
                    <a:pt x="15380" y="17137"/>
                    <a:pt x="15487" y="17370"/>
                    <a:pt x="15569" y="17616"/>
                  </a:cubicBezTo>
                  <a:lnTo>
                    <a:pt x="15569" y="17616"/>
                  </a:lnTo>
                  <a:cubicBezTo>
                    <a:pt x="15682" y="17975"/>
                    <a:pt x="15745" y="18353"/>
                    <a:pt x="15764" y="18731"/>
                  </a:cubicBezTo>
                  <a:lnTo>
                    <a:pt x="15764" y="18731"/>
                  </a:lnTo>
                  <a:cubicBezTo>
                    <a:pt x="15764" y="18850"/>
                    <a:pt x="15758" y="18970"/>
                    <a:pt x="15752" y="19096"/>
                  </a:cubicBezTo>
                  <a:lnTo>
                    <a:pt x="15752" y="19096"/>
                  </a:lnTo>
                  <a:cubicBezTo>
                    <a:pt x="15739" y="19235"/>
                    <a:pt x="15689" y="19348"/>
                    <a:pt x="15582" y="19455"/>
                  </a:cubicBezTo>
                  <a:lnTo>
                    <a:pt x="15582" y="19455"/>
                  </a:lnTo>
                  <a:cubicBezTo>
                    <a:pt x="15393" y="19644"/>
                    <a:pt x="15216" y="19852"/>
                    <a:pt x="15021" y="20066"/>
                  </a:cubicBezTo>
                  <a:lnTo>
                    <a:pt x="15021" y="20066"/>
                  </a:lnTo>
                  <a:cubicBezTo>
                    <a:pt x="14970" y="19972"/>
                    <a:pt x="14989" y="19890"/>
                    <a:pt x="14977" y="19808"/>
                  </a:cubicBezTo>
                  <a:moveTo>
                    <a:pt x="13811" y="20816"/>
                  </a:moveTo>
                  <a:cubicBezTo>
                    <a:pt x="13754" y="20558"/>
                    <a:pt x="13666" y="20312"/>
                    <a:pt x="13578" y="20029"/>
                  </a:cubicBezTo>
                  <a:lnTo>
                    <a:pt x="13578" y="20029"/>
                  </a:lnTo>
                  <a:cubicBezTo>
                    <a:pt x="13603" y="19997"/>
                    <a:pt x="13641" y="19940"/>
                    <a:pt x="13679" y="19884"/>
                  </a:cubicBezTo>
                  <a:lnTo>
                    <a:pt x="13679" y="19884"/>
                  </a:lnTo>
                  <a:cubicBezTo>
                    <a:pt x="13811" y="19707"/>
                    <a:pt x="13899" y="19506"/>
                    <a:pt x="13931" y="19285"/>
                  </a:cubicBezTo>
                  <a:lnTo>
                    <a:pt x="13931" y="19285"/>
                  </a:lnTo>
                  <a:cubicBezTo>
                    <a:pt x="13969" y="19046"/>
                    <a:pt x="13988" y="18800"/>
                    <a:pt x="14019" y="18561"/>
                  </a:cubicBezTo>
                  <a:lnTo>
                    <a:pt x="14019" y="18561"/>
                  </a:lnTo>
                  <a:cubicBezTo>
                    <a:pt x="14044" y="18365"/>
                    <a:pt x="14057" y="18170"/>
                    <a:pt x="14107" y="17981"/>
                  </a:cubicBezTo>
                  <a:lnTo>
                    <a:pt x="14107" y="17981"/>
                  </a:lnTo>
                  <a:cubicBezTo>
                    <a:pt x="14208" y="17578"/>
                    <a:pt x="14410" y="17238"/>
                    <a:pt x="14762" y="17005"/>
                  </a:cubicBezTo>
                  <a:lnTo>
                    <a:pt x="14762" y="17005"/>
                  </a:lnTo>
                  <a:cubicBezTo>
                    <a:pt x="14832" y="16960"/>
                    <a:pt x="14901" y="16904"/>
                    <a:pt x="14989" y="16910"/>
                  </a:cubicBezTo>
                  <a:lnTo>
                    <a:pt x="14989" y="16910"/>
                  </a:lnTo>
                  <a:cubicBezTo>
                    <a:pt x="15002" y="16929"/>
                    <a:pt x="15014" y="16948"/>
                    <a:pt x="15021" y="16973"/>
                  </a:cubicBezTo>
                  <a:lnTo>
                    <a:pt x="15021" y="16973"/>
                  </a:lnTo>
                  <a:cubicBezTo>
                    <a:pt x="15159" y="17698"/>
                    <a:pt x="15134" y="18403"/>
                    <a:pt x="14819" y="19084"/>
                  </a:cubicBezTo>
                  <a:lnTo>
                    <a:pt x="14819" y="19084"/>
                  </a:lnTo>
                  <a:cubicBezTo>
                    <a:pt x="14693" y="19367"/>
                    <a:pt x="14555" y="19644"/>
                    <a:pt x="14429" y="19934"/>
                  </a:cubicBezTo>
                  <a:lnTo>
                    <a:pt x="14429" y="19934"/>
                  </a:lnTo>
                  <a:cubicBezTo>
                    <a:pt x="14221" y="20400"/>
                    <a:pt x="14088" y="20885"/>
                    <a:pt x="13994" y="21389"/>
                  </a:cubicBezTo>
                  <a:lnTo>
                    <a:pt x="13994" y="21389"/>
                  </a:lnTo>
                  <a:cubicBezTo>
                    <a:pt x="13981" y="21465"/>
                    <a:pt x="13975" y="21547"/>
                    <a:pt x="13931" y="21635"/>
                  </a:cubicBezTo>
                  <a:lnTo>
                    <a:pt x="13931" y="21635"/>
                  </a:lnTo>
                  <a:cubicBezTo>
                    <a:pt x="13887" y="21352"/>
                    <a:pt x="13868" y="21081"/>
                    <a:pt x="13811" y="20816"/>
                  </a:cubicBezTo>
                  <a:moveTo>
                    <a:pt x="14788" y="19474"/>
                  </a:moveTo>
                  <a:cubicBezTo>
                    <a:pt x="14807" y="19506"/>
                    <a:pt x="14838" y="19531"/>
                    <a:pt x="14844" y="19556"/>
                  </a:cubicBezTo>
                  <a:lnTo>
                    <a:pt x="14844" y="19556"/>
                  </a:lnTo>
                  <a:cubicBezTo>
                    <a:pt x="14895" y="19745"/>
                    <a:pt x="14901" y="19928"/>
                    <a:pt x="14895" y="20123"/>
                  </a:cubicBezTo>
                  <a:lnTo>
                    <a:pt x="14895" y="20123"/>
                  </a:lnTo>
                  <a:cubicBezTo>
                    <a:pt x="14895" y="20211"/>
                    <a:pt x="14844" y="20274"/>
                    <a:pt x="14794" y="20344"/>
                  </a:cubicBezTo>
                  <a:lnTo>
                    <a:pt x="14794" y="20344"/>
                  </a:lnTo>
                  <a:cubicBezTo>
                    <a:pt x="14605" y="20608"/>
                    <a:pt x="14422" y="20879"/>
                    <a:pt x="14284" y="21175"/>
                  </a:cubicBezTo>
                  <a:lnTo>
                    <a:pt x="14284" y="21175"/>
                  </a:lnTo>
                  <a:cubicBezTo>
                    <a:pt x="14240" y="21263"/>
                    <a:pt x="14195" y="21352"/>
                    <a:pt x="14158" y="21440"/>
                  </a:cubicBezTo>
                  <a:lnTo>
                    <a:pt x="14158" y="21440"/>
                  </a:lnTo>
                  <a:cubicBezTo>
                    <a:pt x="14132" y="20993"/>
                    <a:pt x="14479" y="19985"/>
                    <a:pt x="14788" y="19474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 rot="2532313">
            <a:off x="6958671" y="3136248"/>
            <a:ext cx="3482305" cy="1925509"/>
          </a:xfrm>
          <a:custGeom>
            <a:avLst/>
            <a:gdLst/>
            <a:ahLst/>
            <a:cxnLst/>
            <a:rect l="l" t="t" r="r" b="b"/>
            <a:pathLst>
              <a:path w="41943" h="23192" extrusionOk="0">
                <a:moveTo>
                  <a:pt x="16961" y="7"/>
                </a:moveTo>
                <a:cubicBezTo>
                  <a:pt x="16974" y="51"/>
                  <a:pt x="16980" y="101"/>
                  <a:pt x="16993" y="146"/>
                </a:cubicBezTo>
                <a:lnTo>
                  <a:pt x="16993" y="146"/>
                </a:lnTo>
                <a:cubicBezTo>
                  <a:pt x="17113" y="587"/>
                  <a:pt x="17276" y="1002"/>
                  <a:pt x="17541" y="1374"/>
                </a:cubicBezTo>
                <a:lnTo>
                  <a:pt x="17541" y="1374"/>
                </a:lnTo>
                <a:cubicBezTo>
                  <a:pt x="17699" y="1582"/>
                  <a:pt x="17856" y="1790"/>
                  <a:pt x="18014" y="2004"/>
                </a:cubicBezTo>
                <a:lnTo>
                  <a:pt x="18014" y="2004"/>
                </a:lnTo>
                <a:cubicBezTo>
                  <a:pt x="18165" y="2212"/>
                  <a:pt x="18322" y="2414"/>
                  <a:pt x="18467" y="2628"/>
                </a:cubicBezTo>
                <a:lnTo>
                  <a:pt x="18467" y="2628"/>
                </a:lnTo>
                <a:cubicBezTo>
                  <a:pt x="18751" y="3050"/>
                  <a:pt x="18952" y="3516"/>
                  <a:pt x="19028" y="4020"/>
                </a:cubicBezTo>
                <a:lnTo>
                  <a:pt x="19028" y="4020"/>
                </a:lnTo>
                <a:cubicBezTo>
                  <a:pt x="19078" y="4398"/>
                  <a:pt x="19097" y="4783"/>
                  <a:pt x="19066" y="5161"/>
                </a:cubicBezTo>
                <a:lnTo>
                  <a:pt x="19066" y="5161"/>
                </a:lnTo>
                <a:cubicBezTo>
                  <a:pt x="19047" y="5419"/>
                  <a:pt x="19022" y="5671"/>
                  <a:pt x="19003" y="5929"/>
                </a:cubicBezTo>
                <a:lnTo>
                  <a:pt x="19003" y="5929"/>
                </a:lnTo>
                <a:cubicBezTo>
                  <a:pt x="18971" y="6320"/>
                  <a:pt x="19028" y="6698"/>
                  <a:pt x="19185" y="7063"/>
                </a:cubicBezTo>
                <a:lnTo>
                  <a:pt x="19185" y="7063"/>
                </a:lnTo>
                <a:cubicBezTo>
                  <a:pt x="19280" y="7271"/>
                  <a:pt x="19393" y="7473"/>
                  <a:pt x="19526" y="7655"/>
                </a:cubicBezTo>
                <a:lnTo>
                  <a:pt x="19526" y="7655"/>
                </a:lnTo>
                <a:cubicBezTo>
                  <a:pt x="19557" y="7700"/>
                  <a:pt x="19589" y="7744"/>
                  <a:pt x="19639" y="7819"/>
                </a:cubicBezTo>
                <a:lnTo>
                  <a:pt x="19639" y="7819"/>
                </a:lnTo>
                <a:cubicBezTo>
                  <a:pt x="19563" y="7800"/>
                  <a:pt x="19513" y="7794"/>
                  <a:pt x="19475" y="7775"/>
                </a:cubicBezTo>
                <a:lnTo>
                  <a:pt x="19475" y="7775"/>
                </a:lnTo>
                <a:cubicBezTo>
                  <a:pt x="19236" y="7668"/>
                  <a:pt x="19040" y="7498"/>
                  <a:pt x="18883" y="7296"/>
                </a:cubicBezTo>
                <a:lnTo>
                  <a:pt x="18883" y="7296"/>
                </a:lnTo>
                <a:cubicBezTo>
                  <a:pt x="18744" y="7114"/>
                  <a:pt x="18612" y="6931"/>
                  <a:pt x="18486" y="6742"/>
                </a:cubicBezTo>
                <a:lnTo>
                  <a:pt x="18486" y="6742"/>
                </a:lnTo>
                <a:cubicBezTo>
                  <a:pt x="18234" y="6383"/>
                  <a:pt x="17995" y="6017"/>
                  <a:pt x="17711" y="5683"/>
                </a:cubicBezTo>
                <a:lnTo>
                  <a:pt x="17711" y="5683"/>
                </a:lnTo>
                <a:cubicBezTo>
                  <a:pt x="17207" y="5098"/>
                  <a:pt x="16583" y="4713"/>
                  <a:pt x="15827" y="4537"/>
                </a:cubicBezTo>
                <a:lnTo>
                  <a:pt x="15827" y="4537"/>
                </a:lnTo>
                <a:cubicBezTo>
                  <a:pt x="15588" y="4474"/>
                  <a:pt x="15342" y="4436"/>
                  <a:pt x="15097" y="4404"/>
                </a:cubicBezTo>
                <a:lnTo>
                  <a:pt x="15097" y="4404"/>
                </a:lnTo>
                <a:cubicBezTo>
                  <a:pt x="14826" y="4367"/>
                  <a:pt x="14555" y="4335"/>
                  <a:pt x="14290" y="4392"/>
                </a:cubicBezTo>
                <a:lnTo>
                  <a:pt x="14290" y="4392"/>
                </a:lnTo>
                <a:cubicBezTo>
                  <a:pt x="14259" y="4398"/>
                  <a:pt x="14214" y="4392"/>
                  <a:pt x="14202" y="4442"/>
                </a:cubicBezTo>
                <a:lnTo>
                  <a:pt x="14202" y="4442"/>
                </a:lnTo>
                <a:cubicBezTo>
                  <a:pt x="14221" y="4474"/>
                  <a:pt x="14246" y="4505"/>
                  <a:pt x="14271" y="4537"/>
                </a:cubicBezTo>
                <a:lnTo>
                  <a:pt x="14271" y="4537"/>
                </a:lnTo>
                <a:cubicBezTo>
                  <a:pt x="14592" y="4864"/>
                  <a:pt x="14813" y="5249"/>
                  <a:pt x="15002" y="5665"/>
                </a:cubicBezTo>
                <a:lnTo>
                  <a:pt x="15002" y="5665"/>
                </a:lnTo>
                <a:cubicBezTo>
                  <a:pt x="15097" y="5879"/>
                  <a:pt x="15191" y="6093"/>
                  <a:pt x="15298" y="6307"/>
                </a:cubicBezTo>
                <a:lnTo>
                  <a:pt x="15298" y="6307"/>
                </a:lnTo>
                <a:cubicBezTo>
                  <a:pt x="15399" y="6509"/>
                  <a:pt x="15506" y="6717"/>
                  <a:pt x="15638" y="6899"/>
                </a:cubicBezTo>
                <a:lnTo>
                  <a:pt x="15638" y="6899"/>
                </a:lnTo>
                <a:cubicBezTo>
                  <a:pt x="16035" y="7466"/>
                  <a:pt x="16590" y="7769"/>
                  <a:pt x="17289" y="7807"/>
                </a:cubicBezTo>
                <a:lnTo>
                  <a:pt x="17289" y="7807"/>
                </a:lnTo>
                <a:cubicBezTo>
                  <a:pt x="17554" y="7819"/>
                  <a:pt x="17825" y="7807"/>
                  <a:pt x="18095" y="7807"/>
                </a:cubicBezTo>
                <a:lnTo>
                  <a:pt x="18095" y="7807"/>
                </a:lnTo>
                <a:cubicBezTo>
                  <a:pt x="18518" y="7807"/>
                  <a:pt x="18940" y="7857"/>
                  <a:pt x="19349" y="7977"/>
                </a:cubicBezTo>
                <a:lnTo>
                  <a:pt x="19349" y="7977"/>
                </a:lnTo>
                <a:cubicBezTo>
                  <a:pt x="19683" y="8071"/>
                  <a:pt x="19998" y="8216"/>
                  <a:pt x="20294" y="8393"/>
                </a:cubicBezTo>
                <a:lnTo>
                  <a:pt x="20294" y="8393"/>
                </a:lnTo>
                <a:cubicBezTo>
                  <a:pt x="20660" y="8607"/>
                  <a:pt x="21031" y="8802"/>
                  <a:pt x="21409" y="8991"/>
                </a:cubicBezTo>
                <a:lnTo>
                  <a:pt x="21409" y="8991"/>
                </a:lnTo>
                <a:cubicBezTo>
                  <a:pt x="21712" y="9142"/>
                  <a:pt x="21976" y="9338"/>
                  <a:pt x="22210" y="9577"/>
                </a:cubicBezTo>
                <a:lnTo>
                  <a:pt x="22210" y="9577"/>
                </a:lnTo>
                <a:cubicBezTo>
                  <a:pt x="22462" y="9829"/>
                  <a:pt x="22632" y="10125"/>
                  <a:pt x="22720" y="10465"/>
                </a:cubicBezTo>
                <a:lnTo>
                  <a:pt x="22720" y="10465"/>
                </a:lnTo>
                <a:cubicBezTo>
                  <a:pt x="22751" y="10585"/>
                  <a:pt x="22777" y="10698"/>
                  <a:pt x="22802" y="10812"/>
                </a:cubicBezTo>
                <a:lnTo>
                  <a:pt x="22802" y="10812"/>
                </a:lnTo>
                <a:cubicBezTo>
                  <a:pt x="22871" y="11165"/>
                  <a:pt x="22940" y="11517"/>
                  <a:pt x="23010" y="11870"/>
                </a:cubicBezTo>
                <a:lnTo>
                  <a:pt x="23010" y="11870"/>
                </a:lnTo>
                <a:cubicBezTo>
                  <a:pt x="23092" y="12261"/>
                  <a:pt x="23236" y="12626"/>
                  <a:pt x="23501" y="12935"/>
                </a:cubicBezTo>
                <a:lnTo>
                  <a:pt x="23501" y="12935"/>
                </a:lnTo>
                <a:cubicBezTo>
                  <a:pt x="23526" y="12967"/>
                  <a:pt x="23539" y="13004"/>
                  <a:pt x="23589" y="13080"/>
                </a:cubicBezTo>
                <a:lnTo>
                  <a:pt x="23589" y="13080"/>
                </a:lnTo>
                <a:cubicBezTo>
                  <a:pt x="23489" y="13030"/>
                  <a:pt x="23425" y="12998"/>
                  <a:pt x="23369" y="12967"/>
                </a:cubicBezTo>
                <a:lnTo>
                  <a:pt x="23369" y="12967"/>
                </a:lnTo>
                <a:cubicBezTo>
                  <a:pt x="22953" y="12721"/>
                  <a:pt x="22569" y="12437"/>
                  <a:pt x="22210" y="12122"/>
                </a:cubicBezTo>
                <a:lnTo>
                  <a:pt x="22210" y="12122"/>
                </a:lnTo>
                <a:cubicBezTo>
                  <a:pt x="21825" y="11788"/>
                  <a:pt x="21447" y="11442"/>
                  <a:pt x="21063" y="11102"/>
                </a:cubicBezTo>
                <a:lnTo>
                  <a:pt x="21063" y="11102"/>
                </a:lnTo>
                <a:cubicBezTo>
                  <a:pt x="20672" y="10761"/>
                  <a:pt x="20269" y="10428"/>
                  <a:pt x="19822" y="10169"/>
                </a:cubicBezTo>
                <a:lnTo>
                  <a:pt x="19822" y="10169"/>
                </a:lnTo>
                <a:cubicBezTo>
                  <a:pt x="19437" y="9949"/>
                  <a:pt x="19040" y="9753"/>
                  <a:pt x="18644" y="9545"/>
                </a:cubicBezTo>
                <a:lnTo>
                  <a:pt x="18644" y="9545"/>
                </a:lnTo>
                <a:cubicBezTo>
                  <a:pt x="18240" y="9338"/>
                  <a:pt x="17812" y="9180"/>
                  <a:pt x="17377" y="9029"/>
                </a:cubicBezTo>
                <a:lnTo>
                  <a:pt x="17377" y="9029"/>
                </a:lnTo>
                <a:cubicBezTo>
                  <a:pt x="17138" y="8941"/>
                  <a:pt x="16892" y="8865"/>
                  <a:pt x="16634" y="8840"/>
                </a:cubicBezTo>
                <a:lnTo>
                  <a:pt x="16634" y="8840"/>
                </a:lnTo>
                <a:cubicBezTo>
                  <a:pt x="16501" y="8821"/>
                  <a:pt x="16357" y="8808"/>
                  <a:pt x="16231" y="8764"/>
                </a:cubicBezTo>
                <a:lnTo>
                  <a:pt x="16231" y="8764"/>
                </a:lnTo>
                <a:cubicBezTo>
                  <a:pt x="15922" y="8657"/>
                  <a:pt x="15651" y="8500"/>
                  <a:pt x="15437" y="8248"/>
                </a:cubicBezTo>
                <a:lnTo>
                  <a:pt x="15437" y="8248"/>
                </a:lnTo>
                <a:cubicBezTo>
                  <a:pt x="15191" y="7952"/>
                  <a:pt x="14989" y="7630"/>
                  <a:pt x="14857" y="7271"/>
                </a:cubicBezTo>
                <a:lnTo>
                  <a:pt x="14857" y="7271"/>
                </a:lnTo>
                <a:cubicBezTo>
                  <a:pt x="14769" y="7025"/>
                  <a:pt x="14674" y="6780"/>
                  <a:pt x="14574" y="6534"/>
                </a:cubicBezTo>
                <a:lnTo>
                  <a:pt x="14574" y="6534"/>
                </a:lnTo>
                <a:cubicBezTo>
                  <a:pt x="14466" y="6288"/>
                  <a:pt x="14328" y="6055"/>
                  <a:pt x="14151" y="5847"/>
                </a:cubicBezTo>
                <a:lnTo>
                  <a:pt x="14151" y="5847"/>
                </a:lnTo>
                <a:cubicBezTo>
                  <a:pt x="14025" y="5696"/>
                  <a:pt x="13881" y="5570"/>
                  <a:pt x="13698" y="5494"/>
                </a:cubicBezTo>
                <a:lnTo>
                  <a:pt x="13698" y="5494"/>
                </a:lnTo>
                <a:cubicBezTo>
                  <a:pt x="13421" y="5381"/>
                  <a:pt x="13143" y="5368"/>
                  <a:pt x="12860" y="5444"/>
                </a:cubicBezTo>
                <a:lnTo>
                  <a:pt x="12860" y="5444"/>
                </a:lnTo>
                <a:cubicBezTo>
                  <a:pt x="12683" y="5501"/>
                  <a:pt x="12513" y="5576"/>
                  <a:pt x="12337" y="5639"/>
                </a:cubicBezTo>
                <a:lnTo>
                  <a:pt x="12337" y="5639"/>
                </a:lnTo>
                <a:cubicBezTo>
                  <a:pt x="12255" y="5677"/>
                  <a:pt x="12173" y="5715"/>
                  <a:pt x="12085" y="5746"/>
                </a:cubicBezTo>
                <a:lnTo>
                  <a:pt x="12085" y="5746"/>
                </a:lnTo>
                <a:cubicBezTo>
                  <a:pt x="11877" y="5809"/>
                  <a:pt x="11694" y="5759"/>
                  <a:pt x="11531" y="5614"/>
                </a:cubicBezTo>
                <a:lnTo>
                  <a:pt x="11531" y="5614"/>
                </a:lnTo>
                <a:cubicBezTo>
                  <a:pt x="11430" y="5526"/>
                  <a:pt x="11367" y="5413"/>
                  <a:pt x="11316" y="5287"/>
                </a:cubicBezTo>
                <a:lnTo>
                  <a:pt x="11316" y="5287"/>
                </a:lnTo>
                <a:cubicBezTo>
                  <a:pt x="11253" y="5135"/>
                  <a:pt x="11234" y="4978"/>
                  <a:pt x="11228" y="4820"/>
                </a:cubicBezTo>
                <a:lnTo>
                  <a:pt x="11228" y="4820"/>
                </a:lnTo>
                <a:cubicBezTo>
                  <a:pt x="11222" y="4694"/>
                  <a:pt x="11228" y="4568"/>
                  <a:pt x="11222" y="4449"/>
                </a:cubicBezTo>
                <a:lnTo>
                  <a:pt x="11222" y="4449"/>
                </a:lnTo>
                <a:cubicBezTo>
                  <a:pt x="11222" y="4241"/>
                  <a:pt x="11216" y="4033"/>
                  <a:pt x="11165" y="3825"/>
                </a:cubicBezTo>
                <a:lnTo>
                  <a:pt x="11165" y="3825"/>
                </a:lnTo>
                <a:cubicBezTo>
                  <a:pt x="11077" y="3428"/>
                  <a:pt x="10863" y="3119"/>
                  <a:pt x="10510" y="2911"/>
                </a:cubicBezTo>
                <a:lnTo>
                  <a:pt x="10510" y="2911"/>
                </a:lnTo>
                <a:cubicBezTo>
                  <a:pt x="10384" y="2836"/>
                  <a:pt x="10252" y="2779"/>
                  <a:pt x="10113" y="2729"/>
                </a:cubicBezTo>
                <a:lnTo>
                  <a:pt x="10113" y="2729"/>
                </a:lnTo>
                <a:cubicBezTo>
                  <a:pt x="9804" y="2628"/>
                  <a:pt x="9483" y="2577"/>
                  <a:pt x="9155" y="2559"/>
                </a:cubicBezTo>
                <a:lnTo>
                  <a:pt x="9155" y="2559"/>
                </a:lnTo>
                <a:cubicBezTo>
                  <a:pt x="8796" y="2533"/>
                  <a:pt x="8437" y="2571"/>
                  <a:pt x="8078" y="2584"/>
                </a:cubicBezTo>
                <a:lnTo>
                  <a:pt x="8078" y="2584"/>
                </a:lnTo>
                <a:cubicBezTo>
                  <a:pt x="7864" y="2590"/>
                  <a:pt x="7650" y="2603"/>
                  <a:pt x="7435" y="2584"/>
                </a:cubicBezTo>
                <a:lnTo>
                  <a:pt x="7435" y="2584"/>
                </a:lnTo>
                <a:cubicBezTo>
                  <a:pt x="6824" y="2521"/>
                  <a:pt x="6245" y="2351"/>
                  <a:pt x="5684" y="2086"/>
                </a:cubicBezTo>
                <a:lnTo>
                  <a:pt x="5684" y="2086"/>
                </a:lnTo>
                <a:cubicBezTo>
                  <a:pt x="5501" y="2004"/>
                  <a:pt x="5318" y="1922"/>
                  <a:pt x="5136" y="1847"/>
                </a:cubicBezTo>
                <a:lnTo>
                  <a:pt x="5136" y="1847"/>
                </a:lnTo>
                <a:cubicBezTo>
                  <a:pt x="5111" y="1834"/>
                  <a:pt x="5085" y="1834"/>
                  <a:pt x="5048" y="1828"/>
                </a:cubicBezTo>
                <a:lnTo>
                  <a:pt x="5048" y="1828"/>
                </a:lnTo>
                <a:cubicBezTo>
                  <a:pt x="5066" y="1865"/>
                  <a:pt x="5073" y="1884"/>
                  <a:pt x="5085" y="1897"/>
                </a:cubicBezTo>
                <a:lnTo>
                  <a:pt x="5085" y="1897"/>
                </a:lnTo>
                <a:cubicBezTo>
                  <a:pt x="5192" y="2004"/>
                  <a:pt x="5300" y="2118"/>
                  <a:pt x="5407" y="2225"/>
                </a:cubicBezTo>
                <a:lnTo>
                  <a:pt x="5407" y="2225"/>
                </a:lnTo>
                <a:cubicBezTo>
                  <a:pt x="6037" y="2842"/>
                  <a:pt x="6541" y="3548"/>
                  <a:pt x="6887" y="4360"/>
                </a:cubicBezTo>
                <a:lnTo>
                  <a:pt x="6887" y="4360"/>
                </a:lnTo>
                <a:cubicBezTo>
                  <a:pt x="7020" y="4669"/>
                  <a:pt x="7152" y="4972"/>
                  <a:pt x="7290" y="5274"/>
                </a:cubicBezTo>
                <a:lnTo>
                  <a:pt x="7290" y="5274"/>
                </a:lnTo>
                <a:cubicBezTo>
                  <a:pt x="7435" y="5595"/>
                  <a:pt x="7605" y="5910"/>
                  <a:pt x="7807" y="6200"/>
                </a:cubicBezTo>
                <a:lnTo>
                  <a:pt x="7807" y="6200"/>
                </a:lnTo>
                <a:cubicBezTo>
                  <a:pt x="8034" y="6534"/>
                  <a:pt x="8311" y="6824"/>
                  <a:pt x="8664" y="7032"/>
                </a:cubicBezTo>
                <a:lnTo>
                  <a:pt x="8664" y="7032"/>
                </a:lnTo>
                <a:cubicBezTo>
                  <a:pt x="8929" y="7183"/>
                  <a:pt x="9212" y="7303"/>
                  <a:pt x="9508" y="7372"/>
                </a:cubicBezTo>
                <a:lnTo>
                  <a:pt x="9508" y="7372"/>
                </a:lnTo>
                <a:cubicBezTo>
                  <a:pt x="9571" y="7385"/>
                  <a:pt x="9640" y="7391"/>
                  <a:pt x="9722" y="7448"/>
                </a:cubicBezTo>
                <a:lnTo>
                  <a:pt x="9722" y="7448"/>
                </a:lnTo>
                <a:cubicBezTo>
                  <a:pt x="9622" y="7454"/>
                  <a:pt x="9552" y="7460"/>
                  <a:pt x="9483" y="7466"/>
                </a:cubicBezTo>
                <a:lnTo>
                  <a:pt x="9483" y="7466"/>
                </a:lnTo>
                <a:cubicBezTo>
                  <a:pt x="9212" y="7485"/>
                  <a:pt x="8947" y="7517"/>
                  <a:pt x="8689" y="7592"/>
                </a:cubicBezTo>
                <a:lnTo>
                  <a:pt x="8689" y="7592"/>
                </a:lnTo>
                <a:cubicBezTo>
                  <a:pt x="8229" y="7731"/>
                  <a:pt x="7782" y="7895"/>
                  <a:pt x="7366" y="8147"/>
                </a:cubicBezTo>
                <a:lnTo>
                  <a:pt x="7366" y="8147"/>
                </a:lnTo>
                <a:cubicBezTo>
                  <a:pt x="7227" y="8229"/>
                  <a:pt x="7089" y="8254"/>
                  <a:pt x="6931" y="8222"/>
                </a:cubicBezTo>
                <a:lnTo>
                  <a:pt x="6931" y="8222"/>
                </a:lnTo>
                <a:cubicBezTo>
                  <a:pt x="6837" y="8210"/>
                  <a:pt x="6742" y="8185"/>
                  <a:pt x="6654" y="8147"/>
                </a:cubicBezTo>
                <a:lnTo>
                  <a:pt x="6654" y="8147"/>
                </a:lnTo>
                <a:cubicBezTo>
                  <a:pt x="6471" y="8065"/>
                  <a:pt x="6289" y="7977"/>
                  <a:pt x="6112" y="7882"/>
                </a:cubicBezTo>
                <a:lnTo>
                  <a:pt x="6112" y="7882"/>
                </a:lnTo>
                <a:cubicBezTo>
                  <a:pt x="5602" y="7599"/>
                  <a:pt x="5092" y="7334"/>
                  <a:pt x="4531" y="7151"/>
                </a:cubicBezTo>
                <a:lnTo>
                  <a:pt x="4531" y="7151"/>
                </a:lnTo>
                <a:cubicBezTo>
                  <a:pt x="4279" y="7070"/>
                  <a:pt x="4021" y="7019"/>
                  <a:pt x="3762" y="7006"/>
                </a:cubicBezTo>
                <a:lnTo>
                  <a:pt x="3762" y="7006"/>
                </a:lnTo>
                <a:cubicBezTo>
                  <a:pt x="3151" y="6962"/>
                  <a:pt x="2597" y="7133"/>
                  <a:pt x="2074" y="7429"/>
                </a:cubicBezTo>
                <a:lnTo>
                  <a:pt x="2074" y="7429"/>
                </a:lnTo>
                <a:cubicBezTo>
                  <a:pt x="1740" y="7624"/>
                  <a:pt x="1444" y="7857"/>
                  <a:pt x="1160" y="8122"/>
                </a:cubicBezTo>
                <a:lnTo>
                  <a:pt x="1160" y="8122"/>
                </a:lnTo>
                <a:cubicBezTo>
                  <a:pt x="801" y="8462"/>
                  <a:pt x="442" y="8802"/>
                  <a:pt x="77" y="9149"/>
                </a:cubicBezTo>
                <a:lnTo>
                  <a:pt x="77" y="9149"/>
                </a:lnTo>
                <a:cubicBezTo>
                  <a:pt x="51" y="9174"/>
                  <a:pt x="32" y="9212"/>
                  <a:pt x="1" y="9249"/>
                </a:cubicBezTo>
                <a:lnTo>
                  <a:pt x="1" y="9249"/>
                </a:lnTo>
                <a:cubicBezTo>
                  <a:pt x="64" y="9262"/>
                  <a:pt x="114" y="9275"/>
                  <a:pt x="158" y="9275"/>
                </a:cubicBezTo>
                <a:lnTo>
                  <a:pt x="158" y="9275"/>
                </a:lnTo>
                <a:cubicBezTo>
                  <a:pt x="707" y="9319"/>
                  <a:pt x="1242" y="9426"/>
                  <a:pt x="1771" y="9571"/>
                </a:cubicBezTo>
                <a:lnTo>
                  <a:pt x="1771" y="9571"/>
                </a:lnTo>
                <a:cubicBezTo>
                  <a:pt x="1986" y="9627"/>
                  <a:pt x="2200" y="9678"/>
                  <a:pt x="2420" y="9722"/>
                </a:cubicBezTo>
                <a:lnTo>
                  <a:pt x="2420" y="9722"/>
                </a:lnTo>
                <a:cubicBezTo>
                  <a:pt x="2666" y="9779"/>
                  <a:pt x="2918" y="9829"/>
                  <a:pt x="3170" y="9873"/>
                </a:cubicBezTo>
                <a:lnTo>
                  <a:pt x="3170" y="9873"/>
                </a:lnTo>
                <a:cubicBezTo>
                  <a:pt x="3529" y="9942"/>
                  <a:pt x="3888" y="9930"/>
                  <a:pt x="4241" y="9854"/>
                </a:cubicBezTo>
                <a:lnTo>
                  <a:pt x="4241" y="9854"/>
                </a:lnTo>
                <a:cubicBezTo>
                  <a:pt x="4512" y="9798"/>
                  <a:pt x="4764" y="9722"/>
                  <a:pt x="5016" y="9621"/>
                </a:cubicBezTo>
                <a:lnTo>
                  <a:pt x="5016" y="9621"/>
                </a:lnTo>
                <a:cubicBezTo>
                  <a:pt x="5451" y="9451"/>
                  <a:pt x="5867" y="9243"/>
                  <a:pt x="6263" y="9004"/>
                </a:cubicBezTo>
                <a:lnTo>
                  <a:pt x="6263" y="9004"/>
                </a:lnTo>
                <a:cubicBezTo>
                  <a:pt x="6623" y="8789"/>
                  <a:pt x="6982" y="8582"/>
                  <a:pt x="7335" y="8367"/>
                </a:cubicBezTo>
                <a:lnTo>
                  <a:pt x="7335" y="8367"/>
                </a:lnTo>
                <a:cubicBezTo>
                  <a:pt x="7687" y="8159"/>
                  <a:pt x="8065" y="7996"/>
                  <a:pt x="8450" y="7857"/>
                </a:cubicBezTo>
                <a:lnTo>
                  <a:pt x="8450" y="7857"/>
                </a:lnTo>
                <a:cubicBezTo>
                  <a:pt x="8998" y="7662"/>
                  <a:pt x="9571" y="7605"/>
                  <a:pt x="10144" y="7655"/>
                </a:cubicBezTo>
                <a:lnTo>
                  <a:pt x="10144" y="7655"/>
                </a:lnTo>
                <a:cubicBezTo>
                  <a:pt x="10466" y="7687"/>
                  <a:pt x="10775" y="7744"/>
                  <a:pt x="11090" y="7788"/>
                </a:cubicBezTo>
                <a:lnTo>
                  <a:pt x="11090" y="7788"/>
                </a:lnTo>
                <a:cubicBezTo>
                  <a:pt x="11455" y="7844"/>
                  <a:pt x="11808" y="7958"/>
                  <a:pt x="12148" y="8084"/>
                </a:cubicBezTo>
                <a:lnTo>
                  <a:pt x="12148" y="8084"/>
                </a:lnTo>
                <a:cubicBezTo>
                  <a:pt x="12299" y="8141"/>
                  <a:pt x="12438" y="8216"/>
                  <a:pt x="12570" y="8311"/>
                </a:cubicBezTo>
                <a:lnTo>
                  <a:pt x="12570" y="8311"/>
                </a:lnTo>
                <a:cubicBezTo>
                  <a:pt x="12696" y="8411"/>
                  <a:pt x="12828" y="8500"/>
                  <a:pt x="12954" y="8594"/>
                </a:cubicBezTo>
                <a:lnTo>
                  <a:pt x="12954" y="8594"/>
                </a:lnTo>
                <a:cubicBezTo>
                  <a:pt x="13408" y="8947"/>
                  <a:pt x="13925" y="9111"/>
                  <a:pt x="14498" y="9136"/>
                </a:cubicBezTo>
                <a:lnTo>
                  <a:pt x="14498" y="9136"/>
                </a:lnTo>
                <a:cubicBezTo>
                  <a:pt x="14933" y="9155"/>
                  <a:pt x="15367" y="9149"/>
                  <a:pt x="15802" y="9123"/>
                </a:cubicBezTo>
                <a:lnTo>
                  <a:pt x="15802" y="9123"/>
                </a:lnTo>
                <a:cubicBezTo>
                  <a:pt x="16073" y="9104"/>
                  <a:pt x="16344" y="9079"/>
                  <a:pt x="16609" y="9060"/>
                </a:cubicBezTo>
                <a:lnTo>
                  <a:pt x="16609" y="9060"/>
                </a:lnTo>
                <a:cubicBezTo>
                  <a:pt x="16753" y="9048"/>
                  <a:pt x="16886" y="9060"/>
                  <a:pt x="17018" y="9104"/>
                </a:cubicBezTo>
                <a:lnTo>
                  <a:pt x="17018" y="9104"/>
                </a:lnTo>
                <a:cubicBezTo>
                  <a:pt x="17182" y="9155"/>
                  <a:pt x="17333" y="9205"/>
                  <a:pt x="17491" y="9262"/>
                </a:cubicBezTo>
                <a:lnTo>
                  <a:pt x="17491" y="9262"/>
                </a:lnTo>
                <a:cubicBezTo>
                  <a:pt x="17913" y="9407"/>
                  <a:pt x="18322" y="9583"/>
                  <a:pt x="18713" y="9779"/>
                </a:cubicBezTo>
                <a:lnTo>
                  <a:pt x="18713" y="9779"/>
                </a:lnTo>
                <a:cubicBezTo>
                  <a:pt x="18757" y="9804"/>
                  <a:pt x="18807" y="9823"/>
                  <a:pt x="18839" y="9886"/>
                </a:cubicBezTo>
                <a:lnTo>
                  <a:pt x="18839" y="9886"/>
                </a:lnTo>
                <a:cubicBezTo>
                  <a:pt x="18770" y="9879"/>
                  <a:pt x="18713" y="9879"/>
                  <a:pt x="18662" y="9873"/>
                </a:cubicBezTo>
                <a:lnTo>
                  <a:pt x="18662" y="9873"/>
                </a:lnTo>
                <a:cubicBezTo>
                  <a:pt x="18209" y="9829"/>
                  <a:pt x="17774" y="9873"/>
                  <a:pt x="17358" y="10056"/>
                </a:cubicBezTo>
                <a:lnTo>
                  <a:pt x="17358" y="10056"/>
                </a:lnTo>
                <a:cubicBezTo>
                  <a:pt x="17220" y="10119"/>
                  <a:pt x="17068" y="10131"/>
                  <a:pt x="16911" y="10119"/>
                </a:cubicBezTo>
                <a:lnTo>
                  <a:pt x="16911" y="10119"/>
                </a:lnTo>
                <a:cubicBezTo>
                  <a:pt x="16716" y="10100"/>
                  <a:pt x="16527" y="10050"/>
                  <a:pt x="16344" y="9993"/>
                </a:cubicBezTo>
                <a:lnTo>
                  <a:pt x="16344" y="9993"/>
                </a:lnTo>
                <a:cubicBezTo>
                  <a:pt x="15997" y="9886"/>
                  <a:pt x="15657" y="9772"/>
                  <a:pt x="15317" y="9659"/>
                </a:cubicBezTo>
                <a:lnTo>
                  <a:pt x="15317" y="9659"/>
                </a:lnTo>
                <a:cubicBezTo>
                  <a:pt x="14756" y="9464"/>
                  <a:pt x="14189" y="9319"/>
                  <a:pt x="13610" y="9212"/>
                </a:cubicBezTo>
                <a:lnTo>
                  <a:pt x="13610" y="9212"/>
                </a:lnTo>
                <a:cubicBezTo>
                  <a:pt x="13024" y="9098"/>
                  <a:pt x="12431" y="9073"/>
                  <a:pt x="11833" y="9142"/>
                </a:cubicBezTo>
                <a:lnTo>
                  <a:pt x="11833" y="9142"/>
                </a:lnTo>
                <a:cubicBezTo>
                  <a:pt x="11203" y="9218"/>
                  <a:pt x="10623" y="9426"/>
                  <a:pt x="10094" y="9785"/>
                </a:cubicBezTo>
                <a:lnTo>
                  <a:pt x="10094" y="9785"/>
                </a:lnTo>
                <a:cubicBezTo>
                  <a:pt x="9817" y="9980"/>
                  <a:pt x="9546" y="10188"/>
                  <a:pt x="9294" y="10409"/>
                </a:cubicBezTo>
                <a:lnTo>
                  <a:pt x="9294" y="10409"/>
                </a:lnTo>
                <a:cubicBezTo>
                  <a:pt x="9017" y="10648"/>
                  <a:pt x="8733" y="10887"/>
                  <a:pt x="8456" y="11127"/>
                </a:cubicBezTo>
                <a:lnTo>
                  <a:pt x="8456" y="11127"/>
                </a:lnTo>
                <a:cubicBezTo>
                  <a:pt x="8330" y="11234"/>
                  <a:pt x="8210" y="11347"/>
                  <a:pt x="8084" y="11461"/>
                </a:cubicBezTo>
                <a:lnTo>
                  <a:pt x="8084" y="11461"/>
                </a:lnTo>
                <a:cubicBezTo>
                  <a:pt x="8065" y="11480"/>
                  <a:pt x="8053" y="11511"/>
                  <a:pt x="8028" y="11543"/>
                </a:cubicBezTo>
                <a:lnTo>
                  <a:pt x="8028" y="11543"/>
                </a:lnTo>
                <a:cubicBezTo>
                  <a:pt x="8072" y="11555"/>
                  <a:pt x="8097" y="11568"/>
                  <a:pt x="8122" y="11562"/>
                </a:cubicBezTo>
                <a:lnTo>
                  <a:pt x="8122" y="11562"/>
                </a:lnTo>
                <a:cubicBezTo>
                  <a:pt x="8248" y="11562"/>
                  <a:pt x="8374" y="11562"/>
                  <a:pt x="8494" y="11555"/>
                </a:cubicBezTo>
                <a:lnTo>
                  <a:pt x="8494" y="11555"/>
                </a:lnTo>
                <a:cubicBezTo>
                  <a:pt x="9105" y="11524"/>
                  <a:pt x="9716" y="11543"/>
                  <a:pt x="10321" y="11643"/>
                </a:cubicBezTo>
                <a:lnTo>
                  <a:pt x="10321" y="11643"/>
                </a:lnTo>
                <a:cubicBezTo>
                  <a:pt x="10806" y="11725"/>
                  <a:pt x="11279" y="11870"/>
                  <a:pt x="11745" y="12009"/>
                </a:cubicBezTo>
                <a:lnTo>
                  <a:pt x="11745" y="12009"/>
                </a:lnTo>
                <a:cubicBezTo>
                  <a:pt x="12022" y="12091"/>
                  <a:pt x="12293" y="12173"/>
                  <a:pt x="12570" y="12229"/>
                </a:cubicBezTo>
                <a:lnTo>
                  <a:pt x="12570" y="12229"/>
                </a:lnTo>
                <a:cubicBezTo>
                  <a:pt x="12999" y="12324"/>
                  <a:pt x="13433" y="12343"/>
                  <a:pt x="13868" y="12261"/>
                </a:cubicBezTo>
                <a:lnTo>
                  <a:pt x="13868" y="12261"/>
                </a:lnTo>
                <a:cubicBezTo>
                  <a:pt x="14580" y="12135"/>
                  <a:pt x="15235" y="11864"/>
                  <a:pt x="15808" y="11410"/>
                </a:cubicBezTo>
                <a:lnTo>
                  <a:pt x="15808" y="11410"/>
                </a:lnTo>
                <a:cubicBezTo>
                  <a:pt x="15928" y="11316"/>
                  <a:pt x="16042" y="11215"/>
                  <a:pt x="16161" y="11121"/>
                </a:cubicBezTo>
                <a:lnTo>
                  <a:pt x="16161" y="11121"/>
                </a:lnTo>
                <a:cubicBezTo>
                  <a:pt x="16312" y="10988"/>
                  <a:pt x="16457" y="10850"/>
                  <a:pt x="16615" y="10724"/>
                </a:cubicBezTo>
                <a:lnTo>
                  <a:pt x="16615" y="10724"/>
                </a:lnTo>
                <a:cubicBezTo>
                  <a:pt x="16924" y="10453"/>
                  <a:pt x="17289" y="10270"/>
                  <a:pt x="17680" y="10131"/>
                </a:cubicBezTo>
                <a:lnTo>
                  <a:pt x="17680" y="10131"/>
                </a:lnTo>
                <a:cubicBezTo>
                  <a:pt x="17856" y="10075"/>
                  <a:pt x="18045" y="10050"/>
                  <a:pt x="18234" y="10043"/>
                </a:cubicBezTo>
                <a:lnTo>
                  <a:pt x="18234" y="10043"/>
                </a:lnTo>
                <a:cubicBezTo>
                  <a:pt x="18650" y="10031"/>
                  <a:pt x="19059" y="10100"/>
                  <a:pt x="19463" y="10213"/>
                </a:cubicBezTo>
                <a:lnTo>
                  <a:pt x="19463" y="10213"/>
                </a:lnTo>
                <a:cubicBezTo>
                  <a:pt x="19526" y="10232"/>
                  <a:pt x="19589" y="10264"/>
                  <a:pt x="19645" y="10302"/>
                </a:cubicBezTo>
                <a:lnTo>
                  <a:pt x="19645" y="10302"/>
                </a:lnTo>
                <a:cubicBezTo>
                  <a:pt x="19847" y="10440"/>
                  <a:pt x="20049" y="10572"/>
                  <a:pt x="20244" y="10717"/>
                </a:cubicBezTo>
                <a:lnTo>
                  <a:pt x="20244" y="10717"/>
                </a:lnTo>
                <a:cubicBezTo>
                  <a:pt x="20779" y="11139"/>
                  <a:pt x="21321" y="11562"/>
                  <a:pt x="21825" y="12028"/>
                </a:cubicBezTo>
                <a:lnTo>
                  <a:pt x="21825" y="12028"/>
                </a:lnTo>
                <a:cubicBezTo>
                  <a:pt x="22228" y="12400"/>
                  <a:pt x="22657" y="12740"/>
                  <a:pt x="23123" y="13030"/>
                </a:cubicBezTo>
                <a:lnTo>
                  <a:pt x="23123" y="13030"/>
                </a:lnTo>
                <a:cubicBezTo>
                  <a:pt x="23148" y="13048"/>
                  <a:pt x="23173" y="13067"/>
                  <a:pt x="23218" y="13105"/>
                </a:cubicBezTo>
                <a:lnTo>
                  <a:pt x="23218" y="13105"/>
                </a:lnTo>
                <a:cubicBezTo>
                  <a:pt x="23148" y="13118"/>
                  <a:pt x="23110" y="13130"/>
                  <a:pt x="23073" y="13124"/>
                </a:cubicBezTo>
                <a:lnTo>
                  <a:pt x="23073" y="13124"/>
                </a:lnTo>
                <a:cubicBezTo>
                  <a:pt x="22865" y="13105"/>
                  <a:pt x="22657" y="13093"/>
                  <a:pt x="22455" y="13055"/>
                </a:cubicBezTo>
                <a:lnTo>
                  <a:pt x="22455" y="13055"/>
                </a:lnTo>
                <a:cubicBezTo>
                  <a:pt x="21958" y="12960"/>
                  <a:pt x="21479" y="12796"/>
                  <a:pt x="21012" y="12595"/>
                </a:cubicBezTo>
                <a:lnTo>
                  <a:pt x="21012" y="12595"/>
                </a:lnTo>
                <a:cubicBezTo>
                  <a:pt x="20546" y="12393"/>
                  <a:pt x="20093" y="12173"/>
                  <a:pt x="19633" y="11958"/>
                </a:cubicBezTo>
                <a:lnTo>
                  <a:pt x="19633" y="11958"/>
                </a:lnTo>
                <a:cubicBezTo>
                  <a:pt x="19286" y="11801"/>
                  <a:pt x="18946" y="11637"/>
                  <a:pt x="18581" y="11530"/>
                </a:cubicBezTo>
                <a:lnTo>
                  <a:pt x="18581" y="11530"/>
                </a:lnTo>
                <a:cubicBezTo>
                  <a:pt x="18045" y="11366"/>
                  <a:pt x="17516" y="11354"/>
                  <a:pt x="16980" y="11511"/>
                </a:cubicBezTo>
                <a:lnTo>
                  <a:pt x="16980" y="11511"/>
                </a:lnTo>
                <a:cubicBezTo>
                  <a:pt x="16476" y="11662"/>
                  <a:pt x="16023" y="11914"/>
                  <a:pt x="15619" y="12248"/>
                </a:cubicBezTo>
                <a:lnTo>
                  <a:pt x="15619" y="12248"/>
                </a:lnTo>
                <a:cubicBezTo>
                  <a:pt x="15367" y="12450"/>
                  <a:pt x="15115" y="12664"/>
                  <a:pt x="14876" y="12878"/>
                </a:cubicBezTo>
                <a:lnTo>
                  <a:pt x="14876" y="12878"/>
                </a:lnTo>
                <a:cubicBezTo>
                  <a:pt x="14517" y="13206"/>
                  <a:pt x="14107" y="13439"/>
                  <a:pt x="13622" y="13546"/>
                </a:cubicBezTo>
                <a:lnTo>
                  <a:pt x="13622" y="13546"/>
                </a:lnTo>
                <a:cubicBezTo>
                  <a:pt x="13603" y="13546"/>
                  <a:pt x="13584" y="13559"/>
                  <a:pt x="13566" y="13559"/>
                </a:cubicBezTo>
                <a:lnTo>
                  <a:pt x="13566" y="13559"/>
                </a:lnTo>
                <a:cubicBezTo>
                  <a:pt x="13175" y="13666"/>
                  <a:pt x="12835" y="13855"/>
                  <a:pt x="12532" y="14119"/>
                </a:cubicBezTo>
                <a:lnTo>
                  <a:pt x="12532" y="14119"/>
                </a:lnTo>
                <a:cubicBezTo>
                  <a:pt x="12457" y="14189"/>
                  <a:pt x="12381" y="14258"/>
                  <a:pt x="12305" y="14334"/>
                </a:cubicBezTo>
                <a:lnTo>
                  <a:pt x="12305" y="14334"/>
                </a:lnTo>
                <a:cubicBezTo>
                  <a:pt x="12047" y="14573"/>
                  <a:pt x="11814" y="14838"/>
                  <a:pt x="11594" y="15115"/>
                </a:cubicBezTo>
                <a:lnTo>
                  <a:pt x="11594" y="15115"/>
                </a:lnTo>
                <a:cubicBezTo>
                  <a:pt x="11253" y="15556"/>
                  <a:pt x="10825" y="15896"/>
                  <a:pt x="10315" y="16110"/>
                </a:cubicBezTo>
                <a:lnTo>
                  <a:pt x="10315" y="16110"/>
                </a:lnTo>
                <a:cubicBezTo>
                  <a:pt x="10189" y="16161"/>
                  <a:pt x="10069" y="16211"/>
                  <a:pt x="9949" y="16262"/>
                </a:cubicBezTo>
                <a:lnTo>
                  <a:pt x="9949" y="16262"/>
                </a:lnTo>
                <a:cubicBezTo>
                  <a:pt x="9918" y="16274"/>
                  <a:pt x="9880" y="16274"/>
                  <a:pt x="9886" y="16325"/>
                </a:cubicBezTo>
                <a:lnTo>
                  <a:pt x="9886" y="16325"/>
                </a:lnTo>
                <a:cubicBezTo>
                  <a:pt x="10094" y="16381"/>
                  <a:pt x="10585" y="16438"/>
                  <a:pt x="10856" y="16425"/>
                </a:cubicBezTo>
                <a:lnTo>
                  <a:pt x="10856" y="16425"/>
                </a:lnTo>
                <a:cubicBezTo>
                  <a:pt x="11524" y="16394"/>
                  <a:pt x="12192" y="16312"/>
                  <a:pt x="12841" y="16117"/>
                </a:cubicBezTo>
                <a:lnTo>
                  <a:pt x="12841" y="16117"/>
                </a:lnTo>
                <a:cubicBezTo>
                  <a:pt x="13188" y="16010"/>
                  <a:pt x="13540" y="15902"/>
                  <a:pt x="13893" y="15802"/>
                </a:cubicBezTo>
                <a:lnTo>
                  <a:pt x="13893" y="15802"/>
                </a:lnTo>
                <a:cubicBezTo>
                  <a:pt x="14448" y="15632"/>
                  <a:pt x="15021" y="15581"/>
                  <a:pt x="15594" y="15594"/>
                </a:cubicBezTo>
                <a:lnTo>
                  <a:pt x="15594" y="15594"/>
                </a:lnTo>
                <a:cubicBezTo>
                  <a:pt x="16029" y="15606"/>
                  <a:pt x="16451" y="15695"/>
                  <a:pt x="16873" y="15745"/>
                </a:cubicBezTo>
                <a:lnTo>
                  <a:pt x="16873" y="15745"/>
                </a:lnTo>
                <a:cubicBezTo>
                  <a:pt x="17283" y="15789"/>
                  <a:pt x="17686" y="15846"/>
                  <a:pt x="18095" y="15871"/>
                </a:cubicBezTo>
                <a:lnTo>
                  <a:pt x="18095" y="15871"/>
                </a:lnTo>
                <a:cubicBezTo>
                  <a:pt x="19110" y="15921"/>
                  <a:pt x="20011" y="15619"/>
                  <a:pt x="20779" y="14964"/>
                </a:cubicBezTo>
                <a:lnTo>
                  <a:pt x="20779" y="14964"/>
                </a:lnTo>
                <a:cubicBezTo>
                  <a:pt x="20981" y="14794"/>
                  <a:pt x="21164" y="14598"/>
                  <a:pt x="21353" y="14422"/>
                </a:cubicBezTo>
                <a:lnTo>
                  <a:pt x="21353" y="14422"/>
                </a:lnTo>
                <a:cubicBezTo>
                  <a:pt x="21517" y="14258"/>
                  <a:pt x="21680" y="14101"/>
                  <a:pt x="21850" y="13943"/>
                </a:cubicBezTo>
                <a:lnTo>
                  <a:pt x="21850" y="13943"/>
                </a:lnTo>
                <a:cubicBezTo>
                  <a:pt x="22235" y="13578"/>
                  <a:pt x="22707" y="13395"/>
                  <a:pt x="23230" y="13338"/>
                </a:cubicBezTo>
                <a:lnTo>
                  <a:pt x="23230" y="13338"/>
                </a:lnTo>
                <a:cubicBezTo>
                  <a:pt x="23583" y="13300"/>
                  <a:pt x="23583" y="13300"/>
                  <a:pt x="23904" y="13458"/>
                </a:cubicBezTo>
                <a:lnTo>
                  <a:pt x="23904" y="13458"/>
                </a:lnTo>
                <a:cubicBezTo>
                  <a:pt x="24345" y="13678"/>
                  <a:pt x="24805" y="13855"/>
                  <a:pt x="25259" y="14044"/>
                </a:cubicBezTo>
                <a:lnTo>
                  <a:pt x="25259" y="14044"/>
                </a:lnTo>
                <a:cubicBezTo>
                  <a:pt x="26273" y="14447"/>
                  <a:pt x="27187" y="15008"/>
                  <a:pt x="28063" y="15657"/>
                </a:cubicBezTo>
                <a:lnTo>
                  <a:pt x="28063" y="15657"/>
                </a:lnTo>
                <a:cubicBezTo>
                  <a:pt x="28081" y="15676"/>
                  <a:pt x="28126" y="15688"/>
                  <a:pt x="28113" y="15745"/>
                </a:cubicBezTo>
                <a:lnTo>
                  <a:pt x="28113" y="15745"/>
                </a:lnTo>
                <a:cubicBezTo>
                  <a:pt x="27836" y="15676"/>
                  <a:pt x="27565" y="15613"/>
                  <a:pt x="27281" y="15600"/>
                </a:cubicBezTo>
                <a:lnTo>
                  <a:pt x="27281" y="15600"/>
                </a:lnTo>
                <a:cubicBezTo>
                  <a:pt x="26998" y="15594"/>
                  <a:pt x="26727" y="15600"/>
                  <a:pt x="26450" y="15663"/>
                </a:cubicBezTo>
                <a:lnTo>
                  <a:pt x="26450" y="15663"/>
                </a:lnTo>
                <a:cubicBezTo>
                  <a:pt x="26172" y="15726"/>
                  <a:pt x="25914" y="15846"/>
                  <a:pt x="25668" y="15965"/>
                </a:cubicBezTo>
                <a:lnTo>
                  <a:pt x="25668" y="15965"/>
                </a:lnTo>
                <a:cubicBezTo>
                  <a:pt x="25536" y="15902"/>
                  <a:pt x="25416" y="15846"/>
                  <a:pt x="25297" y="15795"/>
                </a:cubicBezTo>
                <a:lnTo>
                  <a:pt x="25297" y="15795"/>
                </a:lnTo>
                <a:cubicBezTo>
                  <a:pt x="24938" y="15644"/>
                  <a:pt x="24566" y="15524"/>
                  <a:pt x="24175" y="15506"/>
                </a:cubicBezTo>
                <a:lnTo>
                  <a:pt x="24175" y="15506"/>
                </a:lnTo>
                <a:cubicBezTo>
                  <a:pt x="23841" y="15487"/>
                  <a:pt x="23507" y="15506"/>
                  <a:pt x="23180" y="15556"/>
                </a:cubicBezTo>
                <a:lnTo>
                  <a:pt x="23180" y="15556"/>
                </a:lnTo>
                <a:cubicBezTo>
                  <a:pt x="22714" y="15632"/>
                  <a:pt x="22247" y="15688"/>
                  <a:pt x="21775" y="15676"/>
                </a:cubicBezTo>
                <a:lnTo>
                  <a:pt x="21775" y="15676"/>
                </a:lnTo>
                <a:cubicBezTo>
                  <a:pt x="21334" y="15663"/>
                  <a:pt x="20949" y="15808"/>
                  <a:pt x="20609" y="16098"/>
                </a:cubicBezTo>
                <a:lnTo>
                  <a:pt x="20609" y="16098"/>
                </a:lnTo>
                <a:cubicBezTo>
                  <a:pt x="20439" y="16243"/>
                  <a:pt x="20263" y="16394"/>
                  <a:pt x="20099" y="16551"/>
                </a:cubicBezTo>
                <a:lnTo>
                  <a:pt x="20099" y="16551"/>
                </a:lnTo>
                <a:cubicBezTo>
                  <a:pt x="19778" y="16854"/>
                  <a:pt x="19406" y="17081"/>
                  <a:pt x="19003" y="17251"/>
                </a:cubicBezTo>
                <a:lnTo>
                  <a:pt x="19003" y="17251"/>
                </a:lnTo>
                <a:cubicBezTo>
                  <a:pt x="18612" y="17415"/>
                  <a:pt x="18234" y="17597"/>
                  <a:pt x="17850" y="17780"/>
                </a:cubicBezTo>
                <a:lnTo>
                  <a:pt x="17850" y="17780"/>
                </a:lnTo>
                <a:cubicBezTo>
                  <a:pt x="17806" y="17799"/>
                  <a:pt x="17768" y="17824"/>
                  <a:pt x="17717" y="17849"/>
                </a:cubicBezTo>
                <a:lnTo>
                  <a:pt x="17717" y="17849"/>
                </a:lnTo>
                <a:cubicBezTo>
                  <a:pt x="17743" y="17862"/>
                  <a:pt x="17755" y="17874"/>
                  <a:pt x="17762" y="17874"/>
                </a:cubicBezTo>
                <a:lnTo>
                  <a:pt x="17762" y="17874"/>
                </a:lnTo>
                <a:cubicBezTo>
                  <a:pt x="17862" y="17874"/>
                  <a:pt x="17963" y="17874"/>
                  <a:pt x="18058" y="17874"/>
                </a:cubicBezTo>
                <a:lnTo>
                  <a:pt x="18058" y="17874"/>
                </a:lnTo>
                <a:cubicBezTo>
                  <a:pt x="18329" y="17874"/>
                  <a:pt x="18593" y="17874"/>
                  <a:pt x="18864" y="17868"/>
                </a:cubicBezTo>
                <a:lnTo>
                  <a:pt x="18864" y="17868"/>
                </a:lnTo>
                <a:cubicBezTo>
                  <a:pt x="19381" y="17856"/>
                  <a:pt x="19904" y="17849"/>
                  <a:pt x="20420" y="17893"/>
                </a:cubicBezTo>
                <a:lnTo>
                  <a:pt x="20420" y="17893"/>
                </a:lnTo>
                <a:cubicBezTo>
                  <a:pt x="20855" y="17925"/>
                  <a:pt x="21290" y="17950"/>
                  <a:pt x="21724" y="17963"/>
                </a:cubicBezTo>
                <a:lnTo>
                  <a:pt x="21724" y="17963"/>
                </a:lnTo>
                <a:cubicBezTo>
                  <a:pt x="22247" y="17982"/>
                  <a:pt x="22764" y="17912"/>
                  <a:pt x="23255" y="17723"/>
                </a:cubicBezTo>
                <a:lnTo>
                  <a:pt x="23255" y="17723"/>
                </a:lnTo>
                <a:cubicBezTo>
                  <a:pt x="23652" y="17572"/>
                  <a:pt x="24024" y="17377"/>
                  <a:pt x="24364" y="17125"/>
                </a:cubicBezTo>
                <a:lnTo>
                  <a:pt x="24364" y="17125"/>
                </a:lnTo>
                <a:cubicBezTo>
                  <a:pt x="24648" y="16910"/>
                  <a:pt x="24931" y="16696"/>
                  <a:pt x="25215" y="16482"/>
                </a:cubicBezTo>
                <a:lnTo>
                  <a:pt x="25215" y="16482"/>
                </a:lnTo>
                <a:cubicBezTo>
                  <a:pt x="25473" y="16287"/>
                  <a:pt x="25750" y="16117"/>
                  <a:pt x="26053" y="15984"/>
                </a:cubicBezTo>
                <a:lnTo>
                  <a:pt x="26053" y="15984"/>
                </a:lnTo>
                <a:cubicBezTo>
                  <a:pt x="26374" y="15846"/>
                  <a:pt x="26708" y="15783"/>
                  <a:pt x="27061" y="15776"/>
                </a:cubicBezTo>
                <a:lnTo>
                  <a:pt x="27061" y="15776"/>
                </a:lnTo>
                <a:cubicBezTo>
                  <a:pt x="27514" y="15770"/>
                  <a:pt x="27949" y="15884"/>
                  <a:pt x="28378" y="16035"/>
                </a:cubicBezTo>
                <a:lnTo>
                  <a:pt x="28378" y="16035"/>
                </a:lnTo>
                <a:cubicBezTo>
                  <a:pt x="28667" y="16142"/>
                  <a:pt x="28926" y="16299"/>
                  <a:pt x="29152" y="16507"/>
                </a:cubicBezTo>
                <a:lnTo>
                  <a:pt x="29152" y="16507"/>
                </a:lnTo>
                <a:cubicBezTo>
                  <a:pt x="29367" y="16703"/>
                  <a:pt x="29581" y="16898"/>
                  <a:pt x="29801" y="17093"/>
                </a:cubicBezTo>
                <a:lnTo>
                  <a:pt x="29801" y="17093"/>
                </a:lnTo>
                <a:cubicBezTo>
                  <a:pt x="30110" y="17358"/>
                  <a:pt x="30419" y="17622"/>
                  <a:pt x="30728" y="17887"/>
                </a:cubicBezTo>
                <a:lnTo>
                  <a:pt x="30728" y="17887"/>
                </a:lnTo>
                <a:cubicBezTo>
                  <a:pt x="30961" y="18089"/>
                  <a:pt x="31219" y="18252"/>
                  <a:pt x="31502" y="18366"/>
                </a:cubicBezTo>
                <a:lnTo>
                  <a:pt x="31502" y="18366"/>
                </a:lnTo>
                <a:cubicBezTo>
                  <a:pt x="31761" y="18473"/>
                  <a:pt x="32019" y="18567"/>
                  <a:pt x="32284" y="18649"/>
                </a:cubicBezTo>
                <a:lnTo>
                  <a:pt x="32284" y="18649"/>
                </a:lnTo>
                <a:cubicBezTo>
                  <a:pt x="32700" y="18782"/>
                  <a:pt x="33103" y="18952"/>
                  <a:pt x="33474" y="19185"/>
                </a:cubicBezTo>
                <a:lnTo>
                  <a:pt x="33474" y="19185"/>
                </a:lnTo>
                <a:cubicBezTo>
                  <a:pt x="33941" y="19481"/>
                  <a:pt x="34382" y="19821"/>
                  <a:pt x="34823" y="20155"/>
                </a:cubicBezTo>
                <a:lnTo>
                  <a:pt x="34823" y="20155"/>
                </a:lnTo>
                <a:cubicBezTo>
                  <a:pt x="34842" y="20168"/>
                  <a:pt x="34842" y="20193"/>
                  <a:pt x="34861" y="20224"/>
                </a:cubicBezTo>
                <a:lnTo>
                  <a:pt x="34861" y="20224"/>
                </a:lnTo>
                <a:cubicBezTo>
                  <a:pt x="34816" y="20218"/>
                  <a:pt x="34798" y="20218"/>
                  <a:pt x="34779" y="20218"/>
                </a:cubicBezTo>
                <a:lnTo>
                  <a:pt x="34779" y="20218"/>
                </a:lnTo>
                <a:cubicBezTo>
                  <a:pt x="34401" y="20143"/>
                  <a:pt x="34023" y="20130"/>
                  <a:pt x="33645" y="20206"/>
                </a:cubicBezTo>
                <a:lnTo>
                  <a:pt x="33645" y="20206"/>
                </a:lnTo>
                <a:cubicBezTo>
                  <a:pt x="33588" y="20212"/>
                  <a:pt x="33531" y="20212"/>
                  <a:pt x="33481" y="20212"/>
                </a:cubicBezTo>
                <a:lnTo>
                  <a:pt x="33481" y="20212"/>
                </a:lnTo>
                <a:cubicBezTo>
                  <a:pt x="33115" y="20224"/>
                  <a:pt x="32763" y="20174"/>
                  <a:pt x="32403" y="20124"/>
                </a:cubicBezTo>
                <a:lnTo>
                  <a:pt x="32403" y="20124"/>
                </a:lnTo>
                <a:cubicBezTo>
                  <a:pt x="32019" y="20067"/>
                  <a:pt x="31666" y="19941"/>
                  <a:pt x="31345" y="19727"/>
                </a:cubicBezTo>
                <a:lnTo>
                  <a:pt x="31345" y="19727"/>
                </a:lnTo>
                <a:cubicBezTo>
                  <a:pt x="31175" y="19613"/>
                  <a:pt x="31011" y="19500"/>
                  <a:pt x="30847" y="19386"/>
                </a:cubicBezTo>
                <a:lnTo>
                  <a:pt x="30847" y="19386"/>
                </a:lnTo>
                <a:cubicBezTo>
                  <a:pt x="30658" y="19267"/>
                  <a:pt x="30476" y="19147"/>
                  <a:pt x="30280" y="19040"/>
                </a:cubicBezTo>
                <a:lnTo>
                  <a:pt x="30280" y="19040"/>
                </a:lnTo>
                <a:cubicBezTo>
                  <a:pt x="29997" y="18889"/>
                  <a:pt x="29701" y="18769"/>
                  <a:pt x="29379" y="18731"/>
                </a:cubicBezTo>
                <a:lnTo>
                  <a:pt x="29379" y="18731"/>
                </a:lnTo>
                <a:cubicBezTo>
                  <a:pt x="28756" y="18643"/>
                  <a:pt x="28157" y="18738"/>
                  <a:pt x="27577" y="19002"/>
                </a:cubicBezTo>
                <a:lnTo>
                  <a:pt x="27577" y="19002"/>
                </a:lnTo>
                <a:cubicBezTo>
                  <a:pt x="27294" y="19134"/>
                  <a:pt x="27029" y="19292"/>
                  <a:pt x="26777" y="19481"/>
                </a:cubicBezTo>
                <a:lnTo>
                  <a:pt x="26777" y="19481"/>
                </a:lnTo>
                <a:cubicBezTo>
                  <a:pt x="26538" y="19657"/>
                  <a:pt x="26298" y="19840"/>
                  <a:pt x="26059" y="20017"/>
                </a:cubicBezTo>
                <a:lnTo>
                  <a:pt x="26059" y="20017"/>
                </a:lnTo>
                <a:cubicBezTo>
                  <a:pt x="25965" y="20086"/>
                  <a:pt x="25857" y="20161"/>
                  <a:pt x="25757" y="20224"/>
                </a:cubicBezTo>
                <a:lnTo>
                  <a:pt x="25757" y="20224"/>
                </a:lnTo>
                <a:cubicBezTo>
                  <a:pt x="25662" y="20287"/>
                  <a:pt x="25561" y="20300"/>
                  <a:pt x="25454" y="20269"/>
                </a:cubicBezTo>
                <a:lnTo>
                  <a:pt x="25454" y="20269"/>
                </a:lnTo>
                <a:cubicBezTo>
                  <a:pt x="25322" y="20231"/>
                  <a:pt x="25190" y="20199"/>
                  <a:pt x="25057" y="20161"/>
                </a:cubicBezTo>
                <a:lnTo>
                  <a:pt x="25057" y="20161"/>
                </a:lnTo>
                <a:cubicBezTo>
                  <a:pt x="24188" y="19916"/>
                  <a:pt x="23331" y="19947"/>
                  <a:pt x="22487" y="20275"/>
                </a:cubicBezTo>
                <a:lnTo>
                  <a:pt x="22487" y="20275"/>
                </a:lnTo>
                <a:cubicBezTo>
                  <a:pt x="22184" y="20395"/>
                  <a:pt x="21895" y="20546"/>
                  <a:pt x="21617" y="20722"/>
                </a:cubicBezTo>
                <a:lnTo>
                  <a:pt x="21617" y="20722"/>
                </a:lnTo>
                <a:cubicBezTo>
                  <a:pt x="21384" y="20873"/>
                  <a:pt x="21138" y="21025"/>
                  <a:pt x="20905" y="21182"/>
                </a:cubicBezTo>
                <a:lnTo>
                  <a:pt x="20905" y="21182"/>
                </a:lnTo>
                <a:cubicBezTo>
                  <a:pt x="20332" y="21547"/>
                  <a:pt x="19727" y="21818"/>
                  <a:pt x="19072" y="21995"/>
                </a:cubicBezTo>
                <a:lnTo>
                  <a:pt x="19072" y="21995"/>
                </a:lnTo>
                <a:cubicBezTo>
                  <a:pt x="19034" y="22001"/>
                  <a:pt x="18984" y="21995"/>
                  <a:pt x="18959" y="22051"/>
                </a:cubicBezTo>
                <a:lnTo>
                  <a:pt x="18959" y="22051"/>
                </a:lnTo>
                <a:cubicBezTo>
                  <a:pt x="18984" y="22058"/>
                  <a:pt x="19009" y="22064"/>
                  <a:pt x="19034" y="22070"/>
                </a:cubicBezTo>
                <a:lnTo>
                  <a:pt x="19034" y="22070"/>
                </a:lnTo>
                <a:cubicBezTo>
                  <a:pt x="19185" y="22089"/>
                  <a:pt x="19337" y="22108"/>
                  <a:pt x="19488" y="22127"/>
                </a:cubicBezTo>
                <a:lnTo>
                  <a:pt x="19488" y="22127"/>
                </a:lnTo>
                <a:cubicBezTo>
                  <a:pt x="19759" y="22165"/>
                  <a:pt x="20023" y="22209"/>
                  <a:pt x="20294" y="22234"/>
                </a:cubicBezTo>
                <a:lnTo>
                  <a:pt x="20294" y="22234"/>
                </a:lnTo>
                <a:cubicBezTo>
                  <a:pt x="20710" y="22278"/>
                  <a:pt x="21132" y="22329"/>
                  <a:pt x="21548" y="22411"/>
                </a:cubicBezTo>
                <a:lnTo>
                  <a:pt x="21548" y="22411"/>
                </a:lnTo>
                <a:cubicBezTo>
                  <a:pt x="21712" y="22448"/>
                  <a:pt x="21888" y="22467"/>
                  <a:pt x="22058" y="22480"/>
                </a:cubicBezTo>
                <a:lnTo>
                  <a:pt x="22058" y="22480"/>
                </a:lnTo>
                <a:cubicBezTo>
                  <a:pt x="22543" y="22524"/>
                  <a:pt x="23029" y="22499"/>
                  <a:pt x="23507" y="22417"/>
                </a:cubicBezTo>
                <a:lnTo>
                  <a:pt x="23507" y="22417"/>
                </a:lnTo>
                <a:cubicBezTo>
                  <a:pt x="23993" y="22335"/>
                  <a:pt x="24484" y="22291"/>
                  <a:pt x="24975" y="22266"/>
                </a:cubicBezTo>
                <a:lnTo>
                  <a:pt x="24975" y="22266"/>
                </a:lnTo>
                <a:cubicBezTo>
                  <a:pt x="25624" y="22234"/>
                  <a:pt x="26242" y="22335"/>
                  <a:pt x="26821" y="22637"/>
                </a:cubicBezTo>
                <a:lnTo>
                  <a:pt x="26821" y="22637"/>
                </a:lnTo>
                <a:cubicBezTo>
                  <a:pt x="27036" y="22751"/>
                  <a:pt x="27250" y="22839"/>
                  <a:pt x="27470" y="22921"/>
                </a:cubicBezTo>
                <a:lnTo>
                  <a:pt x="27470" y="22921"/>
                </a:lnTo>
                <a:cubicBezTo>
                  <a:pt x="27766" y="23034"/>
                  <a:pt x="28075" y="23123"/>
                  <a:pt x="28396" y="23148"/>
                </a:cubicBezTo>
                <a:lnTo>
                  <a:pt x="28396" y="23148"/>
                </a:lnTo>
                <a:cubicBezTo>
                  <a:pt x="28869" y="23192"/>
                  <a:pt x="29316" y="23097"/>
                  <a:pt x="29757" y="22921"/>
                </a:cubicBezTo>
                <a:lnTo>
                  <a:pt x="29757" y="22921"/>
                </a:lnTo>
                <a:cubicBezTo>
                  <a:pt x="30066" y="22801"/>
                  <a:pt x="30350" y="22631"/>
                  <a:pt x="30627" y="22442"/>
                </a:cubicBezTo>
                <a:lnTo>
                  <a:pt x="30627" y="22442"/>
                </a:lnTo>
                <a:cubicBezTo>
                  <a:pt x="30891" y="22253"/>
                  <a:pt x="31137" y="22039"/>
                  <a:pt x="31376" y="21818"/>
                </a:cubicBezTo>
                <a:lnTo>
                  <a:pt x="31376" y="21818"/>
                </a:lnTo>
                <a:cubicBezTo>
                  <a:pt x="31565" y="21648"/>
                  <a:pt x="31748" y="21478"/>
                  <a:pt x="31937" y="21321"/>
                </a:cubicBezTo>
                <a:lnTo>
                  <a:pt x="31937" y="21321"/>
                </a:lnTo>
                <a:cubicBezTo>
                  <a:pt x="32259" y="21043"/>
                  <a:pt x="32605" y="20804"/>
                  <a:pt x="32989" y="20615"/>
                </a:cubicBezTo>
                <a:lnTo>
                  <a:pt x="32989" y="20615"/>
                </a:lnTo>
                <a:cubicBezTo>
                  <a:pt x="33500" y="20369"/>
                  <a:pt x="34035" y="20281"/>
                  <a:pt x="34602" y="20369"/>
                </a:cubicBezTo>
                <a:lnTo>
                  <a:pt x="34602" y="20369"/>
                </a:lnTo>
                <a:cubicBezTo>
                  <a:pt x="34842" y="20413"/>
                  <a:pt x="35075" y="20483"/>
                  <a:pt x="35308" y="20552"/>
                </a:cubicBezTo>
                <a:lnTo>
                  <a:pt x="35308" y="20552"/>
                </a:lnTo>
                <a:cubicBezTo>
                  <a:pt x="35409" y="20577"/>
                  <a:pt x="35497" y="20628"/>
                  <a:pt x="35585" y="20684"/>
                </a:cubicBezTo>
                <a:lnTo>
                  <a:pt x="35585" y="20684"/>
                </a:lnTo>
                <a:cubicBezTo>
                  <a:pt x="35824" y="20836"/>
                  <a:pt x="36064" y="20987"/>
                  <a:pt x="36310" y="21125"/>
                </a:cubicBezTo>
                <a:lnTo>
                  <a:pt x="36310" y="21125"/>
                </a:lnTo>
                <a:cubicBezTo>
                  <a:pt x="36801" y="21409"/>
                  <a:pt x="37305" y="21655"/>
                  <a:pt x="37841" y="21825"/>
                </a:cubicBezTo>
                <a:lnTo>
                  <a:pt x="37841" y="21825"/>
                </a:lnTo>
                <a:cubicBezTo>
                  <a:pt x="38748" y="22108"/>
                  <a:pt x="39680" y="22278"/>
                  <a:pt x="40638" y="22297"/>
                </a:cubicBezTo>
                <a:lnTo>
                  <a:pt x="40638" y="22297"/>
                </a:lnTo>
                <a:cubicBezTo>
                  <a:pt x="40997" y="22310"/>
                  <a:pt x="41356" y="22303"/>
                  <a:pt x="41715" y="22303"/>
                </a:cubicBezTo>
                <a:lnTo>
                  <a:pt x="41715" y="22303"/>
                </a:lnTo>
                <a:cubicBezTo>
                  <a:pt x="41759" y="22303"/>
                  <a:pt x="41797" y="22297"/>
                  <a:pt x="41841" y="22291"/>
                </a:cubicBezTo>
                <a:lnTo>
                  <a:pt x="41841" y="22291"/>
                </a:lnTo>
                <a:cubicBezTo>
                  <a:pt x="41898" y="22285"/>
                  <a:pt x="41936" y="22247"/>
                  <a:pt x="41936" y="22203"/>
                </a:cubicBezTo>
                <a:lnTo>
                  <a:pt x="41936" y="22203"/>
                </a:lnTo>
                <a:cubicBezTo>
                  <a:pt x="41942" y="22159"/>
                  <a:pt x="41898" y="22127"/>
                  <a:pt x="41841" y="22121"/>
                </a:cubicBezTo>
                <a:lnTo>
                  <a:pt x="41841" y="22121"/>
                </a:lnTo>
                <a:cubicBezTo>
                  <a:pt x="41797" y="22114"/>
                  <a:pt x="41759" y="22114"/>
                  <a:pt x="41715" y="22121"/>
                </a:cubicBezTo>
                <a:lnTo>
                  <a:pt x="41715" y="22121"/>
                </a:lnTo>
                <a:cubicBezTo>
                  <a:pt x="41589" y="22121"/>
                  <a:pt x="41463" y="22121"/>
                  <a:pt x="41344" y="22121"/>
                </a:cubicBezTo>
                <a:lnTo>
                  <a:pt x="41344" y="22121"/>
                </a:lnTo>
                <a:cubicBezTo>
                  <a:pt x="40291" y="22146"/>
                  <a:pt x="39252" y="22039"/>
                  <a:pt x="38238" y="21755"/>
                </a:cubicBezTo>
                <a:lnTo>
                  <a:pt x="38238" y="21755"/>
                </a:lnTo>
                <a:cubicBezTo>
                  <a:pt x="38130" y="21730"/>
                  <a:pt x="38030" y="21686"/>
                  <a:pt x="37935" y="21623"/>
                </a:cubicBezTo>
                <a:lnTo>
                  <a:pt x="37935" y="21623"/>
                </a:lnTo>
                <a:cubicBezTo>
                  <a:pt x="37488" y="21321"/>
                  <a:pt x="37072" y="20980"/>
                  <a:pt x="36707" y="20577"/>
                </a:cubicBezTo>
                <a:lnTo>
                  <a:pt x="36707" y="20577"/>
                </a:lnTo>
                <a:cubicBezTo>
                  <a:pt x="36272" y="20098"/>
                  <a:pt x="35957" y="19550"/>
                  <a:pt x="35774" y="18927"/>
                </a:cubicBezTo>
                <a:lnTo>
                  <a:pt x="35774" y="18927"/>
                </a:lnTo>
                <a:cubicBezTo>
                  <a:pt x="35711" y="18719"/>
                  <a:pt x="35717" y="18517"/>
                  <a:pt x="35824" y="18322"/>
                </a:cubicBezTo>
                <a:lnTo>
                  <a:pt x="35824" y="18322"/>
                </a:lnTo>
                <a:cubicBezTo>
                  <a:pt x="35894" y="18189"/>
                  <a:pt x="35969" y="18057"/>
                  <a:pt x="36051" y="17931"/>
                </a:cubicBezTo>
                <a:lnTo>
                  <a:pt x="36051" y="17931"/>
                </a:lnTo>
                <a:cubicBezTo>
                  <a:pt x="36196" y="17717"/>
                  <a:pt x="36347" y="17515"/>
                  <a:pt x="36499" y="17307"/>
                </a:cubicBezTo>
                <a:lnTo>
                  <a:pt x="36499" y="17307"/>
                </a:lnTo>
                <a:cubicBezTo>
                  <a:pt x="36694" y="17043"/>
                  <a:pt x="36883" y="16778"/>
                  <a:pt x="37040" y="16495"/>
                </a:cubicBezTo>
                <a:lnTo>
                  <a:pt x="37040" y="16495"/>
                </a:lnTo>
                <a:cubicBezTo>
                  <a:pt x="37154" y="16280"/>
                  <a:pt x="37255" y="16060"/>
                  <a:pt x="37299" y="15821"/>
                </a:cubicBezTo>
                <a:lnTo>
                  <a:pt x="37299" y="15821"/>
                </a:lnTo>
                <a:cubicBezTo>
                  <a:pt x="37374" y="15436"/>
                  <a:pt x="37362" y="15058"/>
                  <a:pt x="37236" y="14686"/>
                </a:cubicBezTo>
                <a:lnTo>
                  <a:pt x="37236" y="14686"/>
                </a:lnTo>
                <a:cubicBezTo>
                  <a:pt x="37173" y="14491"/>
                  <a:pt x="37097" y="14296"/>
                  <a:pt x="37003" y="14113"/>
                </a:cubicBezTo>
                <a:lnTo>
                  <a:pt x="37003" y="14113"/>
                </a:lnTo>
                <a:cubicBezTo>
                  <a:pt x="36826" y="13754"/>
                  <a:pt x="36725" y="13376"/>
                  <a:pt x="36688" y="12979"/>
                </a:cubicBezTo>
                <a:lnTo>
                  <a:pt x="36688" y="12979"/>
                </a:lnTo>
                <a:cubicBezTo>
                  <a:pt x="36675" y="12828"/>
                  <a:pt x="36656" y="12677"/>
                  <a:pt x="36625" y="12526"/>
                </a:cubicBezTo>
                <a:lnTo>
                  <a:pt x="36625" y="12526"/>
                </a:lnTo>
                <a:cubicBezTo>
                  <a:pt x="36511" y="11977"/>
                  <a:pt x="36228" y="11530"/>
                  <a:pt x="35768" y="11202"/>
                </a:cubicBezTo>
                <a:lnTo>
                  <a:pt x="35768" y="11202"/>
                </a:lnTo>
                <a:cubicBezTo>
                  <a:pt x="35446" y="10976"/>
                  <a:pt x="35094" y="10850"/>
                  <a:pt x="34709" y="10799"/>
                </a:cubicBezTo>
                <a:lnTo>
                  <a:pt x="34709" y="10799"/>
                </a:lnTo>
                <a:cubicBezTo>
                  <a:pt x="34350" y="10755"/>
                  <a:pt x="33991" y="10711"/>
                  <a:pt x="33645" y="10610"/>
                </a:cubicBezTo>
                <a:lnTo>
                  <a:pt x="33645" y="10610"/>
                </a:lnTo>
                <a:cubicBezTo>
                  <a:pt x="33443" y="10554"/>
                  <a:pt x="33254" y="10465"/>
                  <a:pt x="33084" y="10352"/>
                </a:cubicBezTo>
                <a:lnTo>
                  <a:pt x="33084" y="10352"/>
                </a:lnTo>
                <a:cubicBezTo>
                  <a:pt x="32826" y="10176"/>
                  <a:pt x="32586" y="9974"/>
                  <a:pt x="32372" y="9747"/>
                </a:cubicBezTo>
                <a:lnTo>
                  <a:pt x="32372" y="9747"/>
                </a:lnTo>
                <a:cubicBezTo>
                  <a:pt x="32340" y="9716"/>
                  <a:pt x="32322" y="9659"/>
                  <a:pt x="32252" y="9672"/>
                </a:cubicBezTo>
                <a:lnTo>
                  <a:pt x="32252" y="9672"/>
                </a:lnTo>
                <a:cubicBezTo>
                  <a:pt x="32265" y="9716"/>
                  <a:pt x="32271" y="9753"/>
                  <a:pt x="32284" y="9791"/>
                </a:cubicBezTo>
                <a:lnTo>
                  <a:pt x="32284" y="9791"/>
                </a:lnTo>
                <a:cubicBezTo>
                  <a:pt x="32416" y="10188"/>
                  <a:pt x="32542" y="10579"/>
                  <a:pt x="32674" y="10976"/>
                </a:cubicBezTo>
                <a:lnTo>
                  <a:pt x="32674" y="10976"/>
                </a:lnTo>
                <a:cubicBezTo>
                  <a:pt x="32744" y="11184"/>
                  <a:pt x="32826" y="11391"/>
                  <a:pt x="32901" y="11599"/>
                </a:cubicBezTo>
                <a:lnTo>
                  <a:pt x="32901" y="11599"/>
                </a:lnTo>
                <a:cubicBezTo>
                  <a:pt x="33084" y="12110"/>
                  <a:pt x="33210" y="12633"/>
                  <a:pt x="33273" y="13168"/>
                </a:cubicBezTo>
                <a:lnTo>
                  <a:pt x="33273" y="13168"/>
                </a:lnTo>
                <a:cubicBezTo>
                  <a:pt x="33304" y="13420"/>
                  <a:pt x="33336" y="13666"/>
                  <a:pt x="33380" y="13912"/>
                </a:cubicBezTo>
                <a:lnTo>
                  <a:pt x="33380" y="13912"/>
                </a:lnTo>
                <a:cubicBezTo>
                  <a:pt x="33437" y="14302"/>
                  <a:pt x="33582" y="14661"/>
                  <a:pt x="33789" y="14989"/>
                </a:cubicBezTo>
                <a:lnTo>
                  <a:pt x="33789" y="14989"/>
                </a:lnTo>
                <a:cubicBezTo>
                  <a:pt x="33897" y="15159"/>
                  <a:pt x="34010" y="15323"/>
                  <a:pt x="34123" y="15493"/>
                </a:cubicBezTo>
                <a:lnTo>
                  <a:pt x="34123" y="15493"/>
                </a:lnTo>
                <a:cubicBezTo>
                  <a:pt x="34350" y="15808"/>
                  <a:pt x="34583" y="16117"/>
                  <a:pt x="34798" y="16438"/>
                </a:cubicBezTo>
                <a:lnTo>
                  <a:pt x="34798" y="16438"/>
                </a:lnTo>
                <a:cubicBezTo>
                  <a:pt x="35106" y="16892"/>
                  <a:pt x="35295" y="17396"/>
                  <a:pt x="35383" y="17937"/>
                </a:cubicBezTo>
                <a:lnTo>
                  <a:pt x="35383" y="17937"/>
                </a:lnTo>
                <a:cubicBezTo>
                  <a:pt x="35434" y="18208"/>
                  <a:pt x="35478" y="18479"/>
                  <a:pt x="35541" y="18750"/>
                </a:cubicBezTo>
                <a:lnTo>
                  <a:pt x="35541" y="18750"/>
                </a:lnTo>
                <a:cubicBezTo>
                  <a:pt x="35635" y="19172"/>
                  <a:pt x="35799" y="19569"/>
                  <a:pt x="36013" y="19941"/>
                </a:cubicBezTo>
                <a:lnTo>
                  <a:pt x="36013" y="19941"/>
                </a:lnTo>
                <a:cubicBezTo>
                  <a:pt x="36303" y="20432"/>
                  <a:pt x="36675" y="20848"/>
                  <a:pt x="37103" y="21220"/>
                </a:cubicBezTo>
                <a:lnTo>
                  <a:pt x="37103" y="21220"/>
                </a:lnTo>
                <a:cubicBezTo>
                  <a:pt x="37148" y="21258"/>
                  <a:pt x="37198" y="21302"/>
                  <a:pt x="37242" y="21346"/>
                </a:cubicBezTo>
                <a:lnTo>
                  <a:pt x="37242" y="21346"/>
                </a:lnTo>
                <a:cubicBezTo>
                  <a:pt x="37248" y="21352"/>
                  <a:pt x="37236" y="21377"/>
                  <a:pt x="37236" y="21396"/>
                </a:cubicBezTo>
                <a:lnTo>
                  <a:pt x="37236" y="21396"/>
                </a:lnTo>
                <a:cubicBezTo>
                  <a:pt x="37242" y="21396"/>
                  <a:pt x="37248" y="21396"/>
                  <a:pt x="37255" y="21403"/>
                </a:cubicBezTo>
                <a:lnTo>
                  <a:pt x="37255" y="21403"/>
                </a:lnTo>
                <a:cubicBezTo>
                  <a:pt x="37248" y="21403"/>
                  <a:pt x="37242" y="21403"/>
                  <a:pt x="37236" y="21403"/>
                </a:cubicBezTo>
                <a:lnTo>
                  <a:pt x="37236" y="21403"/>
                </a:lnTo>
                <a:cubicBezTo>
                  <a:pt x="37116" y="21340"/>
                  <a:pt x="36996" y="21289"/>
                  <a:pt x="36883" y="21220"/>
                </a:cubicBezTo>
                <a:lnTo>
                  <a:pt x="36883" y="21220"/>
                </a:lnTo>
                <a:cubicBezTo>
                  <a:pt x="36203" y="20829"/>
                  <a:pt x="35535" y="20407"/>
                  <a:pt x="34879" y="19966"/>
                </a:cubicBezTo>
                <a:lnTo>
                  <a:pt x="34879" y="19966"/>
                </a:lnTo>
                <a:cubicBezTo>
                  <a:pt x="34489" y="19701"/>
                  <a:pt x="34205" y="19355"/>
                  <a:pt x="34016" y="18927"/>
                </a:cubicBezTo>
                <a:lnTo>
                  <a:pt x="34016" y="18927"/>
                </a:lnTo>
                <a:cubicBezTo>
                  <a:pt x="33846" y="18542"/>
                  <a:pt x="33663" y="18158"/>
                  <a:pt x="33575" y="17742"/>
                </a:cubicBezTo>
                <a:lnTo>
                  <a:pt x="33575" y="17742"/>
                </a:lnTo>
                <a:cubicBezTo>
                  <a:pt x="33519" y="17471"/>
                  <a:pt x="33393" y="17219"/>
                  <a:pt x="33229" y="16992"/>
                </a:cubicBezTo>
                <a:lnTo>
                  <a:pt x="33229" y="16992"/>
                </a:lnTo>
                <a:cubicBezTo>
                  <a:pt x="33191" y="16942"/>
                  <a:pt x="33159" y="16885"/>
                  <a:pt x="33122" y="16841"/>
                </a:cubicBezTo>
                <a:lnTo>
                  <a:pt x="33122" y="16841"/>
                </a:lnTo>
                <a:cubicBezTo>
                  <a:pt x="32945" y="16602"/>
                  <a:pt x="32844" y="16331"/>
                  <a:pt x="32800" y="16035"/>
                </a:cubicBezTo>
                <a:lnTo>
                  <a:pt x="32800" y="16035"/>
                </a:lnTo>
                <a:cubicBezTo>
                  <a:pt x="32781" y="15884"/>
                  <a:pt x="32756" y="15739"/>
                  <a:pt x="32725" y="15587"/>
                </a:cubicBezTo>
                <a:lnTo>
                  <a:pt x="32725" y="15587"/>
                </a:lnTo>
                <a:cubicBezTo>
                  <a:pt x="32662" y="15254"/>
                  <a:pt x="32479" y="15002"/>
                  <a:pt x="32196" y="14825"/>
                </a:cubicBezTo>
                <a:lnTo>
                  <a:pt x="32196" y="14825"/>
                </a:lnTo>
                <a:cubicBezTo>
                  <a:pt x="32051" y="14743"/>
                  <a:pt x="31906" y="14661"/>
                  <a:pt x="31754" y="14598"/>
                </a:cubicBezTo>
                <a:lnTo>
                  <a:pt x="31754" y="14598"/>
                </a:lnTo>
                <a:cubicBezTo>
                  <a:pt x="31458" y="14466"/>
                  <a:pt x="31187" y="14308"/>
                  <a:pt x="30967" y="14069"/>
                </a:cubicBezTo>
                <a:lnTo>
                  <a:pt x="30967" y="14069"/>
                </a:lnTo>
                <a:cubicBezTo>
                  <a:pt x="30942" y="14050"/>
                  <a:pt x="30923" y="14012"/>
                  <a:pt x="30879" y="14044"/>
                </a:cubicBezTo>
                <a:lnTo>
                  <a:pt x="30879" y="14044"/>
                </a:lnTo>
                <a:cubicBezTo>
                  <a:pt x="30885" y="14245"/>
                  <a:pt x="30917" y="14441"/>
                  <a:pt x="30967" y="14636"/>
                </a:cubicBezTo>
                <a:lnTo>
                  <a:pt x="30967" y="14636"/>
                </a:lnTo>
                <a:cubicBezTo>
                  <a:pt x="31074" y="15077"/>
                  <a:pt x="31181" y="15524"/>
                  <a:pt x="31301" y="15965"/>
                </a:cubicBezTo>
                <a:lnTo>
                  <a:pt x="31301" y="15965"/>
                </a:lnTo>
                <a:cubicBezTo>
                  <a:pt x="31339" y="16110"/>
                  <a:pt x="31389" y="16255"/>
                  <a:pt x="31439" y="16400"/>
                </a:cubicBezTo>
                <a:lnTo>
                  <a:pt x="31439" y="16400"/>
                </a:lnTo>
                <a:cubicBezTo>
                  <a:pt x="31540" y="16690"/>
                  <a:pt x="31710" y="16942"/>
                  <a:pt x="31937" y="17156"/>
                </a:cubicBezTo>
                <a:lnTo>
                  <a:pt x="31937" y="17156"/>
                </a:lnTo>
                <a:cubicBezTo>
                  <a:pt x="32126" y="17333"/>
                  <a:pt x="32334" y="17478"/>
                  <a:pt x="32555" y="17610"/>
                </a:cubicBezTo>
                <a:lnTo>
                  <a:pt x="32555" y="17610"/>
                </a:lnTo>
                <a:cubicBezTo>
                  <a:pt x="32737" y="17711"/>
                  <a:pt x="32920" y="17811"/>
                  <a:pt x="33096" y="17912"/>
                </a:cubicBezTo>
                <a:lnTo>
                  <a:pt x="33096" y="17912"/>
                </a:lnTo>
                <a:cubicBezTo>
                  <a:pt x="33279" y="18019"/>
                  <a:pt x="33430" y="18171"/>
                  <a:pt x="33531" y="18353"/>
                </a:cubicBezTo>
                <a:lnTo>
                  <a:pt x="33531" y="18353"/>
                </a:lnTo>
                <a:cubicBezTo>
                  <a:pt x="33594" y="18460"/>
                  <a:pt x="33651" y="18567"/>
                  <a:pt x="33708" y="18681"/>
                </a:cubicBezTo>
                <a:lnTo>
                  <a:pt x="33708" y="18681"/>
                </a:lnTo>
                <a:cubicBezTo>
                  <a:pt x="33783" y="18845"/>
                  <a:pt x="33859" y="19008"/>
                  <a:pt x="33934" y="19172"/>
                </a:cubicBezTo>
                <a:lnTo>
                  <a:pt x="33934" y="19172"/>
                </a:lnTo>
                <a:cubicBezTo>
                  <a:pt x="33941" y="19197"/>
                  <a:pt x="33979" y="19229"/>
                  <a:pt x="33934" y="19267"/>
                </a:cubicBezTo>
                <a:lnTo>
                  <a:pt x="33934" y="19267"/>
                </a:lnTo>
                <a:cubicBezTo>
                  <a:pt x="33897" y="19242"/>
                  <a:pt x="33852" y="19216"/>
                  <a:pt x="33815" y="19191"/>
                </a:cubicBezTo>
                <a:lnTo>
                  <a:pt x="33815" y="19191"/>
                </a:lnTo>
                <a:cubicBezTo>
                  <a:pt x="33279" y="18826"/>
                  <a:pt x="32700" y="18555"/>
                  <a:pt x="32070" y="18385"/>
                </a:cubicBezTo>
                <a:lnTo>
                  <a:pt x="32070" y="18385"/>
                </a:lnTo>
                <a:cubicBezTo>
                  <a:pt x="31679" y="18278"/>
                  <a:pt x="31320" y="18101"/>
                  <a:pt x="30992" y="17862"/>
                </a:cubicBezTo>
                <a:lnTo>
                  <a:pt x="30992" y="17862"/>
                </a:lnTo>
                <a:cubicBezTo>
                  <a:pt x="30854" y="17761"/>
                  <a:pt x="30740" y="17648"/>
                  <a:pt x="30658" y="17496"/>
                </a:cubicBezTo>
                <a:lnTo>
                  <a:pt x="30658" y="17496"/>
                </a:lnTo>
                <a:cubicBezTo>
                  <a:pt x="30557" y="17301"/>
                  <a:pt x="30457" y="17099"/>
                  <a:pt x="30375" y="16898"/>
                </a:cubicBezTo>
                <a:lnTo>
                  <a:pt x="30375" y="16898"/>
                </a:lnTo>
                <a:cubicBezTo>
                  <a:pt x="30242" y="16602"/>
                  <a:pt x="30116" y="16299"/>
                  <a:pt x="29953" y="16022"/>
                </a:cubicBezTo>
                <a:lnTo>
                  <a:pt x="29953" y="16022"/>
                </a:lnTo>
                <a:cubicBezTo>
                  <a:pt x="29915" y="15953"/>
                  <a:pt x="29883" y="15884"/>
                  <a:pt x="29852" y="15814"/>
                </a:cubicBezTo>
                <a:lnTo>
                  <a:pt x="29852" y="15814"/>
                </a:lnTo>
                <a:cubicBezTo>
                  <a:pt x="29789" y="15676"/>
                  <a:pt x="29783" y="15531"/>
                  <a:pt x="29820" y="15386"/>
                </a:cubicBezTo>
                <a:lnTo>
                  <a:pt x="29820" y="15386"/>
                </a:lnTo>
                <a:cubicBezTo>
                  <a:pt x="29890" y="15128"/>
                  <a:pt x="29953" y="14863"/>
                  <a:pt x="30035" y="14605"/>
                </a:cubicBezTo>
                <a:lnTo>
                  <a:pt x="30035" y="14605"/>
                </a:lnTo>
                <a:cubicBezTo>
                  <a:pt x="30135" y="14296"/>
                  <a:pt x="30249" y="13987"/>
                  <a:pt x="30312" y="13672"/>
                </a:cubicBezTo>
                <a:lnTo>
                  <a:pt x="30312" y="13672"/>
                </a:lnTo>
                <a:cubicBezTo>
                  <a:pt x="30381" y="13300"/>
                  <a:pt x="30394" y="12929"/>
                  <a:pt x="30324" y="12557"/>
                </a:cubicBezTo>
                <a:lnTo>
                  <a:pt x="30324" y="12557"/>
                </a:lnTo>
                <a:cubicBezTo>
                  <a:pt x="30255" y="12217"/>
                  <a:pt x="30098" y="11933"/>
                  <a:pt x="29827" y="11713"/>
                </a:cubicBezTo>
                <a:lnTo>
                  <a:pt x="29827" y="11713"/>
                </a:lnTo>
                <a:cubicBezTo>
                  <a:pt x="29719" y="11625"/>
                  <a:pt x="29593" y="11543"/>
                  <a:pt x="29474" y="11461"/>
                </a:cubicBezTo>
                <a:lnTo>
                  <a:pt x="29474" y="11461"/>
                </a:lnTo>
                <a:cubicBezTo>
                  <a:pt x="29404" y="11410"/>
                  <a:pt x="29323" y="11366"/>
                  <a:pt x="29241" y="11322"/>
                </a:cubicBezTo>
                <a:lnTo>
                  <a:pt x="29241" y="11322"/>
                </a:lnTo>
                <a:cubicBezTo>
                  <a:pt x="29052" y="11215"/>
                  <a:pt x="28951" y="11051"/>
                  <a:pt x="28907" y="10850"/>
                </a:cubicBezTo>
                <a:lnTo>
                  <a:pt x="28907" y="10850"/>
                </a:lnTo>
                <a:cubicBezTo>
                  <a:pt x="28869" y="10680"/>
                  <a:pt x="28856" y="10503"/>
                  <a:pt x="28869" y="10333"/>
                </a:cubicBezTo>
                <a:lnTo>
                  <a:pt x="28869" y="10333"/>
                </a:lnTo>
                <a:cubicBezTo>
                  <a:pt x="28875" y="10113"/>
                  <a:pt x="28894" y="9892"/>
                  <a:pt x="28900" y="9665"/>
                </a:cubicBezTo>
                <a:lnTo>
                  <a:pt x="28900" y="9665"/>
                </a:lnTo>
                <a:cubicBezTo>
                  <a:pt x="28926" y="9079"/>
                  <a:pt x="28718" y="8588"/>
                  <a:pt x="28308" y="8172"/>
                </a:cubicBezTo>
                <a:lnTo>
                  <a:pt x="28308" y="8172"/>
                </a:lnTo>
                <a:cubicBezTo>
                  <a:pt x="28107" y="7977"/>
                  <a:pt x="27886" y="7807"/>
                  <a:pt x="27647" y="7668"/>
                </a:cubicBezTo>
                <a:lnTo>
                  <a:pt x="27647" y="7668"/>
                </a:lnTo>
                <a:cubicBezTo>
                  <a:pt x="27363" y="7504"/>
                  <a:pt x="27080" y="7347"/>
                  <a:pt x="26796" y="7196"/>
                </a:cubicBezTo>
                <a:lnTo>
                  <a:pt x="26796" y="7196"/>
                </a:lnTo>
                <a:cubicBezTo>
                  <a:pt x="26311" y="6937"/>
                  <a:pt x="25914" y="6591"/>
                  <a:pt x="25631" y="6124"/>
                </a:cubicBezTo>
                <a:lnTo>
                  <a:pt x="25631" y="6124"/>
                </a:lnTo>
                <a:cubicBezTo>
                  <a:pt x="25555" y="6005"/>
                  <a:pt x="25486" y="5872"/>
                  <a:pt x="25410" y="5746"/>
                </a:cubicBezTo>
                <a:lnTo>
                  <a:pt x="25410" y="5746"/>
                </a:lnTo>
                <a:cubicBezTo>
                  <a:pt x="25385" y="5702"/>
                  <a:pt x="25360" y="5652"/>
                  <a:pt x="25334" y="5608"/>
                </a:cubicBezTo>
                <a:lnTo>
                  <a:pt x="25334" y="5608"/>
                </a:lnTo>
                <a:cubicBezTo>
                  <a:pt x="25341" y="5746"/>
                  <a:pt x="25372" y="5879"/>
                  <a:pt x="25397" y="6017"/>
                </a:cubicBezTo>
                <a:lnTo>
                  <a:pt x="25397" y="6017"/>
                </a:lnTo>
                <a:cubicBezTo>
                  <a:pt x="25473" y="6395"/>
                  <a:pt x="25555" y="6773"/>
                  <a:pt x="25668" y="7145"/>
                </a:cubicBezTo>
                <a:lnTo>
                  <a:pt x="25668" y="7145"/>
                </a:lnTo>
                <a:cubicBezTo>
                  <a:pt x="25801" y="7574"/>
                  <a:pt x="25902" y="8015"/>
                  <a:pt x="25971" y="8462"/>
                </a:cubicBezTo>
                <a:lnTo>
                  <a:pt x="25971" y="8462"/>
                </a:lnTo>
                <a:cubicBezTo>
                  <a:pt x="26072" y="9092"/>
                  <a:pt x="26135" y="9722"/>
                  <a:pt x="26103" y="10358"/>
                </a:cubicBezTo>
                <a:lnTo>
                  <a:pt x="26103" y="10358"/>
                </a:lnTo>
                <a:cubicBezTo>
                  <a:pt x="26084" y="10686"/>
                  <a:pt x="26046" y="11007"/>
                  <a:pt x="26009" y="11335"/>
                </a:cubicBezTo>
                <a:lnTo>
                  <a:pt x="26009" y="11335"/>
                </a:lnTo>
                <a:cubicBezTo>
                  <a:pt x="25958" y="11845"/>
                  <a:pt x="26028" y="12337"/>
                  <a:pt x="26242" y="12809"/>
                </a:cubicBezTo>
                <a:lnTo>
                  <a:pt x="26242" y="12809"/>
                </a:lnTo>
                <a:cubicBezTo>
                  <a:pt x="26418" y="13206"/>
                  <a:pt x="26651" y="13565"/>
                  <a:pt x="26954" y="13874"/>
                </a:cubicBezTo>
                <a:lnTo>
                  <a:pt x="26954" y="13874"/>
                </a:lnTo>
                <a:cubicBezTo>
                  <a:pt x="27187" y="14113"/>
                  <a:pt x="27439" y="14327"/>
                  <a:pt x="27710" y="14529"/>
                </a:cubicBezTo>
                <a:lnTo>
                  <a:pt x="27710" y="14529"/>
                </a:lnTo>
                <a:cubicBezTo>
                  <a:pt x="28044" y="14775"/>
                  <a:pt x="28396" y="14989"/>
                  <a:pt x="28749" y="15209"/>
                </a:cubicBezTo>
                <a:lnTo>
                  <a:pt x="28749" y="15209"/>
                </a:lnTo>
                <a:cubicBezTo>
                  <a:pt x="28926" y="15317"/>
                  <a:pt x="29102" y="15430"/>
                  <a:pt x="29266" y="15556"/>
                </a:cubicBezTo>
                <a:lnTo>
                  <a:pt x="29266" y="15556"/>
                </a:lnTo>
                <a:cubicBezTo>
                  <a:pt x="29512" y="15732"/>
                  <a:pt x="29707" y="15953"/>
                  <a:pt x="29852" y="16217"/>
                </a:cubicBezTo>
                <a:lnTo>
                  <a:pt x="29852" y="16217"/>
                </a:lnTo>
                <a:cubicBezTo>
                  <a:pt x="29896" y="16299"/>
                  <a:pt x="29940" y="16375"/>
                  <a:pt x="29978" y="16457"/>
                </a:cubicBezTo>
                <a:lnTo>
                  <a:pt x="29978" y="16457"/>
                </a:lnTo>
                <a:cubicBezTo>
                  <a:pt x="30091" y="16715"/>
                  <a:pt x="30205" y="16980"/>
                  <a:pt x="30318" y="17238"/>
                </a:cubicBezTo>
                <a:lnTo>
                  <a:pt x="30318" y="17238"/>
                </a:lnTo>
                <a:cubicBezTo>
                  <a:pt x="30318" y="17251"/>
                  <a:pt x="30312" y="17263"/>
                  <a:pt x="30299" y="17288"/>
                </a:cubicBezTo>
                <a:lnTo>
                  <a:pt x="30299" y="17288"/>
                </a:lnTo>
                <a:cubicBezTo>
                  <a:pt x="30179" y="17194"/>
                  <a:pt x="30072" y="17093"/>
                  <a:pt x="29959" y="16992"/>
                </a:cubicBezTo>
                <a:lnTo>
                  <a:pt x="29959" y="16992"/>
                </a:lnTo>
                <a:cubicBezTo>
                  <a:pt x="29266" y="16337"/>
                  <a:pt x="28516" y="15745"/>
                  <a:pt x="27729" y="15197"/>
                </a:cubicBezTo>
                <a:lnTo>
                  <a:pt x="27729" y="15197"/>
                </a:lnTo>
                <a:cubicBezTo>
                  <a:pt x="27004" y="14686"/>
                  <a:pt x="26235" y="14245"/>
                  <a:pt x="25410" y="13905"/>
                </a:cubicBezTo>
                <a:lnTo>
                  <a:pt x="25410" y="13905"/>
                </a:lnTo>
                <a:cubicBezTo>
                  <a:pt x="25120" y="13792"/>
                  <a:pt x="24837" y="13666"/>
                  <a:pt x="24547" y="13552"/>
                </a:cubicBezTo>
                <a:lnTo>
                  <a:pt x="24547" y="13552"/>
                </a:lnTo>
                <a:cubicBezTo>
                  <a:pt x="24301" y="13458"/>
                  <a:pt x="24093" y="13307"/>
                  <a:pt x="23923" y="13111"/>
                </a:cubicBezTo>
                <a:lnTo>
                  <a:pt x="23923" y="13111"/>
                </a:lnTo>
                <a:cubicBezTo>
                  <a:pt x="23545" y="12677"/>
                  <a:pt x="23243" y="12204"/>
                  <a:pt x="23148" y="11625"/>
                </a:cubicBezTo>
                <a:lnTo>
                  <a:pt x="23148" y="11625"/>
                </a:lnTo>
                <a:cubicBezTo>
                  <a:pt x="23098" y="11341"/>
                  <a:pt x="23035" y="11064"/>
                  <a:pt x="22978" y="10787"/>
                </a:cubicBezTo>
                <a:lnTo>
                  <a:pt x="22978" y="10787"/>
                </a:lnTo>
                <a:cubicBezTo>
                  <a:pt x="22934" y="10560"/>
                  <a:pt x="22884" y="10327"/>
                  <a:pt x="22795" y="10106"/>
                </a:cubicBezTo>
                <a:lnTo>
                  <a:pt x="22795" y="10106"/>
                </a:lnTo>
                <a:cubicBezTo>
                  <a:pt x="22770" y="10050"/>
                  <a:pt x="22764" y="9987"/>
                  <a:pt x="22758" y="9930"/>
                </a:cubicBezTo>
                <a:lnTo>
                  <a:pt x="22758" y="9930"/>
                </a:lnTo>
                <a:cubicBezTo>
                  <a:pt x="22732" y="9779"/>
                  <a:pt x="22783" y="9640"/>
                  <a:pt x="22840" y="9501"/>
                </a:cubicBezTo>
                <a:lnTo>
                  <a:pt x="22840" y="9501"/>
                </a:lnTo>
                <a:cubicBezTo>
                  <a:pt x="22890" y="9375"/>
                  <a:pt x="22940" y="9249"/>
                  <a:pt x="22984" y="9117"/>
                </a:cubicBezTo>
                <a:lnTo>
                  <a:pt x="22984" y="9117"/>
                </a:lnTo>
                <a:cubicBezTo>
                  <a:pt x="23211" y="8462"/>
                  <a:pt x="23167" y="7838"/>
                  <a:pt x="22795" y="7246"/>
                </a:cubicBezTo>
                <a:lnTo>
                  <a:pt x="22795" y="7246"/>
                </a:lnTo>
                <a:cubicBezTo>
                  <a:pt x="22758" y="7183"/>
                  <a:pt x="22720" y="7126"/>
                  <a:pt x="22688" y="7063"/>
                </a:cubicBezTo>
                <a:lnTo>
                  <a:pt x="22688" y="7063"/>
                </a:lnTo>
                <a:cubicBezTo>
                  <a:pt x="22499" y="6767"/>
                  <a:pt x="22380" y="6446"/>
                  <a:pt x="22329" y="6099"/>
                </a:cubicBezTo>
                <a:lnTo>
                  <a:pt x="22329" y="6099"/>
                </a:lnTo>
                <a:cubicBezTo>
                  <a:pt x="22291" y="5866"/>
                  <a:pt x="22273" y="5633"/>
                  <a:pt x="22254" y="5400"/>
                </a:cubicBezTo>
                <a:lnTo>
                  <a:pt x="22254" y="5400"/>
                </a:lnTo>
                <a:cubicBezTo>
                  <a:pt x="22228" y="5091"/>
                  <a:pt x="22210" y="4789"/>
                  <a:pt x="22178" y="4486"/>
                </a:cubicBezTo>
                <a:lnTo>
                  <a:pt x="22178" y="4486"/>
                </a:lnTo>
                <a:cubicBezTo>
                  <a:pt x="22147" y="4134"/>
                  <a:pt x="22002" y="3819"/>
                  <a:pt x="21794" y="3535"/>
                </a:cubicBezTo>
                <a:lnTo>
                  <a:pt x="21794" y="3535"/>
                </a:lnTo>
                <a:cubicBezTo>
                  <a:pt x="21592" y="3277"/>
                  <a:pt x="21353" y="3063"/>
                  <a:pt x="21082" y="2874"/>
                </a:cubicBezTo>
                <a:lnTo>
                  <a:pt x="21082" y="2874"/>
                </a:lnTo>
                <a:cubicBezTo>
                  <a:pt x="20723" y="2628"/>
                  <a:pt x="20332" y="2451"/>
                  <a:pt x="19935" y="2294"/>
                </a:cubicBezTo>
                <a:lnTo>
                  <a:pt x="19935" y="2294"/>
                </a:lnTo>
                <a:cubicBezTo>
                  <a:pt x="19582" y="2149"/>
                  <a:pt x="19230" y="2010"/>
                  <a:pt x="18896" y="1821"/>
                </a:cubicBezTo>
                <a:lnTo>
                  <a:pt x="18896" y="1821"/>
                </a:lnTo>
                <a:cubicBezTo>
                  <a:pt x="18133" y="1374"/>
                  <a:pt x="17453" y="839"/>
                  <a:pt x="17024" y="38"/>
                </a:cubicBezTo>
                <a:lnTo>
                  <a:pt x="17024" y="38"/>
                </a:lnTo>
                <a:cubicBezTo>
                  <a:pt x="17018" y="26"/>
                  <a:pt x="17012" y="1"/>
                  <a:pt x="16987" y="1"/>
                </a:cubicBezTo>
                <a:lnTo>
                  <a:pt x="16987" y="1"/>
                </a:lnTo>
                <a:cubicBezTo>
                  <a:pt x="16980" y="1"/>
                  <a:pt x="16974" y="1"/>
                  <a:pt x="16961" y="7"/>
                </a:cubicBezTo>
                <a:moveTo>
                  <a:pt x="19815" y="3081"/>
                </a:moveTo>
                <a:cubicBezTo>
                  <a:pt x="19538" y="2892"/>
                  <a:pt x="19274" y="2703"/>
                  <a:pt x="18996" y="2521"/>
                </a:cubicBezTo>
                <a:lnTo>
                  <a:pt x="18996" y="2521"/>
                </a:lnTo>
                <a:cubicBezTo>
                  <a:pt x="18568" y="2231"/>
                  <a:pt x="18184" y="1903"/>
                  <a:pt x="17875" y="1487"/>
                </a:cubicBezTo>
                <a:lnTo>
                  <a:pt x="17875" y="1487"/>
                </a:lnTo>
                <a:cubicBezTo>
                  <a:pt x="17818" y="1418"/>
                  <a:pt x="17774" y="1343"/>
                  <a:pt x="17724" y="1267"/>
                </a:cubicBezTo>
                <a:lnTo>
                  <a:pt x="17724" y="1267"/>
                </a:lnTo>
                <a:cubicBezTo>
                  <a:pt x="17730" y="1254"/>
                  <a:pt x="17743" y="1248"/>
                  <a:pt x="17749" y="1235"/>
                </a:cubicBezTo>
                <a:lnTo>
                  <a:pt x="17749" y="1235"/>
                </a:lnTo>
                <a:cubicBezTo>
                  <a:pt x="17780" y="1261"/>
                  <a:pt x="17818" y="1280"/>
                  <a:pt x="17843" y="1305"/>
                </a:cubicBezTo>
                <a:lnTo>
                  <a:pt x="17843" y="1305"/>
                </a:lnTo>
                <a:cubicBezTo>
                  <a:pt x="18221" y="1626"/>
                  <a:pt x="18625" y="1897"/>
                  <a:pt x="19072" y="2118"/>
                </a:cubicBezTo>
                <a:lnTo>
                  <a:pt x="19072" y="2118"/>
                </a:lnTo>
                <a:cubicBezTo>
                  <a:pt x="19129" y="2143"/>
                  <a:pt x="19179" y="2174"/>
                  <a:pt x="19204" y="2231"/>
                </a:cubicBezTo>
                <a:lnTo>
                  <a:pt x="19204" y="2231"/>
                </a:lnTo>
                <a:cubicBezTo>
                  <a:pt x="19286" y="2407"/>
                  <a:pt x="19419" y="2540"/>
                  <a:pt x="19551" y="2672"/>
                </a:cubicBezTo>
                <a:lnTo>
                  <a:pt x="19551" y="2672"/>
                </a:lnTo>
                <a:cubicBezTo>
                  <a:pt x="19620" y="2741"/>
                  <a:pt x="19689" y="2804"/>
                  <a:pt x="19752" y="2880"/>
                </a:cubicBezTo>
                <a:lnTo>
                  <a:pt x="19752" y="2880"/>
                </a:lnTo>
                <a:cubicBezTo>
                  <a:pt x="19809" y="2949"/>
                  <a:pt x="19853" y="3025"/>
                  <a:pt x="19891" y="3119"/>
                </a:cubicBezTo>
                <a:lnTo>
                  <a:pt x="19891" y="3119"/>
                </a:lnTo>
                <a:cubicBezTo>
                  <a:pt x="19866" y="3107"/>
                  <a:pt x="19834" y="3100"/>
                  <a:pt x="19815" y="3081"/>
                </a:cubicBezTo>
                <a:moveTo>
                  <a:pt x="21019" y="5098"/>
                </a:moveTo>
                <a:cubicBezTo>
                  <a:pt x="21000" y="5003"/>
                  <a:pt x="20987" y="4902"/>
                  <a:pt x="20968" y="4808"/>
                </a:cubicBezTo>
                <a:lnTo>
                  <a:pt x="20968" y="4808"/>
                </a:lnTo>
                <a:cubicBezTo>
                  <a:pt x="20855" y="4266"/>
                  <a:pt x="20603" y="3800"/>
                  <a:pt x="20193" y="3415"/>
                </a:cubicBezTo>
                <a:lnTo>
                  <a:pt x="20193" y="3415"/>
                </a:lnTo>
                <a:cubicBezTo>
                  <a:pt x="20118" y="3346"/>
                  <a:pt x="20061" y="3270"/>
                  <a:pt x="20023" y="3163"/>
                </a:cubicBezTo>
                <a:lnTo>
                  <a:pt x="20023" y="3163"/>
                </a:lnTo>
                <a:cubicBezTo>
                  <a:pt x="19967" y="3000"/>
                  <a:pt x="19853" y="2867"/>
                  <a:pt x="19734" y="2741"/>
                </a:cubicBezTo>
                <a:lnTo>
                  <a:pt x="19734" y="2741"/>
                </a:lnTo>
                <a:cubicBezTo>
                  <a:pt x="19626" y="2628"/>
                  <a:pt x="19519" y="2521"/>
                  <a:pt x="19419" y="2407"/>
                </a:cubicBezTo>
                <a:lnTo>
                  <a:pt x="19419" y="2407"/>
                </a:lnTo>
                <a:cubicBezTo>
                  <a:pt x="19387" y="2376"/>
                  <a:pt x="19356" y="2338"/>
                  <a:pt x="19356" y="2269"/>
                </a:cubicBezTo>
                <a:lnTo>
                  <a:pt x="19356" y="2269"/>
                </a:lnTo>
                <a:cubicBezTo>
                  <a:pt x="19400" y="2281"/>
                  <a:pt x="19431" y="2281"/>
                  <a:pt x="19463" y="2294"/>
                </a:cubicBezTo>
                <a:lnTo>
                  <a:pt x="19463" y="2294"/>
                </a:lnTo>
                <a:cubicBezTo>
                  <a:pt x="19841" y="2451"/>
                  <a:pt x="20225" y="2590"/>
                  <a:pt x="20584" y="2785"/>
                </a:cubicBezTo>
                <a:lnTo>
                  <a:pt x="20584" y="2785"/>
                </a:lnTo>
                <a:cubicBezTo>
                  <a:pt x="20603" y="2798"/>
                  <a:pt x="20622" y="2804"/>
                  <a:pt x="20641" y="2817"/>
                </a:cubicBezTo>
                <a:lnTo>
                  <a:pt x="20641" y="2817"/>
                </a:lnTo>
                <a:cubicBezTo>
                  <a:pt x="20742" y="2861"/>
                  <a:pt x="20792" y="2924"/>
                  <a:pt x="20798" y="3050"/>
                </a:cubicBezTo>
                <a:lnTo>
                  <a:pt x="20798" y="3050"/>
                </a:lnTo>
                <a:cubicBezTo>
                  <a:pt x="20817" y="3214"/>
                  <a:pt x="20874" y="3378"/>
                  <a:pt x="20924" y="3529"/>
                </a:cubicBezTo>
                <a:lnTo>
                  <a:pt x="20924" y="3529"/>
                </a:lnTo>
                <a:cubicBezTo>
                  <a:pt x="20987" y="3724"/>
                  <a:pt x="21069" y="3907"/>
                  <a:pt x="21132" y="4096"/>
                </a:cubicBezTo>
                <a:lnTo>
                  <a:pt x="21132" y="4096"/>
                </a:lnTo>
                <a:cubicBezTo>
                  <a:pt x="21208" y="4310"/>
                  <a:pt x="21258" y="4537"/>
                  <a:pt x="21233" y="4770"/>
                </a:cubicBezTo>
                <a:lnTo>
                  <a:pt x="21233" y="4770"/>
                </a:lnTo>
                <a:cubicBezTo>
                  <a:pt x="21220" y="4915"/>
                  <a:pt x="21164" y="5047"/>
                  <a:pt x="21094" y="5173"/>
                </a:cubicBezTo>
                <a:lnTo>
                  <a:pt x="21094" y="5173"/>
                </a:lnTo>
                <a:cubicBezTo>
                  <a:pt x="21088" y="5186"/>
                  <a:pt x="21069" y="5186"/>
                  <a:pt x="21044" y="5192"/>
                </a:cubicBezTo>
                <a:lnTo>
                  <a:pt x="21044" y="5192"/>
                </a:lnTo>
                <a:cubicBezTo>
                  <a:pt x="21038" y="5161"/>
                  <a:pt x="21025" y="5129"/>
                  <a:pt x="21019" y="5098"/>
                </a:cubicBezTo>
                <a:moveTo>
                  <a:pt x="20805" y="4839"/>
                </a:moveTo>
                <a:cubicBezTo>
                  <a:pt x="20540" y="4644"/>
                  <a:pt x="20238" y="4556"/>
                  <a:pt x="19941" y="4436"/>
                </a:cubicBezTo>
                <a:lnTo>
                  <a:pt x="19941" y="4436"/>
                </a:lnTo>
                <a:cubicBezTo>
                  <a:pt x="19815" y="4379"/>
                  <a:pt x="19689" y="4323"/>
                  <a:pt x="19570" y="4253"/>
                </a:cubicBezTo>
                <a:lnTo>
                  <a:pt x="19570" y="4253"/>
                </a:lnTo>
                <a:cubicBezTo>
                  <a:pt x="19425" y="4171"/>
                  <a:pt x="19318" y="4045"/>
                  <a:pt x="19223" y="3907"/>
                </a:cubicBezTo>
                <a:lnTo>
                  <a:pt x="19223" y="3907"/>
                </a:lnTo>
                <a:cubicBezTo>
                  <a:pt x="19192" y="3869"/>
                  <a:pt x="19179" y="3819"/>
                  <a:pt x="19166" y="3774"/>
                </a:cubicBezTo>
                <a:lnTo>
                  <a:pt x="19166" y="3774"/>
                </a:lnTo>
                <a:cubicBezTo>
                  <a:pt x="19059" y="3296"/>
                  <a:pt x="18845" y="2861"/>
                  <a:pt x="18574" y="2458"/>
                </a:cubicBezTo>
                <a:lnTo>
                  <a:pt x="18574" y="2458"/>
                </a:lnTo>
                <a:cubicBezTo>
                  <a:pt x="18555" y="2426"/>
                  <a:pt x="18536" y="2388"/>
                  <a:pt x="18505" y="2338"/>
                </a:cubicBezTo>
                <a:lnTo>
                  <a:pt x="18505" y="2338"/>
                </a:lnTo>
                <a:cubicBezTo>
                  <a:pt x="18543" y="2338"/>
                  <a:pt x="18549" y="2338"/>
                  <a:pt x="18555" y="2338"/>
                </a:cubicBezTo>
                <a:lnTo>
                  <a:pt x="18555" y="2338"/>
                </a:lnTo>
                <a:cubicBezTo>
                  <a:pt x="18940" y="2603"/>
                  <a:pt x="19330" y="2867"/>
                  <a:pt x="19715" y="3138"/>
                </a:cubicBezTo>
                <a:lnTo>
                  <a:pt x="19715" y="3138"/>
                </a:lnTo>
                <a:cubicBezTo>
                  <a:pt x="19929" y="3296"/>
                  <a:pt x="20118" y="3472"/>
                  <a:pt x="20294" y="3667"/>
                </a:cubicBezTo>
                <a:lnTo>
                  <a:pt x="20294" y="3667"/>
                </a:lnTo>
                <a:cubicBezTo>
                  <a:pt x="20571" y="3976"/>
                  <a:pt x="20754" y="4341"/>
                  <a:pt x="20842" y="4745"/>
                </a:cubicBezTo>
                <a:lnTo>
                  <a:pt x="20842" y="4745"/>
                </a:lnTo>
                <a:cubicBezTo>
                  <a:pt x="20849" y="4776"/>
                  <a:pt x="20849" y="4808"/>
                  <a:pt x="20855" y="4839"/>
                </a:cubicBezTo>
                <a:lnTo>
                  <a:pt x="20855" y="4839"/>
                </a:lnTo>
                <a:cubicBezTo>
                  <a:pt x="20842" y="4839"/>
                  <a:pt x="20836" y="4839"/>
                  <a:pt x="20830" y="4839"/>
                </a:cubicBezTo>
                <a:lnTo>
                  <a:pt x="20830" y="4839"/>
                </a:lnTo>
                <a:cubicBezTo>
                  <a:pt x="20823" y="4839"/>
                  <a:pt x="20823" y="4839"/>
                  <a:pt x="20817" y="4839"/>
                </a:cubicBezTo>
                <a:lnTo>
                  <a:pt x="20817" y="4839"/>
                </a:lnTo>
                <a:cubicBezTo>
                  <a:pt x="20811" y="4839"/>
                  <a:pt x="20805" y="4839"/>
                  <a:pt x="20805" y="4839"/>
                </a:cubicBezTo>
                <a:moveTo>
                  <a:pt x="9212" y="5482"/>
                </a:moveTo>
                <a:cubicBezTo>
                  <a:pt x="8746" y="5116"/>
                  <a:pt x="8324" y="4707"/>
                  <a:pt x="7946" y="4260"/>
                </a:cubicBezTo>
                <a:lnTo>
                  <a:pt x="7946" y="4260"/>
                </a:lnTo>
                <a:cubicBezTo>
                  <a:pt x="7725" y="4008"/>
                  <a:pt x="7517" y="3749"/>
                  <a:pt x="7316" y="3485"/>
                </a:cubicBezTo>
                <a:lnTo>
                  <a:pt x="7316" y="3485"/>
                </a:lnTo>
                <a:cubicBezTo>
                  <a:pt x="7045" y="3138"/>
                  <a:pt x="6749" y="2823"/>
                  <a:pt x="6358" y="2609"/>
                </a:cubicBezTo>
                <a:lnTo>
                  <a:pt x="6358" y="2609"/>
                </a:lnTo>
                <a:cubicBezTo>
                  <a:pt x="6345" y="2596"/>
                  <a:pt x="6333" y="2577"/>
                  <a:pt x="6301" y="2540"/>
                </a:cubicBezTo>
                <a:lnTo>
                  <a:pt x="6301" y="2540"/>
                </a:lnTo>
                <a:cubicBezTo>
                  <a:pt x="6358" y="2552"/>
                  <a:pt x="6389" y="2559"/>
                  <a:pt x="6415" y="2565"/>
                </a:cubicBezTo>
                <a:lnTo>
                  <a:pt x="6415" y="2565"/>
                </a:lnTo>
                <a:cubicBezTo>
                  <a:pt x="6786" y="2672"/>
                  <a:pt x="7158" y="2754"/>
                  <a:pt x="7536" y="2773"/>
                </a:cubicBezTo>
                <a:lnTo>
                  <a:pt x="7536" y="2773"/>
                </a:lnTo>
                <a:cubicBezTo>
                  <a:pt x="7675" y="2779"/>
                  <a:pt x="7813" y="2779"/>
                  <a:pt x="7952" y="2773"/>
                </a:cubicBezTo>
                <a:lnTo>
                  <a:pt x="7952" y="2773"/>
                </a:lnTo>
                <a:cubicBezTo>
                  <a:pt x="8059" y="2766"/>
                  <a:pt x="8141" y="2792"/>
                  <a:pt x="8223" y="2848"/>
                </a:cubicBezTo>
                <a:lnTo>
                  <a:pt x="8223" y="2848"/>
                </a:lnTo>
                <a:cubicBezTo>
                  <a:pt x="8544" y="3081"/>
                  <a:pt x="8796" y="3371"/>
                  <a:pt x="8966" y="3730"/>
                </a:cubicBezTo>
                <a:lnTo>
                  <a:pt x="8966" y="3730"/>
                </a:lnTo>
                <a:cubicBezTo>
                  <a:pt x="9130" y="4071"/>
                  <a:pt x="9225" y="4442"/>
                  <a:pt x="9288" y="4820"/>
                </a:cubicBezTo>
                <a:lnTo>
                  <a:pt x="9288" y="4820"/>
                </a:lnTo>
                <a:cubicBezTo>
                  <a:pt x="9313" y="4946"/>
                  <a:pt x="9325" y="5079"/>
                  <a:pt x="9357" y="5205"/>
                </a:cubicBezTo>
                <a:lnTo>
                  <a:pt x="9357" y="5205"/>
                </a:lnTo>
                <a:cubicBezTo>
                  <a:pt x="9388" y="5350"/>
                  <a:pt x="9433" y="5488"/>
                  <a:pt x="9477" y="5652"/>
                </a:cubicBezTo>
                <a:lnTo>
                  <a:pt x="9477" y="5652"/>
                </a:lnTo>
                <a:cubicBezTo>
                  <a:pt x="9357" y="5602"/>
                  <a:pt x="9288" y="5539"/>
                  <a:pt x="9212" y="5482"/>
                </a:cubicBezTo>
                <a:moveTo>
                  <a:pt x="7952" y="5287"/>
                </a:moveTo>
                <a:cubicBezTo>
                  <a:pt x="7744" y="5242"/>
                  <a:pt x="7568" y="5142"/>
                  <a:pt x="7410" y="5003"/>
                </a:cubicBezTo>
                <a:lnTo>
                  <a:pt x="7410" y="5003"/>
                </a:lnTo>
                <a:cubicBezTo>
                  <a:pt x="7347" y="4953"/>
                  <a:pt x="7316" y="4883"/>
                  <a:pt x="7284" y="4814"/>
                </a:cubicBezTo>
                <a:lnTo>
                  <a:pt x="7284" y="4814"/>
                </a:lnTo>
                <a:cubicBezTo>
                  <a:pt x="7183" y="4594"/>
                  <a:pt x="7089" y="4373"/>
                  <a:pt x="6988" y="4152"/>
                </a:cubicBezTo>
                <a:lnTo>
                  <a:pt x="6988" y="4152"/>
                </a:lnTo>
                <a:cubicBezTo>
                  <a:pt x="6761" y="3630"/>
                  <a:pt x="6459" y="3151"/>
                  <a:pt x="6093" y="2710"/>
                </a:cubicBezTo>
                <a:lnTo>
                  <a:pt x="6093" y="2710"/>
                </a:lnTo>
                <a:cubicBezTo>
                  <a:pt x="6049" y="2659"/>
                  <a:pt x="6011" y="2603"/>
                  <a:pt x="5974" y="2552"/>
                </a:cubicBezTo>
                <a:lnTo>
                  <a:pt x="5974" y="2552"/>
                </a:lnTo>
                <a:cubicBezTo>
                  <a:pt x="6358" y="2716"/>
                  <a:pt x="6705" y="2924"/>
                  <a:pt x="6975" y="3239"/>
                </a:cubicBezTo>
                <a:lnTo>
                  <a:pt x="6975" y="3239"/>
                </a:lnTo>
                <a:cubicBezTo>
                  <a:pt x="7057" y="3333"/>
                  <a:pt x="7133" y="3434"/>
                  <a:pt x="7209" y="3529"/>
                </a:cubicBezTo>
                <a:lnTo>
                  <a:pt x="7209" y="3529"/>
                </a:lnTo>
                <a:cubicBezTo>
                  <a:pt x="7675" y="4121"/>
                  <a:pt x="8154" y="4701"/>
                  <a:pt x="8721" y="5205"/>
                </a:cubicBezTo>
                <a:lnTo>
                  <a:pt x="8721" y="5205"/>
                </a:lnTo>
                <a:cubicBezTo>
                  <a:pt x="8746" y="5230"/>
                  <a:pt x="8758" y="5261"/>
                  <a:pt x="8796" y="5305"/>
                </a:cubicBezTo>
                <a:lnTo>
                  <a:pt x="8796" y="5305"/>
                </a:lnTo>
                <a:cubicBezTo>
                  <a:pt x="8632" y="5312"/>
                  <a:pt x="8481" y="5324"/>
                  <a:pt x="8330" y="5324"/>
                </a:cubicBezTo>
                <a:lnTo>
                  <a:pt x="8330" y="5324"/>
                </a:lnTo>
                <a:cubicBezTo>
                  <a:pt x="8204" y="5324"/>
                  <a:pt x="8078" y="5318"/>
                  <a:pt x="7952" y="5287"/>
                </a:cubicBezTo>
                <a:moveTo>
                  <a:pt x="13610" y="7737"/>
                </a:moveTo>
                <a:cubicBezTo>
                  <a:pt x="13477" y="7586"/>
                  <a:pt x="13339" y="7435"/>
                  <a:pt x="13213" y="7284"/>
                </a:cubicBezTo>
                <a:lnTo>
                  <a:pt x="13213" y="7284"/>
                </a:lnTo>
                <a:cubicBezTo>
                  <a:pt x="12809" y="6799"/>
                  <a:pt x="12293" y="6496"/>
                  <a:pt x="11688" y="6332"/>
                </a:cubicBezTo>
                <a:lnTo>
                  <a:pt x="11688" y="6332"/>
                </a:lnTo>
                <a:cubicBezTo>
                  <a:pt x="11543" y="6288"/>
                  <a:pt x="11392" y="6250"/>
                  <a:pt x="11241" y="6232"/>
                </a:cubicBezTo>
                <a:lnTo>
                  <a:pt x="11241" y="6232"/>
                </a:lnTo>
                <a:cubicBezTo>
                  <a:pt x="10888" y="6175"/>
                  <a:pt x="10655" y="5967"/>
                  <a:pt x="10491" y="5671"/>
                </a:cubicBezTo>
                <a:lnTo>
                  <a:pt x="10491" y="5671"/>
                </a:lnTo>
                <a:cubicBezTo>
                  <a:pt x="10378" y="5469"/>
                  <a:pt x="10308" y="5255"/>
                  <a:pt x="10264" y="5028"/>
                </a:cubicBezTo>
                <a:lnTo>
                  <a:pt x="10264" y="5028"/>
                </a:lnTo>
                <a:cubicBezTo>
                  <a:pt x="10239" y="4864"/>
                  <a:pt x="10214" y="4701"/>
                  <a:pt x="10176" y="4537"/>
                </a:cubicBezTo>
                <a:lnTo>
                  <a:pt x="10176" y="4537"/>
                </a:lnTo>
                <a:cubicBezTo>
                  <a:pt x="10081" y="4058"/>
                  <a:pt x="9867" y="3636"/>
                  <a:pt x="9521" y="3289"/>
                </a:cubicBezTo>
                <a:lnTo>
                  <a:pt x="9521" y="3289"/>
                </a:lnTo>
                <a:cubicBezTo>
                  <a:pt x="9344" y="3107"/>
                  <a:pt x="9149" y="2955"/>
                  <a:pt x="8916" y="2855"/>
                </a:cubicBezTo>
                <a:lnTo>
                  <a:pt x="8916" y="2855"/>
                </a:lnTo>
                <a:cubicBezTo>
                  <a:pt x="8872" y="2829"/>
                  <a:pt x="8821" y="2798"/>
                  <a:pt x="8752" y="2760"/>
                </a:cubicBezTo>
                <a:lnTo>
                  <a:pt x="8752" y="2760"/>
                </a:lnTo>
                <a:cubicBezTo>
                  <a:pt x="8809" y="2748"/>
                  <a:pt x="8840" y="2729"/>
                  <a:pt x="8878" y="2729"/>
                </a:cubicBezTo>
                <a:lnTo>
                  <a:pt x="8878" y="2729"/>
                </a:lnTo>
                <a:cubicBezTo>
                  <a:pt x="9199" y="2735"/>
                  <a:pt x="9527" y="2766"/>
                  <a:pt x="9842" y="2836"/>
                </a:cubicBezTo>
                <a:lnTo>
                  <a:pt x="9842" y="2836"/>
                </a:lnTo>
                <a:cubicBezTo>
                  <a:pt x="10037" y="2880"/>
                  <a:pt x="10214" y="2949"/>
                  <a:pt x="10384" y="3044"/>
                </a:cubicBezTo>
                <a:lnTo>
                  <a:pt x="10384" y="3044"/>
                </a:lnTo>
                <a:cubicBezTo>
                  <a:pt x="10711" y="3233"/>
                  <a:pt x="10913" y="3504"/>
                  <a:pt x="10989" y="3869"/>
                </a:cubicBezTo>
                <a:lnTo>
                  <a:pt x="10989" y="3869"/>
                </a:lnTo>
                <a:cubicBezTo>
                  <a:pt x="11039" y="4083"/>
                  <a:pt x="11039" y="4297"/>
                  <a:pt x="11045" y="4512"/>
                </a:cubicBezTo>
                <a:lnTo>
                  <a:pt x="11045" y="4512"/>
                </a:lnTo>
                <a:cubicBezTo>
                  <a:pt x="11045" y="4638"/>
                  <a:pt x="11039" y="4757"/>
                  <a:pt x="11045" y="4883"/>
                </a:cubicBezTo>
                <a:lnTo>
                  <a:pt x="11045" y="4883"/>
                </a:lnTo>
                <a:cubicBezTo>
                  <a:pt x="11064" y="5154"/>
                  <a:pt x="11127" y="5406"/>
                  <a:pt x="11291" y="5620"/>
                </a:cubicBezTo>
                <a:lnTo>
                  <a:pt x="11291" y="5620"/>
                </a:lnTo>
                <a:cubicBezTo>
                  <a:pt x="11449" y="5828"/>
                  <a:pt x="11650" y="5954"/>
                  <a:pt x="11909" y="5954"/>
                </a:cubicBezTo>
                <a:lnTo>
                  <a:pt x="11909" y="5954"/>
                </a:lnTo>
                <a:cubicBezTo>
                  <a:pt x="11997" y="5954"/>
                  <a:pt x="12085" y="5929"/>
                  <a:pt x="12173" y="5904"/>
                </a:cubicBezTo>
                <a:lnTo>
                  <a:pt x="12173" y="5904"/>
                </a:lnTo>
                <a:cubicBezTo>
                  <a:pt x="12255" y="5885"/>
                  <a:pt x="12331" y="5854"/>
                  <a:pt x="12400" y="5809"/>
                </a:cubicBezTo>
                <a:lnTo>
                  <a:pt x="12400" y="5809"/>
                </a:lnTo>
                <a:cubicBezTo>
                  <a:pt x="12526" y="5728"/>
                  <a:pt x="12639" y="5759"/>
                  <a:pt x="12753" y="5822"/>
                </a:cubicBezTo>
                <a:lnTo>
                  <a:pt x="12753" y="5822"/>
                </a:lnTo>
                <a:cubicBezTo>
                  <a:pt x="13206" y="6080"/>
                  <a:pt x="13521" y="6446"/>
                  <a:pt x="13654" y="6956"/>
                </a:cubicBezTo>
                <a:lnTo>
                  <a:pt x="13654" y="6956"/>
                </a:lnTo>
                <a:cubicBezTo>
                  <a:pt x="13673" y="7032"/>
                  <a:pt x="13685" y="7107"/>
                  <a:pt x="13698" y="7183"/>
                </a:cubicBezTo>
                <a:lnTo>
                  <a:pt x="13698" y="7183"/>
                </a:lnTo>
                <a:cubicBezTo>
                  <a:pt x="13723" y="7410"/>
                  <a:pt x="13755" y="7630"/>
                  <a:pt x="13786" y="7907"/>
                </a:cubicBezTo>
                <a:lnTo>
                  <a:pt x="13786" y="7907"/>
                </a:lnTo>
                <a:cubicBezTo>
                  <a:pt x="13704" y="7832"/>
                  <a:pt x="13654" y="7788"/>
                  <a:pt x="13610" y="7737"/>
                </a:cubicBezTo>
                <a:moveTo>
                  <a:pt x="9861" y="5872"/>
                </a:moveTo>
                <a:cubicBezTo>
                  <a:pt x="9722" y="5809"/>
                  <a:pt x="9615" y="5721"/>
                  <a:pt x="9559" y="5576"/>
                </a:cubicBezTo>
                <a:lnTo>
                  <a:pt x="9559" y="5576"/>
                </a:lnTo>
                <a:cubicBezTo>
                  <a:pt x="9514" y="5463"/>
                  <a:pt x="9477" y="5356"/>
                  <a:pt x="9451" y="5242"/>
                </a:cubicBezTo>
                <a:lnTo>
                  <a:pt x="9451" y="5242"/>
                </a:lnTo>
                <a:cubicBezTo>
                  <a:pt x="9414" y="5079"/>
                  <a:pt x="9388" y="4915"/>
                  <a:pt x="9363" y="4751"/>
                </a:cubicBezTo>
                <a:lnTo>
                  <a:pt x="9363" y="4751"/>
                </a:lnTo>
                <a:cubicBezTo>
                  <a:pt x="9313" y="4455"/>
                  <a:pt x="9237" y="4171"/>
                  <a:pt x="9130" y="3888"/>
                </a:cubicBezTo>
                <a:lnTo>
                  <a:pt x="9130" y="3888"/>
                </a:lnTo>
                <a:cubicBezTo>
                  <a:pt x="8973" y="3485"/>
                  <a:pt x="8727" y="3151"/>
                  <a:pt x="8393" y="2880"/>
                </a:cubicBezTo>
                <a:lnTo>
                  <a:pt x="8393" y="2880"/>
                </a:lnTo>
                <a:cubicBezTo>
                  <a:pt x="8355" y="2848"/>
                  <a:pt x="8324" y="2817"/>
                  <a:pt x="8280" y="2773"/>
                </a:cubicBezTo>
                <a:lnTo>
                  <a:pt x="8280" y="2773"/>
                </a:lnTo>
                <a:cubicBezTo>
                  <a:pt x="8380" y="2741"/>
                  <a:pt x="8456" y="2735"/>
                  <a:pt x="8538" y="2766"/>
                </a:cubicBezTo>
                <a:lnTo>
                  <a:pt x="8538" y="2766"/>
                </a:lnTo>
                <a:cubicBezTo>
                  <a:pt x="8866" y="2899"/>
                  <a:pt x="9174" y="3063"/>
                  <a:pt x="9433" y="3315"/>
                </a:cubicBezTo>
                <a:lnTo>
                  <a:pt x="9433" y="3315"/>
                </a:lnTo>
                <a:cubicBezTo>
                  <a:pt x="9779" y="3655"/>
                  <a:pt x="9993" y="4064"/>
                  <a:pt x="10094" y="4537"/>
                </a:cubicBezTo>
                <a:lnTo>
                  <a:pt x="10094" y="4537"/>
                </a:lnTo>
                <a:cubicBezTo>
                  <a:pt x="10126" y="4688"/>
                  <a:pt x="10144" y="4839"/>
                  <a:pt x="10176" y="4990"/>
                </a:cubicBezTo>
                <a:lnTo>
                  <a:pt x="10176" y="4990"/>
                </a:lnTo>
                <a:cubicBezTo>
                  <a:pt x="10207" y="5135"/>
                  <a:pt x="10245" y="5287"/>
                  <a:pt x="10289" y="5431"/>
                </a:cubicBezTo>
                <a:lnTo>
                  <a:pt x="10289" y="5431"/>
                </a:lnTo>
                <a:cubicBezTo>
                  <a:pt x="10365" y="5646"/>
                  <a:pt x="10472" y="5847"/>
                  <a:pt x="10642" y="6011"/>
                </a:cubicBezTo>
                <a:lnTo>
                  <a:pt x="10642" y="6011"/>
                </a:lnTo>
                <a:cubicBezTo>
                  <a:pt x="10667" y="6043"/>
                  <a:pt x="10667" y="6043"/>
                  <a:pt x="10674" y="6118"/>
                </a:cubicBezTo>
                <a:lnTo>
                  <a:pt x="10674" y="6118"/>
                </a:lnTo>
                <a:cubicBezTo>
                  <a:pt x="10396" y="6068"/>
                  <a:pt x="10126" y="5986"/>
                  <a:pt x="9861" y="5872"/>
                </a:cubicBezTo>
                <a:moveTo>
                  <a:pt x="21113" y="5293"/>
                </a:moveTo>
                <a:cubicBezTo>
                  <a:pt x="21315" y="4997"/>
                  <a:pt x="21372" y="4669"/>
                  <a:pt x="21283" y="4323"/>
                </a:cubicBezTo>
                <a:lnTo>
                  <a:pt x="21283" y="4323"/>
                </a:lnTo>
                <a:cubicBezTo>
                  <a:pt x="21239" y="4146"/>
                  <a:pt x="21176" y="3982"/>
                  <a:pt x="21120" y="3812"/>
                </a:cubicBezTo>
                <a:lnTo>
                  <a:pt x="21120" y="3812"/>
                </a:lnTo>
                <a:cubicBezTo>
                  <a:pt x="21063" y="3661"/>
                  <a:pt x="21006" y="3510"/>
                  <a:pt x="20949" y="3359"/>
                </a:cubicBezTo>
                <a:lnTo>
                  <a:pt x="20949" y="3359"/>
                </a:lnTo>
                <a:cubicBezTo>
                  <a:pt x="20912" y="3252"/>
                  <a:pt x="20880" y="3138"/>
                  <a:pt x="20880" y="2993"/>
                </a:cubicBezTo>
                <a:lnTo>
                  <a:pt x="20880" y="2993"/>
                </a:lnTo>
                <a:cubicBezTo>
                  <a:pt x="20924" y="3006"/>
                  <a:pt x="20943" y="3006"/>
                  <a:pt x="20956" y="3012"/>
                </a:cubicBezTo>
                <a:lnTo>
                  <a:pt x="20956" y="3012"/>
                </a:lnTo>
                <a:cubicBezTo>
                  <a:pt x="21214" y="3182"/>
                  <a:pt x="21441" y="3384"/>
                  <a:pt x="21630" y="3630"/>
                </a:cubicBezTo>
                <a:lnTo>
                  <a:pt x="21630" y="3630"/>
                </a:lnTo>
                <a:cubicBezTo>
                  <a:pt x="21687" y="3699"/>
                  <a:pt x="21712" y="3781"/>
                  <a:pt x="21718" y="3875"/>
                </a:cubicBezTo>
                <a:lnTo>
                  <a:pt x="21718" y="3875"/>
                </a:lnTo>
                <a:cubicBezTo>
                  <a:pt x="21743" y="4285"/>
                  <a:pt x="21630" y="4657"/>
                  <a:pt x="21435" y="5009"/>
                </a:cubicBezTo>
                <a:lnTo>
                  <a:pt x="21435" y="5009"/>
                </a:lnTo>
                <a:cubicBezTo>
                  <a:pt x="21340" y="5179"/>
                  <a:pt x="21239" y="5343"/>
                  <a:pt x="21138" y="5507"/>
                </a:cubicBezTo>
                <a:lnTo>
                  <a:pt x="21138" y="5507"/>
                </a:lnTo>
                <a:cubicBezTo>
                  <a:pt x="21132" y="5520"/>
                  <a:pt x="21120" y="5520"/>
                  <a:pt x="21107" y="5526"/>
                </a:cubicBezTo>
                <a:lnTo>
                  <a:pt x="21107" y="5526"/>
                </a:lnTo>
                <a:cubicBezTo>
                  <a:pt x="21050" y="5394"/>
                  <a:pt x="21050" y="5387"/>
                  <a:pt x="21113" y="5293"/>
                </a:cubicBezTo>
                <a:moveTo>
                  <a:pt x="21535" y="7296"/>
                </a:moveTo>
                <a:cubicBezTo>
                  <a:pt x="21454" y="7114"/>
                  <a:pt x="21372" y="6931"/>
                  <a:pt x="21309" y="6742"/>
                </a:cubicBezTo>
                <a:lnTo>
                  <a:pt x="21309" y="6742"/>
                </a:lnTo>
                <a:cubicBezTo>
                  <a:pt x="21214" y="6477"/>
                  <a:pt x="21170" y="6206"/>
                  <a:pt x="21126" y="5935"/>
                </a:cubicBezTo>
                <a:lnTo>
                  <a:pt x="21126" y="5935"/>
                </a:lnTo>
                <a:cubicBezTo>
                  <a:pt x="21107" y="5809"/>
                  <a:pt x="21132" y="5702"/>
                  <a:pt x="21183" y="5595"/>
                </a:cubicBezTo>
                <a:lnTo>
                  <a:pt x="21183" y="5595"/>
                </a:lnTo>
                <a:cubicBezTo>
                  <a:pt x="21233" y="5501"/>
                  <a:pt x="21290" y="5419"/>
                  <a:pt x="21340" y="5324"/>
                </a:cubicBezTo>
                <a:lnTo>
                  <a:pt x="21340" y="5324"/>
                </a:lnTo>
                <a:cubicBezTo>
                  <a:pt x="21422" y="5186"/>
                  <a:pt x="21504" y="5053"/>
                  <a:pt x="21573" y="4909"/>
                </a:cubicBezTo>
                <a:lnTo>
                  <a:pt x="21573" y="4909"/>
                </a:lnTo>
                <a:cubicBezTo>
                  <a:pt x="21687" y="4688"/>
                  <a:pt x="21769" y="4455"/>
                  <a:pt x="21787" y="4203"/>
                </a:cubicBezTo>
                <a:lnTo>
                  <a:pt x="21787" y="4203"/>
                </a:lnTo>
                <a:cubicBezTo>
                  <a:pt x="21794" y="4134"/>
                  <a:pt x="21806" y="4064"/>
                  <a:pt x="21813" y="3995"/>
                </a:cubicBezTo>
                <a:lnTo>
                  <a:pt x="21813" y="3995"/>
                </a:lnTo>
                <a:cubicBezTo>
                  <a:pt x="21863" y="3989"/>
                  <a:pt x="21869" y="4033"/>
                  <a:pt x="21882" y="4058"/>
                </a:cubicBezTo>
                <a:lnTo>
                  <a:pt x="21882" y="4058"/>
                </a:lnTo>
                <a:cubicBezTo>
                  <a:pt x="21945" y="4203"/>
                  <a:pt x="21989" y="4360"/>
                  <a:pt x="22002" y="4518"/>
                </a:cubicBezTo>
                <a:lnTo>
                  <a:pt x="22002" y="4518"/>
                </a:lnTo>
                <a:cubicBezTo>
                  <a:pt x="22027" y="4764"/>
                  <a:pt x="22046" y="5009"/>
                  <a:pt x="22065" y="5261"/>
                </a:cubicBezTo>
                <a:lnTo>
                  <a:pt x="22065" y="5261"/>
                </a:lnTo>
                <a:cubicBezTo>
                  <a:pt x="22084" y="5583"/>
                  <a:pt x="22096" y="5910"/>
                  <a:pt x="22165" y="6225"/>
                </a:cubicBezTo>
                <a:lnTo>
                  <a:pt x="22165" y="6225"/>
                </a:lnTo>
                <a:cubicBezTo>
                  <a:pt x="22178" y="6301"/>
                  <a:pt x="22172" y="6364"/>
                  <a:pt x="22147" y="6427"/>
                </a:cubicBezTo>
                <a:lnTo>
                  <a:pt x="22147" y="6427"/>
                </a:lnTo>
                <a:cubicBezTo>
                  <a:pt x="22090" y="6572"/>
                  <a:pt x="22008" y="6698"/>
                  <a:pt x="21920" y="6824"/>
                </a:cubicBezTo>
                <a:lnTo>
                  <a:pt x="21920" y="6824"/>
                </a:lnTo>
                <a:cubicBezTo>
                  <a:pt x="21800" y="6994"/>
                  <a:pt x="21674" y="7158"/>
                  <a:pt x="21617" y="7416"/>
                </a:cubicBezTo>
                <a:lnTo>
                  <a:pt x="21617" y="7416"/>
                </a:lnTo>
                <a:cubicBezTo>
                  <a:pt x="21573" y="7353"/>
                  <a:pt x="21548" y="7328"/>
                  <a:pt x="21535" y="7296"/>
                </a:cubicBezTo>
                <a:moveTo>
                  <a:pt x="20975" y="6559"/>
                </a:moveTo>
                <a:cubicBezTo>
                  <a:pt x="20798" y="6521"/>
                  <a:pt x="20647" y="6446"/>
                  <a:pt x="20496" y="6358"/>
                </a:cubicBezTo>
                <a:lnTo>
                  <a:pt x="20496" y="6358"/>
                </a:lnTo>
                <a:cubicBezTo>
                  <a:pt x="20370" y="6276"/>
                  <a:pt x="20244" y="6187"/>
                  <a:pt x="20124" y="6093"/>
                </a:cubicBezTo>
                <a:lnTo>
                  <a:pt x="20124" y="6093"/>
                </a:lnTo>
                <a:cubicBezTo>
                  <a:pt x="19872" y="5891"/>
                  <a:pt x="19608" y="5728"/>
                  <a:pt x="19299" y="5627"/>
                </a:cubicBezTo>
                <a:lnTo>
                  <a:pt x="19299" y="5627"/>
                </a:lnTo>
                <a:cubicBezTo>
                  <a:pt x="19274" y="5620"/>
                  <a:pt x="19248" y="5602"/>
                  <a:pt x="19223" y="5589"/>
                </a:cubicBezTo>
                <a:lnTo>
                  <a:pt x="19223" y="5589"/>
                </a:lnTo>
                <a:cubicBezTo>
                  <a:pt x="19236" y="5337"/>
                  <a:pt x="19255" y="5091"/>
                  <a:pt x="19261" y="4846"/>
                </a:cubicBezTo>
                <a:lnTo>
                  <a:pt x="19261" y="4846"/>
                </a:lnTo>
                <a:cubicBezTo>
                  <a:pt x="19261" y="4600"/>
                  <a:pt x="19248" y="4360"/>
                  <a:pt x="19236" y="4121"/>
                </a:cubicBezTo>
                <a:lnTo>
                  <a:pt x="19236" y="4121"/>
                </a:lnTo>
                <a:cubicBezTo>
                  <a:pt x="19280" y="4102"/>
                  <a:pt x="19299" y="4140"/>
                  <a:pt x="19318" y="4159"/>
                </a:cubicBezTo>
                <a:lnTo>
                  <a:pt x="19318" y="4159"/>
                </a:lnTo>
                <a:cubicBezTo>
                  <a:pt x="19475" y="4310"/>
                  <a:pt x="19664" y="4411"/>
                  <a:pt x="19866" y="4493"/>
                </a:cubicBezTo>
                <a:lnTo>
                  <a:pt x="19866" y="4493"/>
                </a:lnTo>
                <a:cubicBezTo>
                  <a:pt x="20055" y="4568"/>
                  <a:pt x="20250" y="4638"/>
                  <a:pt x="20439" y="4726"/>
                </a:cubicBezTo>
                <a:lnTo>
                  <a:pt x="20439" y="4726"/>
                </a:lnTo>
                <a:cubicBezTo>
                  <a:pt x="20553" y="4776"/>
                  <a:pt x="20660" y="4846"/>
                  <a:pt x="20760" y="4915"/>
                </a:cubicBezTo>
                <a:lnTo>
                  <a:pt x="20760" y="4915"/>
                </a:lnTo>
                <a:cubicBezTo>
                  <a:pt x="20861" y="4984"/>
                  <a:pt x="20918" y="5079"/>
                  <a:pt x="20931" y="5205"/>
                </a:cubicBezTo>
                <a:lnTo>
                  <a:pt x="20931" y="5205"/>
                </a:lnTo>
                <a:cubicBezTo>
                  <a:pt x="20949" y="5394"/>
                  <a:pt x="20975" y="5576"/>
                  <a:pt x="21000" y="5765"/>
                </a:cubicBezTo>
                <a:lnTo>
                  <a:pt x="21000" y="5765"/>
                </a:lnTo>
                <a:cubicBezTo>
                  <a:pt x="21038" y="6024"/>
                  <a:pt x="21082" y="6282"/>
                  <a:pt x="21126" y="6565"/>
                </a:cubicBezTo>
                <a:lnTo>
                  <a:pt x="21126" y="6565"/>
                </a:lnTo>
                <a:cubicBezTo>
                  <a:pt x="21063" y="6565"/>
                  <a:pt x="21019" y="6565"/>
                  <a:pt x="20975" y="6559"/>
                </a:cubicBezTo>
                <a:moveTo>
                  <a:pt x="15550" y="4984"/>
                </a:moveTo>
                <a:cubicBezTo>
                  <a:pt x="15260" y="4839"/>
                  <a:pt x="14964" y="4707"/>
                  <a:pt x="14655" y="4562"/>
                </a:cubicBezTo>
                <a:lnTo>
                  <a:pt x="14655" y="4562"/>
                </a:lnTo>
                <a:cubicBezTo>
                  <a:pt x="14844" y="4543"/>
                  <a:pt x="15008" y="4575"/>
                  <a:pt x="15166" y="4600"/>
                </a:cubicBezTo>
                <a:lnTo>
                  <a:pt x="15166" y="4600"/>
                </a:lnTo>
                <a:cubicBezTo>
                  <a:pt x="15475" y="4638"/>
                  <a:pt x="15783" y="4701"/>
                  <a:pt x="16079" y="4795"/>
                </a:cubicBezTo>
                <a:lnTo>
                  <a:pt x="16079" y="4795"/>
                </a:lnTo>
                <a:cubicBezTo>
                  <a:pt x="16174" y="4820"/>
                  <a:pt x="16231" y="4877"/>
                  <a:pt x="16268" y="4965"/>
                </a:cubicBezTo>
                <a:lnTo>
                  <a:pt x="16268" y="4965"/>
                </a:lnTo>
                <a:cubicBezTo>
                  <a:pt x="16338" y="5148"/>
                  <a:pt x="16357" y="5337"/>
                  <a:pt x="16375" y="5583"/>
                </a:cubicBezTo>
                <a:lnTo>
                  <a:pt x="16375" y="5583"/>
                </a:lnTo>
                <a:cubicBezTo>
                  <a:pt x="16092" y="5337"/>
                  <a:pt x="15840" y="5135"/>
                  <a:pt x="15550" y="4984"/>
                </a:cubicBezTo>
                <a:close/>
                <a:moveTo>
                  <a:pt x="17119" y="6591"/>
                </a:moveTo>
                <a:cubicBezTo>
                  <a:pt x="16861" y="6502"/>
                  <a:pt x="16590" y="6484"/>
                  <a:pt x="16325" y="6465"/>
                </a:cubicBezTo>
                <a:lnTo>
                  <a:pt x="16325" y="6465"/>
                </a:lnTo>
                <a:cubicBezTo>
                  <a:pt x="16010" y="6446"/>
                  <a:pt x="15733" y="6332"/>
                  <a:pt x="15487" y="6137"/>
                </a:cubicBezTo>
                <a:lnTo>
                  <a:pt x="15487" y="6137"/>
                </a:lnTo>
                <a:cubicBezTo>
                  <a:pt x="15412" y="6074"/>
                  <a:pt x="15349" y="6005"/>
                  <a:pt x="15311" y="5910"/>
                </a:cubicBezTo>
                <a:lnTo>
                  <a:pt x="15311" y="5910"/>
                </a:lnTo>
                <a:cubicBezTo>
                  <a:pt x="15241" y="5740"/>
                  <a:pt x="15166" y="5570"/>
                  <a:pt x="15078" y="5406"/>
                </a:cubicBezTo>
                <a:lnTo>
                  <a:pt x="15078" y="5406"/>
                </a:lnTo>
                <a:cubicBezTo>
                  <a:pt x="14964" y="5198"/>
                  <a:pt x="14844" y="4997"/>
                  <a:pt x="14725" y="4795"/>
                </a:cubicBezTo>
                <a:lnTo>
                  <a:pt x="14725" y="4795"/>
                </a:lnTo>
                <a:cubicBezTo>
                  <a:pt x="14712" y="4770"/>
                  <a:pt x="14700" y="4751"/>
                  <a:pt x="14693" y="4732"/>
                </a:cubicBezTo>
                <a:lnTo>
                  <a:pt x="14693" y="4732"/>
                </a:lnTo>
                <a:cubicBezTo>
                  <a:pt x="14718" y="4688"/>
                  <a:pt x="14744" y="4707"/>
                  <a:pt x="14769" y="4713"/>
                </a:cubicBezTo>
                <a:lnTo>
                  <a:pt x="14769" y="4713"/>
                </a:lnTo>
                <a:cubicBezTo>
                  <a:pt x="15456" y="4972"/>
                  <a:pt x="16073" y="5350"/>
                  <a:pt x="16564" y="5904"/>
                </a:cubicBezTo>
                <a:lnTo>
                  <a:pt x="16564" y="5904"/>
                </a:lnTo>
                <a:cubicBezTo>
                  <a:pt x="16741" y="6093"/>
                  <a:pt x="16924" y="6288"/>
                  <a:pt x="17100" y="6484"/>
                </a:cubicBezTo>
                <a:lnTo>
                  <a:pt x="17100" y="6484"/>
                </a:lnTo>
                <a:cubicBezTo>
                  <a:pt x="17125" y="6509"/>
                  <a:pt x="17144" y="6547"/>
                  <a:pt x="17169" y="6578"/>
                </a:cubicBezTo>
                <a:lnTo>
                  <a:pt x="17169" y="6578"/>
                </a:lnTo>
                <a:cubicBezTo>
                  <a:pt x="17144" y="6584"/>
                  <a:pt x="17132" y="6591"/>
                  <a:pt x="17125" y="6591"/>
                </a:cubicBezTo>
                <a:lnTo>
                  <a:pt x="17125" y="6591"/>
                </a:lnTo>
                <a:cubicBezTo>
                  <a:pt x="17119" y="6591"/>
                  <a:pt x="17119" y="6591"/>
                  <a:pt x="17119" y="6591"/>
                </a:cubicBezTo>
                <a:moveTo>
                  <a:pt x="18606" y="7511"/>
                </a:moveTo>
                <a:cubicBezTo>
                  <a:pt x="18146" y="7303"/>
                  <a:pt x="17736" y="7025"/>
                  <a:pt x="17384" y="6660"/>
                </a:cubicBezTo>
                <a:lnTo>
                  <a:pt x="17384" y="6660"/>
                </a:lnTo>
                <a:cubicBezTo>
                  <a:pt x="17119" y="6389"/>
                  <a:pt x="16867" y="6099"/>
                  <a:pt x="16609" y="5822"/>
                </a:cubicBezTo>
                <a:lnTo>
                  <a:pt x="16609" y="5822"/>
                </a:lnTo>
                <a:cubicBezTo>
                  <a:pt x="16520" y="5728"/>
                  <a:pt x="16476" y="5614"/>
                  <a:pt x="16457" y="5488"/>
                </a:cubicBezTo>
                <a:lnTo>
                  <a:pt x="16457" y="5488"/>
                </a:lnTo>
                <a:cubicBezTo>
                  <a:pt x="16426" y="5305"/>
                  <a:pt x="16394" y="5123"/>
                  <a:pt x="16363" y="4927"/>
                </a:cubicBezTo>
                <a:lnTo>
                  <a:pt x="16363" y="4927"/>
                </a:lnTo>
                <a:cubicBezTo>
                  <a:pt x="16407" y="4934"/>
                  <a:pt x="16445" y="4940"/>
                  <a:pt x="16476" y="4953"/>
                </a:cubicBezTo>
                <a:lnTo>
                  <a:pt x="16476" y="4953"/>
                </a:lnTo>
                <a:cubicBezTo>
                  <a:pt x="16873" y="5142"/>
                  <a:pt x="17213" y="5394"/>
                  <a:pt x="17497" y="5721"/>
                </a:cubicBezTo>
                <a:lnTo>
                  <a:pt x="17497" y="5721"/>
                </a:lnTo>
                <a:cubicBezTo>
                  <a:pt x="17673" y="5929"/>
                  <a:pt x="17837" y="6143"/>
                  <a:pt x="18001" y="6358"/>
                </a:cubicBezTo>
                <a:lnTo>
                  <a:pt x="18001" y="6358"/>
                </a:lnTo>
                <a:cubicBezTo>
                  <a:pt x="18215" y="6660"/>
                  <a:pt x="18417" y="6962"/>
                  <a:pt x="18631" y="7265"/>
                </a:cubicBezTo>
                <a:lnTo>
                  <a:pt x="18631" y="7265"/>
                </a:lnTo>
                <a:cubicBezTo>
                  <a:pt x="18700" y="7366"/>
                  <a:pt x="18782" y="7454"/>
                  <a:pt x="18858" y="7555"/>
                </a:cubicBezTo>
                <a:lnTo>
                  <a:pt x="18858" y="7555"/>
                </a:lnTo>
                <a:cubicBezTo>
                  <a:pt x="18851" y="7567"/>
                  <a:pt x="18845" y="7580"/>
                  <a:pt x="18839" y="7592"/>
                </a:cubicBezTo>
                <a:lnTo>
                  <a:pt x="18839" y="7592"/>
                </a:lnTo>
                <a:cubicBezTo>
                  <a:pt x="18757" y="7567"/>
                  <a:pt x="18675" y="7542"/>
                  <a:pt x="18606" y="7511"/>
                </a:cubicBezTo>
                <a:moveTo>
                  <a:pt x="9281" y="7095"/>
                </a:moveTo>
                <a:cubicBezTo>
                  <a:pt x="9218" y="7088"/>
                  <a:pt x="9155" y="7070"/>
                  <a:pt x="9099" y="7044"/>
                </a:cubicBezTo>
                <a:lnTo>
                  <a:pt x="9099" y="7044"/>
                </a:lnTo>
                <a:cubicBezTo>
                  <a:pt x="8740" y="6893"/>
                  <a:pt x="8424" y="6673"/>
                  <a:pt x="8166" y="6376"/>
                </a:cubicBezTo>
                <a:lnTo>
                  <a:pt x="8166" y="6376"/>
                </a:lnTo>
                <a:cubicBezTo>
                  <a:pt x="7876" y="6030"/>
                  <a:pt x="7668" y="5646"/>
                  <a:pt x="7479" y="5242"/>
                </a:cubicBezTo>
                <a:lnTo>
                  <a:pt x="7479" y="5242"/>
                </a:lnTo>
                <a:cubicBezTo>
                  <a:pt x="7473" y="5224"/>
                  <a:pt x="7473" y="5205"/>
                  <a:pt x="7467" y="5167"/>
                </a:cubicBezTo>
                <a:lnTo>
                  <a:pt x="7467" y="5167"/>
                </a:lnTo>
                <a:cubicBezTo>
                  <a:pt x="7517" y="5192"/>
                  <a:pt x="7561" y="5211"/>
                  <a:pt x="7605" y="5236"/>
                </a:cubicBezTo>
                <a:lnTo>
                  <a:pt x="7605" y="5236"/>
                </a:lnTo>
                <a:cubicBezTo>
                  <a:pt x="7801" y="5356"/>
                  <a:pt x="8009" y="5400"/>
                  <a:pt x="8235" y="5406"/>
                </a:cubicBezTo>
                <a:lnTo>
                  <a:pt x="8235" y="5406"/>
                </a:lnTo>
                <a:cubicBezTo>
                  <a:pt x="8380" y="5406"/>
                  <a:pt x="8525" y="5406"/>
                  <a:pt x="8670" y="5394"/>
                </a:cubicBezTo>
                <a:lnTo>
                  <a:pt x="8670" y="5394"/>
                </a:lnTo>
                <a:cubicBezTo>
                  <a:pt x="8840" y="5381"/>
                  <a:pt x="8979" y="5425"/>
                  <a:pt x="9111" y="5532"/>
                </a:cubicBezTo>
                <a:lnTo>
                  <a:pt x="9111" y="5532"/>
                </a:lnTo>
                <a:cubicBezTo>
                  <a:pt x="9559" y="5904"/>
                  <a:pt x="10081" y="6106"/>
                  <a:pt x="10648" y="6219"/>
                </a:cubicBezTo>
                <a:lnTo>
                  <a:pt x="10648" y="6219"/>
                </a:lnTo>
                <a:cubicBezTo>
                  <a:pt x="10913" y="6276"/>
                  <a:pt x="11178" y="6326"/>
                  <a:pt x="11442" y="6376"/>
                </a:cubicBezTo>
                <a:lnTo>
                  <a:pt x="11442" y="6376"/>
                </a:lnTo>
                <a:cubicBezTo>
                  <a:pt x="11701" y="6427"/>
                  <a:pt x="11946" y="6509"/>
                  <a:pt x="12186" y="6622"/>
                </a:cubicBezTo>
                <a:lnTo>
                  <a:pt x="12186" y="6622"/>
                </a:lnTo>
                <a:cubicBezTo>
                  <a:pt x="12230" y="6647"/>
                  <a:pt x="12268" y="6673"/>
                  <a:pt x="12312" y="6698"/>
                </a:cubicBezTo>
                <a:lnTo>
                  <a:pt x="12312" y="6698"/>
                </a:lnTo>
                <a:cubicBezTo>
                  <a:pt x="12280" y="6748"/>
                  <a:pt x="12249" y="6723"/>
                  <a:pt x="12224" y="6717"/>
                </a:cubicBezTo>
                <a:lnTo>
                  <a:pt x="12224" y="6717"/>
                </a:lnTo>
                <a:cubicBezTo>
                  <a:pt x="11720" y="6622"/>
                  <a:pt x="11228" y="6666"/>
                  <a:pt x="10749" y="6843"/>
                </a:cubicBezTo>
                <a:lnTo>
                  <a:pt x="10749" y="6843"/>
                </a:lnTo>
                <a:cubicBezTo>
                  <a:pt x="10592" y="6906"/>
                  <a:pt x="10428" y="6962"/>
                  <a:pt x="10264" y="7019"/>
                </a:cubicBezTo>
                <a:lnTo>
                  <a:pt x="10264" y="7019"/>
                </a:lnTo>
                <a:cubicBezTo>
                  <a:pt x="10056" y="7088"/>
                  <a:pt x="9848" y="7120"/>
                  <a:pt x="9640" y="7120"/>
                </a:cubicBezTo>
                <a:lnTo>
                  <a:pt x="9640" y="7120"/>
                </a:lnTo>
                <a:cubicBezTo>
                  <a:pt x="9521" y="7120"/>
                  <a:pt x="9401" y="7114"/>
                  <a:pt x="9281" y="7095"/>
                </a:cubicBezTo>
                <a:moveTo>
                  <a:pt x="15645" y="8796"/>
                </a:moveTo>
                <a:cubicBezTo>
                  <a:pt x="15166" y="8714"/>
                  <a:pt x="14700" y="8600"/>
                  <a:pt x="14290" y="8317"/>
                </a:cubicBezTo>
                <a:lnTo>
                  <a:pt x="14290" y="8317"/>
                </a:lnTo>
                <a:cubicBezTo>
                  <a:pt x="14240" y="8285"/>
                  <a:pt x="14196" y="8254"/>
                  <a:pt x="14151" y="8222"/>
                </a:cubicBezTo>
                <a:lnTo>
                  <a:pt x="14151" y="8222"/>
                </a:lnTo>
                <a:cubicBezTo>
                  <a:pt x="13988" y="8128"/>
                  <a:pt x="13899" y="7977"/>
                  <a:pt x="13868" y="7788"/>
                </a:cubicBezTo>
                <a:lnTo>
                  <a:pt x="13868" y="7788"/>
                </a:lnTo>
                <a:cubicBezTo>
                  <a:pt x="13843" y="7681"/>
                  <a:pt x="13830" y="7574"/>
                  <a:pt x="13811" y="7460"/>
                </a:cubicBezTo>
                <a:lnTo>
                  <a:pt x="13811" y="7460"/>
                </a:lnTo>
                <a:cubicBezTo>
                  <a:pt x="13805" y="7372"/>
                  <a:pt x="13792" y="7284"/>
                  <a:pt x="13780" y="7196"/>
                </a:cubicBezTo>
                <a:lnTo>
                  <a:pt x="13780" y="7196"/>
                </a:lnTo>
                <a:cubicBezTo>
                  <a:pt x="13704" y="6578"/>
                  <a:pt x="13389" y="6118"/>
                  <a:pt x="12860" y="5797"/>
                </a:cubicBezTo>
                <a:lnTo>
                  <a:pt x="12860" y="5797"/>
                </a:lnTo>
                <a:cubicBezTo>
                  <a:pt x="12835" y="5778"/>
                  <a:pt x="12809" y="5765"/>
                  <a:pt x="12791" y="5753"/>
                </a:cubicBezTo>
                <a:lnTo>
                  <a:pt x="12791" y="5753"/>
                </a:lnTo>
                <a:cubicBezTo>
                  <a:pt x="12772" y="5740"/>
                  <a:pt x="12753" y="5728"/>
                  <a:pt x="12721" y="5709"/>
                </a:cubicBezTo>
                <a:lnTo>
                  <a:pt x="12721" y="5709"/>
                </a:lnTo>
                <a:cubicBezTo>
                  <a:pt x="12753" y="5690"/>
                  <a:pt x="12772" y="5658"/>
                  <a:pt x="12803" y="5652"/>
                </a:cubicBezTo>
                <a:lnTo>
                  <a:pt x="12803" y="5652"/>
                </a:lnTo>
                <a:cubicBezTo>
                  <a:pt x="12917" y="5627"/>
                  <a:pt x="13030" y="5589"/>
                  <a:pt x="13143" y="5583"/>
                </a:cubicBezTo>
                <a:lnTo>
                  <a:pt x="13143" y="5583"/>
                </a:lnTo>
                <a:cubicBezTo>
                  <a:pt x="13484" y="5557"/>
                  <a:pt x="13767" y="5677"/>
                  <a:pt x="13994" y="5935"/>
                </a:cubicBezTo>
                <a:lnTo>
                  <a:pt x="13994" y="5935"/>
                </a:lnTo>
                <a:cubicBezTo>
                  <a:pt x="14139" y="6112"/>
                  <a:pt x="14265" y="6301"/>
                  <a:pt x="14359" y="6509"/>
                </a:cubicBezTo>
                <a:lnTo>
                  <a:pt x="14359" y="6509"/>
                </a:lnTo>
                <a:cubicBezTo>
                  <a:pt x="14441" y="6685"/>
                  <a:pt x="14511" y="6868"/>
                  <a:pt x="14580" y="7044"/>
                </a:cubicBezTo>
                <a:lnTo>
                  <a:pt x="14580" y="7044"/>
                </a:lnTo>
                <a:cubicBezTo>
                  <a:pt x="14643" y="7202"/>
                  <a:pt x="14700" y="7359"/>
                  <a:pt x="14763" y="7511"/>
                </a:cubicBezTo>
                <a:lnTo>
                  <a:pt x="14763" y="7511"/>
                </a:lnTo>
                <a:cubicBezTo>
                  <a:pt x="14914" y="7876"/>
                  <a:pt x="15141" y="8204"/>
                  <a:pt x="15418" y="8487"/>
                </a:cubicBezTo>
                <a:lnTo>
                  <a:pt x="15418" y="8487"/>
                </a:lnTo>
                <a:cubicBezTo>
                  <a:pt x="15487" y="8563"/>
                  <a:pt x="15575" y="8619"/>
                  <a:pt x="15657" y="8682"/>
                </a:cubicBezTo>
                <a:lnTo>
                  <a:pt x="15657" y="8682"/>
                </a:lnTo>
                <a:cubicBezTo>
                  <a:pt x="15695" y="8714"/>
                  <a:pt x="15733" y="8739"/>
                  <a:pt x="15796" y="8783"/>
                </a:cubicBezTo>
                <a:lnTo>
                  <a:pt x="15796" y="8783"/>
                </a:lnTo>
                <a:cubicBezTo>
                  <a:pt x="15739" y="8789"/>
                  <a:pt x="15701" y="8796"/>
                  <a:pt x="15670" y="8796"/>
                </a:cubicBezTo>
                <a:lnTo>
                  <a:pt x="15670" y="8796"/>
                </a:lnTo>
                <a:cubicBezTo>
                  <a:pt x="15664" y="8796"/>
                  <a:pt x="15651" y="8796"/>
                  <a:pt x="15645" y="8796"/>
                </a:cubicBezTo>
                <a:moveTo>
                  <a:pt x="21731" y="8071"/>
                </a:moveTo>
                <a:cubicBezTo>
                  <a:pt x="21208" y="7851"/>
                  <a:pt x="20773" y="7517"/>
                  <a:pt x="20401" y="7095"/>
                </a:cubicBezTo>
                <a:lnTo>
                  <a:pt x="20401" y="7095"/>
                </a:lnTo>
                <a:cubicBezTo>
                  <a:pt x="20212" y="6880"/>
                  <a:pt x="20023" y="6666"/>
                  <a:pt x="19834" y="6458"/>
                </a:cubicBezTo>
                <a:lnTo>
                  <a:pt x="19834" y="6458"/>
                </a:lnTo>
                <a:cubicBezTo>
                  <a:pt x="19671" y="6282"/>
                  <a:pt x="19488" y="6137"/>
                  <a:pt x="19267" y="6043"/>
                </a:cubicBezTo>
                <a:lnTo>
                  <a:pt x="19267" y="6043"/>
                </a:lnTo>
                <a:cubicBezTo>
                  <a:pt x="19242" y="6036"/>
                  <a:pt x="19223" y="6017"/>
                  <a:pt x="19192" y="5998"/>
                </a:cubicBezTo>
                <a:lnTo>
                  <a:pt x="19192" y="5998"/>
                </a:lnTo>
                <a:cubicBezTo>
                  <a:pt x="19185" y="5828"/>
                  <a:pt x="19185" y="5828"/>
                  <a:pt x="19242" y="5696"/>
                </a:cubicBezTo>
                <a:lnTo>
                  <a:pt x="19242" y="5696"/>
                </a:lnTo>
                <a:cubicBezTo>
                  <a:pt x="19337" y="5715"/>
                  <a:pt x="19431" y="5753"/>
                  <a:pt x="19526" y="5803"/>
                </a:cubicBezTo>
                <a:lnTo>
                  <a:pt x="19526" y="5803"/>
                </a:lnTo>
                <a:cubicBezTo>
                  <a:pt x="19721" y="5898"/>
                  <a:pt x="19891" y="6017"/>
                  <a:pt x="20067" y="6150"/>
                </a:cubicBezTo>
                <a:lnTo>
                  <a:pt x="20067" y="6150"/>
                </a:lnTo>
                <a:cubicBezTo>
                  <a:pt x="20219" y="6263"/>
                  <a:pt x="20382" y="6376"/>
                  <a:pt x="20546" y="6477"/>
                </a:cubicBezTo>
                <a:lnTo>
                  <a:pt x="20546" y="6477"/>
                </a:lnTo>
                <a:cubicBezTo>
                  <a:pt x="20729" y="6591"/>
                  <a:pt x="20931" y="6654"/>
                  <a:pt x="21151" y="6660"/>
                </a:cubicBezTo>
                <a:lnTo>
                  <a:pt x="21151" y="6660"/>
                </a:lnTo>
                <a:cubicBezTo>
                  <a:pt x="21214" y="6742"/>
                  <a:pt x="21220" y="6836"/>
                  <a:pt x="21252" y="6918"/>
                </a:cubicBezTo>
                <a:lnTo>
                  <a:pt x="21252" y="6918"/>
                </a:lnTo>
                <a:cubicBezTo>
                  <a:pt x="21290" y="7000"/>
                  <a:pt x="21315" y="7088"/>
                  <a:pt x="21353" y="7170"/>
                </a:cubicBezTo>
                <a:lnTo>
                  <a:pt x="21353" y="7170"/>
                </a:lnTo>
                <a:cubicBezTo>
                  <a:pt x="21391" y="7252"/>
                  <a:pt x="21428" y="7334"/>
                  <a:pt x="21472" y="7410"/>
                </a:cubicBezTo>
                <a:lnTo>
                  <a:pt x="21472" y="7410"/>
                </a:lnTo>
                <a:cubicBezTo>
                  <a:pt x="21517" y="7492"/>
                  <a:pt x="21567" y="7567"/>
                  <a:pt x="21611" y="7643"/>
                </a:cubicBezTo>
                <a:lnTo>
                  <a:pt x="21611" y="7643"/>
                </a:lnTo>
                <a:cubicBezTo>
                  <a:pt x="21661" y="7718"/>
                  <a:pt x="21712" y="7794"/>
                  <a:pt x="21756" y="7870"/>
                </a:cubicBezTo>
                <a:lnTo>
                  <a:pt x="21756" y="7870"/>
                </a:lnTo>
                <a:cubicBezTo>
                  <a:pt x="21806" y="7945"/>
                  <a:pt x="21863" y="8015"/>
                  <a:pt x="21913" y="8128"/>
                </a:cubicBezTo>
                <a:lnTo>
                  <a:pt x="21913" y="8128"/>
                </a:lnTo>
                <a:cubicBezTo>
                  <a:pt x="21825" y="8103"/>
                  <a:pt x="21775" y="8090"/>
                  <a:pt x="21731" y="8071"/>
                </a:cubicBezTo>
                <a:moveTo>
                  <a:pt x="22323" y="9432"/>
                </a:moveTo>
                <a:cubicBezTo>
                  <a:pt x="22039" y="9142"/>
                  <a:pt x="21699" y="8928"/>
                  <a:pt x="21334" y="8752"/>
                </a:cubicBezTo>
                <a:lnTo>
                  <a:pt x="21334" y="8752"/>
                </a:lnTo>
                <a:cubicBezTo>
                  <a:pt x="21012" y="8600"/>
                  <a:pt x="20691" y="8430"/>
                  <a:pt x="20395" y="8222"/>
                </a:cubicBezTo>
                <a:lnTo>
                  <a:pt x="20395" y="8222"/>
                </a:lnTo>
                <a:cubicBezTo>
                  <a:pt x="20017" y="7958"/>
                  <a:pt x="19689" y="7643"/>
                  <a:pt x="19469" y="7233"/>
                </a:cubicBezTo>
                <a:lnTo>
                  <a:pt x="19469" y="7233"/>
                </a:lnTo>
                <a:cubicBezTo>
                  <a:pt x="19318" y="6950"/>
                  <a:pt x="19211" y="6654"/>
                  <a:pt x="19185" y="6332"/>
                </a:cubicBezTo>
                <a:lnTo>
                  <a:pt x="19185" y="6332"/>
                </a:lnTo>
                <a:cubicBezTo>
                  <a:pt x="19179" y="6282"/>
                  <a:pt x="19179" y="6232"/>
                  <a:pt x="19179" y="6187"/>
                </a:cubicBezTo>
                <a:lnTo>
                  <a:pt x="19179" y="6187"/>
                </a:lnTo>
                <a:cubicBezTo>
                  <a:pt x="19179" y="6169"/>
                  <a:pt x="19192" y="6143"/>
                  <a:pt x="19192" y="6131"/>
                </a:cubicBezTo>
                <a:lnTo>
                  <a:pt x="19192" y="6131"/>
                </a:lnTo>
                <a:cubicBezTo>
                  <a:pt x="19230" y="6099"/>
                  <a:pt x="19261" y="6124"/>
                  <a:pt x="19293" y="6137"/>
                </a:cubicBezTo>
                <a:lnTo>
                  <a:pt x="19293" y="6137"/>
                </a:lnTo>
                <a:cubicBezTo>
                  <a:pt x="19450" y="6213"/>
                  <a:pt x="19589" y="6320"/>
                  <a:pt x="19708" y="6446"/>
                </a:cubicBezTo>
                <a:lnTo>
                  <a:pt x="19708" y="6446"/>
                </a:lnTo>
                <a:cubicBezTo>
                  <a:pt x="19891" y="6641"/>
                  <a:pt x="20067" y="6849"/>
                  <a:pt x="20250" y="7044"/>
                </a:cubicBezTo>
                <a:lnTo>
                  <a:pt x="20250" y="7044"/>
                </a:lnTo>
                <a:cubicBezTo>
                  <a:pt x="20389" y="7196"/>
                  <a:pt x="20521" y="7340"/>
                  <a:pt x="20666" y="7479"/>
                </a:cubicBezTo>
                <a:lnTo>
                  <a:pt x="20666" y="7479"/>
                </a:lnTo>
                <a:cubicBezTo>
                  <a:pt x="21012" y="7807"/>
                  <a:pt x="21416" y="8052"/>
                  <a:pt x="21863" y="8204"/>
                </a:cubicBezTo>
                <a:lnTo>
                  <a:pt x="21863" y="8204"/>
                </a:lnTo>
                <a:cubicBezTo>
                  <a:pt x="21964" y="8241"/>
                  <a:pt x="22027" y="8292"/>
                  <a:pt x="22077" y="8386"/>
                </a:cubicBezTo>
                <a:lnTo>
                  <a:pt x="22077" y="8386"/>
                </a:lnTo>
                <a:cubicBezTo>
                  <a:pt x="22228" y="8714"/>
                  <a:pt x="22336" y="9060"/>
                  <a:pt x="22405" y="9413"/>
                </a:cubicBezTo>
                <a:lnTo>
                  <a:pt x="22405" y="9413"/>
                </a:lnTo>
                <a:cubicBezTo>
                  <a:pt x="22411" y="9432"/>
                  <a:pt x="22399" y="9451"/>
                  <a:pt x="22392" y="9482"/>
                </a:cubicBezTo>
                <a:lnTo>
                  <a:pt x="22392" y="9482"/>
                </a:lnTo>
                <a:cubicBezTo>
                  <a:pt x="22361" y="9464"/>
                  <a:pt x="22342" y="9445"/>
                  <a:pt x="22323" y="9432"/>
                </a:cubicBezTo>
                <a:close/>
                <a:moveTo>
                  <a:pt x="16123" y="7019"/>
                </a:moveTo>
                <a:cubicBezTo>
                  <a:pt x="15997" y="7006"/>
                  <a:pt x="15903" y="6962"/>
                  <a:pt x="15827" y="6855"/>
                </a:cubicBezTo>
                <a:lnTo>
                  <a:pt x="15827" y="6855"/>
                </a:lnTo>
                <a:cubicBezTo>
                  <a:pt x="15708" y="6698"/>
                  <a:pt x="15569" y="6465"/>
                  <a:pt x="15512" y="6282"/>
                </a:cubicBezTo>
                <a:lnTo>
                  <a:pt x="15512" y="6282"/>
                </a:lnTo>
                <a:cubicBezTo>
                  <a:pt x="15550" y="6301"/>
                  <a:pt x="15582" y="6307"/>
                  <a:pt x="15607" y="6320"/>
                </a:cubicBezTo>
                <a:lnTo>
                  <a:pt x="15607" y="6320"/>
                </a:lnTo>
                <a:cubicBezTo>
                  <a:pt x="15846" y="6465"/>
                  <a:pt x="16098" y="6534"/>
                  <a:pt x="16375" y="6553"/>
                </a:cubicBezTo>
                <a:lnTo>
                  <a:pt x="16375" y="6553"/>
                </a:lnTo>
                <a:cubicBezTo>
                  <a:pt x="16539" y="6559"/>
                  <a:pt x="16703" y="6578"/>
                  <a:pt x="16867" y="6610"/>
                </a:cubicBezTo>
                <a:lnTo>
                  <a:pt x="16867" y="6610"/>
                </a:lnTo>
                <a:cubicBezTo>
                  <a:pt x="16980" y="6628"/>
                  <a:pt x="17094" y="6679"/>
                  <a:pt x="17207" y="6710"/>
                </a:cubicBezTo>
                <a:lnTo>
                  <a:pt x="17207" y="6710"/>
                </a:lnTo>
                <a:cubicBezTo>
                  <a:pt x="17220" y="6717"/>
                  <a:pt x="17232" y="6742"/>
                  <a:pt x="17239" y="6754"/>
                </a:cubicBezTo>
                <a:lnTo>
                  <a:pt x="17239" y="6754"/>
                </a:lnTo>
                <a:cubicBezTo>
                  <a:pt x="17232" y="6767"/>
                  <a:pt x="17232" y="6773"/>
                  <a:pt x="17226" y="6773"/>
                </a:cubicBezTo>
                <a:lnTo>
                  <a:pt x="17226" y="6773"/>
                </a:lnTo>
                <a:cubicBezTo>
                  <a:pt x="17012" y="6843"/>
                  <a:pt x="16791" y="6912"/>
                  <a:pt x="16577" y="6975"/>
                </a:cubicBezTo>
                <a:lnTo>
                  <a:pt x="16577" y="6975"/>
                </a:lnTo>
                <a:cubicBezTo>
                  <a:pt x="16464" y="7006"/>
                  <a:pt x="16350" y="7025"/>
                  <a:pt x="16231" y="7025"/>
                </a:cubicBezTo>
                <a:lnTo>
                  <a:pt x="16231" y="7025"/>
                </a:lnTo>
                <a:cubicBezTo>
                  <a:pt x="16193" y="7025"/>
                  <a:pt x="16161" y="7025"/>
                  <a:pt x="16123" y="7019"/>
                </a:cubicBezTo>
                <a:moveTo>
                  <a:pt x="22329" y="8714"/>
                </a:moveTo>
                <a:cubicBezTo>
                  <a:pt x="22197" y="8348"/>
                  <a:pt x="22002" y="8027"/>
                  <a:pt x="21781" y="7718"/>
                </a:cubicBezTo>
                <a:lnTo>
                  <a:pt x="21781" y="7718"/>
                </a:lnTo>
                <a:cubicBezTo>
                  <a:pt x="21674" y="7574"/>
                  <a:pt x="21668" y="7441"/>
                  <a:pt x="21731" y="7290"/>
                </a:cubicBezTo>
                <a:lnTo>
                  <a:pt x="21731" y="7290"/>
                </a:lnTo>
                <a:cubicBezTo>
                  <a:pt x="21756" y="7233"/>
                  <a:pt x="21781" y="7177"/>
                  <a:pt x="21813" y="7126"/>
                </a:cubicBezTo>
                <a:lnTo>
                  <a:pt x="21813" y="7126"/>
                </a:lnTo>
                <a:cubicBezTo>
                  <a:pt x="21945" y="6925"/>
                  <a:pt x="22077" y="6729"/>
                  <a:pt x="22222" y="6515"/>
                </a:cubicBezTo>
                <a:lnTo>
                  <a:pt x="22222" y="6515"/>
                </a:lnTo>
                <a:cubicBezTo>
                  <a:pt x="22235" y="6547"/>
                  <a:pt x="22254" y="6572"/>
                  <a:pt x="22260" y="6591"/>
                </a:cubicBezTo>
                <a:lnTo>
                  <a:pt x="22260" y="6591"/>
                </a:lnTo>
                <a:cubicBezTo>
                  <a:pt x="22342" y="6836"/>
                  <a:pt x="22468" y="7063"/>
                  <a:pt x="22600" y="7277"/>
                </a:cubicBezTo>
                <a:lnTo>
                  <a:pt x="22600" y="7277"/>
                </a:lnTo>
                <a:cubicBezTo>
                  <a:pt x="22663" y="7385"/>
                  <a:pt x="22720" y="7498"/>
                  <a:pt x="22783" y="7605"/>
                </a:cubicBezTo>
                <a:lnTo>
                  <a:pt x="22783" y="7605"/>
                </a:lnTo>
                <a:cubicBezTo>
                  <a:pt x="22840" y="7706"/>
                  <a:pt x="22852" y="7819"/>
                  <a:pt x="22808" y="7926"/>
                </a:cubicBezTo>
                <a:lnTo>
                  <a:pt x="22808" y="7926"/>
                </a:lnTo>
                <a:cubicBezTo>
                  <a:pt x="22777" y="8027"/>
                  <a:pt x="22732" y="8134"/>
                  <a:pt x="22682" y="8229"/>
                </a:cubicBezTo>
                <a:lnTo>
                  <a:pt x="22682" y="8229"/>
                </a:lnTo>
                <a:cubicBezTo>
                  <a:pt x="22581" y="8399"/>
                  <a:pt x="22468" y="8563"/>
                  <a:pt x="22354" y="8739"/>
                </a:cubicBezTo>
                <a:lnTo>
                  <a:pt x="22354" y="8739"/>
                </a:lnTo>
                <a:cubicBezTo>
                  <a:pt x="22336" y="8720"/>
                  <a:pt x="22329" y="8720"/>
                  <a:pt x="22329" y="8714"/>
                </a:cubicBezTo>
                <a:moveTo>
                  <a:pt x="26569" y="8008"/>
                </a:moveTo>
                <a:cubicBezTo>
                  <a:pt x="26544" y="7952"/>
                  <a:pt x="26519" y="7895"/>
                  <a:pt x="26487" y="7838"/>
                </a:cubicBezTo>
                <a:lnTo>
                  <a:pt x="26487" y="7838"/>
                </a:lnTo>
                <a:cubicBezTo>
                  <a:pt x="26462" y="7788"/>
                  <a:pt x="26437" y="7737"/>
                  <a:pt x="26412" y="7693"/>
                </a:cubicBezTo>
                <a:lnTo>
                  <a:pt x="26412" y="7693"/>
                </a:lnTo>
                <a:cubicBezTo>
                  <a:pt x="26380" y="7637"/>
                  <a:pt x="26349" y="7586"/>
                  <a:pt x="26317" y="7529"/>
                </a:cubicBezTo>
                <a:lnTo>
                  <a:pt x="26317" y="7529"/>
                </a:lnTo>
                <a:cubicBezTo>
                  <a:pt x="26286" y="7479"/>
                  <a:pt x="26254" y="7429"/>
                  <a:pt x="26217" y="7372"/>
                </a:cubicBezTo>
                <a:lnTo>
                  <a:pt x="26217" y="7372"/>
                </a:lnTo>
                <a:cubicBezTo>
                  <a:pt x="26185" y="7322"/>
                  <a:pt x="26154" y="7271"/>
                  <a:pt x="26116" y="7214"/>
                </a:cubicBezTo>
                <a:lnTo>
                  <a:pt x="26116" y="7214"/>
                </a:lnTo>
                <a:cubicBezTo>
                  <a:pt x="26091" y="7170"/>
                  <a:pt x="26059" y="7126"/>
                  <a:pt x="26028" y="7076"/>
                </a:cubicBezTo>
                <a:lnTo>
                  <a:pt x="26028" y="7076"/>
                </a:lnTo>
                <a:cubicBezTo>
                  <a:pt x="25996" y="7025"/>
                  <a:pt x="25965" y="6969"/>
                  <a:pt x="25933" y="6918"/>
                </a:cubicBezTo>
                <a:lnTo>
                  <a:pt x="25933" y="6918"/>
                </a:lnTo>
                <a:cubicBezTo>
                  <a:pt x="25902" y="6862"/>
                  <a:pt x="25876" y="6811"/>
                  <a:pt x="25845" y="6754"/>
                </a:cubicBezTo>
                <a:lnTo>
                  <a:pt x="25845" y="6754"/>
                </a:lnTo>
                <a:cubicBezTo>
                  <a:pt x="25857" y="6748"/>
                  <a:pt x="25870" y="6742"/>
                  <a:pt x="25883" y="6736"/>
                </a:cubicBezTo>
                <a:lnTo>
                  <a:pt x="25883" y="6736"/>
                </a:lnTo>
                <a:cubicBezTo>
                  <a:pt x="25933" y="6786"/>
                  <a:pt x="25990" y="6836"/>
                  <a:pt x="26046" y="6887"/>
                </a:cubicBezTo>
                <a:lnTo>
                  <a:pt x="26046" y="6887"/>
                </a:lnTo>
                <a:cubicBezTo>
                  <a:pt x="26210" y="7044"/>
                  <a:pt x="26393" y="7177"/>
                  <a:pt x="26595" y="7290"/>
                </a:cubicBezTo>
                <a:lnTo>
                  <a:pt x="26595" y="7290"/>
                </a:lnTo>
                <a:cubicBezTo>
                  <a:pt x="26670" y="7328"/>
                  <a:pt x="26702" y="7385"/>
                  <a:pt x="26714" y="7466"/>
                </a:cubicBezTo>
                <a:lnTo>
                  <a:pt x="26714" y="7466"/>
                </a:lnTo>
                <a:cubicBezTo>
                  <a:pt x="26739" y="7687"/>
                  <a:pt x="26733" y="7907"/>
                  <a:pt x="26689" y="8128"/>
                </a:cubicBezTo>
                <a:lnTo>
                  <a:pt x="26689" y="8128"/>
                </a:lnTo>
                <a:cubicBezTo>
                  <a:pt x="26689" y="8141"/>
                  <a:pt x="26670" y="8147"/>
                  <a:pt x="26658" y="8159"/>
                </a:cubicBezTo>
                <a:lnTo>
                  <a:pt x="26658" y="8159"/>
                </a:lnTo>
                <a:cubicBezTo>
                  <a:pt x="26607" y="8122"/>
                  <a:pt x="26601" y="8059"/>
                  <a:pt x="26569" y="8008"/>
                </a:cubicBezTo>
                <a:moveTo>
                  <a:pt x="10321" y="7309"/>
                </a:moveTo>
                <a:cubicBezTo>
                  <a:pt x="10214" y="7296"/>
                  <a:pt x="10107" y="7290"/>
                  <a:pt x="9993" y="7271"/>
                </a:cubicBezTo>
                <a:lnTo>
                  <a:pt x="9993" y="7271"/>
                </a:lnTo>
                <a:cubicBezTo>
                  <a:pt x="9937" y="7265"/>
                  <a:pt x="9880" y="7246"/>
                  <a:pt x="9798" y="7227"/>
                </a:cubicBezTo>
                <a:lnTo>
                  <a:pt x="9798" y="7227"/>
                </a:lnTo>
                <a:cubicBezTo>
                  <a:pt x="9842" y="7208"/>
                  <a:pt x="9861" y="7196"/>
                  <a:pt x="9874" y="7196"/>
                </a:cubicBezTo>
                <a:lnTo>
                  <a:pt x="9874" y="7196"/>
                </a:lnTo>
                <a:cubicBezTo>
                  <a:pt x="10132" y="7158"/>
                  <a:pt x="10371" y="7076"/>
                  <a:pt x="10611" y="6988"/>
                </a:cubicBezTo>
                <a:lnTo>
                  <a:pt x="10611" y="6988"/>
                </a:lnTo>
                <a:cubicBezTo>
                  <a:pt x="10730" y="6943"/>
                  <a:pt x="10844" y="6899"/>
                  <a:pt x="10964" y="6862"/>
                </a:cubicBezTo>
                <a:lnTo>
                  <a:pt x="10964" y="6862"/>
                </a:lnTo>
                <a:cubicBezTo>
                  <a:pt x="11436" y="6717"/>
                  <a:pt x="11915" y="6717"/>
                  <a:pt x="12394" y="6843"/>
                </a:cubicBezTo>
                <a:lnTo>
                  <a:pt x="12394" y="6843"/>
                </a:lnTo>
                <a:cubicBezTo>
                  <a:pt x="12520" y="6874"/>
                  <a:pt x="12639" y="6937"/>
                  <a:pt x="12759" y="6988"/>
                </a:cubicBezTo>
                <a:lnTo>
                  <a:pt x="12759" y="6988"/>
                </a:lnTo>
                <a:cubicBezTo>
                  <a:pt x="12784" y="7000"/>
                  <a:pt x="12803" y="7032"/>
                  <a:pt x="12841" y="7076"/>
                </a:cubicBezTo>
                <a:lnTo>
                  <a:pt x="12841" y="7076"/>
                </a:lnTo>
                <a:cubicBezTo>
                  <a:pt x="12784" y="7070"/>
                  <a:pt x="12759" y="7076"/>
                  <a:pt x="12734" y="7070"/>
                </a:cubicBezTo>
                <a:lnTo>
                  <a:pt x="12734" y="7070"/>
                </a:lnTo>
                <a:cubicBezTo>
                  <a:pt x="12217" y="6943"/>
                  <a:pt x="11707" y="6950"/>
                  <a:pt x="11203" y="7101"/>
                </a:cubicBezTo>
                <a:lnTo>
                  <a:pt x="11203" y="7101"/>
                </a:lnTo>
                <a:cubicBezTo>
                  <a:pt x="11020" y="7151"/>
                  <a:pt x="10844" y="7214"/>
                  <a:pt x="10667" y="7277"/>
                </a:cubicBezTo>
                <a:lnTo>
                  <a:pt x="10667" y="7277"/>
                </a:lnTo>
                <a:cubicBezTo>
                  <a:pt x="10585" y="7303"/>
                  <a:pt x="10510" y="7315"/>
                  <a:pt x="10422" y="7315"/>
                </a:cubicBezTo>
                <a:lnTo>
                  <a:pt x="10422" y="7315"/>
                </a:lnTo>
                <a:cubicBezTo>
                  <a:pt x="10390" y="7315"/>
                  <a:pt x="10359" y="7315"/>
                  <a:pt x="10321" y="7309"/>
                </a:cubicBezTo>
                <a:close/>
                <a:moveTo>
                  <a:pt x="16867" y="6969"/>
                </a:moveTo>
                <a:cubicBezTo>
                  <a:pt x="16980" y="6925"/>
                  <a:pt x="17100" y="6893"/>
                  <a:pt x="17226" y="6874"/>
                </a:cubicBezTo>
                <a:lnTo>
                  <a:pt x="17226" y="6874"/>
                </a:lnTo>
                <a:cubicBezTo>
                  <a:pt x="17365" y="6843"/>
                  <a:pt x="17491" y="6874"/>
                  <a:pt x="17604" y="6975"/>
                </a:cubicBezTo>
                <a:lnTo>
                  <a:pt x="17604" y="6975"/>
                </a:lnTo>
                <a:cubicBezTo>
                  <a:pt x="17869" y="7208"/>
                  <a:pt x="18171" y="7397"/>
                  <a:pt x="18492" y="7548"/>
                </a:cubicBezTo>
                <a:lnTo>
                  <a:pt x="18492" y="7548"/>
                </a:lnTo>
                <a:cubicBezTo>
                  <a:pt x="18530" y="7561"/>
                  <a:pt x="18568" y="7586"/>
                  <a:pt x="18599" y="7605"/>
                </a:cubicBezTo>
                <a:lnTo>
                  <a:pt x="18599" y="7605"/>
                </a:lnTo>
                <a:cubicBezTo>
                  <a:pt x="18612" y="7611"/>
                  <a:pt x="18618" y="7624"/>
                  <a:pt x="18637" y="7643"/>
                </a:cubicBezTo>
                <a:lnTo>
                  <a:pt x="18637" y="7643"/>
                </a:lnTo>
                <a:cubicBezTo>
                  <a:pt x="18568" y="7643"/>
                  <a:pt x="18511" y="7637"/>
                  <a:pt x="18455" y="7637"/>
                </a:cubicBezTo>
                <a:lnTo>
                  <a:pt x="18455" y="7637"/>
                </a:lnTo>
                <a:cubicBezTo>
                  <a:pt x="18165" y="7630"/>
                  <a:pt x="17869" y="7637"/>
                  <a:pt x="17579" y="7630"/>
                </a:cubicBezTo>
                <a:lnTo>
                  <a:pt x="17579" y="7630"/>
                </a:lnTo>
                <a:cubicBezTo>
                  <a:pt x="17453" y="7630"/>
                  <a:pt x="17321" y="7630"/>
                  <a:pt x="17188" y="7618"/>
                </a:cubicBezTo>
                <a:lnTo>
                  <a:pt x="17188" y="7618"/>
                </a:lnTo>
                <a:cubicBezTo>
                  <a:pt x="16785" y="7592"/>
                  <a:pt x="16445" y="7429"/>
                  <a:pt x="16136" y="7177"/>
                </a:cubicBezTo>
                <a:lnTo>
                  <a:pt x="16136" y="7177"/>
                </a:lnTo>
                <a:cubicBezTo>
                  <a:pt x="16123" y="7170"/>
                  <a:pt x="16117" y="7151"/>
                  <a:pt x="16105" y="7133"/>
                </a:cubicBezTo>
                <a:lnTo>
                  <a:pt x="16105" y="7133"/>
                </a:lnTo>
                <a:cubicBezTo>
                  <a:pt x="16130" y="7120"/>
                  <a:pt x="16142" y="7107"/>
                  <a:pt x="16155" y="7107"/>
                </a:cubicBezTo>
                <a:lnTo>
                  <a:pt x="16155" y="7107"/>
                </a:lnTo>
                <a:cubicBezTo>
                  <a:pt x="16174" y="7107"/>
                  <a:pt x="16193" y="7107"/>
                  <a:pt x="16212" y="7107"/>
                </a:cubicBezTo>
                <a:lnTo>
                  <a:pt x="16212" y="7107"/>
                </a:lnTo>
                <a:cubicBezTo>
                  <a:pt x="16438" y="7107"/>
                  <a:pt x="16653" y="7044"/>
                  <a:pt x="16867" y="6969"/>
                </a:cubicBezTo>
                <a:moveTo>
                  <a:pt x="26670" y="9167"/>
                </a:moveTo>
                <a:cubicBezTo>
                  <a:pt x="26374" y="8852"/>
                  <a:pt x="26160" y="8493"/>
                  <a:pt x="26084" y="8065"/>
                </a:cubicBezTo>
                <a:lnTo>
                  <a:pt x="26084" y="8065"/>
                </a:lnTo>
                <a:cubicBezTo>
                  <a:pt x="26028" y="7781"/>
                  <a:pt x="25946" y="7498"/>
                  <a:pt x="25883" y="7214"/>
                </a:cubicBezTo>
                <a:lnTo>
                  <a:pt x="25883" y="7214"/>
                </a:lnTo>
                <a:cubicBezTo>
                  <a:pt x="25864" y="7158"/>
                  <a:pt x="25851" y="7101"/>
                  <a:pt x="25839" y="7038"/>
                </a:cubicBezTo>
                <a:lnTo>
                  <a:pt x="25839" y="7038"/>
                </a:lnTo>
                <a:cubicBezTo>
                  <a:pt x="26109" y="7391"/>
                  <a:pt x="26355" y="7756"/>
                  <a:pt x="26525" y="8159"/>
                </a:cubicBezTo>
                <a:lnTo>
                  <a:pt x="26525" y="8159"/>
                </a:lnTo>
                <a:cubicBezTo>
                  <a:pt x="26651" y="8462"/>
                  <a:pt x="26733" y="8771"/>
                  <a:pt x="26765" y="9098"/>
                </a:cubicBezTo>
                <a:lnTo>
                  <a:pt x="26765" y="9098"/>
                </a:lnTo>
                <a:cubicBezTo>
                  <a:pt x="26771" y="9136"/>
                  <a:pt x="26784" y="9180"/>
                  <a:pt x="26746" y="9224"/>
                </a:cubicBezTo>
                <a:lnTo>
                  <a:pt x="26746" y="9224"/>
                </a:lnTo>
                <a:cubicBezTo>
                  <a:pt x="26721" y="9205"/>
                  <a:pt x="26689" y="9186"/>
                  <a:pt x="26670" y="9167"/>
                </a:cubicBezTo>
                <a:moveTo>
                  <a:pt x="14397" y="8928"/>
                </a:moveTo>
                <a:cubicBezTo>
                  <a:pt x="14353" y="8922"/>
                  <a:pt x="14315" y="8915"/>
                  <a:pt x="14271" y="8915"/>
                </a:cubicBezTo>
                <a:lnTo>
                  <a:pt x="14271" y="8915"/>
                </a:lnTo>
                <a:cubicBezTo>
                  <a:pt x="13950" y="8890"/>
                  <a:pt x="13654" y="8789"/>
                  <a:pt x="13377" y="8613"/>
                </a:cubicBezTo>
                <a:lnTo>
                  <a:pt x="13377" y="8613"/>
                </a:lnTo>
                <a:cubicBezTo>
                  <a:pt x="13219" y="8519"/>
                  <a:pt x="13062" y="8411"/>
                  <a:pt x="12910" y="8304"/>
                </a:cubicBezTo>
                <a:lnTo>
                  <a:pt x="12910" y="8304"/>
                </a:lnTo>
                <a:cubicBezTo>
                  <a:pt x="12665" y="8115"/>
                  <a:pt x="12394" y="7964"/>
                  <a:pt x="12123" y="7813"/>
                </a:cubicBezTo>
                <a:lnTo>
                  <a:pt x="12123" y="7813"/>
                </a:lnTo>
                <a:cubicBezTo>
                  <a:pt x="11757" y="7618"/>
                  <a:pt x="11373" y="7485"/>
                  <a:pt x="10970" y="7403"/>
                </a:cubicBezTo>
                <a:lnTo>
                  <a:pt x="10970" y="7403"/>
                </a:lnTo>
                <a:cubicBezTo>
                  <a:pt x="10919" y="7391"/>
                  <a:pt x="10869" y="7378"/>
                  <a:pt x="10812" y="7359"/>
                </a:cubicBezTo>
                <a:lnTo>
                  <a:pt x="10812" y="7359"/>
                </a:lnTo>
                <a:cubicBezTo>
                  <a:pt x="10806" y="7359"/>
                  <a:pt x="10806" y="7353"/>
                  <a:pt x="10800" y="7347"/>
                </a:cubicBezTo>
                <a:lnTo>
                  <a:pt x="10800" y="7347"/>
                </a:lnTo>
                <a:cubicBezTo>
                  <a:pt x="10806" y="7334"/>
                  <a:pt x="10812" y="7322"/>
                  <a:pt x="10819" y="7315"/>
                </a:cubicBezTo>
                <a:lnTo>
                  <a:pt x="10819" y="7315"/>
                </a:lnTo>
                <a:cubicBezTo>
                  <a:pt x="11260" y="7139"/>
                  <a:pt x="11713" y="7038"/>
                  <a:pt x="12192" y="7070"/>
                </a:cubicBezTo>
                <a:lnTo>
                  <a:pt x="12192" y="7070"/>
                </a:lnTo>
                <a:cubicBezTo>
                  <a:pt x="12438" y="7082"/>
                  <a:pt x="12677" y="7114"/>
                  <a:pt x="12898" y="7221"/>
                </a:cubicBezTo>
                <a:lnTo>
                  <a:pt x="12898" y="7221"/>
                </a:lnTo>
                <a:cubicBezTo>
                  <a:pt x="13024" y="7277"/>
                  <a:pt x="13137" y="7353"/>
                  <a:pt x="13225" y="7460"/>
                </a:cubicBezTo>
                <a:lnTo>
                  <a:pt x="13225" y="7460"/>
                </a:lnTo>
                <a:cubicBezTo>
                  <a:pt x="13389" y="7649"/>
                  <a:pt x="13553" y="7826"/>
                  <a:pt x="13723" y="7996"/>
                </a:cubicBezTo>
                <a:lnTo>
                  <a:pt x="13723" y="7996"/>
                </a:lnTo>
                <a:cubicBezTo>
                  <a:pt x="14170" y="8443"/>
                  <a:pt x="14706" y="8726"/>
                  <a:pt x="15330" y="8846"/>
                </a:cubicBezTo>
                <a:lnTo>
                  <a:pt x="15330" y="8846"/>
                </a:lnTo>
                <a:cubicBezTo>
                  <a:pt x="15405" y="8859"/>
                  <a:pt x="15475" y="8871"/>
                  <a:pt x="15550" y="8890"/>
                </a:cubicBezTo>
                <a:lnTo>
                  <a:pt x="15550" y="8890"/>
                </a:lnTo>
                <a:cubicBezTo>
                  <a:pt x="15556" y="8890"/>
                  <a:pt x="15563" y="8897"/>
                  <a:pt x="15563" y="8903"/>
                </a:cubicBezTo>
                <a:lnTo>
                  <a:pt x="15563" y="8903"/>
                </a:lnTo>
                <a:cubicBezTo>
                  <a:pt x="15563" y="8909"/>
                  <a:pt x="15556" y="8915"/>
                  <a:pt x="15544" y="8928"/>
                </a:cubicBezTo>
                <a:lnTo>
                  <a:pt x="15544" y="8928"/>
                </a:lnTo>
                <a:cubicBezTo>
                  <a:pt x="15342" y="8947"/>
                  <a:pt x="15141" y="8960"/>
                  <a:pt x="14933" y="8960"/>
                </a:cubicBezTo>
                <a:lnTo>
                  <a:pt x="14933" y="8960"/>
                </a:lnTo>
                <a:cubicBezTo>
                  <a:pt x="14756" y="8960"/>
                  <a:pt x="14574" y="8947"/>
                  <a:pt x="14397" y="8928"/>
                </a:cubicBezTo>
                <a:close/>
                <a:moveTo>
                  <a:pt x="3832" y="8166"/>
                </a:moveTo>
                <a:cubicBezTo>
                  <a:pt x="3775" y="8078"/>
                  <a:pt x="3712" y="7989"/>
                  <a:pt x="3649" y="7914"/>
                </a:cubicBezTo>
                <a:lnTo>
                  <a:pt x="3649" y="7914"/>
                </a:lnTo>
                <a:cubicBezTo>
                  <a:pt x="3567" y="7807"/>
                  <a:pt x="3485" y="7706"/>
                  <a:pt x="3397" y="7611"/>
                </a:cubicBezTo>
                <a:lnTo>
                  <a:pt x="3397" y="7611"/>
                </a:lnTo>
                <a:cubicBezTo>
                  <a:pt x="3302" y="7517"/>
                  <a:pt x="3189" y="7448"/>
                  <a:pt x="3069" y="7397"/>
                </a:cubicBezTo>
                <a:lnTo>
                  <a:pt x="3069" y="7397"/>
                </a:lnTo>
                <a:cubicBezTo>
                  <a:pt x="3006" y="7372"/>
                  <a:pt x="2943" y="7347"/>
                  <a:pt x="2861" y="7309"/>
                </a:cubicBezTo>
                <a:lnTo>
                  <a:pt x="2861" y="7309"/>
                </a:lnTo>
                <a:cubicBezTo>
                  <a:pt x="2905" y="7290"/>
                  <a:pt x="2924" y="7271"/>
                  <a:pt x="2950" y="7265"/>
                </a:cubicBezTo>
                <a:lnTo>
                  <a:pt x="2950" y="7265"/>
                </a:lnTo>
                <a:cubicBezTo>
                  <a:pt x="3321" y="7164"/>
                  <a:pt x="3699" y="7158"/>
                  <a:pt x="4077" y="7227"/>
                </a:cubicBezTo>
                <a:lnTo>
                  <a:pt x="4077" y="7227"/>
                </a:lnTo>
                <a:cubicBezTo>
                  <a:pt x="4172" y="7240"/>
                  <a:pt x="4254" y="7277"/>
                  <a:pt x="4323" y="7340"/>
                </a:cubicBezTo>
                <a:lnTo>
                  <a:pt x="4323" y="7340"/>
                </a:lnTo>
                <a:cubicBezTo>
                  <a:pt x="4418" y="7429"/>
                  <a:pt x="4506" y="7523"/>
                  <a:pt x="4594" y="7624"/>
                </a:cubicBezTo>
                <a:lnTo>
                  <a:pt x="4594" y="7624"/>
                </a:lnTo>
                <a:cubicBezTo>
                  <a:pt x="4619" y="7649"/>
                  <a:pt x="4638" y="7687"/>
                  <a:pt x="4663" y="7725"/>
                </a:cubicBezTo>
                <a:lnTo>
                  <a:pt x="4663" y="7725"/>
                </a:lnTo>
                <a:cubicBezTo>
                  <a:pt x="4789" y="7933"/>
                  <a:pt x="4909" y="8134"/>
                  <a:pt x="5041" y="8355"/>
                </a:cubicBezTo>
                <a:lnTo>
                  <a:pt x="5041" y="8355"/>
                </a:lnTo>
                <a:cubicBezTo>
                  <a:pt x="4997" y="8361"/>
                  <a:pt x="4959" y="8374"/>
                  <a:pt x="4915" y="8374"/>
                </a:cubicBezTo>
                <a:lnTo>
                  <a:pt x="4915" y="8374"/>
                </a:lnTo>
                <a:cubicBezTo>
                  <a:pt x="4720" y="8380"/>
                  <a:pt x="4518" y="8380"/>
                  <a:pt x="4317" y="8386"/>
                </a:cubicBezTo>
                <a:lnTo>
                  <a:pt x="4317" y="8386"/>
                </a:lnTo>
                <a:cubicBezTo>
                  <a:pt x="4304" y="8393"/>
                  <a:pt x="4298" y="8393"/>
                  <a:pt x="4285" y="8393"/>
                </a:cubicBezTo>
                <a:lnTo>
                  <a:pt x="4285" y="8393"/>
                </a:lnTo>
                <a:cubicBezTo>
                  <a:pt x="4102" y="8393"/>
                  <a:pt x="3945" y="8323"/>
                  <a:pt x="3832" y="8166"/>
                </a:cubicBezTo>
                <a:moveTo>
                  <a:pt x="5306" y="8367"/>
                </a:moveTo>
                <a:cubicBezTo>
                  <a:pt x="5262" y="8367"/>
                  <a:pt x="5211" y="8342"/>
                  <a:pt x="5174" y="8317"/>
                </a:cubicBezTo>
                <a:lnTo>
                  <a:pt x="5174" y="8317"/>
                </a:lnTo>
                <a:cubicBezTo>
                  <a:pt x="5123" y="8279"/>
                  <a:pt x="5079" y="8235"/>
                  <a:pt x="5041" y="8185"/>
                </a:cubicBezTo>
                <a:lnTo>
                  <a:pt x="5041" y="8185"/>
                </a:lnTo>
                <a:cubicBezTo>
                  <a:pt x="4985" y="8109"/>
                  <a:pt x="4928" y="8027"/>
                  <a:pt x="4884" y="7945"/>
                </a:cubicBezTo>
                <a:lnTo>
                  <a:pt x="4884" y="7945"/>
                </a:lnTo>
                <a:cubicBezTo>
                  <a:pt x="4777" y="7744"/>
                  <a:pt x="4663" y="7548"/>
                  <a:pt x="4506" y="7385"/>
                </a:cubicBezTo>
                <a:lnTo>
                  <a:pt x="4506" y="7385"/>
                </a:lnTo>
                <a:cubicBezTo>
                  <a:pt x="4537" y="7328"/>
                  <a:pt x="4575" y="7353"/>
                  <a:pt x="4600" y="7366"/>
                </a:cubicBezTo>
                <a:lnTo>
                  <a:pt x="4600" y="7366"/>
                </a:lnTo>
                <a:cubicBezTo>
                  <a:pt x="4940" y="7498"/>
                  <a:pt x="5281" y="7637"/>
                  <a:pt x="5602" y="7813"/>
                </a:cubicBezTo>
                <a:lnTo>
                  <a:pt x="5602" y="7813"/>
                </a:lnTo>
                <a:cubicBezTo>
                  <a:pt x="5904" y="7977"/>
                  <a:pt x="6213" y="8134"/>
                  <a:pt x="6522" y="8292"/>
                </a:cubicBezTo>
                <a:lnTo>
                  <a:pt x="6522" y="8292"/>
                </a:lnTo>
                <a:cubicBezTo>
                  <a:pt x="6541" y="8304"/>
                  <a:pt x="6560" y="8317"/>
                  <a:pt x="6610" y="8348"/>
                </a:cubicBezTo>
                <a:lnTo>
                  <a:pt x="6610" y="8348"/>
                </a:lnTo>
                <a:cubicBezTo>
                  <a:pt x="6547" y="8361"/>
                  <a:pt x="6515" y="8374"/>
                  <a:pt x="6484" y="8374"/>
                </a:cubicBezTo>
                <a:lnTo>
                  <a:pt x="6484" y="8374"/>
                </a:lnTo>
                <a:cubicBezTo>
                  <a:pt x="6377" y="8374"/>
                  <a:pt x="6276" y="8374"/>
                  <a:pt x="6169" y="8374"/>
                </a:cubicBezTo>
                <a:lnTo>
                  <a:pt x="6169" y="8374"/>
                </a:lnTo>
                <a:cubicBezTo>
                  <a:pt x="5879" y="8374"/>
                  <a:pt x="5589" y="8374"/>
                  <a:pt x="5306" y="8367"/>
                </a:cubicBezTo>
                <a:moveTo>
                  <a:pt x="1765" y="7857"/>
                </a:moveTo>
                <a:cubicBezTo>
                  <a:pt x="1979" y="7693"/>
                  <a:pt x="2212" y="7555"/>
                  <a:pt x="2458" y="7435"/>
                </a:cubicBezTo>
                <a:lnTo>
                  <a:pt x="2458" y="7435"/>
                </a:lnTo>
                <a:cubicBezTo>
                  <a:pt x="2546" y="7391"/>
                  <a:pt x="2641" y="7385"/>
                  <a:pt x="2735" y="7391"/>
                </a:cubicBezTo>
                <a:lnTo>
                  <a:pt x="2735" y="7391"/>
                </a:lnTo>
                <a:cubicBezTo>
                  <a:pt x="2931" y="7410"/>
                  <a:pt x="3101" y="7479"/>
                  <a:pt x="3252" y="7599"/>
                </a:cubicBezTo>
                <a:lnTo>
                  <a:pt x="3252" y="7599"/>
                </a:lnTo>
                <a:cubicBezTo>
                  <a:pt x="3328" y="7655"/>
                  <a:pt x="3397" y="7731"/>
                  <a:pt x="3460" y="7800"/>
                </a:cubicBezTo>
                <a:lnTo>
                  <a:pt x="3460" y="7800"/>
                </a:lnTo>
                <a:cubicBezTo>
                  <a:pt x="3510" y="7857"/>
                  <a:pt x="3554" y="7920"/>
                  <a:pt x="3598" y="7983"/>
                </a:cubicBezTo>
                <a:lnTo>
                  <a:pt x="3598" y="7983"/>
                </a:lnTo>
                <a:cubicBezTo>
                  <a:pt x="3649" y="8046"/>
                  <a:pt x="3693" y="8115"/>
                  <a:pt x="3743" y="8185"/>
                </a:cubicBezTo>
                <a:lnTo>
                  <a:pt x="3743" y="8185"/>
                </a:lnTo>
                <a:cubicBezTo>
                  <a:pt x="3787" y="8241"/>
                  <a:pt x="3838" y="8298"/>
                  <a:pt x="3901" y="8374"/>
                </a:cubicBezTo>
                <a:lnTo>
                  <a:pt x="3901" y="8374"/>
                </a:lnTo>
                <a:cubicBezTo>
                  <a:pt x="3850" y="8374"/>
                  <a:pt x="3819" y="8380"/>
                  <a:pt x="3800" y="8367"/>
                </a:cubicBezTo>
                <a:lnTo>
                  <a:pt x="3800" y="8367"/>
                </a:lnTo>
                <a:cubicBezTo>
                  <a:pt x="3699" y="8323"/>
                  <a:pt x="3598" y="8273"/>
                  <a:pt x="3504" y="8222"/>
                </a:cubicBezTo>
                <a:lnTo>
                  <a:pt x="3504" y="8222"/>
                </a:lnTo>
                <a:cubicBezTo>
                  <a:pt x="3378" y="8153"/>
                  <a:pt x="3252" y="8078"/>
                  <a:pt x="3126" y="8002"/>
                </a:cubicBezTo>
                <a:lnTo>
                  <a:pt x="3126" y="8002"/>
                </a:lnTo>
                <a:cubicBezTo>
                  <a:pt x="2912" y="7882"/>
                  <a:pt x="2679" y="7832"/>
                  <a:pt x="2433" y="7832"/>
                </a:cubicBezTo>
                <a:lnTo>
                  <a:pt x="2433" y="7832"/>
                </a:lnTo>
                <a:cubicBezTo>
                  <a:pt x="2256" y="7832"/>
                  <a:pt x="2086" y="7851"/>
                  <a:pt x="1916" y="7889"/>
                </a:cubicBezTo>
                <a:lnTo>
                  <a:pt x="1916" y="7889"/>
                </a:lnTo>
                <a:cubicBezTo>
                  <a:pt x="1853" y="7901"/>
                  <a:pt x="1797" y="7914"/>
                  <a:pt x="1740" y="7926"/>
                </a:cubicBezTo>
                <a:lnTo>
                  <a:pt x="1740" y="7926"/>
                </a:lnTo>
                <a:cubicBezTo>
                  <a:pt x="1715" y="7882"/>
                  <a:pt x="1746" y="7870"/>
                  <a:pt x="1765" y="7857"/>
                </a:cubicBezTo>
                <a:moveTo>
                  <a:pt x="27565" y="12551"/>
                </a:moveTo>
                <a:cubicBezTo>
                  <a:pt x="27212" y="12003"/>
                  <a:pt x="26979" y="11423"/>
                  <a:pt x="26954" y="10768"/>
                </a:cubicBezTo>
                <a:lnTo>
                  <a:pt x="26954" y="10768"/>
                </a:lnTo>
                <a:cubicBezTo>
                  <a:pt x="26935" y="10402"/>
                  <a:pt x="26922" y="10037"/>
                  <a:pt x="26910" y="9672"/>
                </a:cubicBezTo>
                <a:lnTo>
                  <a:pt x="26910" y="9672"/>
                </a:lnTo>
                <a:cubicBezTo>
                  <a:pt x="26897" y="9262"/>
                  <a:pt x="26865" y="8859"/>
                  <a:pt x="26746" y="8462"/>
                </a:cubicBezTo>
                <a:lnTo>
                  <a:pt x="26746" y="8462"/>
                </a:lnTo>
                <a:cubicBezTo>
                  <a:pt x="26733" y="8418"/>
                  <a:pt x="26733" y="8367"/>
                  <a:pt x="26739" y="8317"/>
                </a:cubicBezTo>
                <a:lnTo>
                  <a:pt x="26739" y="8317"/>
                </a:lnTo>
                <a:cubicBezTo>
                  <a:pt x="26790" y="8040"/>
                  <a:pt x="26828" y="7763"/>
                  <a:pt x="26802" y="7473"/>
                </a:cubicBezTo>
                <a:lnTo>
                  <a:pt x="26802" y="7473"/>
                </a:lnTo>
                <a:cubicBezTo>
                  <a:pt x="26802" y="7466"/>
                  <a:pt x="26815" y="7454"/>
                  <a:pt x="26828" y="7435"/>
                </a:cubicBezTo>
                <a:lnTo>
                  <a:pt x="26828" y="7435"/>
                </a:lnTo>
                <a:cubicBezTo>
                  <a:pt x="26840" y="7441"/>
                  <a:pt x="26865" y="7441"/>
                  <a:pt x="26878" y="7448"/>
                </a:cubicBezTo>
                <a:lnTo>
                  <a:pt x="26878" y="7448"/>
                </a:lnTo>
                <a:cubicBezTo>
                  <a:pt x="27149" y="7599"/>
                  <a:pt x="27420" y="7756"/>
                  <a:pt x="27691" y="7907"/>
                </a:cubicBezTo>
                <a:lnTo>
                  <a:pt x="27691" y="7907"/>
                </a:lnTo>
                <a:cubicBezTo>
                  <a:pt x="27798" y="7970"/>
                  <a:pt x="27867" y="8059"/>
                  <a:pt x="27918" y="8172"/>
                </a:cubicBezTo>
                <a:lnTo>
                  <a:pt x="27918" y="8172"/>
                </a:lnTo>
                <a:cubicBezTo>
                  <a:pt x="28044" y="8456"/>
                  <a:pt x="28100" y="8764"/>
                  <a:pt x="28107" y="9073"/>
                </a:cubicBezTo>
                <a:lnTo>
                  <a:pt x="28107" y="9073"/>
                </a:lnTo>
                <a:cubicBezTo>
                  <a:pt x="28119" y="9413"/>
                  <a:pt x="28050" y="9735"/>
                  <a:pt x="27886" y="10031"/>
                </a:cubicBezTo>
                <a:lnTo>
                  <a:pt x="27886" y="10031"/>
                </a:lnTo>
                <a:cubicBezTo>
                  <a:pt x="27811" y="10163"/>
                  <a:pt x="27748" y="10302"/>
                  <a:pt x="27684" y="10440"/>
                </a:cubicBezTo>
                <a:lnTo>
                  <a:pt x="27684" y="10440"/>
                </a:lnTo>
                <a:cubicBezTo>
                  <a:pt x="27514" y="10818"/>
                  <a:pt x="27489" y="11215"/>
                  <a:pt x="27546" y="11618"/>
                </a:cubicBezTo>
                <a:lnTo>
                  <a:pt x="27546" y="11618"/>
                </a:lnTo>
                <a:cubicBezTo>
                  <a:pt x="27571" y="11769"/>
                  <a:pt x="27609" y="11921"/>
                  <a:pt x="27628" y="12072"/>
                </a:cubicBezTo>
                <a:lnTo>
                  <a:pt x="27628" y="12072"/>
                </a:lnTo>
                <a:cubicBezTo>
                  <a:pt x="27653" y="12204"/>
                  <a:pt x="27666" y="12343"/>
                  <a:pt x="27678" y="12481"/>
                </a:cubicBezTo>
                <a:lnTo>
                  <a:pt x="27678" y="12481"/>
                </a:lnTo>
                <a:cubicBezTo>
                  <a:pt x="27678" y="12526"/>
                  <a:pt x="27666" y="12576"/>
                  <a:pt x="27653" y="12670"/>
                </a:cubicBezTo>
                <a:lnTo>
                  <a:pt x="27653" y="12670"/>
                </a:lnTo>
                <a:cubicBezTo>
                  <a:pt x="27603" y="12601"/>
                  <a:pt x="27577" y="12576"/>
                  <a:pt x="27565" y="12551"/>
                </a:cubicBezTo>
                <a:moveTo>
                  <a:pt x="587" y="8966"/>
                </a:moveTo>
                <a:cubicBezTo>
                  <a:pt x="568" y="8928"/>
                  <a:pt x="600" y="8915"/>
                  <a:pt x="618" y="8897"/>
                </a:cubicBezTo>
                <a:lnTo>
                  <a:pt x="618" y="8897"/>
                </a:lnTo>
                <a:cubicBezTo>
                  <a:pt x="826" y="8689"/>
                  <a:pt x="1041" y="8487"/>
                  <a:pt x="1255" y="8279"/>
                </a:cubicBezTo>
                <a:lnTo>
                  <a:pt x="1255" y="8279"/>
                </a:lnTo>
                <a:cubicBezTo>
                  <a:pt x="1343" y="8191"/>
                  <a:pt x="1450" y="8122"/>
                  <a:pt x="1570" y="8078"/>
                </a:cubicBezTo>
                <a:lnTo>
                  <a:pt x="1570" y="8078"/>
                </a:lnTo>
                <a:cubicBezTo>
                  <a:pt x="1916" y="7945"/>
                  <a:pt x="2269" y="7889"/>
                  <a:pt x="2641" y="7926"/>
                </a:cubicBezTo>
                <a:lnTo>
                  <a:pt x="2641" y="7926"/>
                </a:lnTo>
                <a:cubicBezTo>
                  <a:pt x="2792" y="7945"/>
                  <a:pt x="2931" y="7989"/>
                  <a:pt x="3057" y="8059"/>
                </a:cubicBezTo>
                <a:lnTo>
                  <a:pt x="3057" y="8059"/>
                </a:lnTo>
                <a:cubicBezTo>
                  <a:pt x="3233" y="8153"/>
                  <a:pt x="3403" y="8260"/>
                  <a:pt x="3573" y="8361"/>
                </a:cubicBezTo>
                <a:lnTo>
                  <a:pt x="3573" y="8361"/>
                </a:lnTo>
                <a:cubicBezTo>
                  <a:pt x="3580" y="8367"/>
                  <a:pt x="3586" y="8386"/>
                  <a:pt x="3592" y="8411"/>
                </a:cubicBezTo>
                <a:lnTo>
                  <a:pt x="3592" y="8411"/>
                </a:lnTo>
                <a:cubicBezTo>
                  <a:pt x="3535" y="8424"/>
                  <a:pt x="3479" y="8430"/>
                  <a:pt x="3422" y="8437"/>
                </a:cubicBezTo>
                <a:lnTo>
                  <a:pt x="3422" y="8437"/>
                </a:lnTo>
                <a:cubicBezTo>
                  <a:pt x="2792" y="8493"/>
                  <a:pt x="2175" y="8582"/>
                  <a:pt x="1557" y="8714"/>
                </a:cubicBezTo>
                <a:lnTo>
                  <a:pt x="1557" y="8714"/>
                </a:lnTo>
                <a:cubicBezTo>
                  <a:pt x="1267" y="8777"/>
                  <a:pt x="978" y="8846"/>
                  <a:pt x="700" y="8953"/>
                </a:cubicBezTo>
                <a:lnTo>
                  <a:pt x="700" y="8953"/>
                </a:lnTo>
                <a:cubicBezTo>
                  <a:pt x="669" y="8960"/>
                  <a:pt x="631" y="8966"/>
                  <a:pt x="600" y="8972"/>
                </a:cubicBezTo>
                <a:lnTo>
                  <a:pt x="600" y="8972"/>
                </a:lnTo>
                <a:cubicBezTo>
                  <a:pt x="600" y="8972"/>
                  <a:pt x="600" y="8972"/>
                  <a:pt x="600" y="8972"/>
                </a:cubicBezTo>
                <a:lnTo>
                  <a:pt x="600" y="8972"/>
                </a:lnTo>
                <a:cubicBezTo>
                  <a:pt x="593" y="8972"/>
                  <a:pt x="587" y="8966"/>
                  <a:pt x="587" y="8966"/>
                </a:cubicBezTo>
                <a:moveTo>
                  <a:pt x="22531" y="9482"/>
                </a:moveTo>
                <a:cubicBezTo>
                  <a:pt x="22499" y="9356"/>
                  <a:pt x="22480" y="9224"/>
                  <a:pt x="22443" y="9104"/>
                </a:cubicBezTo>
                <a:lnTo>
                  <a:pt x="22443" y="9104"/>
                </a:lnTo>
                <a:cubicBezTo>
                  <a:pt x="22392" y="8953"/>
                  <a:pt x="22424" y="8815"/>
                  <a:pt x="22487" y="8682"/>
                </a:cubicBezTo>
                <a:lnTo>
                  <a:pt x="22487" y="8682"/>
                </a:lnTo>
                <a:cubicBezTo>
                  <a:pt x="22493" y="8663"/>
                  <a:pt x="22506" y="8645"/>
                  <a:pt x="22518" y="8626"/>
                </a:cubicBezTo>
                <a:lnTo>
                  <a:pt x="22518" y="8626"/>
                </a:lnTo>
                <a:cubicBezTo>
                  <a:pt x="22581" y="8531"/>
                  <a:pt x="22651" y="8437"/>
                  <a:pt x="22714" y="8336"/>
                </a:cubicBezTo>
                <a:lnTo>
                  <a:pt x="22714" y="8336"/>
                </a:lnTo>
                <a:cubicBezTo>
                  <a:pt x="22770" y="8241"/>
                  <a:pt x="22821" y="8147"/>
                  <a:pt x="22890" y="8027"/>
                </a:cubicBezTo>
                <a:lnTo>
                  <a:pt x="22890" y="8027"/>
                </a:lnTo>
                <a:cubicBezTo>
                  <a:pt x="23029" y="8411"/>
                  <a:pt x="22821" y="9205"/>
                  <a:pt x="22575" y="9602"/>
                </a:cubicBezTo>
                <a:lnTo>
                  <a:pt x="22575" y="9602"/>
                </a:lnTo>
                <a:cubicBezTo>
                  <a:pt x="22556" y="9558"/>
                  <a:pt x="22543" y="9520"/>
                  <a:pt x="22531" y="9482"/>
                </a:cubicBezTo>
                <a:moveTo>
                  <a:pt x="27716" y="12771"/>
                </a:moveTo>
                <a:cubicBezTo>
                  <a:pt x="27804" y="12469"/>
                  <a:pt x="27741" y="12173"/>
                  <a:pt x="27678" y="11877"/>
                </a:cubicBezTo>
                <a:lnTo>
                  <a:pt x="27678" y="11877"/>
                </a:lnTo>
                <a:cubicBezTo>
                  <a:pt x="27615" y="11593"/>
                  <a:pt x="27584" y="11316"/>
                  <a:pt x="27615" y="11032"/>
                </a:cubicBezTo>
                <a:lnTo>
                  <a:pt x="27615" y="11032"/>
                </a:lnTo>
                <a:cubicBezTo>
                  <a:pt x="27634" y="10793"/>
                  <a:pt x="27710" y="10572"/>
                  <a:pt x="27811" y="10358"/>
                </a:cubicBezTo>
                <a:lnTo>
                  <a:pt x="27811" y="10358"/>
                </a:lnTo>
                <a:cubicBezTo>
                  <a:pt x="27855" y="10257"/>
                  <a:pt x="27905" y="10157"/>
                  <a:pt x="27962" y="10062"/>
                </a:cubicBezTo>
                <a:lnTo>
                  <a:pt x="27962" y="10062"/>
                </a:lnTo>
                <a:cubicBezTo>
                  <a:pt x="28151" y="9722"/>
                  <a:pt x="28207" y="9363"/>
                  <a:pt x="28189" y="8978"/>
                </a:cubicBezTo>
                <a:lnTo>
                  <a:pt x="28189" y="8978"/>
                </a:lnTo>
                <a:cubicBezTo>
                  <a:pt x="28176" y="8771"/>
                  <a:pt x="28138" y="8569"/>
                  <a:pt x="28075" y="8367"/>
                </a:cubicBezTo>
                <a:lnTo>
                  <a:pt x="28075" y="8367"/>
                </a:lnTo>
                <a:cubicBezTo>
                  <a:pt x="28063" y="8317"/>
                  <a:pt x="28050" y="8267"/>
                  <a:pt x="28025" y="8178"/>
                </a:cubicBezTo>
                <a:lnTo>
                  <a:pt x="28025" y="8178"/>
                </a:lnTo>
                <a:cubicBezTo>
                  <a:pt x="28075" y="8216"/>
                  <a:pt x="28100" y="8229"/>
                  <a:pt x="28119" y="8241"/>
                </a:cubicBezTo>
                <a:lnTo>
                  <a:pt x="28119" y="8241"/>
                </a:lnTo>
                <a:cubicBezTo>
                  <a:pt x="28504" y="8607"/>
                  <a:pt x="28730" y="9041"/>
                  <a:pt x="28718" y="9583"/>
                </a:cubicBezTo>
                <a:lnTo>
                  <a:pt x="28718" y="9583"/>
                </a:lnTo>
                <a:cubicBezTo>
                  <a:pt x="28711" y="9766"/>
                  <a:pt x="28705" y="9955"/>
                  <a:pt x="28693" y="10144"/>
                </a:cubicBezTo>
                <a:lnTo>
                  <a:pt x="28693" y="10144"/>
                </a:lnTo>
                <a:cubicBezTo>
                  <a:pt x="28686" y="10207"/>
                  <a:pt x="28661" y="10276"/>
                  <a:pt x="28630" y="10339"/>
                </a:cubicBezTo>
                <a:lnTo>
                  <a:pt x="28630" y="10339"/>
                </a:lnTo>
                <a:cubicBezTo>
                  <a:pt x="28554" y="10509"/>
                  <a:pt x="28478" y="10680"/>
                  <a:pt x="28396" y="10843"/>
                </a:cubicBezTo>
                <a:lnTo>
                  <a:pt x="28396" y="10843"/>
                </a:lnTo>
                <a:cubicBezTo>
                  <a:pt x="28214" y="11215"/>
                  <a:pt x="28151" y="11606"/>
                  <a:pt x="28214" y="12015"/>
                </a:cubicBezTo>
                <a:lnTo>
                  <a:pt x="28214" y="12015"/>
                </a:lnTo>
                <a:cubicBezTo>
                  <a:pt x="28239" y="12173"/>
                  <a:pt x="28264" y="12330"/>
                  <a:pt x="28277" y="12488"/>
                </a:cubicBezTo>
                <a:lnTo>
                  <a:pt x="28277" y="12488"/>
                </a:lnTo>
                <a:cubicBezTo>
                  <a:pt x="28296" y="12689"/>
                  <a:pt x="28264" y="12885"/>
                  <a:pt x="28157" y="13067"/>
                </a:cubicBezTo>
                <a:lnTo>
                  <a:pt x="28157" y="13067"/>
                </a:lnTo>
                <a:cubicBezTo>
                  <a:pt x="28132" y="13105"/>
                  <a:pt x="28094" y="13137"/>
                  <a:pt x="28056" y="13181"/>
                </a:cubicBezTo>
                <a:lnTo>
                  <a:pt x="28056" y="13181"/>
                </a:lnTo>
                <a:cubicBezTo>
                  <a:pt x="27911" y="13061"/>
                  <a:pt x="27823" y="12916"/>
                  <a:pt x="27716" y="12771"/>
                </a:cubicBezTo>
                <a:moveTo>
                  <a:pt x="5848" y="8481"/>
                </a:moveTo>
                <a:cubicBezTo>
                  <a:pt x="6087" y="8481"/>
                  <a:pt x="6326" y="8474"/>
                  <a:pt x="6572" y="8468"/>
                </a:cubicBezTo>
                <a:lnTo>
                  <a:pt x="6572" y="8468"/>
                </a:lnTo>
                <a:cubicBezTo>
                  <a:pt x="6623" y="8468"/>
                  <a:pt x="6679" y="8468"/>
                  <a:pt x="6749" y="8462"/>
                </a:cubicBezTo>
                <a:lnTo>
                  <a:pt x="6749" y="8462"/>
                </a:lnTo>
                <a:cubicBezTo>
                  <a:pt x="6730" y="8493"/>
                  <a:pt x="6723" y="8519"/>
                  <a:pt x="6711" y="8525"/>
                </a:cubicBezTo>
                <a:lnTo>
                  <a:pt x="6711" y="8525"/>
                </a:lnTo>
                <a:cubicBezTo>
                  <a:pt x="6213" y="8827"/>
                  <a:pt x="5722" y="9130"/>
                  <a:pt x="5180" y="9356"/>
                </a:cubicBezTo>
                <a:lnTo>
                  <a:pt x="5180" y="9356"/>
                </a:lnTo>
                <a:cubicBezTo>
                  <a:pt x="4890" y="9482"/>
                  <a:pt x="4588" y="9590"/>
                  <a:pt x="4279" y="9665"/>
                </a:cubicBezTo>
                <a:lnTo>
                  <a:pt x="4279" y="9665"/>
                </a:lnTo>
                <a:cubicBezTo>
                  <a:pt x="3901" y="9753"/>
                  <a:pt x="3523" y="9753"/>
                  <a:pt x="3145" y="9690"/>
                </a:cubicBezTo>
                <a:lnTo>
                  <a:pt x="3145" y="9690"/>
                </a:lnTo>
                <a:cubicBezTo>
                  <a:pt x="3126" y="9690"/>
                  <a:pt x="3107" y="9678"/>
                  <a:pt x="3050" y="9659"/>
                </a:cubicBezTo>
                <a:lnTo>
                  <a:pt x="3050" y="9659"/>
                </a:lnTo>
                <a:cubicBezTo>
                  <a:pt x="3101" y="9627"/>
                  <a:pt x="3120" y="9615"/>
                  <a:pt x="3145" y="9602"/>
                </a:cubicBezTo>
                <a:lnTo>
                  <a:pt x="3145" y="9602"/>
                </a:lnTo>
                <a:cubicBezTo>
                  <a:pt x="3334" y="9527"/>
                  <a:pt x="3491" y="9407"/>
                  <a:pt x="3636" y="9268"/>
                </a:cubicBezTo>
                <a:lnTo>
                  <a:pt x="3636" y="9268"/>
                </a:lnTo>
                <a:cubicBezTo>
                  <a:pt x="3781" y="9123"/>
                  <a:pt x="3920" y="8978"/>
                  <a:pt x="4065" y="8846"/>
                </a:cubicBezTo>
                <a:lnTo>
                  <a:pt x="4065" y="8846"/>
                </a:lnTo>
                <a:cubicBezTo>
                  <a:pt x="4159" y="8758"/>
                  <a:pt x="4266" y="8676"/>
                  <a:pt x="4380" y="8607"/>
                </a:cubicBezTo>
                <a:lnTo>
                  <a:pt x="4380" y="8607"/>
                </a:lnTo>
                <a:cubicBezTo>
                  <a:pt x="4512" y="8519"/>
                  <a:pt x="4663" y="8474"/>
                  <a:pt x="4827" y="8481"/>
                </a:cubicBezTo>
                <a:lnTo>
                  <a:pt x="4827" y="8481"/>
                </a:lnTo>
                <a:cubicBezTo>
                  <a:pt x="5079" y="8481"/>
                  <a:pt x="5325" y="8481"/>
                  <a:pt x="5570" y="8481"/>
                </a:cubicBezTo>
                <a:lnTo>
                  <a:pt x="5570" y="8481"/>
                </a:lnTo>
                <a:cubicBezTo>
                  <a:pt x="5665" y="8481"/>
                  <a:pt x="5753" y="8481"/>
                  <a:pt x="5848" y="8481"/>
                </a:cubicBezTo>
                <a:moveTo>
                  <a:pt x="2691" y="9596"/>
                </a:moveTo>
                <a:cubicBezTo>
                  <a:pt x="2338" y="9520"/>
                  <a:pt x="1992" y="9432"/>
                  <a:pt x="1639" y="9350"/>
                </a:cubicBezTo>
                <a:lnTo>
                  <a:pt x="1639" y="9350"/>
                </a:lnTo>
                <a:cubicBezTo>
                  <a:pt x="1614" y="9344"/>
                  <a:pt x="1595" y="9325"/>
                  <a:pt x="1563" y="9312"/>
                </a:cubicBezTo>
                <a:lnTo>
                  <a:pt x="1563" y="9312"/>
                </a:lnTo>
                <a:cubicBezTo>
                  <a:pt x="1582" y="9287"/>
                  <a:pt x="1595" y="9268"/>
                  <a:pt x="1614" y="9262"/>
                </a:cubicBezTo>
                <a:lnTo>
                  <a:pt x="1614" y="9262"/>
                </a:lnTo>
                <a:cubicBezTo>
                  <a:pt x="1771" y="9199"/>
                  <a:pt x="1916" y="9098"/>
                  <a:pt x="2036" y="8978"/>
                </a:cubicBezTo>
                <a:lnTo>
                  <a:pt x="2036" y="8978"/>
                </a:lnTo>
                <a:cubicBezTo>
                  <a:pt x="2282" y="8739"/>
                  <a:pt x="2565" y="8613"/>
                  <a:pt x="2905" y="8594"/>
                </a:cubicBezTo>
                <a:lnTo>
                  <a:pt x="2905" y="8594"/>
                </a:lnTo>
                <a:cubicBezTo>
                  <a:pt x="3328" y="8569"/>
                  <a:pt x="3750" y="8531"/>
                  <a:pt x="4165" y="8500"/>
                </a:cubicBezTo>
                <a:lnTo>
                  <a:pt x="4165" y="8500"/>
                </a:lnTo>
                <a:cubicBezTo>
                  <a:pt x="4216" y="8493"/>
                  <a:pt x="4260" y="8500"/>
                  <a:pt x="4323" y="8500"/>
                </a:cubicBezTo>
                <a:lnTo>
                  <a:pt x="4323" y="8500"/>
                </a:lnTo>
                <a:cubicBezTo>
                  <a:pt x="4304" y="8525"/>
                  <a:pt x="4298" y="8550"/>
                  <a:pt x="4285" y="8556"/>
                </a:cubicBezTo>
                <a:lnTo>
                  <a:pt x="4285" y="8556"/>
                </a:lnTo>
                <a:cubicBezTo>
                  <a:pt x="4134" y="8657"/>
                  <a:pt x="4008" y="8783"/>
                  <a:pt x="3882" y="8909"/>
                </a:cubicBezTo>
                <a:lnTo>
                  <a:pt x="3882" y="8909"/>
                </a:lnTo>
                <a:cubicBezTo>
                  <a:pt x="3750" y="9035"/>
                  <a:pt x="3624" y="9161"/>
                  <a:pt x="3498" y="9287"/>
                </a:cubicBezTo>
                <a:lnTo>
                  <a:pt x="3498" y="9287"/>
                </a:lnTo>
                <a:cubicBezTo>
                  <a:pt x="3321" y="9451"/>
                  <a:pt x="3113" y="9558"/>
                  <a:pt x="2874" y="9590"/>
                </a:cubicBezTo>
                <a:lnTo>
                  <a:pt x="2874" y="9590"/>
                </a:lnTo>
                <a:cubicBezTo>
                  <a:pt x="2836" y="9596"/>
                  <a:pt x="2798" y="9602"/>
                  <a:pt x="2761" y="9602"/>
                </a:cubicBezTo>
                <a:lnTo>
                  <a:pt x="2761" y="9602"/>
                </a:lnTo>
                <a:cubicBezTo>
                  <a:pt x="2735" y="9602"/>
                  <a:pt x="2710" y="9602"/>
                  <a:pt x="2691" y="9596"/>
                </a:cubicBezTo>
                <a:moveTo>
                  <a:pt x="1173" y="9243"/>
                </a:moveTo>
                <a:cubicBezTo>
                  <a:pt x="990" y="9199"/>
                  <a:pt x="795" y="9167"/>
                  <a:pt x="606" y="9130"/>
                </a:cubicBezTo>
                <a:lnTo>
                  <a:pt x="606" y="9130"/>
                </a:lnTo>
                <a:cubicBezTo>
                  <a:pt x="606" y="9086"/>
                  <a:pt x="644" y="9073"/>
                  <a:pt x="675" y="9067"/>
                </a:cubicBezTo>
                <a:lnTo>
                  <a:pt x="675" y="9067"/>
                </a:lnTo>
                <a:cubicBezTo>
                  <a:pt x="845" y="9010"/>
                  <a:pt x="1015" y="8947"/>
                  <a:pt x="1192" y="8909"/>
                </a:cubicBezTo>
                <a:lnTo>
                  <a:pt x="1192" y="8909"/>
                </a:lnTo>
                <a:cubicBezTo>
                  <a:pt x="1475" y="8840"/>
                  <a:pt x="1759" y="8783"/>
                  <a:pt x="2042" y="8726"/>
                </a:cubicBezTo>
                <a:lnTo>
                  <a:pt x="2042" y="8726"/>
                </a:lnTo>
                <a:cubicBezTo>
                  <a:pt x="2080" y="8720"/>
                  <a:pt x="2124" y="8695"/>
                  <a:pt x="2162" y="8752"/>
                </a:cubicBezTo>
                <a:lnTo>
                  <a:pt x="2162" y="8752"/>
                </a:lnTo>
                <a:cubicBezTo>
                  <a:pt x="1954" y="8947"/>
                  <a:pt x="1752" y="9149"/>
                  <a:pt x="1463" y="9230"/>
                </a:cubicBezTo>
                <a:lnTo>
                  <a:pt x="1463" y="9230"/>
                </a:lnTo>
                <a:cubicBezTo>
                  <a:pt x="1400" y="9243"/>
                  <a:pt x="1349" y="9256"/>
                  <a:pt x="1293" y="9256"/>
                </a:cubicBezTo>
                <a:lnTo>
                  <a:pt x="1293" y="9256"/>
                </a:lnTo>
                <a:cubicBezTo>
                  <a:pt x="1255" y="9256"/>
                  <a:pt x="1217" y="9249"/>
                  <a:pt x="1173" y="9243"/>
                </a:cubicBezTo>
                <a:moveTo>
                  <a:pt x="26683" y="9949"/>
                </a:moveTo>
                <a:cubicBezTo>
                  <a:pt x="26532" y="9848"/>
                  <a:pt x="26406" y="9716"/>
                  <a:pt x="26317" y="9558"/>
                </a:cubicBezTo>
                <a:lnTo>
                  <a:pt x="26317" y="9558"/>
                </a:lnTo>
                <a:cubicBezTo>
                  <a:pt x="26292" y="9520"/>
                  <a:pt x="26273" y="9470"/>
                  <a:pt x="26267" y="9426"/>
                </a:cubicBezTo>
                <a:lnTo>
                  <a:pt x="26267" y="9426"/>
                </a:lnTo>
                <a:cubicBezTo>
                  <a:pt x="26242" y="9199"/>
                  <a:pt x="26223" y="8972"/>
                  <a:pt x="26204" y="8745"/>
                </a:cubicBezTo>
                <a:lnTo>
                  <a:pt x="26204" y="8745"/>
                </a:lnTo>
                <a:cubicBezTo>
                  <a:pt x="26210" y="8739"/>
                  <a:pt x="26223" y="8733"/>
                  <a:pt x="26229" y="8726"/>
                </a:cubicBezTo>
                <a:lnTo>
                  <a:pt x="26229" y="8726"/>
                </a:lnTo>
                <a:cubicBezTo>
                  <a:pt x="26286" y="8808"/>
                  <a:pt x="26336" y="8890"/>
                  <a:pt x="26393" y="8966"/>
                </a:cubicBezTo>
                <a:lnTo>
                  <a:pt x="26393" y="8966"/>
                </a:lnTo>
                <a:cubicBezTo>
                  <a:pt x="26450" y="9035"/>
                  <a:pt x="26500" y="9104"/>
                  <a:pt x="26563" y="9174"/>
                </a:cubicBezTo>
                <a:lnTo>
                  <a:pt x="26563" y="9174"/>
                </a:lnTo>
                <a:cubicBezTo>
                  <a:pt x="26626" y="9243"/>
                  <a:pt x="26702" y="9306"/>
                  <a:pt x="26784" y="9394"/>
                </a:cubicBezTo>
                <a:lnTo>
                  <a:pt x="26784" y="9394"/>
                </a:lnTo>
                <a:cubicBezTo>
                  <a:pt x="26815" y="9571"/>
                  <a:pt x="26809" y="9766"/>
                  <a:pt x="26809" y="9955"/>
                </a:cubicBezTo>
                <a:lnTo>
                  <a:pt x="26809" y="9955"/>
                </a:lnTo>
                <a:cubicBezTo>
                  <a:pt x="26790" y="9968"/>
                  <a:pt x="26771" y="9974"/>
                  <a:pt x="26752" y="9974"/>
                </a:cubicBezTo>
                <a:lnTo>
                  <a:pt x="26752" y="9974"/>
                </a:lnTo>
                <a:cubicBezTo>
                  <a:pt x="26727" y="9974"/>
                  <a:pt x="26702" y="9961"/>
                  <a:pt x="26683" y="9949"/>
                </a:cubicBezTo>
                <a:moveTo>
                  <a:pt x="12646" y="10560"/>
                </a:moveTo>
                <a:cubicBezTo>
                  <a:pt x="12551" y="10484"/>
                  <a:pt x="12476" y="10396"/>
                  <a:pt x="12419" y="10295"/>
                </a:cubicBezTo>
                <a:lnTo>
                  <a:pt x="12419" y="10295"/>
                </a:lnTo>
                <a:cubicBezTo>
                  <a:pt x="12362" y="10201"/>
                  <a:pt x="12312" y="10113"/>
                  <a:pt x="12261" y="10024"/>
                </a:cubicBezTo>
                <a:lnTo>
                  <a:pt x="12261" y="10024"/>
                </a:lnTo>
                <a:cubicBezTo>
                  <a:pt x="12123" y="9779"/>
                  <a:pt x="11940" y="9571"/>
                  <a:pt x="11688" y="9445"/>
                </a:cubicBezTo>
                <a:lnTo>
                  <a:pt x="11688" y="9445"/>
                </a:lnTo>
                <a:cubicBezTo>
                  <a:pt x="11669" y="9438"/>
                  <a:pt x="11650" y="9419"/>
                  <a:pt x="11638" y="9407"/>
                </a:cubicBezTo>
                <a:lnTo>
                  <a:pt x="11638" y="9407"/>
                </a:lnTo>
                <a:cubicBezTo>
                  <a:pt x="11631" y="9407"/>
                  <a:pt x="11631" y="9401"/>
                  <a:pt x="11606" y="9369"/>
                </a:cubicBezTo>
                <a:lnTo>
                  <a:pt x="11606" y="9369"/>
                </a:lnTo>
                <a:cubicBezTo>
                  <a:pt x="11688" y="9350"/>
                  <a:pt x="11757" y="9338"/>
                  <a:pt x="11827" y="9331"/>
                </a:cubicBezTo>
                <a:lnTo>
                  <a:pt x="11827" y="9331"/>
                </a:lnTo>
                <a:cubicBezTo>
                  <a:pt x="12198" y="9281"/>
                  <a:pt x="12570" y="9281"/>
                  <a:pt x="12942" y="9300"/>
                </a:cubicBezTo>
                <a:lnTo>
                  <a:pt x="12942" y="9300"/>
                </a:lnTo>
                <a:cubicBezTo>
                  <a:pt x="13213" y="9306"/>
                  <a:pt x="13395" y="9432"/>
                  <a:pt x="13521" y="9665"/>
                </a:cubicBezTo>
                <a:lnTo>
                  <a:pt x="13521" y="9665"/>
                </a:lnTo>
                <a:cubicBezTo>
                  <a:pt x="13572" y="9753"/>
                  <a:pt x="13616" y="9848"/>
                  <a:pt x="13660" y="9942"/>
                </a:cubicBezTo>
                <a:lnTo>
                  <a:pt x="13660" y="9942"/>
                </a:lnTo>
                <a:cubicBezTo>
                  <a:pt x="13748" y="10169"/>
                  <a:pt x="13862" y="10383"/>
                  <a:pt x="14032" y="10560"/>
                </a:cubicBezTo>
                <a:lnTo>
                  <a:pt x="14032" y="10560"/>
                </a:lnTo>
                <a:cubicBezTo>
                  <a:pt x="14038" y="10566"/>
                  <a:pt x="14044" y="10585"/>
                  <a:pt x="14044" y="10598"/>
                </a:cubicBezTo>
                <a:lnTo>
                  <a:pt x="14044" y="10598"/>
                </a:lnTo>
                <a:cubicBezTo>
                  <a:pt x="14038" y="10635"/>
                  <a:pt x="14007" y="10629"/>
                  <a:pt x="13981" y="10629"/>
                </a:cubicBezTo>
                <a:lnTo>
                  <a:pt x="13981" y="10629"/>
                </a:lnTo>
                <a:cubicBezTo>
                  <a:pt x="13975" y="10629"/>
                  <a:pt x="13969" y="10629"/>
                  <a:pt x="13962" y="10629"/>
                </a:cubicBezTo>
                <a:lnTo>
                  <a:pt x="13962" y="10629"/>
                </a:lnTo>
                <a:cubicBezTo>
                  <a:pt x="13629" y="10642"/>
                  <a:pt x="13301" y="10654"/>
                  <a:pt x="12967" y="10673"/>
                </a:cubicBezTo>
                <a:lnTo>
                  <a:pt x="12967" y="10673"/>
                </a:lnTo>
                <a:cubicBezTo>
                  <a:pt x="12961" y="10673"/>
                  <a:pt x="12954" y="10673"/>
                  <a:pt x="12948" y="10673"/>
                </a:cubicBezTo>
                <a:lnTo>
                  <a:pt x="12948" y="10673"/>
                </a:lnTo>
                <a:cubicBezTo>
                  <a:pt x="12835" y="10673"/>
                  <a:pt x="12734" y="10629"/>
                  <a:pt x="12646" y="10560"/>
                </a:cubicBezTo>
                <a:moveTo>
                  <a:pt x="14107" y="10509"/>
                </a:moveTo>
                <a:cubicBezTo>
                  <a:pt x="14038" y="10434"/>
                  <a:pt x="13969" y="10352"/>
                  <a:pt x="13912" y="10264"/>
                </a:cubicBezTo>
                <a:lnTo>
                  <a:pt x="13912" y="10264"/>
                </a:lnTo>
                <a:cubicBezTo>
                  <a:pt x="13862" y="10194"/>
                  <a:pt x="13824" y="10113"/>
                  <a:pt x="13786" y="10031"/>
                </a:cubicBezTo>
                <a:lnTo>
                  <a:pt x="13786" y="10031"/>
                </a:lnTo>
                <a:cubicBezTo>
                  <a:pt x="13692" y="9816"/>
                  <a:pt x="13610" y="9596"/>
                  <a:pt x="13452" y="9401"/>
                </a:cubicBezTo>
                <a:lnTo>
                  <a:pt x="13452" y="9401"/>
                </a:lnTo>
                <a:cubicBezTo>
                  <a:pt x="13629" y="9394"/>
                  <a:pt x="13786" y="9426"/>
                  <a:pt x="13950" y="9457"/>
                </a:cubicBezTo>
                <a:lnTo>
                  <a:pt x="13950" y="9457"/>
                </a:lnTo>
                <a:cubicBezTo>
                  <a:pt x="14435" y="9564"/>
                  <a:pt x="14914" y="9709"/>
                  <a:pt x="15386" y="9867"/>
                </a:cubicBezTo>
                <a:lnTo>
                  <a:pt x="15386" y="9867"/>
                </a:lnTo>
                <a:cubicBezTo>
                  <a:pt x="15783" y="9993"/>
                  <a:pt x="16180" y="10113"/>
                  <a:pt x="16571" y="10239"/>
                </a:cubicBezTo>
                <a:lnTo>
                  <a:pt x="16571" y="10239"/>
                </a:lnTo>
                <a:cubicBezTo>
                  <a:pt x="16596" y="10245"/>
                  <a:pt x="16621" y="10257"/>
                  <a:pt x="16672" y="10276"/>
                </a:cubicBezTo>
                <a:lnTo>
                  <a:pt x="16672" y="10276"/>
                </a:lnTo>
                <a:cubicBezTo>
                  <a:pt x="16615" y="10308"/>
                  <a:pt x="16590" y="10327"/>
                  <a:pt x="16558" y="10333"/>
                </a:cubicBezTo>
                <a:lnTo>
                  <a:pt x="16558" y="10333"/>
                </a:lnTo>
                <a:cubicBezTo>
                  <a:pt x="16344" y="10383"/>
                  <a:pt x="16130" y="10440"/>
                  <a:pt x="15916" y="10472"/>
                </a:cubicBezTo>
                <a:lnTo>
                  <a:pt x="15916" y="10472"/>
                </a:lnTo>
                <a:cubicBezTo>
                  <a:pt x="15405" y="10547"/>
                  <a:pt x="14895" y="10585"/>
                  <a:pt x="14385" y="10610"/>
                </a:cubicBezTo>
                <a:lnTo>
                  <a:pt x="14385" y="10610"/>
                </a:lnTo>
                <a:cubicBezTo>
                  <a:pt x="14378" y="10610"/>
                  <a:pt x="14366" y="10610"/>
                  <a:pt x="14353" y="10610"/>
                </a:cubicBezTo>
                <a:lnTo>
                  <a:pt x="14353" y="10610"/>
                </a:lnTo>
                <a:cubicBezTo>
                  <a:pt x="14252" y="10610"/>
                  <a:pt x="14170" y="10585"/>
                  <a:pt x="14107" y="10509"/>
                </a:cubicBezTo>
                <a:moveTo>
                  <a:pt x="10126" y="9987"/>
                </a:moveTo>
                <a:cubicBezTo>
                  <a:pt x="10453" y="9753"/>
                  <a:pt x="10812" y="9571"/>
                  <a:pt x="11197" y="9457"/>
                </a:cubicBezTo>
                <a:lnTo>
                  <a:pt x="11197" y="9457"/>
                </a:lnTo>
                <a:cubicBezTo>
                  <a:pt x="11342" y="9413"/>
                  <a:pt x="11468" y="9426"/>
                  <a:pt x="11600" y="9489"/>
                </a:cubicBezTo>
                <a:lnTo>
                  <a:pt x="11600" y="9489"/>
                </a:lnTo>
                <a:cubicBezTo>
                  <a:pt x="11801" y="9583"/>
                  <a:pt x="11965" y="9728"/>
                  <a:pt x="12098" y="9911"/>
                </a:cubicBezTo>
                <a:lnTo>
                  <a:pt x="12098" y="9911"/>
                </a:lnTo>
                <a:cubicBezTo>
                  <a:pt x="12142" y="9980"/>
                  <a:pt x="12179" y="10056"/>
                  <a:pt x="12224" y="10125"/>
                </a:cubicBezTo>
                <a:lnTo>
                  <a:pt x="12224" y="10125"/>
                </a:lnTo>
                <a:cubicBezTo>
                  <a:pt x="12312" y="10264"/>
                  <a:pt x="12406" y="10402"/>
                  <a:pt x="12494" y="10541"/>
                </a:cubicBezTo>
                <a:lnTo>
                  <a:pt x="12494" y="10541"/>
                </a:lnTo>
                <a:cubicBezTo>
                  <a:pt x="12507" y="10566"/>
                  <a:pt x="12526" y="10585"/>
                  <a:pt x="12501" y="10610"/>
                </a:cubicBezTo>
                <a:lnTo>
                  <a:pt x="12501" y="10610"/>
                </a:lnTo>
                <a:cubicBezTo>
                  <a:pt x="12507" y="10610"/>
                  <a:pt x="12507" y="10610"/>
                  <a:pt x="12507" y="10610"/>
                </a:cubicBezTo>
                <a:lnTo>
                  <a:pt x="12507" y="10610"/>
                </a:lnTo>
                <a:cubicBezTo>
                  <a:pt x="12507" y="10617"/>
                  <a:pt x="12507" y="10617"/>
                  <a:pt x="12501" y="10617"/>
                </a:cubicBezTo>
                <a:lnTo>
                  <a:pt x="12501" y="10617"/>
                </a:lnTo>
                <a:cubicBezTo>
                  <a:pt x="12186" y="10390"/>
                  <a:pt x="11839" y="10220"/>
                  <a:pt x="11468" y="10106"/>
                </a:cubicBezTo>
                <a:lnTo>
                  <a:pt x="11468" y="10106"/>
                </a:lnTo>
                <a:cubicBezTo>
                  <a:pt x="11178" y="10018"/>
                  <a:pt x="10882" y="9993"/>
                  <a:pt x="10585" y="10012"/>
                </a:cubicBezTo>
                <a:lnTo>
                  <a:pt x="10585" y="10012"/>
                </a:lnTo>
                <a:cubicBezTo>
                  <a:pt x="10441" y="10024"/>
                  <a:pt x="10302" y="10050"/>
                  <a:pt x="10157" y="10068"/>
                </a:cubicBezTo>
                <a:lnTo>
                  <a:pt x="10157" y="10068"/>
                </a:lnTo>
                <a:cubicBezTo>
                  <a:pt x="10126" y="10075"/>
                  <a:pt x="10094" y="10075"/>
                  <a:pt x="10031" y="10075"/>
                </a:cubicBezTo>
                <a:lnTo>
                  <a:pt x="10031" y="10075"/>
                </a:lnTo>
                <a:cubicBezTo>
                  <a:pt x="10075" y="10031"/>
                  <a:pt x="10100" y="10005"/>
                  <a:pt x="10126" y="9987"/>
                </a:cubicBezTo>
                <a:moveTo>
                  <a:pt x="26973" y="11940"/>
                </a:moveTo>
                <a:cubicBezTo>
                  <a:pt x="26865" y="11889"/>
                  <a:pt x="26771" y="11820"/>
                  <a:pt x="26689" y="11738"/>
                </a:cubicBezTo>
                <a:lnTo>
                  <a:pt x="26689" y="11738"/>
                </a:lnTo>
                <a:cubicBezTo>
                  <a:pt x="26500" y="11543"/>
                  <a:pt x="26355" y="11316"/>
                  <a:pt x="26273" y="11051"/>
                </a:cubicBezTo>
                <a:lnTo>
                  <a:pt x="26273" y="11051"/>
                </a:lnTo>
                <a:cubicBezTo>
                  <a:pt x="26254" y="10995"/>
                  <a:pt x="26242" y="10932"/>
                  <a:pt x="26248" y="10869"/>
                </a:cubicBezTo>
                <a:lnTo>
                  <a:pt x="26248" y="10869"/>
                </a:lnTo>
                <a:cubicBezTo>
                  <a:pt x="26286" y="10509"/>
                  <a:pt x="26298" y="10144"/>
                  <a:pt x="26292" y="9779"/>
                </a:cubicBezTo>
                <a:lnTo>
                  <a:pt x="26292" y="9779"/>
                </a:lnTo>
                <a:cubicBezTo>
                  <a:pt x="26292" y="9766"/>
                  <a:pt x="26298" y="9753"/>
                  <a:pt x="26317" y="9709"/>
                </a:cubicBezTo>
                <a:lnTo>
                  <a:pt x="26317" y="9709"/>
                </a:lnTo>
                <a:cubicBezTo>
                  <a:pt x="26462" y="9892"/>
                  <a:pt x="26613" y="10024"/>
                  <a:pt x="26809" y="10106"/>
                </a:cubicBezTo>
                <a:lnTo>
                  <a:pt x="26809" y="10106"/>
                </a:lnTo>
                <a:cubicBezTo>
                  <a:pt x="26815" y="10220"/>
                  <a:pt x="26821" y="10320"/>
                  <a:pt x="26828" y="10428"/>
                </a:cubicBezTo>
                <a:lnTo>
                  <a:pt x="26828" y="10428"/>
                </a:lnTo>
                <a:cubicBezTo>
                  <a:pt x="26834" y="10528"/>
                  <a:pt x="26834" y="10635"/>
                  <a:pt x="26847" y="10736"/>
                </a:cubicBezTo>
                <a:lnTo>
                  <a:pt x="26847" y="10736"/>
                </a:lnTo>
                <a:cubicBezTo>
                  <a:pt x="26853" y="10837"/>
                  <a:pt x="26859" y="10944"/>
                  <a:pt x="26872" y="11045"/>
                </a:cubicBezTo>
                <a:lnTo>
                  <a:pt x="26872" y="11045"/>
                </a:lnTo>
                <a:cubicBezTo>
                  <a:pt x="26891" y="11146"/>
                  <a:pt x="26903" y="11247"/>
                  <a:pt x="26928" y="11347"/>
                </a:cubicBezTo>
                <a:lnTo>
                  <a:pt x="26928" y="11347"/>
                </a:lnTo>
                <a:cubicBezTo>
                  <a:pt x="26947" y="11448"/>
                  <a:pt x="26979" y="11549"/>
                  <a:pt x="27010" y="11650"/>
                </a:cubicBezTo>
                <a:lnTo>
                  <a:pt x="27010" y="11650"/>
                </a:lnTo>
                <a:cubicBezTo>
                  <a:pt x="27036" y="11744"/>
                  <a:pt x="27086" y="11839"/>
                  <a:pt x="27111" y="11958"/>
                </a:cubicBezTo>
                <a:lnTo>
                  <a:pt x="27111" y="11958"/>
                </a:lnTo>
                <a:cubicBezTo>
                  <a:pt x="27048" y="11952"/>
                  <a:pt x="27010" y="11952"/>
                  <a:pt x="26973" y="11940"/>
                </a:cubicBezTo>
                <a:moveTo>
                  <a:pt x="8695" y="11171"/>
                </a:moveTo>
                <a:cubicBezTo>
                  <a:pt x="8973" y="10932"/>
                  <a:pt x="9250" y="10692"/>
                  <a:pt x="9521" y="10446"/>
                </a:cubicBezTo>
                <a:lnTo>
                  <a:pt x="9521" y="10446"/>
                </a:lnTo>
                <a:cubicBezTo>
                  <a:pt x="9666" y="10320"/>
                  <a:pt x="9829" y="10239"/>
                  <a:pt x="10012" y="10188"/>
                </a:cubicBezTo>
                <a:lnTo>
                  <a:pt x="10012" y="10188"/>
                </a:lnTo>
                <a:cubicBezTo>
                  <a:pt x="10630" y="10031"/>
                  <a:pt x="11228" y="10050"/>
                  <a:pt x="11814" y="10327"/>
                </a:cubicBezTo>
                <a:lnTo>
                  <a:pt x="11814" y="10327"/>
                </a:lnTo>
                <a:cubicBezTo>
                  <a:pt x="11984" y="10402"/>
                  <a:pt x="12142" y="10497"/>
                  <a:pt x="12305" y="10585"/>
                </a:cubicBezTo>
                <a:lnTo>
                  <a:pt x="12305" y="10585"/>
                </a:lnTo>
                <a:cubicBezTo>
                  <a:pt x="12331" y="10604"/>
                  <a:pt x="12350" y="10629"/>
                  <a:pt x="12394" y="10673"/>
                </a:cubicBezTo>
                <a:lnTo>
                  <a:pt x="12394" y="10673"/>
                </a:lnTo>
                <a:cubicBezTo>
                  <a:pt x="11115" y="10717"/>
                  <a:pt x="9880" y="10887"/>
                  <a:pt x="8645" y="11253"/>
                </a:cubicBezTo>
                <a:lnTo>
                  <a:pt x="8645" y="11253"/>
                </a:lnTo>
                <a:cubicBezTo>
                  <a:pt x="8677" y="11202"/>
                  <a:pt x="8683" y="11184"/>
                  <a:pt x="8695" y="11171"/>
                </a:cubicBezTo>
                <a:moveTo>
                  <a:pt x="34735" y="12223"/>
                </a:moveTo>
                <a:cubicBezTo>
                  <a:pt x="34508" y="12066"/>
                  <a:pt x="34275" y="11895"/>
                  <a:pt x="34042" y="11738"/>
                </a:cubicBezTo>
                <a:lnTo>
                  <a:pt x="34042" y="11738"/>
                </a:lnTo>
                <a:cubicBezTo>
                  <a:pt x="33556" y="11404"/>
                  <a:pt x="33185" y="10957"/>
                  <a:pt x="32832" y="10491"/>
                </a:cubicBezTo>
                <a:lnTo>
                  <a:pt x="32832" y="10491"/>
                </a:lnTo>
                <a:cubicBezTo>
                  <a:pt x="32813" y="10465"/>
                  <a:pt x="32794" y="10434"/>
                  <a:pt x="32781" y="10402"/>
                </a:cubicBezTo>
                <a:lnTo>
                  <a:pt x="32781" y="10402"/>
                </a:lnTo>
                <a:cubicBezTo>
                  <a:pt x="32775" y="10390"/>
                  <a:pt x="32775" y="10377"/>
                  <a:pt x="32769" y="10339"/>
                </a:cubicBezTo>
                <a:lnTo>
                  <a:pt x="32769" y="10339"/>
                </a:lnTo>
                <a:cubicBezTo>
                  <a:pt x="33411" y="10755"/>
                  <a:pt x="33361" y="10711"/>
                  <a:pt x="34023" y="10906"/>
                </a:cubicBezTo>
                <a:lnTo>
                  <a:pt x="34023" y="10906"/>
                </a:lnTo>
                <a:cubicBezTo>
                  <a:pt x="34155" y="11070"/>
                  <a:pt x="34287" y="11234"/>
                  <a:pt x="34413" y="11398"/>
                </a:cubicBezTo>
                <a:lnTo>
                  <a:pt x="34413" y="11398"/>
                </a:lnTo>
                <a:cubicBezTo>
                  <a:pt x="34577" y="11606"/>
                  <a:pt x="34709" y="11826"/>
                  <a:pt x="34791" y="12084"/>
                </a:cubicBezTo>
                <a:lnTo>
                  <a:pt x="34791" y="12084"/>
                </a:lnTo>
                <a:cubicBezTo>
                  <a:pt x="34804" y="12122"/>
                  <a:pt x="34810" y="12166"/>
                  <a:pt x="34823" y="12204"/>
                </a:cubicBezTo>
                <a:lnTo>
                  <a:pt x="34823" y="12204"/>
                </a:lnTo>
                <a:cubicBezTo>
                  <a:pt x="34823" y="12217"/>
                  <a:pt x="34816" y="12229"/>
                  <a:pt x="34810" y="12255"/>
                </a:cubicBezTo>
                <a:lnTo>
                  <a:pt x="34810" y="12255"/>
                </a:lnTo>
                <a:cubicBezTo>
                  <a:pt x="34785" y="12242"/>
                  <a:pt x="34760" y="12242"/>
                  <a:pt x="34735" y="12223"/>
                </a:cubicBezTo>
                <a:moveTo>
                  <a:pt x="14763" y="11360"/>
                </a:moveTo>
                <a:cubicBezTo>
                  <a:pt x="14813" y="11297"/>
                  <a:pt x="14863" y="11228"/>
                  <a:pt x="14914" y="11158"/>
                </a:cubicBezTo>
                <a:lnTo>
                  <a:pt x="14914" y="11158"/>
                </a:lnTo>
                <a:cubicBezTo>
                  <a:pt x="15160" y="10824"/>
                  <a:pt x="15493" y="10642"/>
                  <a:pt x="15903" y="10579"/>
                </a:cubicBezTo>
                <a:lnTo>
                  <a:pt x="15903" y="10579"/>
                </a:lnTo>
                <a:cubicBezTo>
                  <a:pt x="16105" y="10554"/>
                  <a:pt x="16294" y="10503"/>
                  <a:pt x="16495" y="10465"/>
                </a:cubicBezTo>
                <a:lnTo>
                  <a:pt x="16495" y="10465"/>
                </a:lnTo>
                <a:cubicBezTo>
                  <a:pt x="16533" y="10459"/>
                  <a:pt x="16571" y="10453"/>
                  <a:pt x="16615" y="10440"/>
                </a:cubicBezTo>
                <a:lnTo>
                  <a:pt x="16615" y="10440"/>
                </a:lnTo>
                <a:cubicBezTo>
                  <a:pt x="16609" y="10472"/>
                  <a:pt x="16609" y="10484"/>
                  <a:pt x="16596" y="10491"/>
                </a:cubicBezTo>
                <a:lnTo>
                  <a:pt x="16596" y="10491"/>
                </a:lnTo>
                <a:cubicBezTo>
                  <a:pt x="16275" y="10768"/>
                  <a:pt x="15960" y="11045"/>
                  <a:pt x="15632" y="11310"/>
                </a:cubicBezTo>
                <a:lnTo>
                  <a:pt x="15632" y="11310"/>
                </a:lnTo>
                <a:cubicBezTo>
                  <a:pt x="15248" y="11612"/>
                  <a:pt x="14813" y="11826"/>
                  <a:pt x="14340" y="11958"/>
                </a:cubicBezTo>
                <a:lnTo>
                  <a:pt x="14340" y="11958"/>
                </a:lnTo>
                <a:cubicBezTo>
                  <a:pt x="14296" y="11971"/>
                  <a:pt x="14252" y="11984"/>
                  <a:pt x="14208" y="11996"/>
                </a:cubicBezTo>
                <a:lnTo>
                  <a:pt x="14208" y="11996"/>
                </a:lnTo>
                <a:cubicBezTo>
                  <a:pt x="14429" y="11801"/>
                  <a:pt x="14599" y="11580"/>
                  <a:pt x="14763" y="11360"/>
                </a:cubicBezTo>
                <a:moveTo>
                  <a:pt x="28132" y="13275"/>
                </a:moveTo>
                <a:cubicBezTo>
                  <a:pt x="28132" y="13263"/>
                  <a:pt x="28132" y="13244"/>
                  <a:pt x="28138" y="13237"/>
                </a:cubicBezTo>
                <a:lnTo>
                  <a:pt x="28138" y="13237"/>
                </a:lnTo>
                <a:cubicBezTo>
                  <a:pt x="28321" y="13011"/>
                  <a:pt x="28384" y="12746"/>
                  <a:pt x="28359" y="12463"/>
                </a:cubicBezTo>
                <a:lnTo>
                  <a:pt x="28359" y="12463"/>
                </a:lnTo>
                <a:cubicBezTo>
                  <a:pt x="28346" y="12311"/>
                  <a:pt x="28321" y="12160"/>
                  <a:pt x="28296" y="12009"/>
                </a:cubicBezTo>
                <a:lnTo>
                  <a:pt x="28296" y="12009"/>
                </a:lnTo>
                <a:cubicBezTo>
                  <a:pt x="28252" y="11706"/>
                  <a:pt x="28277" y="11404"/>
                  <a:pt x="28371" y="11108"/>
                </a:cubicBezTo>
                <a:lnTo>
                  <a:pt x="28371" y="11108"/>
                </a:lnTo>
                <a:cubicBezTo>
                  <a:pt x="28441" y="10906"/>
                  <a:pt x="28554" y="10724"/>
                  <a:pt x="28674" y="10541"/>
                </a:cubicBezTo>
                <a:lnTo>
                  <a:pt x="28674" y="10541"/>
                </a:lnTo>
                <a:cubicBezTo>
                  <a:pt x="28693" y="10648"/>
                  <a:pt x="28705" y="10761"/>
                  <a:pt x="28724" y="10869"/>
                </a:cubicBezTo>
                <a:lnTo>
                  <a:pt x="28724" y="10869"/>
                </a:lnTo>
                <a:cubicBezTo>
                  <a:pt x="28774" y="11139"/>
                  <a:pt x="28919" y="11354"/>
                  <a:pt x="29165" y="11486"/>
                </a:cubicBezTo>
                <a:lnTo>
                  <a:pt x="29165" y="11486"/>
                </a:lnTo>
                <a:cubicBezTo>
                  <a:pt x="29178" y="11492"/>
                  <a:pt x="29190" y="11505"/>
                  <a:pt x="29203" y="11511"/>
                </a:cubicBezTo>
                <a:lnTo>
                  <a:pt x="29203" y="11511"/>
                </a:lnTo>
                <a:cubicBezTo>
                  <a:pt x="29373" y="11568"/>
                  <a:pt x="29436" y="11706"/>
                  <a:pt x="29474" y="11864"/>
                </a:cubicBezTo>
                <a:lnTo>
                  <a:pt x="29474" y="11864"/>
                </a:lnTo>
                <a:cubicBezTo>
                  <a:pt x="29606" y="12393"/>
                  <a:pt x="29543" y="12897"/>
                  <a:pt x="29260" y="13363"/>
                </a:cubicBezTo>
                <a:lnTo>
                  <a:pt x="29260" y="13363"/>
                </a:lnTo>
                <a:cubicBezTo>
                  <a:pt x="29165" y="13521"/>
                  <a:pt x="29039" y="13666"/>
                  <a:pt x="28926" y="13811"/>
                </a:cubicBezTo>
                <a:lnTo>
                  <a:pt x="28926" y="13811"/>
                </a:lnTo>
                <a:cubicBezTo>
                  <a:pt x="28882" y="13867"/>
                  <a:pt x="28819" y="13918"/>
                  <a:pt x="28768" y="13968"/>
                </a:cubicBezTo>
                <a:lnTo>
                  <a:pt x="28768" y="13968"/>
                </a:lnTo>
                <a:cubicBezTo>
                  <a:pt x="28655" y="13886"/>
                  <a:pt x="28277" y="13477"/>
                  <a:pt x="28132" y="13275"/>
                </a:cubicBezTo>
                <a:moveTo>
                  <a:pt x="35661" y="13678"/>
                </a:moveTo>
                <a:cubicBezTo>
                  <a:pt x="35289" y="13376"/>
                  <a:pt x="34861" y="13156"/>
                  <a:pt x="34420" y="12979"/>
                </a:cubicBezTo>
                <a:lnTo>
                  <a:pt x="34420" y="12979"/>
                </a:lnTo>
                <a:cubicBezTo>
                  <a:pt x="34193" y="12885"/>
                  <a:pt x="33972" y="12784"/>
                  <a:pt x="33777" y="12645"/>
                </a:cubicBezTo>
                <a:lnTo>
                  <a:pt x="33777" y="12645"/>
                </a:lnTo>
                <a:cubicBezTo>
                  <a:pt x="33663" y="12570"/>
                  <a:pt x="33556" y="12481"/>
                  <a:pt x="33456" y="12387"/>
                </a:cubicBezTo>
                <a:lnTo>
                  <a:pt x="33456" y="12387"/>
                </a:lnTo>
                <a:cubicBezTo>
                  <a:pt x="33336" y="12280"/>
                  <a:pt x="33267" y="12141"/>
                  <a:pt x="33216" y="11984"/>
                </a:cubicBezTo>
                <a:lnTo>
                  <a:pt x="33216" y="11984"/>
                </a:lnTo>
                <a:cubicBezTo>
                  <a:pt x="33090" y="11587"/>
                  <a:pt x="32945" y="11202"/>
                  <a:pt x="32807" y="10806"/>
                </a:cubicBezTo>
                <a:lnTo>
                  <a:pt x="32807" y="10806"/>
                </a:lnTo>
                <a:cubicBezTo>
                  <a:pt x="32781" y="10749"/>
                  <a:pt x="32750" y="10686"/>
                  <a:pt x="32750" y="10591"/>
                </a:cubicBezTo>
                <a:lnTo>
                  <a:pt x="32750" y="10591"/>
                </a:lnTo>
                <a:cubicBezTo>
                  <a:pt x="32788" y="10629"/>
                  <a:pt x="32807" y="10642"/>
                  <a:pt x="32826" y="10661"/>
                </a:cubicBezTo>
                <a:lnTo>
                  <a:pt x="32826" y="10661"/>
                </a:lnTo>
                <a:cubicBezTo>
                  <a:pt x="32882" y="10730"/>
                  <a:pt x="32939" y="10799"/>
                  <a:pt x="32996" y="10869"/>
                </a:cubicBezTo>
                <a:lnTo>
                  <a:pt x="32996" y="10869"/>
                </a:lnTo>
                <a:cubicBezTo>
                  <a:pt x="33342" y="11310"/>
                  <a:pt x="33745" y="11675"/>
                  <a:pt x="34212" y="11984"/>
                </a:cubicBezTo>
                <a:lnTo>
                  <a:pt x="34212" y="11984"/>
                </a:lnTo>
                <a:cubicBezTo>
                  <a:pt x="34451" y="12141"/>
                  <a:pt x="34678" y="12311"/>
                  <a:pt x="34892" y="12494"/>
                </a:cubicBezTo>
                <a:lnTo>
                  <a:pt x="34892" y="12494"/>
                </a:lnTo>
                <a:cubicBezTo>
                  <a:pt x="35245" y="12784"/>
                  <a:pt x="35509" y="13149"/>
                  <a:pt x="35692" y="13565"/>
                </a:cubicBezTo>
                <a:lnTo>
                  <a:pt x="35692" y="13565"/>
                </a:lnTo>
                <a:cubicBezTo>
                  <a:pt x="35705" y="13603"/>
                  <a:pt x="35717" y="13641"/>
                  <a:pt x="35730" y="13678"/>
                </a:cubicBezTo>
                <a:lnTo>
                  <a:pt x="35730" y="13678"/>
                </a:lnTo>
                <a:cubicBezTo>
                  <a:pt x="35717" y="13691"/>
                  <a:pt x="35711" y="13697"/>
                  <a:pt x="35698" y="13697"/>
                </a:cubicBezTo>
                <a:lnTo>
                  <a:pt x="35698" y="13697"/>
                </a:lnTo>
                <a:cubicBezTo>
                  <a:pt x="35686" y="13697"/>
                  <a:pt x="35673" y="13685"/>
                  <a:pt x="35661" y="13678"/>
                </a:cubicBezTo>
                <a:moveTo>
                  <a:pt x="13049" y="12116"/>
                </a:moveTo>
                <a:cubicBezTo>
                  <a:pt x="13112" y="12072"/>
                  <a:pt x="13125" y="12059"/>
                  <a:pt x="13143" y="12053"/>
                </a:cubicBezTo>
                <a:lnTo>
                  <a:pt x="13143" y="12053"/>
                </a:lnTo>
                <a:cubicBezTo>
                  <a:pt x="13421" y="11946"/>
                  <a:pt x="13654" y="11776"/>
                  <a:pt x="13868" y="11580"/>
                </a:cubicBezTo>
                <a:lnTo>
                  <a:pt x="13868" y="11580"/>
                </a:lnTo>
                <a:cubicBezTo>
                  <a:pt x="14088" y="11385"/>
                  <a:pt x="14315" y="11190"/>
                  <a:pt x="14542" y="10995"/>
                </a:cubicBezTo>
                <a:lnTo>
                  <a:pt x="14542" y="10995"/>
                </a:lnTo>
                <a:cubicBezTo>
                  <a:pt x="14731" y="10843"/>
                  <a:pt x="14945" y="10730"/>
                  <a:pt x="15185" y="10680"/>
                </a:cubicBezTo>
                <a:lnTo>
                  <a:pt x="15185" y="10680"/>
                </a:lnTo>
                <a:cubicBezTo>
                  <a:pt x="15216" y="10673"/>
                  <a:pt x="15254" y="10654"/>
                  <a:pt x="15292" y="10698"/>
                </a:cubicBezTo>
                <a:lnTo>
                  <a:pt x="15292" y="10698"/>
                </a:lnTo>
                <a:cubicBezTo>
                  <a:pt x="15267" y="10711"/>
                  <a:pt x="15248" y="10730"/>
                  <a:pt x="15223" y="10743"/>
                </a:cubicBezTo>
                <a:lnTo>
                  <a:pt x="15223" y="10743"/>
                </a:lnTo>
                <a:cubicBezTo>
                  <a:pt x="15065" y="10850"/>
                  <a:pt x="14939" y="10982"/>
                  <a:pt x="14826" y="11133"/>
                </a:cubicBezTo>
                <a:lnTo>
                  <a:pt x="14826" y="11133"/>
                </a:lnTo>
                <a:cubicBezTo>
                  <a:pt x="14725" y="11272"/>
                  <a:pt x="14618" y="11410"/>
                  <a:pt x="14517" y="11549"/>
                </a:cubicBezTo>
                <a:lnTo>
                  <a:pt x="14517" y="11549"/>
                </a:lnTo>
                <a:cubicBezTo>
                  <a:pt x="14334" y="11788"/>
                  <a:pt x="14082" y="11946"/>
                  <a:pt x="13811" y="12072"/>
                </a:cubicBezTo>
                <a:lnTo>
                  <a:pt x="13811" y="12072"/>
                </a:lnTo>
                <a:cubicBezTo>
                  <a:pt x="13792" y="12084"/>
                  <a:pt x="13773" y="12091"/>
                  <a:pt x="13748" y="12097"/>
                </a:cubicBezTo>
                <a:lnTo>
                  <a:pt x="13748" y="12097"/>
                </a:lnTo>
                <a:cubicBezTo>
                  <a:pt x="13622" y="12116"/>
                  <a:pt x="13490" y="12129"/>
                  <a:pt x="13351" y="12129"/>
                </a:cubicBezTo>
                <a:lnTo>
                  <a:pt x="13351" y="12129"/>
                </a:lnTo>
                <a:cubicBezTo>
                  <a:pt x="13257" y="12129"/>
                  <a:pt x="13156" y="12122"/>
                  <a:pt x="13049" y="12116"/>
                </a:cubicBezTo>
                <a:close/>
                <a:moveTo>
                  <a:pt x="12444" y="12021"/>
                </a:moveTo>
                <a:cubicBezTo>
                  <a:pt x="12066" y="11908"/>
                  <a:pt x="11688" y="11795"/>
                  <a:pt x="11310" y="11688"/>
                </a:cubicBezTo>
                <a:lnTo>
                  <a:pt x="11310" y="11688"/>
                </a:lnTo>
                <a:cubicBezTo>
                  <a:pt x="11291" y="11681"/>
                  <a:pt x="11279" y="11662"/>
                  <a:pt x="11260" y="11656"/>
                </a:cubicBezTo>
                <a:lnTo>
                  <a:pt x="11260" y="11656"/>
                </a:lnTo>
                <a:cubicBezTo>
                  <a:pt x="11291" y="11599"/>
                  <a:pt x="11342" y="11612"/>
                  <a:pt x="11392" y="11606"/>
                </a:cubicBezTo>
                <a:lnTo>
                  <a:pt x="11392" y="11606"/>
                </a:lnTo>
                <a:cubicBezTo>
                  <a:pt x="11713" y="11568"/>
                  <a:pt x="11997" y="11429"/>
                  <a:pt x="12249" y="11221"/>
                </a:cubicBezTo>
                <a:lnTo>
                  <a:pt x="12249" y="11221"/>
                </a:lnTo>
                <a:cubicBezTo>
                  <a:pt x="12362" y="11121"/>
                  <a:pt x="12482" y="11026"/>
                  <a:pt x="12608" y="10938"/>
                </a:cubicBezTo>
                <a:lnTo>
                  <a:pt x="12608" y="10938"/>
                </a:lnTo>
                <a:cubicBezTo>
                  <a:pt x="12765" y="10831"/>
                  <a:pt x="12948" y="10768"/>
                  <a:pt x="13150" y="10768"/>
                </a:cubicBezTo>
                <a:lnTo>
                  <a:pt x="13150" y="10768"/>
                </a:lnTo>
                <a:cubicBezTo>
                  <a:pt x="13629" y="10755"/>
                  <a:pt x="14101" y="10724"/>
                  <a:pt x="14580" y="10705"/>
                </a:cubicBezTo>
                <a:lnTo>
                  <a:pt x="14580" y="10705"/>
                </a:lnTo>
                <a:cubicBezTo>
                  <a:pt x="14643" y="10698"/>
                  <a:pt x="14712" y="10698"/>
                  <a:pt x="14800" y="10698"/>
                </a:cubicBezTo>
                <a:lnTo>
                  <a:pt x="14800" y="10698"/>
                </a:lnTo>
                <a:cubicBezTo>
                  <a:pt x="14775" y="10730"/>
                  <a:pt x="14763" y="10749"/>
                  <a:pt x="14750" y="10755"/>
                </a:cubicBezTo>
                <a:lnTo>
                  <a:pt x="14750" y="10755"/>
                </a:lnTo>
                <a:cubicBezTo>
                  <a:pt x="14511" y="10894"/>
                  <a:pt x="14303" y="11083"/>
                  <a:pt x="14095" y="11265"/>
                </a:cubicBezTo>
                <a:lnTo>
                  <a:pt x="14095" y="11265"/>
                </a:lnTo>
                <a:cubicBezTo>
                  <a:pt x="13956" y="11385"/>
                  <a:pt x="13818" y="11517"/>
                  <a:pt x="13679" y="11637"/>
                </a:cubicBezTo>
                <a:lnTo>
                  <a:pt x="13679" y="11637"/>
                </a:lnTo>
                <a:cubicBezTo>
                  <a:pt x="13490" y="11795"/>
                  <a:pt x="13282" y="11914"/>
                  <a:pt x="13055" y="11996"/>
                </a:cubicBezTo>
                <a:lnTo>
                  <a:pt x="13055" y="11996"/>
                </a:lnTo>
                <a:cubicBezTo>
                  <a:pt x="12936" y="12040"/>
                  <a:pt x="12822" y="12059"/>
                  <a:pt x="12709" y="12059"/>
                </a:cubicBezTo>
                <a:lnTo>
                  <a:pt x="12709" y="12059"/>
                </a:lnTo>
                <a:cubicBezTo>
                  <a:pt x="12620" y="12059"/>
                  <a:pt x="12532" y="12047"/>
                  <a:pt x="12444" y="12021"/>
                </a:cubicBezTo>
                <a:moveTo>
                  <a:pt x="10630" y="11511"/>
                </a:moveTo>
                <a:cubicBezTo>
                  <a:pt x="10611" y="11505"/>
                  <a:pt x="10592" y="11492"/>
                  <a:pt x="10541" y="11467"/>
                </a:cubicBezTo>
                <a:lnTo>
                  <a:pt x="10541" y="11467"/>
                </a:lnTo>
                <a:cubicBezTo>
                  <a:pt x="10630" y="11442"/>
                  <a:pt x="10674" y="11436"/>
                  <a:pt x="10718" y="11417"/>
                </a:cubicBezTo>
                <a:lnTo>
                  <a:pt x="10718" y="11417"/>
                </a:lnTo>
                <a:cubicBezTo>
                  <a:pt x="11071" y="11322"/>
                  <a:pt x="11392" y="11165"/>
                  <a:pt x="11650" y="10900"/>
                </a:cubicBezTo>
                <a:lnTo>
                  <a:pt x="11650" y="10900"/>
                </a:lnTo>
                <a:cubicBezTo>
                  <a:pt x="11713" y="10837"/>
                  <a:pt x="11776" y="10806"/>
                  <a:pt x="11871" y="10799"/>
                </a:cubicBezTo>
                <a:lnTo>
                  <a:pt x="11871" y="10799"/>
                </a:lnTo>
                <a:cubicBezTo>
                  <a:pt x="12098" y="10799"/>
                  <a:pt x="12324" y="10787"/>
                  <a:pt x="12551" y="10787"/>
                </a:cubicBezTo>
                <a:lnTo>
                  <a:pt x="12551" y="10787"/>
                </a:lnTo>
                <a:cubicBezTo>
                  <a:pt x="12570" y="10780"/>
                  <a:pt x="12589" y="10793"/>
                  <a:pt x="12614" y="10806"/>
                </a:cubicBezTo>
                <a:lnTo>
                  <a:pt x="12614" y="10806"/>
                </a:lnTo>
                <a:cubicBezTo>
                  <a:pt x="12602" y="10824"/>
                  <a:pt x="12595" y="10843"/>
                  <a:pt x="12583" y="10856"/>
                </a:cubicBezTo>
                <a:lnTo>
                  <a:pt x="12583" y="10856"/>
                </a:lnTo>
                <a:cubicBezTo>
                  <a:pt x="12444" y="10963"/>
                  <a:pt x="12305" y="11064"/>
                  <a:pt x="12173" y="11171"/>
                </a:cubicBezTo>
                <a:lnTo>
                  <a:pt x="12173" y="11171"/>
                </a:lnTo>
                <a:cubicBezTo>
                  <a:pt x="11927" y="11379"/>
                  <a:pt x="11644" y="11499"/>
                  <a:pt x="11329" y="11536"/>
                </a:cubicBezTo>
                <a:lnTo>
                  <a:pt x="11329" y="11536"/>
                </a:lnTo>
                <a:cubicBezTo>
                  <a:pt x="11203" y="11549"/>
                  <a:pt x="11083" y="11562"/>
                  <a:pt x="10964" y="11562"/>
                </a:cubicBezTo>
                <a:lnTo>
                  <a:pt x="10964" y="11562"/>
                </a:lnTo>
                <a:cubicBezTo>
                  <a:pt x="10850" y="11562"/>
                  <a:pt x="10737" y="11549"/>
                  <a:pt x="10630" y="11511"/>
                </a:cubicBezTo>
                <a:moveTo>
                  <a:pt x="9962" y="11410"/>
                </a:moveTo>
                <a:cubicBezTo>
                  <a:pt x="9615" y="11366"/>
                  <a:pt x="9269" y="11366"/>
                  <a:pt x="8929" y="11360"/>
                </a:cubicBezTo>
                <a:lnTo>
                  <a:pt x="8929" y="11360"/>
                </a:lnTo>
                <a:cubicBezTo>
                  <a:pt x="8891" y="11360"/>
                  <a:pt x="8859" y="11360"/>
                  <a:pt x="8828" y="11354"/>
                </a:cubicBezTo>
                <a:lnTo>
                  <a:pt x="8828" y="11354"/>
                </a:lnTo>
                <a:cubicBezTo>
                  <a:pt x="9231" y="11146"/>
                  <a:pt x="11045" y="10818"/>
                  <a:pt x="11549" y="10843"/>
                </a:cubicBezTo>
                <a:lnTo>
                  <a:pt x="11549" y="10843"/>
                </a:lnTo>
                <a:cubicBezTo>
                  <a:pt x="11562" y="10887"/>
                  <a:pt x="11524" y="10906"/>
                  <a:pt x="11505" y="10925"/>
                </a:cubicBezTo>
                <a:lnTo>
                  <a:pt x="11505" y="10925"/>
                </a:lnTo>
                <a:cubicBezTo>
                  <a:pt x="11310" y="11095"/>
                  <a:pt x="11083" y="11215"/>
                  <a:pt x="10838" y="11297"/>
                </a:cubicBezTo>
                <a:lnTo>
                  <a:pt x="10838" y="11297"/>
                </a:lnTo>
                <a:cubicBezTo>
                  <a:pt x="10617" y="11373"/>
                  <a:pt x="10384" y="11423"/>
                  <a:pt x="10151" y="11423"/>
                </a:cubicBezTo>
                <a:lnTo>
                  <a:pt x="10151" y="11423"/>
                </a:lnTo>
                <a:cubicBezTo>
                  <a:pt x="10088" y="11423"/>
                  <a:pt x="10025" y="11423"/>
                  <a:pt x="9962" y="11410"/>
                </a:cubicBezTo>
                <a:moveTo>
                  <a:pt x="34917" y="12267"/>
                </a:moveTo>
                <a:cubicBezTo>
                  <a:pt x="34861" y="11902"/>
                  <a:pt x="34678" y="11593"/>
                  <a:pt x="34451" y="11310"/>
                </a:cubicBezTo>
                <a:lnTo>
                  <a:pt x="34451" y="11310"/>
                </a:lnTo>
                <a:cubicBezTo>
                  <a:pt x="34382" y="11228"/>
                  <a:pt x="34306" y="11139"/>
                  <a:pt x="34237" y="11058"/>
                </a:cubicBezTo>
                <a:lnTo>
                  <a:pt x="34237" y="11058"/>
                </a:lnTo>
                <a:cubicBezTo>
                  <a:pt x="34212" y="11026"/>
                  <a:pt x="34193" y="10988"/>
                  <a:pt x="34174" y="10957"/>
                </a:cubicBezTo>
                <a:lnTo>
                  <a:pt x="34174" y="10957"/>
                </a:lnTo>
                <a:cubicBezTo>
                  <a:pt x="34193" y="10944"/>
                  <a:pt x="34205" y="10925"/>
                  <a:pt x="34212" y="10925"/>
                </a:cubicBezTo>
                <a:lnTo>
                  <a:pt x="34212" y="10925"/>
                </a:lnTo>
                <a:cubicBezTo>
                  <a:pt x="34445" y="10957"/>
                  <a:pt x="34678" y="10988"/>
                  <a:pt x="34911" y="11026"/>
                </a:cubicBezTo>
                <a:lnTo>
                  <a:pt x="34911" y="11026"/>
                </a:lnTo>
                <a:cubicBezTo>
                  <a:pt x="35031" y="11051"/>
                  <a:pt x="35150" y="11095"/>
                  <a:pt x="35270" y="11133"/>
                </a:cubicBezTo>
                <a:lnTo>
                  <a:pt x="35270" y="11133"/>
                </a:lnTo>
                <a:cubicBezTo>
                  <a:pt x="35377" y="11171"/>
                  <a:pt x="35440" y="11234"/>
                  <a:pt x="35465" y="11354"/>
                </a:cubicBezTo>
                <a:lnTo>
                  <a:pt x="35465" y="11354"/>
                </a:lnTo>
                <a:cubicBezTo>
                  <a:pt x="35541" y="11662"/>
                  <a:pt x="35509" y="11952"/>
                  <a:pt x="35314" y="12217"/>
                </a:cubicBezTo>
                <a:lnTo>
                  <a:pt x="35314" y="12217"/>
                </a:lnTo>
                <a:cubicBezTo>
                  <a:pt x="35245" y="12311"/>
                  <a:pt x="35188" y="12418"/>
                  <a:pt x="35087" y="12500"/>
                </a:cubicBezTo>
                <a:lnTo>
                  <a:pt x="35087" y="12500"/>
                </a:lnTo>
                <a:cubicBezTo>
                  <a:pt x="34980" y="12450"/>
                  <a:pt x="34930" y="12381"/>
                  <a:pt x="34917" y="12267"/>
                </a:cubicBezTo>
                <a:moveTo>
                  <a:pt x="27974" y="13697"/>
                </a:moveTo>
                <a:cubicBezTo>
                  <a:pt x="27678" y="13660"/>
                  <a:pt x="27432" y="13534"/>
                  <a:pt x="27225" y="13326"/>
                </a:cubicBezTo>
                <a:lnTo>
                  <a:pt x="27225" y="13326"/>
                </a:lnTo>
                <a:cubicBezTo>
                  <a:pt x="27042" y="13130"/>
                  <a:pt x="26897" y="12910"/>
                  <a:pt x="26784" y="12670"/>
                </a:cubicBezTo>
                <a:lnTo>
                  <a:pt x="26784" y="12670"/>
                </a:lnTo>
                <a:cubicBezTo>
                  <a:pt x="26733" y="12563"/>
                  <a:pt x="26689" y="12456"/>
                  <a:pt x="26645" y="12349"/>
                </a:cubicBezTo>
                <a:lnTo>
                  <a:pt x="26645" y="12349"/>
                </a:lnTo>
                <a:cubicBezTo>
                  <a:pt x="26557" y="12116"/>
                  <a:pt x="26437" y="11895"/>
                  <a:pt x="26261" y="11713"/>
                </a:cubicBezTo>
                <a:lnTo>
                  <a:pt x="26261" y="11713"/>
                </a:lnTo>
                <a:cubicBezTo>
                  <a:pt x="26191" y="11643"/>
                  <a:pt x="26166" y="11568"/>
                  <a:pt x="26185" y="11467"/>
                </a:cubicBezTo>
                <a:lnTo>
                  <a:pt x="26185" y="11467"/>
                </a:lnTo>
                <a:cubicBezTo>
                  <a:pt x="26198" y="11391"/>
                  <a:pt x="26198" y="11310"/>
                  <a:pt x="26210" y="11184"/>
                </a:cubicBezTo>
                <a:lnTo>
                  <a:pt x="26210" y="11184"/>
                </a:lnTo>
                <a:cubicBezTo>
                  <a:pt x="26261" y="11259"/>
                  <a:pt x="26286" y="11297"/>
                  <a:pt x="26305" y="11335"/>
                </a:cubicBezTo>
                <a:lnTo>
                  <a:pt x="26305" y="11335"/>
                </a:lnTo>
                <a:cubicBezTo>
                  <a:pt x="26399" y="11517"/>
                  <a:pt x="26513" y="11688"/>
                  <a:pt x="26664" y="11820"/>
                </a:cubicBezTo>
                <a:lnTo>
                  <a:pt x="26664" y="11820"/>
                </a:lnTo>
                <a:cubicBezTo>
                  <a:pt x="26802" y="11946"/>
                  <a:pt x="26947" y="12059"/>
                  <a:pt x="27168" y="12047"/>
                </a:cubicBezTo>
                <a:lnTo>
                  <a:pt x="27168" y="12047"/>
                </a:lnTo>
                <a:cubicBezTo>
                  <a:pt x="27319" y="12362"/>
                  <a:pt x="27477" y="12645"/>
                  <a:pt x="27678" y="12904"/>
                </a:cubicBezTo>
                <a:lnTo>
                  <a:pt x="27678" y="12904"/>
                </a:lnTo>
                <a:cubicBezTo>
                  <a:pt x="27880" y="13156"/>
                  <a:pt x="28088" y="13401"/>
                  <a:pt x="28302" y="13666"/>
                </a:cubicBezTo>
                <a:lnTo>
                  <a:pt x="28302" y="13666"/>
                </a:lnTo>
                <a:cubicBezTo>
                  <a:pt x="28233" y="13697"/>
                  <a:pt x="28170" y="13704"/>
                  <a:pt x="28107" y="13704"/>
                </a:cubicBezTo>
                <a:lnTo>
                  <a:pt x="28107" y="13704"/>
                </a:lnTo>
                <a:cubicBezTo>
                  <a:pt x="28063" y="13704"/>
                  <a:pt x="28018" y="13704"/>
                  <a:pt x="27974" y="13697"/>
                </a:cubicBezTo>
                <a:moveTo>
                  <a:pt x="36026" y="14340"/>
                </a:moveTo>
                <a:cubicBezTo>
                  <a:pt x="36001" y="14119"/>
                  <a:pt x="35938" y="13905"/>
                  <a:pt x="35856" y="13697"/>
                </a:cubicBezTo>
                <a:lnTo>
                  <a:pt x="35856" y="13697"/>
                </a:lnTo>
                <a:cubicBezTo>
                  <a:pt x="35780" y="13496"/>
                  <a:pt x="35692" y="13288"/>
                  <a:pt x="35566" y="13105"/>
                </a:cubicBezTo>
                <a:lnTo>
                  <a:pt x="35566" y="13105"/>
                </a:lnTo>
                <a:cubicBezTo>
                  <a:pt x="35440" y="12929"/>
                  <a:pt x="35302" y="12752"/>
                  <a:pt x="35163" y="12570"/>
                </a:cubicBezTo>
                <a:lnTo>
                  <a:pt x="35163" y="12570"/>
                </a:lnTo>
                <a:cubicBezTo>
                  <a:pt x="35182" y="12538"/>
                  <a:pt x="35207" y="12507"/>
                  <a:pt x="35232" y="12475"/>
                </a:cubicBezTo>
                <a:lnTo>
                  <a:pt x="35232" y="12475"/>
                </a:lnTo>
                <a:cubicBezTo>
                  <a:pt x="35295" y="12381"/>
                  <a:pt x="35371" y="12286"/>
                  <a:pt x="35434" y="12185"/>
                </a:cubicBezTo>
                <a:lnTo>
                  <a:pt x="35434" y="12185"/>
                </a:lnTo>
                <a:cubicBezTo>
                  <a:pt x="35560" y="11977"/>
                  <a:pt x="35610" y="11751"/>
                  <a:pt x="35572" y="11511"/>
                </a:cubicBezTo>
                <a:lnTo>
                  <a:pt x="35572" y="11511"/>
                </a:lnTo>
                <a:cubicBezTo>
                  <a:pt x="35560" y="11448"/>
                  <a:pt x="35554" y="11379"/>
                  <a:pt x="35541" y="11291"/>
                </a:cubicBezTo>
                <a:lnTo>
                  <a:pt x="35541" y="11291"/>
                </a:lnTo>
                <a:cubicBezTo>
                  <a:pt x="35585" y="11310"/>
                  <a:pt x="35610" y="11316"/>
                  <a:pt x="35629" y="11335"/>
                </a:cubicBezTo>
                <a:lnTo>
                  <a:pt x="35629" y="11335"/>
                </a:lnTo>
                <a:cubicBezTo>
                  <a:pt x="36045" y="11612"/>
                  <a:pt x="36310" y="11996"/>
                  <a:pt x="36429" y="12481"/>
                </a:cubicBezTo>
                <a:lnTo>
                  <a:pt x="36429" y="12481"/>
                </a:lnTo>
                <a:cubicBezTo>
                  <a:pt x="36448" y="12551"/>
                  <a:pt x="36455" y="12626"/>
                  <a:pt x="36455" y="12702"/>
                </a:cubicBezTo>
                <a:lnTo>
                  <a:pt x="36455" y="12702"/>
                </a:lnTo>
                <a:cubicBezTo>
                  <a:pt x="36442" y="12891"/>
                  <a:pt x="36461" y="13074"/>
                  <a:pt x="36480" y="13263"/>
                </a:cubicBezTo>
                <a:lnTo>
                  <a:pt x="36480" y="13263"/>
                </a:lnTo>
                <a:cubicBezTo>
                  <a:pt x="36511" y="13489"/>
                  <a:pt x="36536" y="13716"/>
                  <a:pt x="36518" y="13943"/>
                </a:cubicBezTo>
                <a:lnTo>
                  <a:pt x="36518" y="13943"/>
                </a:lnTo>
                <a:cubicBezTo>
                  <a:pt x="36499" y="14227"/>
                  <a:pt x="36429" y="14504"/>
                  <a:pt x="36297" y="14756"/>
                </a:cubicBezTo>
                <a:lnTo>
                  <a:pt x="36297" y="14756"/>
                </a:lnTo>
                <a:cubicBezTo>
                  <a:pt x="36247" y="14850"/>
                  <a:pt x="36190" y="14945"/>
                  <a:pt x="36070" y="15020"/>
                </a:cubicBezTo>
                <a:lnTo>
                  <a:pt x="36070" y="15020"/>
                </a:lnTo>
                <a:cubicBezTo>
                  <a:pt x="36058" y="14781"/>
                  <a:pt x="36045" y="14560"/>
                  <a:pt x="36026" y="14340"/>
                </a:cubicBezTo>
                <a:moveTo>
                  <a:pt x="20175" y="13603"/>
                </a:moveTo>
                <a:cubicBezTo>
                  <a:pt x="19885" y="13552"/>
                  <a:pt x="19620" y="13439"/>
                  <a:pt x="19381" y="13263"/>
                </a:cubicBezTo>
                <a:lnTo>
                  <a:pt x="19381" y="13263"/>
                </a:lnTo>
                <a:cubicBezTo>
                  <a:pt x="19141" y="13093"/>
                  <a:pt x="18933" y="12897"/>
                  <a:pt x="18725" y="12689"/>
                </a:cubicBezTo>
                <a:lnTo>
                  <a:pt x="18725" y="12689"/>
                </a:lnTo>
                <a:cubicBezTo>
                  <a:pt x="18499" y="12469"/>
                  <a:pt x="18259" y="12255"/>
                  <a:pt x="17995" y="12078"/>
                </a:cubicBezTo>
                <a:lnTo>
                  <a:pt x="17995" y="12078"/>
                </a:lnTo>
                <a:cubicBezTo>
                  <a:pt x="17768" y="11914"/>
                  <a:pt x="17528" y="11782"/>
                  <a:pt x="17258" y="11713"/>
                </a:cubicBezTo>
                <a:lnTo>
                  <a:pt x="17258" y="11713"/>
                </a:lnTo>
                <a:cubicBezTo>
                  <a:pt x="17239" y="11706"/>
                  <a:pt x="17220" y="11700"/>
                  <a:pt x="17157" y="11675"/>
                </a:cubicBezTo>
                <a:lnTo>
                  <a:pt x="17157" y="11675"/>
                </a:lnTo>
                <a:cubicBezTo>
                  <a:pt x="17220" y="11650"/>
                  <a:pt x="17245" y="11637"/>
                  <a:pt x="17270" y="11631"/>
                </a:cubicBezTo>
                <a:lnTo>
                  <a:pt x="17270" y="11631"/>
                </a:lnTo>
                <a:cubicBezTo>
                  <a:pt x="17585" y="11562"/>
                  <a:pt x="17900" y="11562"/>
                  <a:pt x="18215" y="11625"/>
                </a:cubicBezTo>
                <a:lnTo>
                  <a:pt x="18215" y="11625"/>
                </a:lnTo>
                <a:cubicBezTo>
                  <a:pt x="18581" y="11694"/>
                  <a:pt x="18927" y="11832"/>
                  <a:pt x="19267" y="11990"/>
                </a:cubicBezTo>
                <a:lnTo>
                  <a:pt x="19267" y="11990"/>
                </a:lnTo>
                <a:cubicBezTo>
                  <a:pt x="19778" y="12223"/>
                  <a:pt x="20282" y="12469"/>
                  <a:pt x="20792" y="12696"/>
                </a:cubicBezTo>
                <a:lnTo>
                  <a:pt x="20792" y="12696"/>
                </a:lnTo>
                <a:cubicBezTo>
                  <a:pt x="21302" y="12929"/>
                  <a:pt x="21838" y="13105"/>
                  <a:pt x="22386" y="13225"/>
                </a:cubicBezTo>
                <a:lnTo>
                  <a:pt x="22386" y="13225"/>
                </a:lnTo>
                <a:cubicBezTo>
                  <a:pt x="22417" y="13231"/>
                  <a:pt x="22449" y="13237"/>
                  <a:pt x="22480" y="13244"/>
                </a:cubicBezTo>
                <a:lnTo>
                  <a:pt x="22480" y="13244"/>
                </a:lnTo>
                <a:cubicBezTo>
                  <a:pt x="22474" y="13300"/>
                  <a:pt x="22430" y="13300"/>
                  <a:pt x="22399" y="13300"/>
                </a:cubicBezTo>
                <a:lnTo>
                  <a:pt x="22399" y="13300"/>
                </a:lnTo>
                <a:cubicBezTo>
                  <a:pt x="22165" y="13332"/>
                  <a:pt x="21932" y="13357"/>
                  <a:pt x="21699" y="13389"/>
                </a:cubicBezTo>
                <a:lnTo>
                  <a:pt x="21699" y="13389"/>
                </a:lnTo>
                <a:cubicBezTo>
                  <a:pt x="21334" y="13433"/>
                  <a:pt x="20975" y="13483"/>
                  <a:pt x="20622" y="13597"/>
                </a:cubicBezTo>
                <a:lnTo>
                  <a:pt x="20622" y="13597"/>
                </a:lnTo>
                <a:cubicBezTo>
                  <a:pt x="20559" y="13622"/>
                  <a:pt x="20490" y="13628"/>
                  <a:pt x="20420" y="13628"/>
                </a:cubicBezTo>
                <a:lnTo>
                  <a:pt x="20420" y="13628"/>
                </a:lnTo>
                <a:cubicBezTo>
                  <a:pt x="20338" y="13628"/>
                  <a:pt x="20256" y="13615"/>
                  <a:pt x="20175" y="13603"/>
                </a:cubicBezTo>
                <a:moveTo>
                  <a:pt x="28806" y="14056"/>
                </a:moveTo>
                <a:cubicBezTo>
                  <a:pt x="28850" y="14012"/>
                  <a:pt x="28888" y="13975"/>
                  <a:pt x="28926" y="13930"/>
                </a:cubicBezTo>
                <a:lnTo>
                  <a:pt x="28926" y="13930"/>
                </a:lnTo>
                <a:cubicBezTo>
                  <a:pt x="29203" y="13653"/>
                  <a:pt x="29411" y="13332"/>
                  <a:pt x="29537" y="12960"/>
                </a:cubicBezTo>
                <a:lnTo>
                  <a:pt x="29537" y="12960"/>
                </a:lnTo>
                <a:cubicBezTo>
                  <a:pt x="29650" y="12620"/>
                  <a:pt x="29644" y="12280"/>
                  <a:pt x="29575" y="11933"/>
                </a:cubicBezTo>
                <a:lnTo>
                  <a:pt x="29575" y="11933"/>
                </a:lnTo>
                <a:cubicBezTo>
                  <a:pt x="29562" y="11877"/>
                  <a:pt x="29549" y="11814"/>
                  <a:pt x="29530" y="11744"/>
                </a:cubicBezTo>
                <a:lnTo>
                  <a:pt x="29530" y="11744"/>
                </a:lnTo>
                <a:cubicBezTo>
                  <a:pt x="29644" y="11769"/>
                  <a:pt x="29713" y="11832"/>
                  <a:pt x="29738" y="11927"/>
                </a:cubicBezTo>
                <a:lnTo>
                  <a:pt x="29738" y="11927"/>
                </a:lnTo>
                <a:cubicBezTo>
                  <a:pt x="29858" y="12299"/>
                  <a:pt x="29909" y="12670"/>
                  <a:pt x="29864" y="13055"/>
                </a:cubicBezTo>
                <a:lnTo>
                  <a:pt x="29864" y="13055"/>
                </a:lnTo>
                <a:cubicBezTo>
                  <a:pt x="29833" y="13332"/>
                  <a:pt x="29776" y="13603"/>
                  <a:pt x="29675" y="13861"/>
                </a:cubicBezTo>
                <a:lnTo>
                  <a:pt x="29675" y="13861"/>
                </a:lnTo>
                <a:cubicBezTo>
                  <a:pt x="29575" y="14107"/>
                  <a:pt x="29436" y="14327"/>
                  <a:pt x="29260" y="14523"/>
                </a:cubicBezTo>
                <a:lnTo>
                  <a:pt x="29260" y="14523"/>
                </a:lnTo>
                <a:cubicBezTo>
                  <a:pt x="29234" y="14548"/>
                  <a:pt x="29209" y="14567"/>
                  <a:pt x="29171" y="14592"/>
                </a:cubicBezTo>
                <a:lnTo>
                  <a:pt x="29171" y="14592"/>
                </a:lnTo>
                <a:cubicBezTo>
                  <a:pt x="29045" y="14409"/>
                  <a:pt x="28932" y="14233"/>
                  <a:pt x="28806" y="14056"/>
                </a:cubicBezTo>
                <a:moveTo>
                  <a:pt x="15210" y="12841"/>
                </a:moveTo>
                <a:cubicBezTo>
                  <a:pt x="15588" y="12488"/>
                  <a:pt x="15972" y="12160"/>
                  <a:pt x="16438" y="11927"/>
                </a:cubicBezTo>
                <a:lnTo>
                  <a:pt x="16438" y="11927"/>
                </a:lnTo>
                <a:cubicBezTo>
                  <a:pt x="16495" y="11895"/>
                  <a:pt x="16564" y="11870"/>
                  <a:pt x="16621" y="11839"/>
                </a:cubicBezTo>
                <a:lnTo>
                  <a:pt x="16621" y="11839"/>
                </a:lnTo>
                <a:cubicBezTo>
                  <a:pt x="16798" y="11744"/>
                  <a:pt x="16974" y="11738"/>
                  <a:pt x="17169" y="11776"/>
                </a:cubicBezTo>
                <a:lnTo>
                  <a:pt x="17169" y="11776"/>
                </a:lnTo>
                <a:cubicBezTo>
                  <a:pt x="17415" y="11832"/>
                  <a:pt x="17636" y="11940"/>
                  <a:pt x="17843" y="12072"/>
                </a:cubicBezTo>
                <a:lnTo>
                  <a:pt x="17843" y="12072"/>
                </a:lnTo>
                <a:cubicBezTo>
                  <a:pt x="18133" y="12261"/>
                  <a:pt x="18385" y="12481"/>
                  <a:pt x="18631" y="12715"/>
                </a:cubicBezTo>
                <a:lnTo>
                  <a:pt x="18631" y="12715"/>
                </a:lnTo>
                <a:cubicBezTo>
                  <a:pt x="18795" y="12872"/>
                  <a:pt x="18965" y="13030"/>
                  <a:pt x="19135" y="13174"/>
                </a:cubicBezTo>
                <a:lnTo>
                  <a:pt x="19135" y="13174"/>
                </a:lnTo>
                <a:cubicBezTo>
                  <a:pt x="19419" y="13420"/>
                  <a:pt x="19734" y="13597"/>
                  <a:pt x="20105" y="13672"/>
                </a:cubicBezTo>
                <a:lnTo>
                  <a:pt x="20105" y="13672"/>
                </a:lnTo>
                <a:cubicBezTo>
                  <a:pt x="20137" y="13678"/>
                  <a:pt x="20168" y="13691"/>
                  <a:pt x="20200" y="13704"/>
                </a:cubicBezTo>
                <a:lnTo>
                  <a:pt x="20200" y="13704"/>
                </a:lnTo>
                <a:cubicBezTo>
                  <a:pt x="20200" y="13754"/>
                  <a:pt x="20162" y="13760"/>
                  <a:pt x="20130" y="13773"/>
                </a:cubicBezTo>
                <a:lnTo>
                  <a:pt x="20130" y="13773"/>
                </a:lnTo>
                <a:cubicBezTo>
                  <a:pt x="20011" y="13817"/>
                  <a:pt x="19885" y="13867"/>
                  <a:pt x="19765" y="13918"/>
                </a:cubicBezTo>
                <a:lnTo>
                  <a:pt x="19765" y="13918"/>
                </a:lnTo>
                <a:cubicBezTo>
                  <a:pt x="19545" y="14012"/>
                  <a:pt x="19324" y="14025"/>
                  <a:pt x="19091" y="13981"/>
                </a:cubicBezTo>
                <a:lnTo>
                  <a:pt x="19091" y="13981"/>
                </a:lnTo>
                <a:cubicBezTo>
                  <a:pt x="18864" y="13943"/>
                  <a:pt x="18650" y="13867"/>
                  <a:pt x="18448" y="13760"/>
                </a:cubicBezTo>
                <a:lnTo>
                  <a:pt x="18448" y="13760"/>
                </a:lnTo>
                <a:cubicBezTo>
                  <a:pt x="18133" y="13603"/>
                  <a:pt x="17825" y="13426"/>
                  <a:pt x="17510" y="13275"/>
                </a:cubicBezTo>
                <a:lnTo>
                  <a:pt x="17510" y="13275"/>
                </a:lnTo>
                <a:cubicBezTo>
                  <a:pt x="17270" y="13162"/>
                  <a:pt x="17031" y="13055"/>
                  <a:pt x="16785" y="12967"/>
                </a:cubicBezTo>
                <a:lnTo>
                  <a:pt x="16785" y="12967"/>
                </a:lnTo>
                <a:cubicBezTo>
                  <a:pt x="16306" y="12790"/>
                  <a:pt x="15815" y="12752"/>
                  <a:pt x="15317" y="12866"/>
                </a:cubicBezTo>
                <a:lnTo>
                  <a:pt x="15317" y="12866"/>
                </a:lnTo>
                <a:cubicBezTo>
                  <a:pt x="15286" y="12872"/>
                  <a:pt x="15248" y="12878"/>
                  <a:pt x="15197" y="12885"/>
                </a:cubicBezTo>
                <a:lnTo>
                  <a:pt x="15197" y="12885"/>
                </a:lnTo>
                <a:cubicBezTo>
                  <a:pt x="15204" y="12853"/>
                  <a:pt x="15204" y="12847"/>
                  <a:pt x="15210" y="12841"/>
                </a:cubicBezTo>
                <a:moveTo>
                  <a:pt x="29404" y="15417"/>
                </a:moveTo>
                <a:cubicBezTo>
                  <a:pt x="29001" y="15159"/>
                  <a:pt x="28598" y="14907"/>
                  <a:pt x="28195" y="14649"/>
                </a:cubicBezTo>
                <a:lnTo>
                  <a:pt x="28195" y="14649"/>
                </a:lnTo>
                <a:cubicBezTo>
                  <a:pt x="27861" y="14428"/>
                  <a:pt x="27540" y="14182"/>
                  <a:pt x="27250" y="13912"/>
                </a:cubicBezTo>
                <a:lnTo>
                  <a:pt x="27250" y="13912"/>
                </a:lnTo>
                <a:cubicBezTo>
                  <a:pt x="26903" y="13584"/>
                  <a:pt x="26620" y="13212"/>
                  <a:pt x="26424" y="12778"/>
                </a:cubicBezTo>
                <a:lnTo>
                  <a:pt x="26424" y="12778"/>
                </a:lnTo>
                <a:cubicBezTo>
                  <a:pt x="26298" y="12500"/>
                  <a:pt x="26217" y="12211"/>
                  <a:pt x="26185" y="11902"/>
                </a:cubicBezTo>
                <a:lnTo>
                  <a:pt x="26185" y="11902"/>
                </a:lnTo>
                <a:cubicBezTo>
                  <a:pt x="26185" y="11870"/>
                  <a:pt x="26191" y="11839"/>
                  <a:pt x="26191" y="11782"/>
                </a:cubicBezTo>
                <a:lnTo>
                  <a:pt x="26191" y="11782"/>
                </a:lnTo>
                <a:cubicBezTo>
                  <a:pt x="26229" y="11807"/>
                  <a:pt x="26254" y="11820"/>
                  <a:pt x="26267" y="11839"/>
                </a:cubicBezTo>
                <a:lnTo>
                  <a:pt x="26267" y="11839"/>
                </a:lnTo>
                <a:cubicBezTo>
                  <a:pt x="26387" y="11984"/>
                  <a:pt x="26475" y="12147"/>
                  <a:pt x="26544" y="12324"/>
                </a:cubicBezTo>
                <a:lnTo>
                  <a:pt x="26544" y="12324"/>
                </a:lnTo>
                <a:cubicBezTo>
                  <a:pt x="26601" y="12450"/>
                  <a:pt x="26651" y="12576"/>
                  <a:pt x="26708" y="12702"/>
                </a:cubicBezTo>
                <a:lnTo>
                  <a:pt x="26708" y="12702"/>
                </a:lnTo>
                <a:cubicBezTo>
                  <a:pt x="26802" y="12916"/>
                  <a:pt x="26928" y="13105"/>
                  <a:pt x="27073" y="13282"/>
                </a:cubicBezTo>
                <a:lnTo>
                  <a:pt x="27073" y="13282"/>
                </a:lnTo>
                <a:cubicBezTo>
                  <a:pt x="27401" y="13666"/>
                  <a:pt x="27804" y="13836"/>
                  <a:pt x="28308" y="13767"/>
                </a:cubicBezTo>
                <a:lnTo>
                  <a:pt x="28308" y="13767"/>
                </a:lnTo>
                <a:cubicBezTo>
                  <a:pt x="28333" y="13767"/>
                  <a:pt x="28365" y="13760"/>
                  <a:pt x="28384" y="13760"/>
                </a:cubicBezTo>
                <a:lnTo>
                  <a:pt x="28384" y="13760"/>
                </a:lnTo>
                <a:cubicBezTo>
                  <a:pt x="28737" y="14069"/>
                  <a:pt x="29215" y="14794"/>
                  <a:pt x="29442" y="15417"/>
                </a:cubicBezTo>
                <a:lnTo>
                  <a:pt x="29442" y="15417"/>
                </a:lnTo>
                <a:cubicBezTo>
                  <a:pt x="29430" y="15417"/>
                  <a:pt x="29423" y="15417"/>
                  <a:pt x="29417" y="15417"/>
                </a:cubicBezTo>
                <a:lnTo>
                  <a:pt x="29417" y="15417"/>
                </a:lnTo>
                <a:cubicBezTo>
                  <a:pt x="29417" y="15417"/>
                  <a:pt x="29411" y="15417"/>
                  <a:pt x="29411" y="15417"/>
                </a:cubicBezTo>
                <a:lnTo>
                  <a:pt x="29411" y="15417"/>
                </a:lnTo>
                <a:cubicBezTo>
                  <a:pt x="29404" y="15417"/>
                  <a:pt x="29404" y="15417"/>
                  <a:pt x="29404" y="15417"/>
                </a:cubicBezTo>
                <a:moveTo>
                  <a:pt x="29234" y="14686"/>
                </a:moveTo>
                <a:cubicBezTo>
                  <a:pt x="29921" y="13930"/>
                  <a:pt x="30079" y="13036"/>
                  <a:pt x="29864" y="12021"/>
                </a:cubicBezTo>
                <a:lnTo>
                  <a:pt x="29864" y="12021"/>
                </a:lnTo>
                <a:cubicBezTo>
                  <a:pt x="29915" y="12072"/>
                  <a:pt x="29940" y="12097"/>
                  <a:pt x="29959" y="12122"/>
                </a:cubicBezTo>
                <a:lnTo>
                  <a:pt x="29959" y="12122"/>
                </a:lnTo>
                <a:cubicBezTo>
                  <a:pt x="30060" y="12274"/>
                  <a:pt x="30116" y="12444"/>
                  <a:pt x="30148" y="12620"/>
                </a:cubicBezTo>
                <a:lnTo>
                  <a:pt x="30148" y="12620"/>
                </a:lnTo>
                <a:cubicBezTo>
                  <a:pt x="30236" y="13093"/>
                  <a:pt x="30173" y="13559"/>
                  <a:pt x="30035" y="14012"/>
                </a:cubicBezTo>
                <a:lnTo>
                  <a:pt x="30035" y="14012"/>
                </a:lnTo>
                <a:cubicBezTo>
                  <a:pt x="29972" y="14214"/>
                  <a:pt x="29902" y="14416"/>
                  <a:pt x="29833" y="14617"/>
                </a:cubicBezTo>
                <a:lnTo>
                  <a:pt x="29833" y="14617"/>
                </a:lnTo>
                <a:cubicBezTo>
                  <a:pt x="29801" y="14718"/>
                  <a:pt x="29776" y="14819"/>
                  <a:pt x="29751" y="14920"/>
                </a:cubicBezTo>
                <a:lnTo>
                  <a:pt x="29751" y="14920"/>
                </a:lnTo>
                <a:cubicBezTo>
                  <a:pt x="29707" y="15077"/>
                  <a:pt x="29669" y="15241"/>
                  <a:pt x="29625" y="15430"/>
                </a:cubicBezTo>
                <a:lnTo>
                  <a:pt x="29625" y="15430"/>
                </a:lnTo>
                <a:cubicBezTo>
                  <a:pt x="29518" y="15298"/>
                  <a:pt x="29329" y="14926"/>
                  <a:pt x="29234" y="14686"/>
                </a:cubicBezTo>
                <a:moveTo>
                  <a:pt x="34936" y="13779"/>
                </a:moveTo>
                <a:cubicBezTo>
                  <a:pt x="34747" y="13760"/>
                  <a:pt x="34552" y="13735"/>
                  <a:pt x="34363" y="13716"/>
                </a:cubicBezTo>
                <a:lnTo>
                  <a:pt x="34363" y="13716"/>
                </a:lnTo>
                <a:cubicBezTo>
                  <a:pt x="34130" y="13685"/>
                  <a:pt x="33909" y="13634"/>
                  <a:pt x="33701" y="13534"/>
                </a:cubicBezTo>
                <a:lnTo>
                  <a:pt x="33701" y="13534"/>
                </a:lnTo>
                <a:cubicBezTo>
                  <a:pt x="33663" y="13508"/>
                  <a:pt x="33619" y="13483"/>
                  <a:pt x="33575" y="13464"/>
                </a:cubicBezTo>
                <a:lnTo>
                  <a:pt x="33575" y="13464"/>
                </a:lnTo>
                <a:cubicBezTo>
                  <a:pt x="33512" y="13426"/>
                  <a:pt x="33481" y="13370"/>
                  <a:pt x="33474" y="13294"/>
                </a:cubicBezTo>
                <a:lnTo>
                  <a:pt x="33474" y="13294"/>
                </a:lnTo>
                <a:cubicBezTo>
                  <a:pt x="33437" y="13030"/>
                  <a:pt x="33386" y="12765"/>
                  <a:pt x="33348" y="12494"/>
                </a:cubicBezTo>
                <a:lnTo>
                  <a:pt x="33348" y="12494"/>
                </a:lnTo>
                <a:cubicBezTo>
                  <a:pt x="33348" y="12481"/>
                  <a:pt x="33355" y="12456"/>
                  <a:pt x="33361" y="12437"/>
                </a:cubicBezTo>
                <a:lnTo>
                  <a:pt x="33361" y="12437"/>
                </a:lnTo>
                <a:cubicBezTo>
                  <a:pt x="33380" y="12444"/>
                  <a:pt x="33393" y="12450"/>
                  <a:pt x="33399" y="12456"/>
                </a:cubicBezTo>
                <a:lnTo>
                  <a:pt x="33399" y="12456"/>
                </a:lnTo>
                <a:cubicBezTo>
                  <a:pt x="33682" y="12733"/>
                  <a:pt x="34029" y="12910"/>
                  <a:pt x="34388" y="13055"/>
                </a:cubicBezTo>
                <a:lnTo>
                  <a:pt x="34388" y="13055"/>
                </a:lnTo>
                <a:cubicBezTo>
                  <a:pt x="34728" y="13193"/>
                  <a:pt x="35056" y="13351"/>
                  <a:pt x="35365" y="13559"/>
                </a:cubicBezTo>
                <a:lnTo>
                  <a:pt x="35365" y="13559"/>
                </a:lnTo>
                <a:cubicBezTo>
                  <a:pt x="35516" y="13660"/>
                  <a:pt x="35661" y="13767"/>
                  <a:pt x="35768" y="13912"/>
                </a:cubicBezTo>
                <a:lnTo>
                  <a:pt x="35768" y="13912"/>
                </a:lnTo>
                <a:cubicBezTo>
                  <a:pt x="35812" y="13975"/>
                  <a:pt x="35862" y="14031"/>
                  <a:pt x="35862" y="14151"/>
                </a:cubicBezTo>
                <a:lnTo>
                  <a:pt x="35862" y="14151"/>
                </a:lnTo>
                <a:cubicBezTo>
                  <a:pt x="35572" y="13912"/>
                  <a:pt x="35270" y="13804"/>
                  <a:pt x="34936" y="13779"/>
                </a:cubicBezTo>
                <a:moveTo>
                  <a:pt x="18045" y="14220"/>
                </a:moveTo>
                <a:cubicBezTo>
                  <a:pt x="17579" y="14201"/>
                  <a:pt x="17119" y="14138"/>
                  <a:pt x="16672" y="14031"/>
                </a:cubicBezTo>
                <a:lnTo>
                  <a:pt x="16672" y="14031"/>
                </a:lnTo>
                <a:cubicBezTo>
                  <a:pt x="16294" y="13943"/>
                  <a:pt x="15941" y="13811"/>
                  <a:pt x="15594" y="13653"/>
                </a:cubicBezTo>
                <a:lnTo>
                  <a:pt x="15594" y="13653"/>
                </a:lnTo>
                <a:cubicBezTo>
                  <a:pt x="15430" y="13584"/>
                  <a:pt x="15260" y="13521"/>
                  <a:pt x="15090" y="13471"/>
                </a:cubicBezTo>
                <a:lnTo>
                  <a:pt x="15090" y="13471"/>
                </a:lnTo>
                <a:cubicBezTo>
                  <a:pt x="14970" y="13433"/>
                  <a:pt x="14844" y="13426"/>
                  <a:pt x="14718" y="13408"/>
                </a:cubicBezTo>
                <a:lnTo>
                  <a:pt x="14718" y="13408"/>
                </a:lnTo>
                <a:cubicBezTo>
                  <a:pt x="14674" y="13395"/>
                  <a:pt x="14630" y="13389"/>
                  <a:pt x="14555" y="13376"/>
                </a:cubicBezTo>
                <a:lnTo>
                  <a:pt x="14555" y="13376"/>
                </a:lnTo>
                <a:cubicBezTo>
                  <a:pt x="14744" y="13219"/>
                  <a:pt x="14901" y="13074"/>
                  <a:pt x="15122" y="13004"/>
                </a:cubicBezTo>
                <a:lnTo>
                  <a:pt x="15122" y="13004"/>
                </a:lnTo>
                <a:cubicBezTo>
                  <a:pt x="15594" y="12847"/>
                  <a:pt x="16073" y="12847"/>
                  <a:pt x="16552" y="12973"/>
                </a:cubicBezTo>
                <a:lnTo>
                  <a:pt x="16552" y="12973"/>
                </a:lnTo>
                <a:cubicBezTo>
                  <a:pt x="16867" y="13061"/>
                  <a:pt x="17169" y="13193"/>
                  <a:pt x="17459" y="13338"/>
                </a:cubicBezTo>
                <a:lnTo>
                  <a:pt x="17459" y="13338"/>
                </a:lnTo>
                <a:cubicBezTo>
                  <a:pt x="17717" y="13471"/>
                  <a:pt x="17969" y="13609"/>
                  <a:pt x="18228" y="13748"/>
                </a:cubicBezTo>
                <a:lnTo>
                  <a:pt x="18228" y="13748"/>
                </a:lnTo>
                <a:cubicBezTo>
                  <a:pt x="18511" y="13893"/>
                  <a:pt x="18801" y="14019"/>
                  <a:pt x="19122" y="14069"/>
                </a:cubicBezTo>
                <a:lnTo>
                  <a:pt x="19122" y="14069"/>
                </a:lnTo>
                <a:cubicBezTo>
                  <a:pt x="19148" y="14075"/>
                  <a:pt x="19173" y="14088"/>
                  <a:pt x="19198" y="14094"/>
                </a:cubicBezTo>
                <a:lnTo>
                  <a:pt x="19198" y="14094"/>
                </a:lnTo>
                <a:cubicBezTo>
                  <a:pt x="19185" y="14157"/>
                  <a:pt x="19135" y="14151"/>
                  <a:pt x="19097" y="14157"/>
                </a:cubicBezTo>
                <a:lnTo>
                  <a:pt x="19097" y="14157"/>
                </a:lnTo>
                <a:cubicBezTo>
                  <a:pt x="18839" y="14208"/>
                  <a:pt x="18574" y="14233"/>
                  <a:pt x="18310" y="14233"/>
                </a:cubicBezTo>
                <a:lnTo>
                  <a:pt x="18310" y="14233"/>
                </a:lnTo>
                <a:cubicBezTo>
                  <a:pt x="18221" y="14233"/>
                  <a:pt x="18133" y="14227"/>
                  <a:pt x="18045" y="14220"/>
                </a:cubicBezTo>
                <a:moveTo>
                  <a:pt x="19236" y="15562"/>
                </a:moveTo>
                <a:cubicBezTo>
                  <a:pt x="19248" y="15531"/>
                  <a:pt x="19255" y="15512"/>
                  <a:pt x="19267" y="15506"/>
                </a:cubicBezTo>
                <a:lnTo>
                  <a:pt x="19267" y="15506"/>
                </a:lnTo>
                <a:cubicBezTo>
                  <a:pt x="19500" y="15329"/>
                  <a:pt x="19689" y="15109"/>
                  <a:pt x="19866" y="14876"/>
                </a:cubicBezTo>
                <a:lnTo>
                  <a:pt x="19866" y="14876"/>
                </a:lnTo>
                <a:cubicBezTo>
                  <a:pt x="19992" y="14718"/>
                  <a:pt x="20112" y="14560"/>
                  <a:pt x="20244" y="14403"/>
                </a:cubicBezTo>
                <a:lnTo>
                  <a:pt x="20244" y="14403"/>
                </a:lnTo>
                <a:cubicBezTo>
                  <a:pt x="20471" y="14132"/>
                  <a:pt x="20723" y="13893"/>
                  <a:pt x="21019" y="13697"/>
                </a:cubicBezTo>
                <a:lnTo>
                  <a:pt x="21019" y="13697"/>
                </a:lnTo>
                <a:cubicBezTo>
                  <a:pt x="21157" y="13603"/>
                  <a:pt x="21309" y="13534"/>
                  <a:pt x="21479" y="13521"/>
                </a:cubicBezTo>
                <a:lnTo>
                  <a:pt x="21479" y="13521"/>
                </a:lnTo>
                <a:cubicBezTo>
                  <a:pt x="21699" y="13496"/>
                  <a:pt x="21913" y="13471"/>
                  <a:pt x="22134" y="13439"/>
                </a:cubicBezTo>
                <a:lnTo>
                  <a:pt x="22134" y="13439"/>
                </a:lnTo>
                <a:cubicBezTo>
                  <a:pt x="22140" y="13452"/>
                  <a:pt x="22147" y="13464"/>
                  <a:pt x="22153" y="13471"/>
                </a:cubicBezTo>
                <a:lnTo>
                  <a:pt x="22153" y="13471"/>
                </a:lnTo>
                <a:cubicBezTo>
                  <a:pt x="22134" y="13489"/>
                  <a:pt x="22128" y="13508"/>
                  <a:pt x="22109" y="13515"/>
                </a:cubicBezTo>
                <a:lnTo>
                  <a:pt x="22109" y="13515"/>
                </a:lnTo>
                <a:cubicBezTo>
                  <a:pt x="21819" y="13710"/>
                  <a:pt x="21567" y="13949"/>
                  <a:pt x="21321" y="14189"/>
                </a:cubicBezTo>
                <a:lnTo>
                  <a:pt x="21321" y="14189"/>
                </a:lnTo>
                <a:cubicBezTo>
                  <a:pt x="21151" y="14365"/>
                  <a:pt x="20981" y="14535"/>
                  <a:pt x="20805" y="14699"/>
                </a:cubicBezTo>
                <a:lnTo>
                  <a:pt x="20805" y="14699"/>
                </a:lnTo>
                <a:cubicBezTo>
                  <a:pt x="20414" y="15065"/>
                  <a:pt x="19973" y="15342"/>
                  <a:pt x="19463" y="15512"/>
                </a:cubicBezTo>
                <a:lnTo>
                  <a:pt x="19463" y="15512"/>
                </a:lnTo>
                <a:cubicBezTo>
                  <a:pt x="19400" y="15531"/>
                  <a:pt x="19337" y="15562"/>
                  <a:pt x="19255" y="15562"/>
                </a:cubicBezTo>
                <a:lnTo>
                  <a:pt x="19255" y="15562"/>
                </a:lnTo>
                <a:cubicBezTo>
                  <a:pt x="19248" y="15562"/>
                  <a:pt x="19242" y="15562"/>
                  <a:pt x="19236" y="15562"/>
                </a:cubicBezTo>
                <a:moveTo>
                  <a:pt x="12545" y="14359"/>
                </a:moveTo>
                <a:cubicBezTo>
                  <a:pt x="12860" y="14056"/>
                  <a:pt x="13219" y="13836"/>
                  <a:pt x="13647" y="13723"/>
                </a:cubicBezTo>
                <a:lnTo>
                  <a:pt x="13647" y="13723"/>
                </a:lnTo>
                <a:cubicBezTo>
                  <a:pt x="13849" y="13672"/>
                  <a:pt x="14038" y="13597"/>
                  <a:pt x="14240" y="13534"/>
                </a:cubicBezTo>
                <a:lnTo>
                  <a:pt x="14240" y="13534"/>
                </a:lnTo>
                <a:cubicBezTo>
                  <a:pt x="14303" y="13508"/>
                  <a:pt x="14372" y="13496"/>
                  <a:pt x="14441" y="13489"/>
                </a:cubicBezTo>
                <a:lnTo>
                  <a:pt x="14441" y="13489"/>
                </a:lnTo>
                <a:cubicBezTo>
                  <a:pt x="14731" y="13464"/>
                  <a:pt x="15008" y="13502"/>
                  <a:pt x="15273" y="13609"/>
                </a:cubicBezTo>
                <a:lnTo>
                  <a:pt x="15273" y="13609"/>
                </a:lnTo>
                <a:cubicBezTo>
                  <a:pt x="15525" y="13710"/>
                  <a:pt x="15771" y="13817"/>
                  <a:pt x="16023" y="13918"/>
                </a:cubicBezTo>
                <a:lnTo>
                  <a:pt x="16023" y="13918"/>
                </a:lnTo>
                <a:cubicBezTo>
                  <a:pt x="16401" y="14069"/>
                  <a:pt x="16791" y="14151"/>
                  <a:pt x="17188" y="14214"/>
                </a:cubicBezTo>
                <a:lnTo>
                  <a:pt x="17188" y="14214"/>
                </a:lnTo>
                <a:cubicBezTo>
                  <a:pt x="17623" y="14283"/>
                  <a:pt x="18058" y="14321"/>
                  <a:pt x="18492" y="14308"/>
                </a:cubicBezTo>
                <a:lnTo>
                  <a:pt x="18492" y="14308"/>
                </a:lnTo>
                <a:cubicBezTo>
                  <a:pt x="18505" y="14308"/>
                  <a:pt x="18518" y="14315"/>
                  <a:pt x="18562" y="14334"/>
                </a:cubicBezTo>
                <a:lnTo>
                  <a:pt x="18562" y="14334"/>
                </a:lnTo>
                <a:cubicBezTo>
                  <a:pt x="18518" y="14353"/>
                  <a:pt x="18492" y="14371"/>
                  <a:pt x="18467" y="14378"/>
                </a:cubicBezTo>
                <a:lnTo>
                  <a:pt x="18467" y="14378"/>
                </a:lnTo>
                <a:cubicBezTo>
                  <a:pt x="17969" y="14516"/>
                  <a:pt x="17472" y="14611"/>
                  <a:pt x="16955" y="14586"/>
                </a:cubicBezTo>
                <a:lnTo>
                  <a:pt x="16955" y="14586"/>
                </a:lnTo>
                <a:cubicBezTo>
                  <a:pt x="16766" y="14573"/>
                  <a:pt x="16583" y="14548"/>
                  <a:pt x="16394" y="14516"/>
                </a:cubicBezTo>
                <a:lnTo>
                  <a:pt x="16394" y="14516"/>
                </a:lnTo>
                <a:cubicBezTo>
                  <a:pt x="16105" y="14472"/>
                  <a:pt x="15808" y="14416"/>
                  <a:pt x="15512" y="14371"/>
                </a:cubicBezTo>
                <a:lnTo>
                  <a:pt x="15512" y="14371"/>
                </a:lnTo>
                <a:cubicBezTo>
                  <a:pt x="15027" y="14302"/>
                  <a:pt x="14548" y="14359"/>
                  <a:pt x="14082" y="14510"/>
                </a:cubicBezTo>
                <a:lnTo>
                  <a:pt x="14082" y="14510"/>
                </a:lnTo>
                <a:cubicBezTo>
                  <a:pt x="13912" y="14560"/>
                  <a:pt x="13755" y="14567"/>
                  <a:pt x="13591" y="14523"/>
                </a:cubicBezTo>
                <a:lnTo>
                  <a:pt x="13591" y="14523"/>
                </a:lnTo>
                <a:cubicBezTo>
                  <a:pt x="13446" y="14485"/>
                  <a:pt x="13295" y="14453"/>
                  <a:pt x="13143" y="14428"/>
                </a:cubicBezTo>
                <a:lnTo>
                  <a:pt x="13143" y="14428"/>
                </a:lnTo>
                <a:cubicBezTo>
                  <a:pt x="12967" y="14390"/>
                  <a:pt x="12791" y="14397"/>
                  <a:pt x="12608" y="14428"/>
                </a:cubicBezTo>
                <a:lnTo>
                  <a:pt x="12608" y="14428"/>
                </a:lnTo>
                <a:cubicBezTo>
                  <a:pt x="12576" y="14434"/>
                  <a:pt x="12545" y="14434"/>
                  <a:pt x="12482" y="14441"/>
                </a:cubicBezTo>
                <a:lnTo>
                  <a:pt x="12482" y="14441"/>
                </a:lnTo>
                <a:cubicBezTo>
                  <a:pt x="12513" y="14397"/>
                  <a:pt x="12526" y="14371"/>
                  <a:pt x="12545" y="14359"/>
                </a:cubicBezTo>
                <a:moveTo>
                  <a:pt x="35787" y="15795"/>
                </a:moveTo>
                <a:cubicBezTo>
                  <a:pt x="35598" y="15587"/>
                  <a:pt x="35365" y="15443"/>
                  <a:pt x="35106" y="15335"/>
                </a:cubicBezTo>
                <a:lnTo>
                  <a:pt x="35106" y="15335"/>
                </a:lnTo>
                <a:cubicBezTo>
                  <a:pt x="34892" y="15247"/>
                  <a:pt x="34678" y="15165"/>
                  <a:pt x="34464" y="15096"/>
                </a:cubicBezTo>
                <a:lnTo>
                  <a:pt x="34464" y="15096"/>
                </a:lnTo>
                <a:cubicBezTo>
                  <a:pt x="34212" y="15008"/>
                  <a:pt x="34010" y="14857"/>
                  <a:pt x="33834" y="14668"/>
                </a:cubicBezTo>
                <a:lnTo>
                  <a:pt x="33834" y="14668"/>
                </a:lnTo>
                <a:cubicBezTo>
                  <a:pt x="33796" y="14623"/>
                  <a:pt x="33764" y="14567"/>
                  <a:pt x="33739" y="14510"/>
                </a:cubicBezTo>
                <a:lnTo>
                  <a:pt x="33739" y="14510"/>
                </a:lnTo>
                <a:cubicBezTo>
                  <a:pt x="33613" y="14214"/>
                  <a:pt x="33550" y="13905"/>
                  <a:pt x="33512" y="13584"/>
                </a:cubicBezTo>
                <a:lnTo>
                  <a:pt x="33512" y="13584"/>
                </a:lnTo>
                <a:cubicBezTo>
                  <a:pt x="33512" y="13578"/>
                  <a:pt x="33525" y="13565"/>
                  <a:pt x="33531" y="13552"/>
                </a:cubicBezTo>
                <a:lnTo>
                  <a:pt x="33531" y="13552"/>
                </a:lnTo>
                <a:cubicBezTo>
                  <a:pt x="33544" y="13552"/>
                  <a:pt x="33563" y="13546"/>
                  <a:pt x="33569" y="13552"/>
                </a:cubicBezTo>
                <a:lnTo>
                  <a:pt x="33569" y="13552"/>
                </a:lnTo>
                <a:cubicBezTo>
                  <a:pt x="33903" y="13741"/>
                  <a:pt x="34275" y="13798"/>
                  <a:pt x="34646" y="13830"/>
                </a:cubicBezTo>
                <a:lnTo>
                  <a:pt x="34646" y="13830"/>
                </a:lnTo>
                <a:cubicBezTo>
                  <a:pt x="34779" y="13842"/>
                  <a:pt x="34911" y="13855"/>
                  <a:pt x="35037" y="13867"/>
                </a:cubicBezTo>
                <a:lnTo>
                  <a:pt x="35037" y="13867"/>
                </a:lnTo>
                <a:cubicBezTo>
                  <a:pt x="35257" y="13899"/>
                  <a:pt x="35459" y="13968"/>
                  <a:pt x="35635" y="14088"/>
                </a:cubicBezTo>
                <a:lnTo>
                  <a:pt x="35635" y="14088"/>
                </a:lnTo>
                <a:cubicBezTo>
                  <a:pt x="35705" y="14132"/>
                  <a:pt x="35768" y="14189"/>
                  <a:pt x="35824" y="14252"/>
                </a:cubicBezTo>
                <a:lnTo>
                  <a:pt x="35824" y="14252"/>
                </a:lnTo>
                <a:cubicBezTo>
                  <a:pt x="35900" y="14327"/>
                  <a:pt x="35944" y="14422"/>
                  <a:pt x="35944" y="14529"/>
                </a:cubicBezTo>
                <a:lnTo>
                  <a:pt x="35944" y="14529"/>
                </a:lnTo>
                <a:cubicBezTo>
                  <a:pt x="35944" y="14705"/>
                  <a:pt x="35950" y="14876"/>
                  <a:pt x="35944" y="15052"/>
                </a:cubicBezTo>
                <a:lnTo>
                  <a:pt x="35944" y="15052"/>
                </a:lnTo>
                <a:cubicBezTo>
                  <a:pt x="35932" y="15279"/>
                  <a:pt x="35906" y="15506"/>
                  <a:pt x="35881" y="15732"/>
                </a:cubicBezTo>
                <a:lnTo>
                  <a:pt x="35881" y="15732"/>
                </a:lnTo>
                <a:cubicBezTo>
                  <a:pt x="35881" y="15764"/>
                  <a:pt x="35869" y="15795"/>
                  <a:pt x="35856" y="15846"/>
                </a:cubicBezTo>
                <a:lnTo>
                  <a:pt x="35856" y="15846"/>
                </a:lnTo>
                <a:cubicBezTo>
                  <a:pt x="35824" y="15827"/>
                  <a:pt x="35799" y="15814"/>
                  <a:pt x="35787" y="15795"/>
                </a:cubicBezTo>
                <a:moveTo>
                  <a:pt x="17787" y="15669"/>
                </a:moveTo>
                <a:cubicBezTo>
                  <a:pt x="17484" y="15638"/>
                  <a:pt x="17182" y="15600"/>
                  <a:pt x="16879" y="15562"/>
                </a:cubicBezTo>
                <a:lnTo>
                  <a:pt x="16879" y="15562"/>
                </a:lnTo>
                <a:cubicBezTo>
                  <a:pt x="16867" y="15562"/>
                  <a:pt x="16848" y="15550"/>
                  <a:pt x="16829" y="15537"/>
                </a:cubicBezTo>
                <a:lnTo>
                  <a:pt x="16829" y="15537"/>
                </a:lnTo>
                <a:cubicBezTo>
                  <a:pt x="16873" y="15474"/>
                  <a:pt x="16942" y="15487"/>
                  <a:pt x="16999" y="15474"/>
                </a:cubicBezTo>
                <a:lnTo>
                  <a:pt x="16999" y="15474"/>
                </a:lnTo>
                <a:cubicBezTo>
                  <a:pt x="17434" y="15380"/>
                  <a:pt x="17831" y="15209"/>
                  <a:pt x="18203" y="14983"/>
                </a:cubicBezTo>
                <a:lnTo>
                  <a:pt x="18203" y="14983"/>
                </a:lnTo>
                <a:cubicBezTo>
                  <a:pt x="18455" y="14825"/>
                  <a:pt x="18681" y="14649"/>
                  <a:pt x="18877" y="14428"/>
                </a:cubicBezTo>
                <a:lnTo>
                  <a:pt x="18877" y="14428"/>
                </a:lnTo>
                <a:cubicBezTo>
                  <a:pt x="18940" y="14353"/>
                  <a:pt x="19022" y="14308"/>
                  <a:pt x="19116" y="14277"/>
                </a:cubicBezTo>
                <a:lnTo>
                  <a:pt x="19116" y="14277"/>
                </a:lnTo>
                <a:cubicBezTo>
                  <a:pt x="19343" y="14195"/>
                  <a:pt x="19570" y="14101"/>
                  <a:pt x="19797" y="14019"/>
                </a:cubicBezTo>
                <a:lnTo>
                  <a:pt x="19797" y="14019"/>
                </a:lnTo>
                <a:cubicBezTo>
                  <a:pt x="20099" y="13905"/>
                  <a:pt x="20401" y="13792"/>
                  <a:pt x="20710" y="13685"/>
                </a:cubicBezTo>
                <a:lnTo>
                  <a:pt x="20710" y="13685"/>
                </a:lnTo>
                <a:cubicBezTo>
                  <a:pt x="20760" y="13666"/>
                  <a:pt x="20811" y="13660"/>
                  <a:pt x="20861" y="13647"/>
                </a:cubicBezTo>
                <a:lnTo>
                  <a:pt x="20861" y="13647"/>
                </a:lnTo>
                <a:cubicBezTo>
                  <a:pt x="20893" y="13697"/>
                  <a:pt x="20855" y="13704"/>
                  <a:pt x="20836" y="13723"/>
                </a:cubicBezTo>
                <a:lnTo>
                  <a:pt x="20836" y="13723"/>
                </a:lnTo>
                <a:cubicBezTo>
                  <a:pt x="20496" y="13981"/>
                  <a:pt x="20206" y="14296"/>
                  <a:pt x="19948" y="14642"/>
                </a:cubicBezTo>
                <a:lnTo>
                  <a:pt x="19948" y="14642"/>
                </a:lnTo>
                <a:cubicBezTo>
                  <a:pt x="19815" y="14813"/>
                  <a:pt x="19677" y="14976"/>
                  <a:pt x="19538" y="15140"/>
                </a:cubicBezTo>
                <a:lnTo>
                  <a:pt x="19538" y="15140"/>
                </a:lnTo>
                <a:cubicBezTo>
                  <a:pt x="19381" y="15317"/>
                  <a:pt x="19198" y="15461"/>
                  <a:pt x="18990" y="15581"/>
                </a:cubicBezTo>
                <a:lnTo>
                  <a:pt x="18990" y="15581"/>
                </a:lnTo>
                <a:cubicBezTo>
                  <a:pt x="18896" y="15632"/>
                  <a:pt x="18788" y="15669"/>
                  <a:pt x="18681" y="15676"/>
                </a:cubicBezTo>
                <a:lnTo>
                  <a:pt x="18681" y="15676"/>
                </a:lnTo>
                <a:cubicBezTo>
                  <a:pt x="18549" y="15688"/>
                  <a:pt x="18417" y="15695"/>
                  <a:pt x="18291" y="15695"/>
                </a:cubicBezTo>
                <a:lnTo>
                  <a:pt x="18291" y="15695"/>
                </a:lnTo>
                <a:cubicBezTo>
                  <a:pt x="18121" y="15695"/>
                  <a:pt x="17957" y="15682"/>
                  <a:pt x="17787" y="15669"/>
                </a:cubicBezTo>
                <a:moveTo>
                  <a:pt x="36121" y="15109"/>
                </a:moveTo>
                <a:cubicBezTo>
                  <a:pt x="36259" y="14989"/>
                  <a:pt x="36360" y="14838"/>
                  <a:pt x="36429" y="14674"/>
                </a:cubicBezTo>
                <a:lnTo>
                  <a:pt x="36429" y="14674"/>
                </a:lnTo>
                <a:cubicBezTo>
                  <a:pt x="36524" y="14441"/>
                  <a:pt x="36581" y="14201"/>
                  <a:pt x="36599" y="13949"/>
                </a:cubicBezTo>
                <a:lnTo>
                  <a:pt x="36599" y="13949"/>
                </a:lnTo>
                <a:cubicBezTo>
                  <a:pt x="36606" y="13867"/>
                  <a:pt x="36606" y="13792"/>
                  <a:pt x="36612" y="13660"/>
                </a:cubicBezTo>
                <a:lnTo>
                  <a:pt x="36612" y="13660"/>
                </a:lnTo>
                <a:cubicBezTo>
                  <a:pt x="36669" y="13798"/>
                  <a:pt x="36707" y="13893"/>
                  <a:pt x="36751" y="13987"/>
                </a:cubicBezTo>
                <a:lnTo>
                  <a:pt x="36751" y="13987"/>
                </a:lnTo>
                <a:cubicBezTo>
                  <a:pt x="36801" y="14107"/>
                  <a:pt x="36851" y="14233"/>
                  <a:pt x="36914" y="14346"/>
                </a:cubicBezTo>
                <a:lnTo>
                  <a:pt x="36914" y="14346"/>
                </a:lnTo>
                <a:cubicBezTo>
                  <a:pt x="36971" y="14447"/>
                  <a:pt x="36959" y="14548"/>
                  <a:pt x="36921" y="14642"/>
                </a:cubicBezTo>
                <a:lnTo>
                  <a:pt x="36921" y="14642"/>
                </a:lnTo>
                <a:cubicBezTo>
                  <a:pt x="36833" y="14869"/>
                  <a:pt x="36681" y="15046"/>
                  <a:pt x="36467" y="15165"/>
                </a:cubicBezTo>
                <a:lnTo>
                  <a:pt x="36467" y="15165"/>
                </a:lnTo>
                <a:cubicBezTo>
                  <a:pt x="36398" y="15209"/>
                  <a:pt x="36316" y="15235"/>
                  <a:pt x="36240" y="15260"/>
                </a:cubicBezTo>
                <a:lnTo>
                  <a:pt x="36240" y="15260"/>
                </a:lnTo>
                <a:cubicBezTo>
                  <a:pt x="36184" y="15285"/>
                  <a:pt x="36121" y="15298"/>
                  <a:pt x="36058" y="15317"/>
                </a:cubicBezTo>
                <a:lnTo>
                  <a:pt x="36058" y="15317"/>
                </a:lnTo>
                <a:cubicBezTo>
                  <a:pt x="36026" y="15209"/>
                  <a:pt x="36064" y="15159"/>
                  <a:pt x="36121" y="15109"/>
                </a:cubicBezTo>
                <a:moveTo>
                  <a:pt x="17447" y="14680"/>
                </a:moveTo>
                <a:cubicBezTo>
                  <a:pt x="17812" y="14642"/>
                  <a:pt x="18171" y="14573"/>
                  <a:pt x="18524" y="14472"/>
                </a:cubicBezTo>
                <a:lnTo>
                  <a:pt x="18524" y="14472"/>
                </a:lnTo>
                <a:cubicBezTo>
                  <a:pt x="18587" y="14453"/>
                  <a:pt x="18656" y="14434"/>
                  <a:pt x="18719" y="14409"/>
                </a:cubicBezTo>
                <a:lnTo>
                  <a:pt x="18719" y="14409"/>
                </a:lnTo>
                <a:cubicBezTo>
                  <a:pt x="18725" y="14422"/>
                  <a:pt x="18738" y="14434"/>
                  <a:pt x="18744" y="14447"/>
                </a:cubicBezTo>
                <a:lnTo>
                  <a:pt x="18744" y="14447"/>
                </a:lnTo>
                <a:cubicBezTo>
                  <a:pt x="18694" y="14497"/>
                  <a:pt x="18650" y="14548"/>
                  <a:pt x="18599" y="14586"/>
                </a:cubicBezTo>
                <a:lnTo>
                  <a:pt x="18599" y="14586"/>
                </a:lnTo>
                <a:cubicBezTo>
                  <a:pt x="18190" y="14932"/>
                  <a:pt x="17736" y="15184"/>
                  <a:pt x="17220" y="15329"/>
                </a:cubicBezTo>
                <a:lnTo>
                  <a:pt x="17220" y="15329"/>
                </a:lnTo>
                <a:cubicBezTo>
                  <a:pt x="17100" y="15367"/>
                  <a:pt x="16980" y="15392"/>
                  <a:pt x="16854" y="15417"/>
                </a:cubicBezTo>
                <a:lnTo>
                  <a:pt x="16854" y="15417"/>
                </a:lnTo>
                <a:cubicBezTo>
                  <a:pt x="16615" y="15468"/>
                  <a:pt x="16369" y="15499"/>
                  <a:pt x="16117" y="15455"/>
                </a:cubicBezTo>
                <a:lnTo>
                  <a:pt x="16117" y="15455"/>
                </a:lnTo>
                <a:cubicBezTo>
                  <a:pt x="15695" y="15392"/>
                  <a:pt x="15279" y="15398"/>
                  <a:pt x="14857" y="15436"/>
                </a:cubicBezTo>
                <a:lnTo>
                  <a:pt x="14857" y="15436"/>
                </a:lnTo>
                <a:cubicBezTo>
                  <a:pt x="14826" y="15436"/>
                  <a:pt x="14800" y="15436"/>
                  <a:pt x="14756" y="15436"/>
                </a:cubicBezTo>
                <a:lnTo>
                  <a:pt x="14756" y="15436"/>
                </a:lnTo>
                <a:cubicBezTo>
                  <a:pt x="14781" y="15373"/>
                  <a:pt x="14832" y="15361"/>
                  <a:pt x="14863" y="15342"/>
                </a:cubicBezTo>
                <a:lnTo>
                  <a:pt x="14863" y="15342"/>
                </a:lnTo>
                <a:cubicBezTo>
                  <a:pt x="15147" y="15191"/>
                  <a:pt x="15412" y="15014"/>
                  <a:pt x="15632" y="14781"/>
                </a:cubicBezTo>
                <a:lnTo>
                  <a:pt x="15632" y="14781"/>
                </a:lnTo>
                <a:cubicBezTo>
                  <a:pt x="15714" y="14699"/>
                  <a:pt x="15783" y="14617"/>
                  <a:pt x="15859" y="14535"/>
                </a:cubicBezTo>
                <a:lnTo>
                  <a:pt x="15859" y="14535"/>
                </a:lnTo>
                <a:cubicBezTo>
                  <a:pt x="15991" y="14529"/>
                  <a:pt x="16111" y="14573"/>
                  <a:pt x="16231" y="14598"/>
                </a:cubicBezTo>
                <a:lnTo>
                  <a:pt x="16231" y="14598"/>
                </a:lnTo>
                <a:cubicBezTo>
                  <a:pt x="16527" y="14655"/>
                  <a:pt x="16823" y="14693"/>
                  <a:pt x="17125" y="14693"/>
                </a:cubicBezTo>
                <a:lnTo>
                  <a:pt x="17125" y="14693"/>
                </a:lnTo>
                <a:cubicBezTo>
                  <a:pt x="17232" y="14693"/>
                  <a:pt x="17339" y="14693"/>
                  <a:pt x="17447" y="14680"/>
                </a:cubicBezTo>
                <a:moveTo>
                  <a:pt x="11184" y="16148"/>
                </a:moveTo>
                <a:cubicBezTo>
                  <a:pt x="11619" y="15984"/>
                  <a:pt x="12022" y="15751"/>
                  <a:pt x="12413" y="15499"/>
                </a:cubicBezTo>
                <a:lnTo>
                  <a:pt x="12413" y="15499"/>
                </a:lnTo>
                <a:cubicBezTo>
                  <a:pt x="12646" y="15348"/>
                  <a:pt x="12879" y="15197"/>
                  <a:pt x="13112" y="15052"/>
                </a:cubicBezTo>
                <a:lnTo>
                  <a:pt x="13112" y="15052"/>
                </a:lnTo>
                <a:cubicBezTo>
                  <a:pt x="13578" y="14762"/>
                  <a:pt x="14082" y="14579"/>
                  <a:pt x="14618" y="14485"/>
                </a:cubicBezTo>
                <a:lnTo>
                  <a:pt x="14618" y="14485"/>
                </a:lnTo>
                <a:cubicBezTo>
                  <a:pt x="14832" y="14453"/>
                  <a:pt x="15046" y="14447"/>
                  <a:pt x="15260" y="14453"/>
                </a:cubicBezTo>
                <a:lnTo>
                  <a:pt x="15260" y="14453"/>
                </a:lnTo>
                <a:cubicBezTo>
                  <a:pt x="15286" y="14453"/>
                  <a:pt x="15311" y="14466"/>
                  <a:pt x="15336" y="14466"/>
                </a:cubicBezTo>
                <a:lnTo>
                  <a:pt x="15336" y="14466"/>
                </a:lnTo>
                <a:cubicBezTo>
                  <a:pt x="15361" y="14516"/>
                  <a:pt x="15330" y="14542"/>
                  <a:pt x="15311" y="14560"/>
                </a:cubicBezTo>
                <a:lnTo>
                  <a:pt x="15311" y="14560"/>
                </a:lnTo>
                <a:cubicBezTo>
                  <a:pt x="15153" y="14731"/>
                  <a:pt x="14983" y="14882"/>
                  <a:pt x="14800" y="15020"/>
                </a:cubicBezTo>
                <a:lnTo>
                  <a:pt x="14800" y="15020"/>
                </a:lnTo>
                <a:cubicBezTo>
                  <a:pt x="14429" y="15279"/>
                  <a:pt x="14038" y="15493"/>
                  <a:pt x="13622" y="15676"/>
                </a:cubicBezTo>
                <a:lnTo>
                  <a:pt x="13622" y="15676"/>
                </a:lnTo>
                <a:cubicBezTo>
                  <a:pt x="13553" y="15707"/>
                  <a:pt x="13484" y="15732"/>
                  <a:pt x="13408" y="15751"/>
                </a:cubicBezTo>
                <a:lnTo>
                  <a:pt x="13408" y="15751"/>
                </a:lnTo>
                <a:cubicBezTo>
                  <a:pt x="13232" y="15808"/>
                  <a:pt x="13049" y="15858"/>
                  <a:pt x="12872" y="15915"/>
                </a:cubicBezTo>
                <a:lnTo>
                  <a:pt x="12872" y="15915"/>
                </a:lnTo>
                <a:cubicBezTo>
                  <a:pt x="12362" y="16079"/>
                  <a:pt x="11839" y="16161"/>
                  <a:pt x="11304" y="16211"/>
                </a:cubicBezTo>
                <a:lnTo>
                  <a:pt x="11304" y="16211"/>
                </a:lnTo>
                <a:cubicBezTo>
                  <a:pt x="11241" y="16217"/>
                  <a:pt x="11171" y="16243"/>
                  <a:pt x="11108" y="16205"/>
                </a:cubicBezTo>
                <a:lnTo>
                  <a:pt x="11108" y="16205"/>
                </a:lnTo>
                <a:cubicBezTo>
                  <a:pt x="11134" y="16186"/>
                  <a:pt x="11159" y="16161"/>
                  <a:pt x="11184" y="16148"/>
                </a:cubicBezTo>
                <a:moveTo>
                  <a:pt x="10711" y="16110"/>
                </a:moveTo>
                <a:cubicBezTo>
                  <a:pt x="11134" y="15884"/>
                  <a:pt x="11474" y="15562"/>
                  <a:pt x="11770" y="15197"/>
                </a:cubicBezTo>
                <a:lnTo>
                  <a:pt x="11770" y="15197"/>
                </a:lnTo>
                <a:cubicBezTo>
                  <a:pt x="11896" y="15039"/>
                  <a:pt x="12028" y="14888"/>
                  <a:pt x="12161" y="14737"/>
                </a:cubicBezTo>
                <a:lnTo>
                  <a:pt x="12161" y="14737"/>
                </a:lnTo>
                <a:cubicBezTo>
                  <a:pt x="12249" y="14630"/>
                  <a:pt x="12362" y="14573"/>
                  <a:pt x="12488" y="14535"/>
                </a:cubicBezTo>
                <a:lnTo>
                  <a:pt x="12488" y="14535"/>
                </a:lnTo>
                <a:cubicBezTo>
                  <a:pt x="12652" y="14491"/>
                  <a:pt x="12816" y="14466"/>
                  <a:pt x="12980" y="14485"/>
                </a:cubicBezTo>
                <a:lnTo>
                  <a:pt x="12980" y="14485"/>
                </a:lnTo>
                <a:cubicBezTo>
                  <a:pt x="13188" y="14516"/>
                  <a:pt x="13389" y="14567"/>
                  <a:pt x="13591" y="14605"/>
                </a:cubicBezTo>
                <a:lnTo>
                  <a:pt x="13591" y="14605"/>
                </a:lnTo>
                <a:cubicBezTo>
                  <a:pt x="13603" y="14611"/>
                  <a:pt x="13610" y="14623"/>
                  <a:pt x="13629" y="14642"/>
                </a:cubicBezTo>
                <a:lnTo>
                  <a:pt x="13629" y="14642"/>
                </a:lnTo>
                <a:cubicBezTo>
                  <a:pt x="13610" y="14655"/>
                  <a:pt x="13597" y="14680"/>
                  <a:pt x="13572" y="14686"/>
                </a:cubicBezTo>
                <a:lnTo>
                  <a:pt x="13572" y="14686"/>
                </a:lnTo>
                <a:cubicBezTo>
                  <a:pt x="13320" y="14800"/>
                  <a:pt x="13080" y="14945"/>
                  <a:pt x="12847" y="15090"/>
                </a:cubicBezTo>
                <a:lnTo>
                  <a:pt x="12847" y="15090"/>
                </a:lnTo>
                <a:cubicBezTo>
                  <a:pt x="12564" y="15272"/>
                  <a:pt x="12280" y="15461"/>
                  <a:pt x="11990" y="15638"/>
                </a:cubicBezTo>
                <a:lnTo>
                  <a:pt x="11990" y="15638"/>
                </a:lnTo>
                <a:cubicBezTo>
                  <a:pt x="11631" y="15852"/>
                  <a:pt x="11247" y="16035"/>
                  <a:pt x="10838" y="16148"/>
                </a:cubicBezTo>
                <a:lnTo>
                  <a:pt x="10838" y="16148"/>
                </a:lnTo>
                <a:cubicBezTo>
                  <a:pt x="10775" y="16167"/>
                  <a:pt x="10711" y="16205"/>
                  <a:pt x="10648" y="16173"/>
                </a:cubicBezTo>
                <a:lnTo>
                  <a:pt x="10648" y="16173"/>
                </a:lnTo>
                <a:cubicBezTo>
                  <a:pt x="10667" y="16154"/>
                  <a:pt x="10686" y="16123"/>
                  <a:pt x="10711" y="16110"/>
                </a:cubicBezTo>
                <a:close/>
                <a:moveTo>
                  <a:pt x="14214" y="15499"/>
                </a:moveTo>
                <a:cubicBezTo>
                  <a:pt x="14441" y="15348"/>
                  <a:pt x="14674" y="15197"/>
                  <a:pt x="14901" y="15046"/>
                </a:cubicBezTo>
                <a:lnTo>
                  <a:pt x="14901" y="15046"/>
                </a:lnTo>
                <a:cubicBezTo>
                  <a:pt x="15128" y="14888"/>
                  <a:pt x="15317" y="14680"/>
                  <a:pt x="15493" y="14479"/>
                </a:cubicBezTo>
                <a:lnTo>
                  <a:pt x="15493" y="14479"/>
                </a:lnTo>
                <a:cubicBezTo>
                  <a:pt x="15582" y="14479"/>
                  <a:pt x="15657" y="14485"/>
                  <a:pt x="15739" y="14535"/>
                </a:cubicBezTo>
                <a:lnTo>
                  <a:pt x="15739" y="14535"/>
                </a:lnTo>
                <a:cubicBezTo>
                  <a:pt x="15487" y="14869"/>
                  <a:pt x="15153" y="15090"/>
                  <a:pt x="14800" y="15279"/>
                </a:cubicBezTo>
                <a:lnTo>
                  <a:pt x="14800" y="15279"/>
                </a:lnTo>
                <a:cubicBezTo>
                  <a:pt x="14473" y="15461"/>
                  <a:pt x="14378" y="15499"/>
                  <a:pt x="14252" y="15499"/>
                </a:cubicBezTo>
                <a:lnTo>
                  <a:pt x="14252" y="15499"/>
                </a:lnTo>
                <a:cubicBezTo>
                  <a:pt x="14240" y="15499"/>
                  <a:pt x="14227" y="15499"/>
                  <a:pt x="14214" y="15499"/>
                </a:cubicBezTo>
                <a:moveTo>
                  <a:pt x="32070" y="16457"/>
                </a:moveTo>
                <a:cubicBezTo>
                  <a:pt x="31868" y="16331"/>
                  <a:pt x="31691" y="16180"/>
                  <a:pt x="31540" y="15997"/>
                </a:cubicBezTo>
                <a:lnTo>
                  <a:pt x="31540" y="15997"/>
                </a:lnTo>
                <a:cubicBezTo>
                  <a:pt x="31502" y="15953"/>
                  <a:pt x="31471" y="15896"/>
                  <a:pt x="31452" y="15833"/>
                </a:cubicBezTo>
                <a:lnTo>
                  <a:pt x="31452" y="15833"/>
                </a:lnTo>
                <a:cubicBezTo>
                  <a:pt x="31345" y="15449"/>
                  <a:pt x="31244" y="15065"/>
                  <a:pt x="31143" y="14674"/>
                </a:cubicBezTo>
                <a:lnTo>
                  <a:pt x="31143" y="14674"/>
                </a:lnTo>
                <a:cubicBezTo>
                  <a:pt x="31143" y="14661"/>
                  <a:pt x="31150" y="14636"/>
                  <a:pt x="31150" y="14623"/>
                </a:cubicBezTo>
                <a:lnTo>
                  <a:pt x="31150" y="14623"/>
                </a:lnTo>
                <a:cubicBezTo>
                  <a:pt x="31200" y="14605"/>
                  <a:pt x="31219" y="14642"/>
                  <a:pt x="31238" y="14668"/>
                </a:cubicBezTo>
                <a:lnTo>
                  <a:pt x="31238" y="14668"/>
                </a:lnTo>
                <a:cubicBezTo>
                  <a:pt x="31395" y="14863"/>
                  <a:pt x="31559" y="15065"/>
                  <a:pt x="31710" y="15266"/>
                </a:cubicBezTo>
                <a:lnTo>
                  <a:pt x="31710" y="15266"/>
                </a:lnTo>
                <a:cubicBezTo>
                  <a:pt x="31780" y="15367"/>
                  <a:pt x="31843" y="15480"/>
                  <a:pt x="31887" y="15594"/>
                </a:cubicBezTo>
                <a:lnTo>
                  <a:pt x="31887" y="15594"/>
                </a:lnTo>
                <a:cubicBezTo>
                  <a:pt x="31994" y="15884"/>
                  <a:pt x="32088" y="16180"/>
                  <a:pt x="32202" y="16514"/>
                </a:cubicBezTo>
                <a:lnTo>
                  <a:pt x="32202" y="16514"/>
                </a:lnTo>
                <a:cubicBezTo>
                  <a:pt x="32133" y="16482"/>
                  <a:pt x="32095" y="16476"/>
                  <a:pt x="32070" y="16457"/>
                </a:cubicBezTo>
                <a:moveTo>
                  <a:pt x="31855" y="15298"/>
                </a:moveTo>
                <a:cubicBezTo>
                  <a:pt x="31786" y="15184"/>
                  <a:pt x="31704" y="15071"/>
                  <a:pt x="31616" y="14957"/>
                </a:cubicBezTo>
                <a:lnTo>
                  <a:pt x="31616" y="14957"/>
                </a:lnTo>
                <a:cubicBezTo>
                  <a:pt x="31540" y="14857"/>
                  <a:pt x="31458" y="14756"/>
                  <a:pt x="31351" y="14630"/>
                </a:cubicBezTo>
                <a:lnTo>
                  <a:pt x="31351" y="14630"/>
                </a:lnTo>
                <a:cubicBezTo>
                  <a:pt x="31414" y="14642"/>
                  <a:pt x="31439" y="14642"/>
                  <a:pt x="31458" y="14655"/>
                </a:cubicBezTo>
                <a:lnTo>
                  <a:pt x="31458" y="14655"/>
                </a:lnTo>
                <a:cubicBezTo>
                  <a:pt x="31622" y="14731"/>
                  <a:pt x="31780" y="14813"/>
                  <a:pt x="31944" y="14888"/>
                </a:cubicBezTo>
                <a:lnTo>
                  <a:pt x="31944" y="14888"/>
                </a:lnTo>
                <a:cubicBezTo>
                  <a:pt x="32025" y="14926"/>
                  <a:pt x="32070" y="14983"/>
                  <a:pt x="32095" y="15071"/>
                </a:cubicBezTo>
                <a:lnTo>
                  <a:pt x="32095" y="15071"/>
                </a:lnTo>
                <a:cubicBezTo>
                  <a:pt x="32133" y="15241"/>
                  <a:pt x="32139" y="15411"/>
                  <a:pt x="32101" y="15581"/>
                </a:cubicBezTo>
                <a:lnTo>
                  <a:pt x="32101" y="15581"/>
                </a:lnTo>
                <a:cubicBezTo>
                  <a:pt x="32095" y="15600"/>
                  <a:pt x="32082" y="15619"/>
                  <a:pt x="32076" y="15638"/>
                </a:cubicBezTo>
                <a:lnTo>
                  <a:pt x="32076" y="15638"/>
                </a:lnTo>
                <a:cubicBezTo>
                  <a:pt x="32070" y="15638"/>
                  <a:pt x="32063" y="15638"/>
                  <a:pt x="32038" y="15650"/>
                </a:cubicBezTo>
                <a:lnTo>
                  <a:pt x="32038" y="15650"/>
                </a:lnTo>
                <a:cubicBezTo>
                  <a:pt x="31975" y="15531"/>
                  <a:pt x="31918" y="15411"/>
                  <a:pt x="31855" y="15298"/>
                </a:cubicBezTo>
                <a:moveTo>
                  <a:pt x="35913" y="16381"/>
                </a:moveTo>
                <a:cubicBezTo>
                  <a:pt x="35938" y="16060"/>
                  <a:pt x="35988" y="15745"/>
                  <a:pt x="36032" y="15424"/>
                </a:cubicBezTo>
                <a:lnTo>
                  <a:pt x="36032" y="15424"/>
                </a:lnTo>
                <a:cubicBezTo>
                  <a:pt x="36240" y="15342"/>
                  <a:pt x="36455" y="15298"/>
                  <a:pt x="36631" y="15165"/>
                </a:cubicBezTo>
                <a:lnTo>
                  <a:pt x="36631" y="15165"/>
                </a:lnTo>
                <a:cubicBezTo>
                  <a:pt x="36795" y="15033"/>
                  <a:pt x="36914" y="14863"/>
                  <a:pt x="37009" y="14649"/>
                </a:cubicBezTo>
                <a:lnTo>
                  <a:pt x="37009" y="14649"/>
                </a:lnTo>
                <a:cubicBezTo>
                  <a:pt x="37034" y="14693"/>
                  <a:pt x="37053" y="14718"/>
                  <a:pt x="37066" y="14750"/>
                </a:cubicBezTo>
                <a:lnTo>
                  <a:pt x="37066" y="14750"/>
                </a:lnTo>
                <a:cubicBezTo>
                  <a:pt x="37166" y="15083"/>
                  <a:pt x="37192" y="15424"/>
                  <a:pt x="37122" y="15776"/>
                </a:cubicBezTo>
                <a:lnTo>
                  <a:pt x="37122" y="15776"/>
                </a:lnTo>
                <a:cubicBezTo>
                  <a:pt x="37103" y="15865"/>
                  <a:pt x="37059" y="15934"/>
                  <a:pt x="36977" y="15991"/>
                </a:cubicBezTo>
                <a:lnTo>
                  <a:pt x="36977" y="15991"/>
                </a:lnTo>
                <a:cubicBezTo>
                  <a:pt x="36725" y="16161"/>
                  <a:pt x="36461" y="16312"/>
                  <a:pt x="36158" y="16381"/>
                </a:cubicBezTo>
                <a:lnTo>
                  <a:pt x="36158" y="16381"/>
                </a:lnTo>
                <a:cubicBezTo>
                  <a:pt x="36114" y="16394"/>
                  <a:pt x="36064" y="16413"/>
                  <a:pt x="36013" y="16413"/>
                </a:cubicBezTo>
                <a:lnTo>
                  <a:pt x="36013" y="16413"/>
                </a:lnTo>
                <a:cubicBezTo>
                  <a:pt x="35982" y="16413"/>
                  <a:pt x="35944" y="16406"/>
                  <a:pt x="35913" y="16381"/>
                </a:cubicBezTo>
                <a:moveTo>
                  <a:pt x="35585" y="18000"/>
                </a:moveTo>
                <a:cubicBezTo>
                  <a:pt x="35572" y="17950"/>
                  <a:pt x="35560" y="17893"/>
                  <a:pt x="35554" y="17843"/>
                </a:cubicBezTo>
                <a:lnTo>
                  <a:pt x="35554" y="17843"/>
                </a:lnTo>
                <a:cubicBezTo>
                  <a:pt x="35459" y="17288"/>
                  <a:pt x="35251" y="16778"/>
                  <a:pt x="34936" y="16312"/>
                </a:cubicBezTo>
                <a:lnTo>
                  <a:pt x="34936" y="16312"/>
                </a:lnTo>
                <a:cubicBezTo>
                  <a:pt x="34760" y="16054"/>
                  <a:pt x="34577" y="15802"/>
                  <a:pt x="34394" y="15550"/>
                </a:cubicBezTo>
                <a:lnTo>
                  <a:pt x="34394" y="15550"/>
                </a:lnTo>
                <a:cubicBezTo>
                  <a:pt x="34287" y="15398"/>
                  <a:pt x="34174" y="15247"/>
                  <a:pt x="34067" y="15096"/>
                </a:cubicBezTo>
                <a:lnTo>
                  <a:pt x="34067" y="15096"/>
                </a:lnTo>
                <a:cubicBezTo>
                  <a:pt x="34048" y="15065"/>
                  <a:pt x="34035" y="15033"/>
                  <a:pt x="34016" y="15002"/>
                </a:cubicBezTo>
                <a:lnTo>
                  <a:pt x="34016" y="15002"/>
                </a:lnTo>
                <a:cubicBezTo>
                  <a:pt x="34042" y="14995"/>
                  <a:pt x="34054" y="14989"/>
                  <a:pt x="34060" y="14989"/>
                </a:cubicBezTo>
                <a:lnTo>
                  <a:pt x="34060" y="14989"/>
                </a:lnTo>
                <a:cubicBezTo>
                  <a:pt x="34275" y="15128"/>
                  <a:pt x="34514" y="15197"/>
                  <a:pt x="34747" y="15279"/>
                </a:cubicBezTo>
                <a:lnTo>
                  <a:pt x="34747" y="15279"/>
                </a:lnTo>
                <a:cubicBezTo>
                  <a:pt x="34974" y="15361"/>
                  <a:pt x="35188" y="15449"/>
                  <a:pt x="35390" y="15575"/>
                </a:cubicBezTo>
                <a:lnTo>
                  <a:pt x="35390" y="15575"/>
                </a:lnTo>
                <a:cubicBezTo>
                  <a:pt x="35541" y="15669"/>
                  <a:pt x="35680" y="15783"/>
                  <a:pt x="35780" y="15940"/>
                </a:cubicBezTo>
                <a:lnTo>
                  <a:pt x="35780" y="15940"/>
                </a:lnTo>
                <a:cubicBezTo>
                  <a:pt x="35818" y="15997"/>
                  <a:pt x="35837" y="16060"/>
                  <a:pt x="35831" y="16129"/>
                </a:cubicBezTo>
                <a:lnTo>
                  <a:pt x="35831" y="16129"/>
                </a:lnTo>
                <a:cubicBezTo>
                  <a:pt x="35768" y="16721"/>
                  <a:pt x="35705" y="17314"/>
                  <a:pt x="35642" y="17906"/>
                </a:cubicBezTo>
                <a:lnTo>
                  <a:pt x="35642" y="17906"/>
                </a:lnTo>
                <a:cubicBezTo>
                  <a:pt x="35635" y="17944"/>
                  <a:pt x="35623" y="17975"/>
                  <a:pt x="35617" y="18007"/>
                </a:cubicBezTo>
                <a:lnTo>
                  <a:pt x="35617" y="18007"/>
                </a:lnTo>
                <a:cubicBezTo>
                  <a:pt x="35604" y="18007"/>
                  <a:pt x="35598" y="18000"/>
                  <a:pt x="35585" y="18000"/>
                </a:cubicBezTo>
                <a:close/>
                <a:moveTo>
                  <a:pt x="32107" y="15909"/>
                </a:moveTo>
                <a:cubicBezTo>
                  <a:pt x="32095" y="15858"/>
                  <a:pt x="32088" y="15814"/>
                  <a:pt x="32114" y="15770"/>
                </a:cubicBezTo>
                <a:lnTo>
                  <a:pt x="32114" y="15770"/>
                </a:lnTo>
                <a:cubicBezTo>
                  <a:pt x="32214" y="15575"/>
                  <a:pt x="32214" y="15373"/>
                  <a:pt x="32196" y="15165"/>
                </a:cubicBezTo>
                <a:lnTo>
                  <a:pt x="32196" y="15165"/>
                </a:lnTo>
                <a:cubicBezTo>
                  <a:pt x="32189" y="15146"/>
                  <a:pt x="32196" y="15121"/>
                  <a:pt x="32196" y="15102"/>
                </a:cubicBezTo>
                <a:lnTo>
                  <a:pt x="32196" y="15102"/>
                </a:lnTo>
                <a:cubicBezTo>
                  <a:pt x="32196" y="15096"/>
                  <a:pt x="32202" y="15096"/>
                  <a:pt x="32214" y="15083"/>
                </a:cubicBezTo>
                <a:lnTo>
                  <a:pt x="32214" y="15083"/>
                </a:lnTo>
                <a:cubicBezTo>
                  <a:pt x="32378" y="15191"/>
                  <a:pt x="32473" y="15342"/>
                  <a:pt x="32517" y="15531"/>
                </a:cubicBezTo>
                <a:lnTo>
                  <a:pt x="32517" y="15531"/>
                </a:lnTo>
                <a:cubicBezTo>
                  <a:pt x="32523" y="15556"/>
                  <a:pt x="32523" y="15587"/>
                  <a:pt x="32517" y="15613"/>
                </a:cubicBezTo>
                <a:lnTo>
                  <a:pt x="32517" y="15613"/>
                </a:lnTo>
                <a:cubicBezTo>
                  <a:pt x="32460" y="15808"/>
                  <a:pt x="32353" y="15965"/>
                  <a:pt x="32177" y="16098"/>
                </a:cubicBezTo>
                <a:lnTo>
                  <a:pt x="32177" y="16098"/>
                </a:lnTo>
                <a:cubicBezTo>
                  <a:pt x="32151" y="16022"/>
                  <a:pt x="32133" y="15965"/>
                  <a:pt x="32107" y="15909"/>
                </a:cubicBezTo>
                <a:moveTo>
                  <a:pt x="23230" y="16035"/>
                </a:moveTo>
                <a:cubicBezTo>
                  <a:pt x="23155" y="15953"/>
                  <a:pt x="23066" y="15877"/>
                  <a:pt x="22966" y="15783"/>
                </a:cubicBezTo>
                <a:lnTo>
                  <a:pt x="22966" y="15783"/>
                </a:lnTo>
                <a:cubicBezTo>
                  <a:pt x="23766" y="15619"/>
                  <a:pt x="24522" y="15632"/>
                  <a:pt x="25278" y="15997"/>
                </a:cubicBezTo>
                <a:lnTo>
                  <a:pt x="25278" y="15997"/>
                </a:lnTo>
                <a:cubicBezTo>
                  <a:pt x="25215" y="16010"/>
                  <a:pt x="25177" y="16028"/>
                  <a:pt x="25145" y="16028"/>
                </a:cubicBezTo>
                <a:lnTo>
                  <a:pt x="25145" y="16028"/>
                </a:lnTo>
                <a:cubicBezTo>
                  <a:pt x="24944" y="16054"/>
                  <a:pt x="24742" y="16066"/>
                  <a:pt x="24547" y="16085"/>
                </a:cubicBezTo>
                <a:lnTo>
                  <a:pt x="24547" y="16085"/>
                </a:lnTo>
                <a:cubicBezTo>
                  <a:pt x="24238" y="16117"/>
                  <a:pt x="23942" y="16180"/>
                  <a:pt x="23652" y="16268"/>
                </a:cubicBezTo>
                <a:lnTo>
                  <a:pt x="23652" y="16268"/>
                </a:lnTo>
                <a:cubicBezTo>
                  <a:pt x="23596" y="16287"/>
                  <a:pt x="23533" y="16299"/>
                  <a:pt x="23463" y="16318"/>
                </a:cubicBezTo>
                <a:lnTo>
                  <a:pt x="23463" y="16318"/>
                </a:lnTo>
                <a:cubicBezTo>
                  <a:pt x="23375" y="16217"/>
                  <a:pt x="23306" y="16123"/>
                  <a:pt x="23230" y="16035"/>
                </a:cubicBezTo>
                <a:moveTo>
                  <a:pt x="32221" y="16211"/>
                </a:moveTo>
                <a:cubicBezTo>
                  <a:pt x="32328" y="16073"/>
                  <a:pt x="32441" y="15934"/>
                  <a:pt x="32561" y="15783"/>
                </a:cubicBezTo>
                <a:lnTo>
                  <a:pt x="32561" y="15783"/>
                </a:lnTo>
                <a:cubicBezTo>
                  <a:pt x="32574" y="15814"/>
                  <a:pt x="32586" y="15846"/>
                  <a:pt x="32592" y="15877"/>
                </a:cubicBezTo>
                <a:lnTo>
                  <a:pt x="32592" y="15877"/>
                </a:lnTo>
                <a:cubicBezTo>
                  <a:pt x="32611" y="15965"/>
                  <a:pt x="32624" y="16054"/>
                  <a:pt x="32637" y="16142"/>
                </a:cubicBezTo>
                <a:lnTo>
                  <a:pt x="32637" y="16142"/>
                </a:lnTo>
                <a:cubicBezTo>
                  <a:pt x="32668" y="16325"/>
                  <a:pt x="32718" y="16495"/>
                  <a:pt x="32800" y="16658"/>
                </a:cubicBezTo>
                <a:lnTo>
                  <a:pt x="32800" y="16658"/>
                </a:lnTo>
                <a:cubicBezTo>
                  <a:pt x="32844" y="16740"/>
                  <a:pt x="32844" y="16810"/>
                  <a:pt x="32788" y="16885"/>
                </a:cubicBezTo>
                <a:lnTo>
                  <a:pt x="32788" y="16885"/>
                </a:lnTo>
                <a:cubicBezTo>
                  <a:pt x="32756" y="16929"/>
                  <a:pt x="32731" y="16973"/>
                  <a:pt x="32700" y="17024"/>
                </a:cubicBezTo>
                <a:lnTo>
                  <a:pt x="32700" y="17024"/>
                </a:lnTo>
                <a:cubicBezTo>
                  <a:pt x="32504" y="16879"/>
                  <a:pt x="32309" y="16539"/>
                  <a:pt x="32221" y="16211"/>
                </a:cubicBezTo>
                <a:moveTo>
                  <a:pt x="21800" y="15858"/>
                </a:moveTo>
                <a:cubicBezTo>
                  <a:pt x="22102" y="15852"/>
                  <a:pt x="22399" y="15858"/>
                  <a:pt x="22688" y="15814"/>
                </a:cubicBezTo>
                <a:lnTo>
                  <a:pt x="22688" y="15814"/>
                </a:lnTo>
                <a:cubicBezTo>
                  <a:pt x="22764" y="15802"/>
                  <a:pt x="22827" y="15821"/>
                  <a:pt x="22890" y="15858"/>
                </a:cubicBezTo>
                <a:lnTo>
                  <a:pt x="22890" y="15858"/>
                </a:lnTo>
                <a:cubicBezTo>
                  <a:pt x="23085" y="15972"/>
                  <a:pt x="23224" y="16136"/>
                  <a:pt x="23350" y="16325"/>
                </a:cubicBezTo>
                <a:lnTo>
                  <a:pt x="23350" y="16325"/>
                </a:lnTo>
                <a:cubicBezTo>
                  <a:pt x="23331" y="16343"/>
                  <a:pt x="23318" y="16369"/>
                  <a:pt x="23306" y="16375"/>
                </a:cubicBezTo>
                <a:lnTo>
                  <a:pt x="23306" y="16375"/>
                </a:lnTo>
                <a:cubicBezTo>
                  <a:pt x="23066" y="16463"/>
                  <a:pt x="22827" y="16551"/>
                  <a:pt x="22575" y="16646"/>
                </a:cubicBezTo>
                <a:lnTo>
                  <a:pt x="22575" y="16646"/>
                </a:lnTo>
                <a:cubicBezTo>
                  <a:pt x="22462" y="16539"/>
                  <a:pt x="22361" y="16438"/>
                  <a:pt x="22247" y="16343"/>
                </a:cubicBezTo>
                <a:lnTo>
                  <a:pt x="22247" y="16343"/>
                </a:lnTo>
                <a:cubicBezTo>
                  <a:pt x="22140" y="16255"/>
                  <a:pt x="22014" y="16180"/>
                  <a:pt x="21895" y="16091"/>
                </a:cubicBezTo>
                <a:lnTo>
                  <a:pt x="21895" y="16091"/>
                </a:lnTo>
                <a:cubicBezTo>
                  <a:pt x="21781" y="16010"/>
                  <a:pt x="21624" y="15997"/>
                  <a:pt x="21510" y="15896"/>
                </a:cubicBezTo>
                <a:lnTo>
                  <a:pt x="21510" y="15896"/>
                </a:lnTo>
                <a:cubicBezTo>
                  <a:pt x="21592" y="15852"/>
                  <a:pt x="21680" y="15852"/>
                  <a:pt x="21756" y="15852"/>
                </a:cubicBezTo>
                <a:lnTo>
                  <a:pt x="21756" y="15852"/>
                </a:lnTo>
                <a:cubicBezTo>
                  <a:pt x="21769" y="15858"/>
                  <a:pt x="21781" y="15858"/>
                  <a:pt x="21794" y="15858"/>
                </a:cubicBezTo>
                <a:lnTo>
                  <a:pt x="21794" y="15858"/>
                </a:lnTo>
                <a:lnTo>
                  <a:pt x="21800" y="15858"/>
                </a:lnTo>
                <a:close/>
                <a:moveTo>
                  <a:pt x="20017" y="16898"/>
                </a:moveTo>
                <a:cubicBezTo>
                  <a:pt x="20023" y="16879"/>
                  <a:pt x="20030" y="16854"/>
                  <a:pt x="20042" y="16841"/>
                </a:cubicBezTo>
                <a:lnTo>
                  <a:pt x="20042" y="16841"/>
                </a:lnTo>
                <a:cubicBezTo>
                  <a:pt x="20282" y="16627"/>
                  <a:pt x="20527" y="16413"/>
                  <a:pt x="20773" y="16199"/>
                </a:cubicBezTo>
                <a:lnTo>
                  <a:pt x="20773" y="16199"/>
                </a:lnTo>
                <a:cubicBezTo>
                  <a:pt x="20861" y="16129"/>
                  <a:pt x="20968" y="16073"/>
                  <a:pt x="21069" y="16010"/>
                </a:cubicBezTo>
                <a:lnTo>
                  <a:pt x="21069" y="16010"/>
                </a:lnTo>
                <a:cubicBezTo>
                  <a:pt x="21138" y="15965"/>
                  <a:pt x="21220" y="15953"/>
                  <a:pt x="21309" y="15965"/>
                </a:cubicBezTo>
                <a:lnTo>
                  <a:pt x="21309" y="15965"/>
                </a:lnTo>
                <a:cubicBezTo>
                  <a:pt x="21454" y="15978"/>
                  <a:pt x="21592" y="16028"/>
                  <a:pt x="21718" y="16091"/>
                </a:cubicBezTo>
                <a:lnTo>
                  <a:pt x="21718" y="16091"/>
                </a:lnTo>
                <a:cubicBezTo>
                  <a:pt x="21983" y="16224"/>
                  <a:pt x="22216" y="16394"/>
                  <a:pt x="22411" y="16614"/>
                </a:cubicBezTo>
                <a:lnTo>
                  <a:pt x="22411" y="16614"/>
                </a:lnTo>
                <a:cubicBezTo>
                  <a:pt x="22430" y="16627"/>
                  <a:pt x="22436" y="16646"/>
                  <a:pt x="22462" y="16696"/>
                </a:cubicBezTo>
                <a:lnTo>
                  <a:pt x="22462" y="16696"/>
                </a:lnTo>
                <a:cubicBezTo>
                  <a:pt x="22405" y="16677"/>
                  <a:pt x="22380" y="16677"/>
                  <a:pt x="22354" y="16665"/>
                </a:cubicBezTo>
                <a:lnTo>
                  <a:pt x="22354" y="16665"/>
                </a:lnTo>
                <a:cubicBezTo>
                  <a:pt x="22096" y="16520"/>
                  <a:pt x="21825" y="16526"/>
                  <a:pt x="21554" y="16602"/>
                </a:cubicBezTo>
                <a:lnTo>
                  <a:pt x="21554" y="16602"/>
                </a:lnTo>
                <a:cubicBezTo>
                  <a:pt x="21428" y="16633"/>
                  <a:pt x="21309" y="16690"/>
                  <a:pt x="21183" y="16734"/>
                </a:cubicBezTo>
                <a:lnTo>
                  <a:pt x="21183" y="16734"/>
                </a:lnTo>
                <a:cubicBezTo>
                  <a:pt x="21000" y="16797"/>
                  <a:pt x="20817" y="16866"/>
                  <a:pt x="20628" y="16910"/>
                </a:cubicBezTo>
                <a:lnTo>
                  <a:pt x="20628" y="16910"/>
                </a:lnTo>
                <a:cubicBezTo>
                  <a:pt x="20502" y="16942"/>
                  <a:pt x="20370" y="16942"/>
                  <a:pt x="20238" y="16948"/>
                </a:cubicBezTo>
                <a:lnTo>
                  <a:pt x="20238" y="16948"/>
                </a:lnTo>
                <a:cubicBezTo>
                  <a:pt x="20231" y="16948"/>
                  <a:pt x="20219" y="16948"/>
                  <a:pt x="20206" y="16948"/>
                </a:cubicBezTo>
                <a:lnTo>
                  <a:pt x="20206" y="16948"/>
                </a:lnTo>
                <a:cubicBezTo>
                  <a:pt x="20143" y="16948"/>
                  <a:pt x="20080" y="16936"/>
                  <a:pt x="20017" y="16898"/>
                </a:cubicBezTo>
                <a:moveTo>
                  <a:pt x="35743" y="17937"/>
                </a:moveTo>
                <a:cubicBezTo>
                  <a:pt x="35736" y="17849"/>
                  <a:pt x="35887" y="16589"/>
                  <a:pt x="35906" y="16514"/>
                </a:cubicBezTo>
                <a:lnTo>
                  <a:pt x="35906" y="16514"/>
                </a:lnTo>
                <a:cubicBezTo>
                  <a:pt x="36026" y="16488"/>
                  <a:pt x="36158" y="16469"/>
                  <a:pt x="36278" y="16432"/>
                </a:cubicBezTo>
                <a:lnTo>
                  <a:pt x="36278" y="16432"/>
                </a:lnTo>
                <a:cubicBezTo>
                  <a:pt x="36404" y="16394"/>
                  <a:pt x="36530" y="16343"/>
                  <a:pt x="36644" y="16287"/>
                </a:cubicBezTo>
                <a:lnTo>
                  <a:pt x="36644" y="16287"/>
                </a:lnTo>
                <a:cubicBezTo>
                  <a:pt x="36763" y="16230"/>
                  <a:pt x="36870" y="16161"/>
                  <a:pt x="37015" y="16085"/>
                </a:cubicBezTo>
                <a:lnTo>
                  <a:pt x="37015" y="16085"/>
                </a:lnTo>
                <a:cubicBezTo>
                  <a:pt x="37003" y="16136"/>
                  <a:pt x="36996" y="16154"/>
                  <a:pt x="36990" y="16180"/>
                </a:cubicBezTo>
                <a:lnTo>
                  <a:pt x="36990" y="16180"/>
                </a:lnTo>
                <a:cubicBezTo>
                  <a:pt x="36883" y="16438"/>
                  <a:pt x="36732" y="16671"/>
                  <a:pt x="36574" y="16892"/>
                </a:cubicBezTo>
                <a:lnTo>
                  <a:pt x="36574" y="16892"/>
                </a:lnTo>
                <a:cubicBezTo>
                  <a:pt x="36316" y="17257"/>
                  <a:pt x="36058" y="17616"/>
                  <a:pt x="35799" y="17969"/>
                </a:cubicBezTo>
                <a:lnTo>
                  <a:pt x="35799" y="17969"/>
                </a:lnTo>
                <a:cubicBezTo>
                  <a:pt x="35793" y="17982"/>
                  <a:pt x="35774" y="17988"/>
                  <a:pt x="35761" y="17994"/>
                </a:cubicBezTo>
                <a:lnTo>
                  <a:pt x="35761" y="17994"/>
                </a:lnTo>
                <a:cubicBezTo>
                  <a:pt x="35755" y="17975"/>
                  <a:pt x="35743" y="17956"/>
                  <a:pt x="35743" y="17937"/>
                </a:cubicBezTo>
                <a:moveTo>
                  <a:pt x="22714" y="17660"/>
                </a:moveTo>
                <a:cubicBezTo>
                  <a:pt x="22777" y="17616"/>
                  <a:pt x="22802" y="17597"/>
                  <a:pt x="22827" y="17578"/>
                </a:cubicBezTo>
                <a:lnTo>
                  <a:pt x="22827" y="17578"/>
                </a:lnTo>
                <a:cubicBezTo>
                  <a:pt x="23041" y="17446"/>
                  <a:pt x="23224" y="17276"/>
                  <a:pt x="23388" y="17093"/>
                </a:cubicBezTo>
                <a:lnTo>
                  <a:pt x="23388" y="17093"/>
                </a:lnTo>
                <a:cubicBezTo>
                  <a:pt x="23520" y="16942"/>
                  <a:pt x="23652" y="16791"/>
                  <a:pt x="23791" y="16646"/>
                </a:cubicBezTo>
                <a:lnTo>
                  <a:pt x="23791" y="16646"/>
                </a:lnTo>
                <a:cubicBezTo>
                  <a:pt x="23930" y="16501"/>
                  <a:pt x="24087" y="16375"/>
                  <a:pt x="24263" y="16280"/>
                </a:cubicBezTo>
                <a:lnTo>
                  <a:pt x="24263" y="16280"/>
                </a:lnTo>
                <a:cubicBezTo>
                  <a:pt x="24320" y="16249"/>
                  <a:pt x="24377" y="16217"/>
                  <a:pt x="24434" y="16205"/>
                </a:cubicBezTo>
                <a:lnTo>
                  <a:pt x="24434" y="16205"/>
                </a:lnTo>
                <a:cubicBezTo>
                  <a:pt x="24730" y="16161"/>
                  <a:pt x="25019" y="16129"/>
                  <a:pt x="25341" y="16136"/>
                </a:cubicBezTo>
                <a:lnTo>
                  <a:pt x="25341" y="16136"/>
                </a:lnTo>
                <a:cubicBezTo>
                  <a:pt x="25316" y="16167"/>
                  <a:pt x="25303" y="16192"/>
                  <a:pt x="25284" y="16205"/>
                </a:cubicBezTo>
                <a:lnTo>
                  <a:pt x="25284" y="16205"/>
                </a:lnTo>
                <a:cubicBezTo>
                  <a:pt x="24988" y="16432"/>
                  <a:pt x="24692" y="16652"/>
                  <a:pt x="24396" y="16879"/>
                </a:cubicBezTo>
                <a:lnTo>
                  <a:pt x="24396" y="16879"/>
                </a:lnTo>
                <a:cubicBezTo>
                  <a:pt x="23955" y="17213"/>
                  <a:pt x="23482" y="17471"/>
                  <a:pt x="22953" y="17635"/>
                </a:cubicBezTo>
                <a:lnTo>
                  <a:pt x="22953" y="17635"/>
                </a:lnTo>
                <a:cubicBezTo>
                  <a:pt x="22903" y="17648"/>
                  <a:pt x="22852" y="17667"/>
                  <a:pt x="22783" y="17667"/>
                </a:cubicBezTo>
                <a:lnTo>
                  <a:pt x="22783" y="17667"/>
                </a:lnTo>
                <a:cubicBezTo>
                  <a:pt x="22764" y="17667"/>
                  <a:pt x="22739" y="17667"/>
                  <a:pt x="22714" y="17660"/>
                </a:cubicBezTo>
                <a:moveTo>
                  <a:pt x="10598" y="16180"/>
                </a:moveTo>
                <a:cubicBezTo>
                  <a:pt x="10604" y="16180"/>
                  <a:pt x="10617" y="16180"/>
                  <a:pt x="10630" y="16180"/>
                </a:cubicBezTo>
                <a:lnTo>
                  <a:pt x="10630" y="16180"/>
                </a:lnTo>
                <a:cubicBezTo>
                  <a:pt x="10623" y="16186"/>
                  <a:pt x="10611" y="16192"/>
                  <a:pt x="10604" y="16199"/>
                </a:cubicBezTo>
                <a:lnTo>
                  <a:pt x="10604" y="16199"/>
                </a:lnTo>
                <a:cubicBezTo>
                  <a:pt x="10598" y="16192"/>
                  <a:pt x="10598" y="16186"/>
                  <a:pt x="10598" y="16180"/>
                </a:cubicBezTo>
                <a:close/>
                <a:moveTo>
                  <a:pt x="32977" y="17629"/>
                </a:moveTo>
                <a:cubicBezTo>
                  <a:pt x="32637" y="17459"/>
                  <a:pt x="32309" y="17263"/>
                  <a:pt x="32038" y="16992"/>
                </a:cubicBezTo>
                <a:lnTo>
                  <a:pt x="32038" y="16992"/>
                </a:lnTo>
                <a:cubicBezTo>
                  <a:pt x="31830" y="16791"/>
                  <a:pt x="31679" y="16558"/>
                  <a:pt x="31591" y="16280"/>
                </a:cubicBezTo>
                <a:lnTo>
                  <a:pt x="31591" y="16280"/>
                </a:lnTo>
                <a:cubicBezTo>
                  <a:pt x="31578" y="16255"/>
                  <a:pt x="31578" y="16230"/>
                  <a:pt x="31572" y="16192"/>
                </a:cubicBezTo>
                <a:lnTo>
                  <a:pt x="31572" y="16192"/>
                </a:lnTo>
                <a:cubicBezTo>
                  <a:pt x="31761" y="16325"/>
                  <a:pt x="31912" y="16457"/>
                  <a:pt x="32088" y="16551"/>
                </a:cubicBezTo>
                <a:lnTo>
                  <a:pt x="32088" y="16551"/>
                </a:lnTo>
                <a:cubicBezTo>
                  <a:pt x="32221" y="16633"/>
                  <a:pt x="32328" y="16721"/>
                  <a:pt x="32410" y="16860"/>
                </a:cubicBezTo>
                <a:lnTo>
                  <a:pt x="32410" y="16860"/>
                </a:lnTo>
                <a:cubicBezTo>
                  <a:pt x="32555" y="17087"/>
                  <a:pt x="32737" y="17282"/>
                  <a:pt x="32920" y="17484"/>
                </a:cubicBezTo>
                <a:lnTo>
                  <a:pt x="32920" y="17484"/>
                </a:lnTo>
                <a:cubicBezTo>
                  <a:pt x="32964" y="17528"/>
                  <a:pt x="33002" y="17572"/>
                  <a:pt x="33059" y="17635"/>
                </a:cubicBezTo>
                <a:lnTo>
                  <a:pt x="33059" y="17635"/>
                </a:lnTo>
                <a:cubicBezTo>
                  <a:pt x="33040" y="17635"/>
                  <a:pt x="33027" y="17635"/>
                  <a:pt x="33021" y="17635"/>
                </a:cubicBezTo>
                <a:lnTo>
                  <a:pt x="33021" y="17635"/>
                </a:lnTo>
                <a:cubicBezTo>
                  <a:pt x="33008" y="17635"/>
                  <a:pt x="33002" y="17635"/>
                  <a:pt x="32996" y="17635"/>
                </a:cubicBezTo>
                <a:lnTo>
                  <a:pt x="32996" y="17635"/>
                </a:lnTo>
                <a:cubicBezTo>
                  <a:pt x="32989" y="17635"/>
                  <a:pt x="32983" y="17635"/>
                  <a:pt x="32977" y="17629"/>
                </a:cubicBezTo>
                <a:moveTo>
                  <a:pt x="11071" y="16205"/>
                </a:moveTo>
                <a:cubicBezTo>
                  <a:pt x="11083" y="16205"/>
                  <a:pt x="11090" y="16205"/>
                  <a:pt x="11102" y="16205"/>
                </a:cubicBezTo>
                <a:lnTo>
                  <a:pt x="11102" y="16205"/>
                </a:lnTo>
                <a:cubicBezTo>
                  <a:pt x="11096" y="16211"/>
                  <a:pt x="11090" y="16217"/>
                  <a:pt x="11083" y="16224"/>
                </a:cubicBezTo>
                <a:lnTo>
                  <a:pt x="11083" y="16224"/>
                </a:lnTo>
                <a:cubicBezTo>
                  <a:pt x="11077" y="16217"/>
                  <a:pt x="11077" y="16211"/>
                  <a:pt x="11071" y="16205"/>
                </a:cubicBezTo>
                <a:close/>
                <a:moveTo>
                  <a:pt x="21863" y="17786"/>
                </a:moveTo>
                <a:cubicBezTo>
                  <a:pt x="21775" y="17780"/>
                  <a:pt x="21687" y="17780"/>
                  <a:pt x="21554" y="17774"/>
                </a:cubicBezTo>
                <a:lnTo>
                  <a:pt x="21554" y="17774"/>
                </a:lnTo>
                <a:cubicBezTo>
                  <a:pt x="21617" y="17730"/>
                  <a:pt x="21643" y="17711"/>
                  <a:pt x="21674" y="17698"/>
                </a:cubicBezTo>
                <a:lnTo>
                  <a:pt x="21674" y="17698"/>
                </a:lnTo>
                <a:cubicBezTo>
                  <a:pt x="22178" y="17484"/>
                  <a:pt x="22600" y="17150"/>
                  <a:pt x="22934" y="16715"/>
                </a:cubicBezTo>
                <a:lnTo>
                  <a:pt x="22934" y="16715"/>
                </a:lnTo>
                <a:cubicBezTo>
                  <a:pt x="23003" y="16621"/>
                  <a:pt x="23085" y="16558"/>
                  <a:pt x="23199" y="16526"/>
                </a:cubicBezTo>
                <a:lnTo>
                  <a:pt x="23199" y="16526"/>
                </a:lnTo>
                <a:cubicBezTo>
                  <a:pt x="23425" y="16457"/>
                  <a:pt x="23646" y="16388"/>
                  <a:pt x="23873" y="16318"/>
                </a:cubicBezTo>
                <a:lnTo>
                  <a:pt x="23873" y="16318"/>
                </a:lnTo>
                <a:cubicBezTo>
                  <a:pt x="23911" y="16306"/>
                  <a:pt x="23948" y="16306"/>
                  <a:pt x="23986" y="16299"/>
                </a:cubicBezTo>
                <a:lnTo>
                  <a:pt x="23986" y="16299"/>
                </a:lnTo>
                <a:cubicBezTo>
                  <a:pt x="23999" y="16312"/>
                  <a:pt x="24005" y="16325"/>
                  <a:pt x="24011" y="16337"/>
                </a:cubicBezTo>
                <a:lnTo>
                  <a:pt x="24011" y="16337"/>
                </a:lnTo>
                <a:cubicBezTo>
                  <a:pt x="23715" y="16570"/>
                  <a:pt x="23482" y="16866"/>
                  <a:pt x="23230" y="17144"/>
                </a:cubicBezTo>
                <a:lnTo>
                  <a:pt x="23230" y="17144"/>
                </a:lnTo>
                <a:cubicBezTo>
                  <a:pt x="23092" y="17295"/>
                  <a:pt x="22928" y="17421"/>
                  <a:pt x="22751" y="17534"/>
                </a:cubicBezTo>
                <a:lnTo>
                  <a:pt x="22751" y="17534"/>
                </a:lnTo>
                <a:cubicBezTo>
                  <a:pt x="22499" y="17685"/>
                  <a:pt x="22241" y="17793"/>
                  <a:pt x="21945" y="17793"/>
                </a:cubicBezTo>
                <a:lnTo>
                  <a:pt x="21945" y="17793"/>
                </a:lnTo>
                <a:cubicBezTo>
                  <a:pt x="21920" y="17793"/>
                  <a:pt x="21895" y="17786"/>
                  <a:pt x="21863" y="17786"/>
                </a:cubicBezTo>
                <a:moveTo>
                  <a:pt x="20880" y="16936"/>
                </a:moveTo>
                <a:cubicBezTo>
                  <a:pt x="21050" y="16879"/>
                  <a:pt x="21214" y="16810"/>
                  <a:pt x="21384" y="16740"/>
                </a:cubicBezTo>
                <a:lnTo>
                  <a:pt x="21384" y="16740"/>
                </a:lnTo>
                <a:cubicBezTo>
                  <a:pt x="21573" y="16665"/>
                  <a:pt x="21769" y="16621"/>
                  <a:pt x="21970" y="16633"/>
                </a:cubicBezTo>
                <a:lnTo>
                  <a:pt x="21970" y="16633"/>
                </a:lnTo>
                <a:cubicBezTo>
                  <a:pt x="22052" y="16640"/>
                  <a:pt x="22134" y="16665"/>
                  <a:pt x="22210" y="16684"/>
                </a:cubicBezTo>
                <a:lnTo>
                  <a:pt x="22210" y="16684"/>
                </a:lnTo>
                <a:cubicBezTo>
                  <a:pt x="22241" y="16696"/>
                  <a:pt x="22273" y="16721"/>
                  <a:pt x="22317" y="16747"/>
                </a:cubicBezTo>
                <a:lnTo>
                  <a:pt x="22317" y="16747"/>
                </a:lnTo>
                <a:cubicBezTo>
                  <a:pt x="22273" y="16778"/>
                  <a:pt x="22247" y="16797"/>
                  <a:pt x="22222" y="16810"/>
                </a:cubicBezTo>
                <a:lnTo>
                  <a:pt x="22222" y="16810"/>
                </a:lnTo>
                <a:cubicBezTo>
                  <a:pt x="21926" y="16942"/>
                  <a:pt x="21624" y="17068"/>
                  <a:pt x="21327" y="17194"/>
                </a:cubicBezTo>
                <a:lnTo>
                  <a:pt x="21327" y="17194"/>
                </a:lnTo>
                <a:cubicBezTo>
                  <a:pt x="20981" y="17339"/>
                  <a:pt x="20628" y="17415"/>
                  <a:pt x="20256" y="17440"/>
                </a:cubicBezTo>
                <a:lnTo>
                  <a:pt x="20256" y="17440"/>
                </a:lnTo>
                <a:cubicBezTo>
                  <a:pt x="20124" y="17446"/>
                  <a:pt x="19998" y="17459"/>
                  <a:pt x="19866" y="17459"/>
                </a:cubicBezTo>
                <a:lnTo>
                  <a:pt x="19866" y="17459"/>
                </a:lnTo>
                <a:cubicBezTo>
                  <a:pt x="19519" y="17471"/>
                  <a:pt x="19173" y="17503"/>
                  <a:pt x="18833" y="17572"/>
                </a:cubicBezTo>
                <a:lnTo>
                  <a:pt x="18833" y="17572"/>
                </a:lnTo>
                <a:cubicBezTo>
                  <a:pt x="18814" y="17578"/>
                  <a:pt x="18788" y="17578"/>
                  <a:pt x="18763" y="17578"/>
                </a:cubicBezTo>
                <a:lnTo>
                  <a:pt x="18763" y="17578"/>
                </a:lnTo>
                <a:cubicBezTo>
                  <a:pt x="18757" y="17578"/>
                  <a:pt x="18751" y="17578"/>
                  <a:pt x="18738" y="17578"/>
                </a:cubicBezTo>
                <a:lnTo>
                  <a:pt x="18738" y="17578"/>
                </a:lnTo>
                <a:cubicBezTo>
                  <a:pt x="18757" y="17559"/>
                  <a:pt x="18770" y="17541"/>
                  <a:pt x="18788" y="17528"/>
                </a:cubicBezTo>
                <a:lnTo>
                  <a:pt x="18788" y="17528"/>
                </a:lnTo>
                <a:cubicBezTo>
                  <a:pt x="18851" y="17503"/>
                  <a:pt x="18914" y="17478"/>
                  <a:pt x="18977" y="17452"/>
                </a:cubicBezTo>
                <a:lnTo>
                  <a:pt x="18977" y="17452"/>
                </a:lnTo>
                <a:cubicBezTo>
                  <a:pt x="19299" y="17326"/>
                  <a:pt x="19601" y="17181"/>
                  <a:pt x="19872" y="16973"/>
                </a:cubicBezTo>
                <a:lnTo>
                  <a:pt x="19872" y="16973"/>
                </a:lnTo>
                <a:cubicBezTo>
                  <a:pt x="19904" y="16980"/>
                  <a:pt x="19935" y="16973"/>
                  <a:pt x="19960" y="16980"/>
                </a:cubicBezTo>
                <a:lnTo>
                  <a:pt x="19960" y="16980"/>
                </a:lnTo>
                <a:cubicBezTo>
                  <a:pt x="20080" y="17011"/>
                  <a:pt x="20200" y="17030"/>
                  <a:pt x="20319" y="17030"/>
                </a:cubicBezTo>
                <a:lnTo>
                  <a:pt x="20319" y="17030"/>
                </a:lnTo>
                <a:cubicBezTo>
                  <a:pt x="20508" y="17030"/>
                  <a:pt x="20691" y="16992"/>
                  <a:pt x="20880" y="16936"/>
                </a:cubicBezTo>
                <a:moveTo>
                  <a:pt x="19028" y="17648"/>
                </a:moveTo>
                <a:cubicBezTo>
                  <a:pt x="19091" y="17635"/>
                  <a:pt x="19160" y="17616"/>
                  <a:pt x="19223" y="17610"/>
                </a:cubicBezTo>
                <a:lnTo>
                  <a:pt x="19223" y="17610"/>
                </a:lnTo>
                <a:cubicBezTo>
                  <a:pt x="19406" y="17597"/>
                  <a:pt x="19582" y="17585"/>
                  <a:pt x="19765" y="17572"/>
                </a:cubicBezTo>
                <a:lnTo>
                  <a:pt x="19765" y="17572"/>
                </a:lnTo>
                <a:cubicBezTo>
                  <a:pt x="19910" y="17559"/>
                  <a:pt x="20055" y="17553"/>
                  <a:pt x="20200" y="17547"/>
                </a:cubicBezTo>
                <a:lnTo>
                  <a:pt x="20200" y="17547"/>
                </a:lnTo>
                <a:cubicBezTo>
                  <a:pt x="20622" y="17528"/>
                  <a:pt x="21031" y="17440"/>
                  <a:pt x="21422" y="17270"/>
                </a:cubicBezTo>
                <a:lnTo>
                  <a:pt x="21422" y="17270"/>
                </a:lnTo>
                <a:cubicBezTo>
                  <a:pt x="21825" y="17099"/>
                  <a:pt x="22222" y="16923"/>
                  <a:pt x="22625" y="16753"/>
                </a:cubicBezTo>
                <a:lnTo>
                  <a:pt x="22625" y="16753"/>
                </a:lnTo>
                <a:cubicBezTo>
                  <a:pt x="22682" y="16728"/>
                  <a:pt x="22739" y="16684"/>
                  <a:pt x="22821" y="16690"/>
                </a:cubicBezTo>
                <a:lnTo>
                  <a:pt x="22821" y="16690"/>
                </a:lnTo>
                <a:cubicBezTo>
                  <a:pt x="22808" y="16721"/>
                  <a:pt x="22802" y="16740"/>
                  <a:pt x="22795" y="16753"/>
                </a:cubicBezTo>
                <a:lnTo>
                  <a:pt x="22795" y="16753"/>
                </a:lnTo>
                <a:cubicBezTo>
                  <a:pt x="22411" y="17232"/>
                  <a:pt x="21913" y="17547"/>
                  <a:pt x="21340" y="17742"/>
                </a:cubicBezTo>
                <a:lnTo>
                  <a:pt x="21340" y="17742"/>
                </a:lnTo>
                <a:cubicBezTo>
                  <a:pt x="21283" y="17761"/>
                  <a:pt x="21214" y="17761"/>
                  <a:pt x="21157" y="17761"/>
                </a:cubicBezTo>
                <a:lnTo>
                  <a:pt x="21157" y="17761"/>
                </a:lnTo>
                <a:cubicBezTo>
                  <a:pt x="20905" y="17742"/>
                  <a:pt x="20660" y="17723"/>
                  <a:pt x="20414" y="17704"/>
                </a:cubicBezTo>
                <a:lnTo>
                  <a:pt x="20414" y="17704"/>
                </a:lnTo>
                <a:cubicBezTo>
                  <a:pt x="20004" y="17679"/>
                  <a:pt x="19595" y="17667"/>
                  <a:pt x="19192" y="17679"/>
                </a:cubicBezTo>
                <a:lnTo>
                  <a:pt x="19192" y="17679"/>
                </a:lnTo>
                <a:cubicBezTo>
                  <a:pt x="19185" y="17679"/>
                  <a:pt x="19179" y="17679"/>
                  <a:pt x="19173" y="17679"/>
                </a:cubicBezTo>
                <a:lnTo>
                  <a:pt x="19173" y="17679"/>
                </a:lnTo>
                <a:cubicBezTo>
                  <a:pt x="19122" y="17679"/>
                  <a:pt x="19078" y="17673"/>
                  <a:pt x="19028" y="17648"/>
                </a:cubicBezTo>
                <a:moveTo>
                  <a:pt x="32744" y="17118"/>
                </a:moveTo>
                <a:cubicBezTo>
                  <a:pt x="32788" y="17049"/>
                  <a:pt x="32826" y="16980"/>
                  <a:pt x="32863" y="16917"/>
                </a:cubicBezTo>
                <a:lnTo>
                  <a:pt x="32863" y="16917"/>
                </a:lnTo>
                <a:cubicBezTo>
                  <a:pt x="32876" y="16904"/>
                  <a:pt x="32895" y="16898"/>
                  <a:pt x="32914" y="16885"/>
                </a:cubicBezTo>
                <a:lnTo>
                  <a:pt x="32914" y="16885"/>
                </a:lnTo>
                <a:cubicBezTo>
                  <a:pt x="33141" y="17131"/>
                  <a:pt x="33323" y="17465"/>
                  <a:pt x="33355" y="17755"/>
                </a:cubicBezTo>
                <a:lnTo>
                  <a:pt x="33355" y="17755"/>
                </a:lnTo>
                <a:cubicBezTo>
                  <a:pt x="33141" y="17553"/>
                  <a:pt x="32926" y="17352"/>
                  <a:pt x="32744" y="17118"/>
                </a:cubicBezTo>
                <a:close/>
                <a:moveTo>
                  <a:pt x="18688" y="17585"/>
                </a:moveTo>
                <a:lnTo>
                  <a:pt x="18725" y="17585"/>
                </a:lnTo>
                <a:lnTo>
                  <a:pt x="18725" y="17585"/>
                </a:lnTo>
                <a:cubicBezTo>
                  <a:pt x="18719" y="17591"/>
                  <a:pt x="18707" y="17591"/>
                  <a:pt x="18700" y="17597"/>
                </a:cubicBezTo>
                <a:lnTo>
                  <a:pt x="18700" y="17597"/>
                </a:lnTo>
                <a:cubicBezTo>
                  <a:pt x="18700" y="17597"/>
                  <a:pt x="18700" y="17597"/>
                  <a:pt x="18700" y="17597"/>
                </a:cubicBezTo>
                <a:lnTo>
                  <a:pt x="18700" y="17597"/>
                </a:lnTo>
                <a:cubicBezTo>
                  <a:pt x="18700" y="17597"/>
                  <a:pt x="18694" y="17591"/>
                  <a:pt x="18688" y="17585"/>
                </a:cubicBezTo>
                <a:moveTo>
                  <a:pt x="30557" y="20602"/>
                </a:moveTo>
                <a:cubicBezTo>
                  <a:pt x="30173" y="20017"/>
                  <a:pt x="29694" y="19525"/>
                  <a:pt x="29102" y="19141"/>
                </a:cubicBezTo>
                <a:lnTo>
                  <a:pt x="29102" y="19141"/>
                </a:lnTo>
                <a:cubicBezTo>
                  <a:pt x="28989" y="19065"/>
                  <a:pt x="28869" y="18996"/>
                  <a:pt x="28730" y="18914"/>
                </a:cubicBezTo>
                <a:lnTo>
                  <a:pt x="28730" y="18914"/>
                </a:lnTo>
                <a:cubicBezTo>
                  <a:pt x="28781" y="18901"/>
                  <a:pt x="28812" y="18882"/>
                  <a:pt x="28844" y="18882"/>
                </a:cubicBezTo>
                <a:lnTo>
                  <a:pt x="28844" y="18882"/>
                </a:lnTo>
                <a:cubicBezTo>
                  <a:pt x="29304" y="18864"/>
                  <a:pt x="29738" y="18964"/>
                  <a:pt x="30148" y="19179"/>
                </a:cubicBezTo>
                <a:lnTo>
                  <a:pt x="30148" y="19179"/>
                </a:lnTo>
                <a:cubicBezTo>
                  <a:pt x="30343" y="19279"/>
                  <a:pt x="30539" y="19405"/>
                  <a:pt x="30728" y="19531"/>
                </a:cubicBezTo>
                <a:lnTo>
                  <a:pt x="30728" y="19531"/>
                </a:lnTo>
                <a:cubicBezTo>
                  <a:pt x="30872" y="19620"/>
                  <a:pt x="31005" y="19714"/>
                  <a:pt x="31143" y="19815"/>
                </a:cubicBezTo>
                <a:lnTo>
                  <a:pt x="31143" y="19815"/>
                </a:lnTo>
                <a:cubicBezTo>
                  <a:pt x="31559" y="20117"/>
                  <a:pt x="32038" y="20262"/>
                  <a:pt x="32548" y="20332"/>
                </a:cubicBezTo>
                <a:lnTo>
                  <a:pt x="32548" y="20332"/>
                </a:lnTo>
                <a:cubicBezTo>
                  <a:pt x="32618" y="20338"/>
                  <a:pt x="32681" y="20350"/>
                  <a:pt x="32750" y="20357"/>
                </a:cubicBezTo>
                <a:lnTo>
                  <a:pt x="32750" y="20357"/>
                </a:lnTo>
                <a:cubicBezTo>
                  <a:pt x="32750" y="20369"/>
                  <a:pt x="32750" y="20388"/>
                  <a:pt x="32750" y="20401"/>
                </a:cubicBezTo>
                <a:lnTo>
                  <a:pt x="32750" y="20401"/>
                </a:lnTo>
                <a:cubicBezTo>
                  <a:pt x="32410" y="20476"/>
                  <a:pt x="32057" y="20508"/>
                  <a:pt x="31710" y="20577"/>
                </a:cubicBezTo>
                <a:lnTo>
                  <a:pt x="31710" y="20577"/>
                </a:lnTo>
                <a:cubicBezTo>
                  <a:pt x="31376" y="20647"/>
                  <a:pt x="31036" y="20716"/>
                  <a:pt x="30696" y="20785"/>
                </a:cubicBezTo>
                <a:lnTo>
                  <a:pt x="30696" y="20785"/>
                </a:lnTo>
                <a:cubicBezTo>
                  <a:pt x="30627" y="20741"/>
                  <a:pt x="30602" y="20665"/>
                  <a:pt x="30557" y="20602"/>
                </a:cubicBezTo>
                <a:moveTo>
                  <a:pt x="29165" y="21062"/>
                </a:moveTo>
                <a:cubicBezTo>
                  <a:pt x="28762" y="20584"/>
                  <a:pt x="28252" y="20262"/>
                  <a:pt x="27659" y="20080"/>
                </a:cubicBezTo>
                <a:lnTo>
                  <a:pt x="27659" y="20080"/>
                </a:lnTo>
                <a:cubicBezTo>
                  <a:pt x="27338" y="19979"/>
                  <a:pt x="27017" y="19897"/>
                  <a:pt x="26683" y="19878"/>
                </a:cubicBezTo>
                <a:lnTo>
                  <a:pt x="26683" y="19878"/>
                </a:lnTo>
                <a:cubicBezTo>
                  <a:pt x="26664" y="19872"/>
                  <a:pt x="26645" y="19865"/>
                  <a:pt x="26607" y="19853"/>
                </a:cubicBezTo>
                <a:lnTo>
                  <a:pt x="26607" y="19853"/>
                </a:lnTo>
                <a:cubicBezTo>
                  <a:pt x="26632" y="19821"/>
                  <a:pt x="26645" y="19802"/>
                  <a:pt x="26658" y="19790"/>
                </a:cubicBezTo>
                <a:lnTo>
                  <a:pt x="26658" y="19790"/>
                </a:lnTo>
                <a:cubicBezTo>
                  <a:pt x="26991" y="19531"/>
                  <a:pt x="27344" y="19298"/>
                  <a:pt x="27735" y="19134"/>
                </a:cubicBezTo>
                <a:lnTo>
                  <a:pt x="27735" y="19134"/>
                </a:lnTo>
                <a:cubicBezTo>
                  <a:pt x="27918" y="19053"/>
                  <a:pt x="28113" y="18990"/>
                  <a:pt x="28308" y="18945"/>
                </a:cubicBezTo>
                <a:lnTo>
                  <a:pt x="28308" y="18945"/>
                </a:lnTo>
                <a:cubicBezTo>
                  <a:pt x="28434" y="18920"/>
                  <a:pt x="28548" y="18927"/>
                  <a:pt x="28667" y="18983"/>
                </a:cubicBezTo>
                <a:lnTo>
                  <a:pt x="28667" y="18983"/>
                </a:lnTo>
                <a:cubicBezTo>
                  <a:pt x="28932" y="19109"/>
                  <a:pt x="29171" y="19273"/>
                  <a:pt x="29398" y="19456"/>
                </a:cubicBezTo>
                <a:lnTo>
                  <a:pt x="29398" y="19456"/>
                </a:lnTo>
                <a:cubicBezTo>
                  <a:pt x="29827" y="19796"/>
                  <a:pt x="30198" y="20199"/>
                  <a:pt x="30494" y="20665"/>
                </a:cubicBezTo>
                <a:lnTo>
                  <a:pt x="30494" y="20665"/>
                </a:lnTo>
                <a:cubicBezTo>
                  <a:pt x="30520" y="20703"/>
                  <a:pt x="30545" y="20747"/>
                  <a:pt x="30564" y="20779"/>
                </a:cubicBezTo>
                <a:lnTo>
                  <a:pt x="30564" y="20779"/>
                </a:lnTo>
                <a:cubicBezTo>
                  <a:pt x="30557" y="20798"/>
                  <a:pt x="30557" y="20804"/>
                  <a:pt x="30551" y="20810"/>
                </a:cubicBezTo>
                <a:lnTo>
                  <a:pt x="30551" y="20810"/>
                </a:lnTo>
                <a:cubicBezTo>
                  <a:pt x="30551" y="20817"/>
                  <a:pt x="30545" y="20823"/>
                  <a:pt x="30539" y="20823"/>
                </a:cubicBezTo>
                <a:lnTo>
                  <a:pt x="30539" y="20823"/>
                </a:lnTo>
                <a:cubicBezTo>
                  <a:pt x="30129" y="20955"/>
                  <a:pt x="29719" y="21081"/>
                  <a:pt x="29310" y="21214"/>
                </a:cubicBezTo>
                <a:lnTo>
                  <a:pt x="29310" y="21214"/>
                </a:lnTo>
                <a:cubicBezTo>
                  <a:pt x="29260" y="21163"/>
                  <a:pt x="29209" y="21113"/>
                  <a:pt x="29165" y="21062"/>
                </a:cubicBezTo>
                <a:moveTo>
                  <a:pt x="29045" y="21195"/>
                </a:moveTo>
                <a:cubicBezTo>
                  <a:pt x="28680" y="20955"/>
                  <a:pt x="28277" y="20854"/>
                  <a:pt x="27848" y="20836"/>
                </a:cubicBezTo>
                <a:lnTo>
                  <a:pt x="27848" y="20836"/>
                </a:lnTo>
                <a:cubicBezTo>
                  <a:pt x="27596" y="20823"/>
                  <a:pt x="27338" y="20817"/>
                  <a:pt x="27086" y="20804"/>
                </a:cubicBezTo>
                <a:lnTo>
                  <a:pt x="27086" y="20804"/>
                </a:lnTo>
                <a:cubicBezTo>
                  <a:pt x="26708" y="20785"/>
                  <a:pt x="26343" y="20722"/>
                  <a:pt x="25990" y="20584"/>
                </a:cubicBezTo>
                <a:lnTo>
                  <a:pt x="25990" y="20584"/>
                </a:lnTo>
                <a:cubicBezTo>
                  <a:pt x="25902" y="20552"/>
                  <a:pt x="25807" y="20533"/>
                  <a:pt x="25725" y="20489"/>
                </a:cubicBezTo>
                <a:lnTo>
                  <a:pt x="25725" y="20489"/>
                </a:lnTo>
                <a:cubicBezTo>
                  <a:pt x="25731" y="20464"/>
                  <a:pt x="25731" y="20445"/>
                  <a:pt x="25744" y="20439"/>
                </a:cubicBezTo>
                <a:lnTo>
                  <a:pt x="25744" y="20439"/>
                </a:lnTo>
                <a:cubicBezTo>
                  <a:pt x="25927" y="20350"/>
                  <a:pt x="26084" y="20231"/>
                  <a:pt x="26242" y="20105"/>
                </a:cubicBezTo>
                <a:lnTo>
                  <a:pt x="26242" y="20105"/>
                </a:lnTo>
                <a:cubicBezTo>
                  <a:pt x="26267" y="20086"/>
                  <a:pt x="26298" y="20067"/>
                  <a:pt x="26324" y="20042"/>
                </a:cubicBezTo>
                <a:lnTo>
                  <a:pt x="26324" y="20042"/>
                </a:lnTo>
                <a:cubicBezTo>
                  <a:pt x="26406" y="19960"/>
                  <a:pt x="26500" y="19935"/>
                  <a:pt x="26626" y="19947"/>
                </a:cubicBezTo>
                <a:lnTo>
                  <a:pt x="26626" y="19947"/>
                </a:lnTo>
                <a:cubicBezTo>
                  <a:pt x="27029" y="19979"/>
                  <a:pt x="27414" y="20080"/>
                  <a:pt x="27792" y="20212"/>
                </a:cubicBezTo>
                <a:lnTo>
                  <a:pt x="27792" y="20212"/>
                </a:lnTo>
                <a:cubicBezTo>
                  <a:pt x="28063" y="20306"/>
                  <a:pt x="28315" y="20432"/>
                  <a:pt x="28548" y="20602"/>
                </a:cubicBezTo>
                <a:lnTo>
                  <a:pt x="28548" y="20602"/>
                </a:lnTo>
                <a:cubicBezTo>
                  <a:pt x="28774" y="20760"/>
                  <a:pt x="28970" y="20955"/>
                  <a:pt x="29146" y="21169"/>
                </a:cubicBezTo>
                <a:lnTo>
                  <a:pt x="29146" y="21169"/>
                </a:lnTo>
                <a:cubicBezTo>
                  <a:pt x="29159" y="21182"/>
                  <a:pt x="29159" y="21207"/>
                  <a:pt x="29165" y="21226"/>
                </a:cubicBezTo>
                <a:lnTo>
                  <a:pt x="29165" y="21226"/>
                </a:lnTo>
                <a:cubicBezTo>
                  <a:pt x="29165" y="21226"/>
                  <a:pt x="29159" y="21232"/>
                  <a:pt x="29146" y="21251"/>
                </a:cubicBezTo>
                <a:lnTo>
                  <a:pt x="29146" y="21251"/>
                </a:lnTo>
                <a:cubicBezTo>
                  <a:pt x="29115" y="21232"/>
                  <a:pt x="29077" y="21220"/>
                  <a:pt x="29045" y="21195"/>
                </a:cubicBezTo>
                <a:moveTo>
                  <a:pt x="26450" y="21610"/>
                </a:moveTo>
                <a:cubicBezTo>
                  <a:pt x="26305" y="21585"/>
                  <a:pt x="26166" y="21547"/>
                  <a:pt x="26028" y="21503"/>
                </a:cubicBezTo>
                <a:lnTo>
                  <a:pt x="26028" y="21503"/>
                </a:lnTo>
                <a:cubicBezTo>
                  <a:pt x="25801" y="21428"/>
                  <a:pt x="25568" y="21352"/>
                  <a:pt x="25341" y="21264"/>
                </a:cubicBezTo>
                <a:lnTo>
                  <a:pt x="25341" y="21264"/>
                </a:lnTo>
                <a:cubicBezTo>
                  <a:pt x="25101" y="21176"/>
                  <a:pt x="24881" y="21050"/>
                  <a:pt x="24660" y="20917"/>
                </a:cubicBezTo>
                <a:lnTo>
                  <a:pt x="24660" y="20917"/>
                </a:lnTo>
                <a:cubicBezTo>
                  <a:pt x="24383" y="20747"/>
                  <a:pt x="24100" y="20584"/>
                  <a:pt x="23822" y="20420"/>
                </a:cubicBezTo>
                <a:lnTo>
                  <a:pt x="23822" y="20420"/>
                </a:lnTo>
                <a:cubicBezTo>
                  <a:pt x="23709" y="20357"/>
                  <a:pt x="23596" y="20313"/>
                  <a:pt x="23470" y="20294"/>
                </a:cubicBezTo>
                <a:lnTo>
                  <a:pt x="23470" y="20294"/>
                </a:lnTo>
                <a:cubicBezTo>
                  <a:pt x="23438" y="20287"/>
                  <a:pt x="23407" y="20275"/>
                  <a:pt x="23375" y="20262"/>
                </a:cubicBezTo>
                <a:lnTo>
                  <a:pt x="23375" y="20262"/>
                </a:lnTo>
                <a:cubicBezTo>
                  <a:pt x="23407" y="20206"/>
                  <a:pt x="23451" y="20212"/>
                  <a:pt x="23489" y="20206"/>
                </a:cubicBezTo>
                <a:lnTo>
                  <a:pt x="23489" y="20206"/>
                </a:lnTo>
                <a:cubicBezTo>
                  <a:pt x="23930" y="20155"/>
                  <a:pt x="24371" y="20180"/>
                  <a:pt x="24805" y="20281"/>
                </a:cubicBezTo>
                <a:lnTo>
                  <a:pt x="24805" y="20281"/>
                </a:lnTo>
                <a:cubicBezTo>
                  <a:pt x="25101" y="20344"/>
                  <a:pt x="25391" y="20439"/>
                  <a:pt x="25675" y="20558"/>
                </a:cubicBezTo>
                <a:lnTo>
                  <a:pt x="25675" y="20558"/>
                </a:lnTo>
                <a:cubicBezTo>
                  <a:pt x="26242" y="20798"/>
                  <a:pt x="26840" y="20905"/>
                  <a:pt x="27458" y="20911"/>
                </a:cubicBezTo>
                <a:lnTo>
                  <a:pt x="27458" y="20911"/>
                </a:lnTo>
                <a:cubicBezTo>
                  <a:pt x="27678" y="20911"/>
                  <a:pt x="27899" y="20924"/>
                  <a:pt x="28119" y="20943"/>
                </a:cubicBezTo>
                <a:lnTo>
                  <a:pt x="28119" y="20943"/>
                </a:lnTo>
                <a:cubicBezTo>
                  <a:pt x="28409" y="20968"/>
                  <a:pt x="28680" y="21069"/>
                  <a:pt x="28938" y="21220"/>
                </a:cubicBezTo>
                <a:lnTo>
                  <a:pt x="28938" y="21220"/>
                </a:lnTo>
                <a:cubicBezTo>
                  <a:pt x="28957" y="21239"/>
                  <a:pt x="28976" y="21258"/>
                  <a:pt x="29008" y="21283"/>
                </a:cubicBezTo>
                <a:lnTo>
                  <a:pt x="29008" y="21283"/>
                </a:lnTo>
                <a:cubicBezTo>
                  <a:pt x="28982" y="21302"/>
                  <a:pt x="28963" y="21321"/>
                  <a:pt x="28938" y="21327"/>
                </a:cubicBezTo>
                <a:lnTo>
                  <a:pt x="28938" y="21327"/>
                </a:lnTo>
                <a:cubicBezTo>
                  <a:pt x="28504" y="21466"/>
                  <a:pt x="28063" y="21579"/>
                  <a:pt x="27609" y="21636"/>
                </a:cubicBezTo>
                <a:lnTo>
                  <a:pt x="27609" y="21636"/>
                </a:lnTo>
                <a:cubicBezTo>
                  <a:pt x="27439" y="21655"/>
                  <a:pt x="27275" y="21661"/>
                  <a:pt x="27105" y="21661"/>
                </a:cubicBezTo>
                <a:lnTo>
                  <a:pt x="27105" y="21661"/>
                </a:lnTo>
                <a:cubicBezTo>
                  <a:pt x="26884" y="21661"/>
                  <a:pt x="26670" y="21648"/>
                  <a:pt x="26450" y="21610"/>
                </a:cubicBezTo>
                <a:moveTo>
                  <a:pt x="22543" y="20873"/>
                </a:moveTo>
                <a:cubicBezTo>
                  <a:pt x="22386" y="20810"/>
                  <a:pt x="22222" y="20760"/>
                  <a:pt x="22039" y="20697"/>
                </a:cubicBezTo>
                <a:lnTo>
                  <a:pt x="22039" y="20697"/>
                </a:lnTo>
                <a:cubicBezTo>
                  <a:pt x="22084" y="20665"/>
                  <a:pt x="22109" y="20647"/>
                  <a:pt x="22140" y="20634"/>
                </a:cubicBezTo>
                <a:lnTo>
                  <a:pt x="22140" y="20634"/>
                </a:lnTo>
                <a:cubicBezTo>
                  <a:pt x="22354" y="20539"/>
                  <a:pt x="22569" y="20451"/>
                  <a:pt x="22789" y="20363"/>
                </a:cubicBezTo>
                <a:lnTo>
                  <a:pt x="22789" y="20363"/>
                </a:lnTo>
                <a:cubicBezTo>
                  <a:pt x="22821" y="20350"/>
                  <a:pt x="22852" y="20338"/>
                  <a:pt x="22890" y="20338"/>
                </a:cubicBezTo>
                <a:lnTo>
                  <a:pt x="22890" y="20338"/>
                </a:lnTo>
                <a:cubicBezTo>
                  <a:pt x="23155" y="20325"/>
                  <a:pt x="23419" y="20325"/>
                  <a:pt x="23665" y="20439"/>
                </a:cubicBezTo>
                <a:lnTo>
                  <a:pt x="23665" y="20439"/>
                </a:lnTo>
                <a:cubicBezTo>
                  <a:pt x="24030" y="20615"/>
                  <a:pt x="24383" y="20817"/>
                  <a:pt x="24717" y="21056"/>
                </a:cubicBezTo>
                <a:lnTo>
                  <a:pt x="24717" y="21056"/>
                </a:lnTo>
                <a:cubicBezTo>
                  <a:pt x="24730" y="21062"/>
                  <a:pt x="24736" y="21075"/>
                  <a:pt x="24774" y="21119"/>
                </a:cubicBezTo>
                <a:lnTo>
                  <a:pt x="24774" y="21119"/>
                </a:lnTo>
                <a:cubicBezTo>
                  <a:pt x="24144" y="21006"/>
                  <a:pt x="23558" y="21075"/>
                  <a:pt x="22966" y="21195"/>
                </a:cubicBezTo>
                <a:lnTo>
                  <a:pt x="22966" y="21195"/>
                </a:lnTo>
                <a:cubicBezTo>
                  <a:pt x="22852" y="21056"/>
                  <a:pt x="22714" y="20943"/>
                  <a:pt x="22543" y="20873"/>
                </a:cubicBezTo>
                <a:close/>
                <a:moveTo>
                  <a:pt x="30060" y="22537"/>
                </a:moveTo>
                <a:cubicBezTo>
                  <a:pt x="30242" y="22278"/>
                  <a:pt x="30431" y="22020"/>
                  <a:pt x="30620" y="21774"/>
                </a:cubicBezTo>
                <a:lnTo>
                  <a:pt x="30620" y="21774"/>
                </a:lnTo>
                <a:cubicBezTo>
                  <a:pt x="30772" y="21573"/>
                  <a:pt x="30961" y="21409"/>
                  <a:pt x="31169" y="21264"/>
                </a:cubicBezTo>
                <a:lnTo>
                  <a:pt x="31169" y="21264"/>
                </a:lnTo>
                <a:cubicBezTo>
                  <a:pt x="31402" y="21106"/>
                  <a:pt x="31628" y="20936"/>
                  <a:pt x="31811" y="20716"/>
                </a:cubicBezTo>
                <a:lnTo>
                  <a:pt x="31811" y="20716"/>
                </a:lnTo>
                <a:cubicBezTo>
                  <a:pt x="31830" y="20691"/>
                  <a:pt x="31862" y="20665"/>
                  <a:pt x="31893" y="20653"/>
                </a:cubicBezTo>
                <a:lnTo>
                  <a:pt x="31893" y="20653"/>
                </a:lnTo>
                <a:cubicBezTo>
                  <a:pt x="31962" y="20628"/>
                  <a:pt x="32542" y="20552"/>
                  <a:pt x="32649" y="20552"/>
                </a:cubicBezTo>
                <a:lnTo>
                  <a:pt x="32649" y="20552"/>
                </a:lnTo>
                <a:cubicBezTo>
                  <a:pt x="32662" y="20596"/>
                  <a:pt x="32618" y="20609"/>
                  <a:pt x="32592" y="20621"/>
                </a:cubicBezTo>
                <a:lnTo>
                  <a:pt x="32592" y="20621"/>
                </a:lnTo>
                <a:cubicBezTo>
                  <a:pt x="32170" y="20873"/>
                  <a:pt x="31792" y="21188"/>
                  <a:pt x="31433" y="21522"/>
                </a:cubicBezTo>
                <a:lnTo>
                  <a:pt x="31433" y="21522"/>
                </a:lnTo>
                <a:cubicBezTo>
                  <a:pt x="31200" y="21736"/>
                  <a:pt x="30961" y="21944"/>
                  <a:pt x="30709" y="22146"/>
                </a:cubicBezTo>
                <a:lnTo>
                  <a:pt x="30709" y="22146"/>
                </a:lnTo>
                <a:cubicBezTo>
                  <a:pt x="30545" y="22278"/>
                  <a:pt x="30356" y="22392"/>
                  <a:pt x="30179" y="22511"/>
                </a:cubicBezTo>
                <a:lnTo>
                  <a:pt x="30179" y="22511"/>
                </a:lnTo>
                <a:cubicBezTo>
                  <a:pt x="30148" y="22530"/>
                  <a:pt x="30110" y="22543"/>
                  <a:pt x="30072" y="22562"/>
                </a:cubicBezTo>
                <a:lnTo>
                  <a:pt x="30072" y="22562"/>
                </a:lnTo>
                <a:cubicBezTo>
                  <a:pt x="30066" y="22556"/>
                  <a:pt x="30060" y="22543"/>
                  <a:pt x="30060" y="22537"/>
                </a:cubicBezTo>
                <a:close/>
                <a:moveTo>
                  <a:pt x="28567" y="22959"/>
                </a:moveTo>
                <a:cubicBezTo>
                  <a:pt x="28636" y="22927"/>
                  <a:pt x="28661" y="22915"/>
                  <a:pt x="28693" y="22902"/>
                </a:cubicBezTo>
                <a:lnTo>
                  <a:pt x="28693" y="22902"/>
                </a:lnTo>
                <a:cubicBezTo>
                  <a:pt x="29146" y="22726"/>
                  <a:pt x="29486" y="22430"/>
                  <a:pt x="29738" y="22020"/>
                </a:cubicBezTo>
                <a:lnTo>
                  <a:pt x="29738" y="22020"/>
                </a:lnTo>
                <a:cubicBezTo>
                  <a:pt x="29883" y="21799"/>
                  <a:pt x="30022" y="21579"/>
                  <a:pt x="30167" y="21358"/>
                </a:cubicBezTo>
                <a:lnTo>
                  <a:pt x="30167" y="21358"/>
                </a:lnTo>
                <a:cubicBezTo>
                  <a:pt x="30217" y="21283"/>
                  <a:pt x="30274" y="21214"/>
                  <a:pt x="30331" y="21151"/>
                </a:cubicBezTo>
                <a:lnTo>
                  <a:pt x="30331" y="21151"/>
                </a:lnTo>
                <a:cubicBezTo>
                  <a:pt x="30463" y="20999"/>
                  <a:pt x="30620" y="20899"/>
                  <a:pt x="30828" y="20867"/>
                </a:cubicBezTo>
                <a:lnTo>
                  <a:pt x="30828" y="20867"/>
                </a:lnTo>
                <a:cubicBezTo>
                  <a:pt x="31061" y="20823"/>
                  <a:pt x="31301" y="20766"/>
                  <a:pt x="31534" y="20716"/>
                </a:cubicBezTo>
                <a:lnTo>
                  <a:pt x="31534" y="20716"/>
                </a:lnTo>
                <a:cubicBezTo>
                  <a:pt x="31578" y="20710"/>
                  <a:pt x="31616" y="20710"/>
                  <a:pt x="31660" y="20703"/>
                </a:cubicBezTo>
                <a:lnTo>
                  <a:pt x="31660" y="20703"/>
                </a:lnTo>
                <a:lnTo>
                  <a:pt x="31679" y="20735"/>
                </a:lnTo>
                <a:cubicBezTo>
                  <a:pt x="31628" y="20785"/>
                  <a:pt x="31578" y="20848"/>
                  <a:pt x="31521" y="20892"/>
                </a:cubicBezTo>
                <a:lnTo>
                  <a:pt x="31521" y="20892"/>
                </a:lnTo>
                <a:cubicBezTo>
                  <a:pt x="31408" y="20987"/>
                  <a:pt x="31295" y="21075"/>
                  <a:pt x="31175" y="21157"/>
                </a:cubicBezTo>
                <a:lnTo>
                  <a:pt x="31175" y="21157"/>
                </a:lnTo>
                <a:cubicBezTo>
                  <a:pt x="30860" y="21377"/>
                  <a:pt x="30589" y="21642"/>
                  <a:pt x="30375" y="21963"/>
                </a:cubicBezTo>
                <a:lnTo>
                  <a:pt x="30375" y="21963"/>
                </a:lnTo>
                <a:cubicBezTo>
                  <a:pt x="30324" y="22033"/>
                  <a:pt x="30280" y="22102"/>
                  <a:pt x="30230" y="22165"/>
                </a:cubicBezTo>
                <a:lnTo>
                  <a:pt x="30230" y="22165"/>
                </a:lnTo>
                <a:cubicBezTo>
                  <a:pt x="30173" y="22247"/>
                  <a:pt x="30116" y="22322"/>
                  <a:pt x="30053" y="22392"/>
                </a:cubicBezTo>
                <a:lnTo>
                  <a:pt x="30053" y="22392"/>
                </a:lnTo>
                <a:cubicBezTo>
                  <a:pt x="29808" y="22663"/>
                  <a:pt x="29524" y="22864"/>
                  <a:pt x="29152" y="22915"/>
                </a:cubicBezTo>
                <a:lnTo>
                  <a:pt x="29152" y="22915"/>
                </a:lnTo>
                <a:cubicBezTo>
                  <a:pt x="29008" y="22940"/>
                  <a:pt x="28856" y="22959"/>
                  <a:pt x="28705" y="22978"/>
                </a:cubicBezTo>
                <a:lnTo>
                  <a:pt x="28705" y="22978"/>
                </a:lnTo>
                <a:cubicBezTo>
                  <a:pt x="28699" y="22978"/>
                  <a:pt x="28693" y="22978"/>
                  <a:pt x="28686" y="22978"/>
                </a:cubicBezTo>
                <a:lnTo>
                  <a:pt x="28686" y="22978"/>
                </a:lnTo>
                <a:cubicBezTo>
                  <a:pt x="28661" y="22978"/>
                  <a:pt x="28630" y="22965"/>
                  <a:pt x="28567" y="22959"/>
                </a:cubicBezTo>
                <a:close/>
                <a:moveTo>
                  <a:pt x="19872" y="21957"/>
                </a:moveTo>
                <a:cubicBezTo>
                  <a:pt x="19860" y="21957"/>
                  <a:pt x="19847" y="21944"/>
                  <a:pt x="19822" y="21938"/>
                </a:cubicBezTo>
                <a:lnTo>
                  <a:pt x="19822" y="21938"/>
                </a:lnTo>
                <a:cubicBezTo>
                  <a:pt x="19860" y="21913"/>
                  <a:pt x="19891" y="21894"/>
                  <a:pt x="19929" y="21881"/>
                </a:cubicBezTo>
                <a:lnTo>
                  <a:pt x="19929" y="21881"/>
                </a:lnTo>
                <a:cubicBezTo>
                  <a:pt x="20238" y="21774"/>
                  <a:pt x="20527" y="21629"/>
                  <a:pt x="20805" y="21453"/>
                </a:cubicBezTo>
                <a:lnTo>
                  <a:pt x="20805" y="21453"/>
                </a:lnTo>
                <a:cubicBezTo>
                  <a:pt x="21101" y="21264"/>
                  <a:pt x="21403" y="21081"/>
                  <a:pt x="21693" y="20886"/>
                </a:cubicBezTo>
                <a:lnTo>
                  <a:pt x="21693" y="20886"/>
                </a:lnTo>
                <a:cubicBezTo>
                  <a:pt x="21813" y="20804"/>
                  <a:pt x="21932" y="20785"/>
                  <a:pt x="22065" y="20804"/>
                </a:cubicBezTo>
                <a:lnTo>
                  <a:pt x="22065" y="20804"/>
                </a:lnTo>
                <a:cubicBezTo>
                  <a:pt x="22285" y="20842"/>
                  <a:pt x="22493" y="20924"/>
                  <a:pt x="22682" y="21043"/>
                </a:cubicBezTo>
                <a:lnTo>
                  <a:pt x="22682" y="21043"/>
                </a:lnTo>
                <a:cubicBezTo>
                  <a:pt x="22739" y="21081"/>
                  <a:pt x="22814" y="21119"/>
                  <a:pt x="22840" y="21214"/>
                </a:cubicBezTo>
                <a:lnTo>
                  <a:pt x="22840" y="21214"/>
                </a:lnTo>
                <a:cubicBezTo>
                  <a:pt x="22814" y="21226"/>
                  <a:pt x="22789" y="21239"/>
                  <a:pt x="22764" y="21251"/>
                </a:cubicBezTo>
                <a:lnTo>
                  <a:pt x="22764" y="21251"/>
                </a:lnTo>
                <a:cubicBezTo>
                  <a:pt x="22411" y="21377"/>
                  <a:pt x="22052" y="21503"/>
                  <a:pt x="21693" y="21629"/>
                </a:cubicBezTo>
                <a:lnTo>
                  <a:pt x="21693" y="21629"/>
                </a:lnTo>
                <a:cubicBezTo>
                  <a:pt x="21586" y="21667"/>
                  <a:pt x="21485" y="21705"/>
                  <a:pt x="21378" y="21743"/>
                </a:cubicBezTo>
                <a:lnTo>
                  <a:pt x="21378" y="21743"/>
                </a:lnTo>
                <a:cubicBezTo>
                  <a:pt x="20924" y="21900"/>
                  <a:pt x="20458" y="21957"/>
                  <a:pt x="19986" y="21957"/>
                </a:cubicBezTo>
                <a:lnTo>
                  <a:pt x="19986" y="21957"/>
                </a:lnTo>
                <a:cubicBezTo>
                  <a:pt x="19948" y="21957"/>
                  <a:pt x="19910" y="21957"/>
                  <a:pt x="19872" y="21957"/>
                </a:cubicBezTo>
                <a:moveTo>
                  <a:pt x="27836" y="22858"/>
                </a:moveTo>
                <a:cubicBezTo>
                  <a:pt x="27634" y="22782"/>
                  <a:pt x="27439" y="22707"/>
                  <a:pt x="27237" y="22631"/>
                </a:cubicBezTo>
                <a:lnTo>
                  <a:pt x="27237" y="22631"/>
                </a:lnTo>
                <a:cubicBezTo>
                  <a:pt x="27218" y="22625"/>
                  <a:pt x="27206" y="22606"/>
                  <a:pt x="27180" y="22587"/>
                </a:cubicBezTo>
                <a:lnTo>
                  <a:pt x="27180" y="22587"/>
                </a:lnTo>
                <a:cubicBezTo>
                  <a:pt x="27206" y="22562"/>
                  <a:pt x="27225" y="22543"/>
                  <a:pt x="27250" y="22537"/>
                </a:cubicBezTo>
                <a:lnTo>
                  <a:pt x="27250" y="22537"/>
                </a:lnTo>
                <a:cubicBezTo>
                  <a:pt x="27653" y="22366"/>
                  <a:pt x="27962" y="22089"/>
                  <a:pt x="28195" y="21724"/>
                </a:cubicBezTo>
                <a:lnTo>
                  <a:pt x="28195" y="21724"/>
                </a:lnTo>
                <a:cubicBezTo>
                  <a:pt x="28239" y="21655"/>
                  <a:pt x="28289" y="21617"/>
                  <a:pt x="28371" y="21598"/>
                </a:cubicBezTo>
                <a:lnTo>
                  <a:pt x="28371" y="21598"/>
                </a:lnTo>
                <a:cubicBezTo>
                  <a:pt x="28932" y="21453"/>
                  <a:pt x="29486" y="21277"/>
                  <a:pt x="30035" y="21088"/>
                </a:cubicBezTo>
                <a:lnTo>
                  <a:pt x="30035" y="21088"/>
                </a:lnTo>
                <a:cubicBezTo>
                  <a:pt x="30116" y="21062"/>
                  <a:pt x="30192" y="21031"/>
                  <a:pt x="30287" y="21025"/>
                </a:cubicBezTo>
                <a:lnTo>
                  <a:pt x="30287" y="21025"/>
                </a:lnTo>
                <a:cubicBezTo>
                  <a:pt x="30274" y="21056"/>
                  <a:pt x="30280" y="21075"/>
                  <a:pt x="30268" y="21088"/>
                </a:cubicBezTo>
                <a:lnTo>
                  <a:pt x="30268" y="21088"/>
                </a:lnTo>
                <a:cubicBezTo>
                  <a:pt x="30072" y="21321"/>
                  <a:pt x="29915" y="21585"/>
                  <a:pt x="29751" y="21844"/>
                </a:cubicBezTo>
                <a:lnTo>
                  <a:pt x="29751" y="21844"/>
                </a:lnTo>
                <a:cubicBezTo>
                  <a:pt x="29663" y="21982"/>
                  <a:pt x="29575" y="22121"/>
                  <a:pt x="29467" y="22253"/>
                </a:cubicBezTo>
                <a:lnTo>
                  <a:pt x="29467" y="22253"/>
                </a:lnTo>
                <a:cubicBezTo>
                  <a:pt x="29234" y="22543"/>
                  <a:pt x="28926" y="22745"/>
                  <a:pt x="28573" y="22858"/>
                </a:cubicBezTo>
                <a:lnTo>
                  <a:pt x="28573" y="22858"/>
                </a:lnTo>
                <a:cubicBezTo>
                  <a:pt x="28441" y="22896"/>
                  <a:pt x="28315" y="22921"/>
                  <a:pt x="28189" y="22921"/>
                </a:cubicBezTo>
                <a:lnTo>
                  <a:pt x="28189" y="22921"/>
                </a:lnTo>
                <a:cubicBezTo>
                  <a:pt x="28069" y="22921"/>
                  <a:pt x="27955" y="22902"/>
                  <a:pt x="27836" y="22858"/>
                </a:cubicBezTo>
                <a:moveTo>
                  <a:pt x="21378" y="22196"/>
                </a:moveTo>
                <a:cubicBezTo>
                  <a:pt x="21107" y="22152"/>
                  <a:pt x="20830" y="22114"/>
                  <a:pt x="20540" y="22064"/>
                </a:cubicBezTo>
                <a:lnTo>
                  <a:pt x="20540" y="22064"/>
                </a:lnTo>
                <a:cubicBezTo>
                  <a:pt x="20578" y="22045"/>
                  <a:pt x="20603" y="22033"/>
                  <a:pt x="20628" y="22026"/>
                </a:cubicBezTo>
                <a:lnTo>
                  <a:pt x="20628" y="22026"/>
                </a:lnTo>
                <a:cubicBezTo>
                  <a:pt x="20994" y="21982"/>
                  <a:pt x="21340" y="21869"/>
                  <a:pt x="21687" y="21743"/>
                </a:cubicBezTo>
                <a:lnTo>
                  <a:pt x="21687" y="21743"/>
                </a:lnTo>
                <a:cubicBezTo>
                  <a:pt x="21939" y="21648"/>
                  <a:pt x="22191" y="21554"/>
                  <a:pt x="22443" y="21459"/>
                </a:cubicBezTo>
                <a:lnTo>
                  <a:pt x="22443" y="21459"/>
                </a:lnTo>
                <a:cubicBezTo>
                  <a:pt x="22997" y="21264"/>
                  <a:pt x="23564" y="21163"/>
                  <a:pt x="24150" y="21163"/>
                </a:cubicBezTo>
                <a:lnTo>
                  <a:pt x="24150" y="21163"/>
                </a:lnTo>
                <a:cubicBezTo>
                  <a:pt x="24371" y="21163"/>
                  <a:pt x="24591" y="21188"/>
                  <a:pt x="24824" y="21251"/>
                </a:cubicBezTo>
                <a:lnTo>
                  <a:pt x="24824" y="21251"/>
                </a:lnTo>
                <a:cubicBezTo>
                  <a:pt x="24799" y="21283"/>
                  <a:pt x="24799" y="21289"/>
                  <a:pt x="24793" y="21289"/>
                </a:cubicBezTo>
                <a:lnTo>
                  <a:pt x="24793" y="21289"/>
                </a:lnTo>
                <a:cubicBezTo>
                  <a:pt x="24408" y="21421"/>
                  <a:pt x="24068" y="21623"/>
                  <a:pt x="23728" y="21844"/>
                </a:cubicBezTo>
                <a:lnTo>
                  <a:pt x="23728" y="21844"/>
                </a:lnTo>
                <a:cubicBezTo>
                  <a:pt x="23463" y="22007"/>
                  <a:pt x="23199" y="22165"/>
                  <a:pt x="22896" y="22259"/>
                </a:cubicBezTo>
                <a:lnTo>
                  <a:pt x="22896" y="22259"/>
                </a:lnTo>
                <a:cubicBezTo>
                  <a:pt x="22764" y="22297"/>
                  <a:pt x="22625" y="22322"/>
                  <a:pt x="22487" y="22322"/>
                </a:cubicBezTo>
                <a:lnTo>
                  <a:pt x="22487" y="22322"/>
                </a:lnTo>
                <a:lnTo>
                  <a:pt x="22468" y="22322"/>
                </a:lnTo>
                <a:lnTo>
                  <a:pt x="22468" y="22322"/>
                </a:lnTo>
                <a:cubicBezTo>
                  <a:pt x="22096" y="22322"/>
                  <a:pt x="21737" y="22259"/>
                  <a:pt x="21378" y="22196"/>
                </a:cubicBezTo>
                <a:close/>
                <a:moveTo>
                  <a:pt x="23230" y="22222"/>
                </a:moveTo>
                <a:cubicBezTo>
                  <a:pt x="23520" y="22051"/>
                  <a:pt x="23804" y="21881"/>
                  <a:pt x="24093" y="21711"/>
                </a:cubicBezTo>
                <a:lnTo>
                  <a:pt x="24093" y="21711"/>
                </a:lnTo>
                <a:cubicBezTo>
                  <a:pt x="24289" y="21598"/>
                  <a:pt x="24490" y="21491"/>
                  <a:pt x="24704" y="21415"/>
                </a:cubicBezTo>
                <a:lnTo>
                  <a:pt x="24704" y="21415"/>
                </a:lnTo>
                <a:cubicBezTo>
                  <a:pt x="24767" y="21390"/>
                  <a:pt x="24837" y="21371"/>
                  <a:pt x="24906" y="21352"/>
                </a:cubicBezTo>
                <a:lnTo>
                  <a:pt x="24906" y="21352"/>
                </a:lnTo>
                <a:cubicBezTo>
                  <a:pt x="25045" y="21314"/>
                  <a:pt x="25190" y="21314"/>
                  <a:pt x="25328" y="21371"/>
                </a:cubicBezTo>
                <a:lnTo>
                  <a:pt x="25328" y="21371"/>
                </a:lnTo>
                <a:cubicBezTo>
                  <a:pt x="25498" y="21440"/>
                  <a:pt x="25668" y="21491"/>
                  <a:pt x="25839" y="21554"/>
                </a:cubicBezTo>
                <a:lnTo>
                  <a:pt x="25839" y="21554"/>
                </a:lnTo>
                <a:cubicBezTo>
                  <a:pt x="26349" y="21736"/>
                  <a:pt x="26872" y="21793"/>
                  <a:pt x="27414" y="21755"/>
                </a:cubicBezTo>
                <a:lnTo>
                  <a:pt x="27414" y="21755"/>
                </a:lnTo>
                <a:cubicBezTo>
                  <a:pt x="27464" y="21755"/>
                  <a:pt x="27521" y="21749"/>
                  <a:pt x="27571" y="21749"/>
                </a:cubicBezTo>
                <a:lnTo>
                  <a:pt x="27571" y="21749"/>
                </a:lnTo>
                <a:lnTo>
                  <a:pt x="27590" y="21787"/>
                </a:lnTo>
                <a:lnTo>
                  <a:pt x="27590" y="21787"/>
                </a:lnTo>
                <a:cubicBezTo>
                  <a:pt x="27527" y="21831"/>
                  <a:pt x="27470" y="21875"/>
                  <a:pt x="27407" y="21913"/>
                </a:cubicBezTo>
                <a:lnTo>
                  <a:pt x="27407" y="21913"/>
                </a:lnTo>
                <a:cubicBezTo>
                  <a:pt x="27162" y="22058"/>
                  <a:pt x="26903" y="22152"/>
                  <a:pt x="26626" y="22196"/>
                </a:cubicBezTo>
                <a:lnTo>
                  <a:pt x="26626" y="22196"/>
                </a:lnTo>
                <a:cubicBezTo>
                  <a:pt x="26450" y="22228"/>
                  <a:pt x="26273" y="22222"/>
                  <a:pt x="26097" y="22177"/>
                </a:cubicBezTo>
                <a:lnTo>
                  <a:pt x="26097" y="22177"/>
                </a:lnTo>
                <a:cubicBezTo>
                  <a:pt x="25706" y="22083"/>
                  <a:pt x="25316" y="22070"/>
                  <a:pt x="24919" y="22089"/>
                </a:cubicBezTo>
                <a:lnTo>
                  <a:pt x="24919" y="22089"/>
                </a:lnTo>
                <a:cubicBezTo>
                  <a:pt x="24434" y="22114"/>
                  <a:pt x="23955" y="22159"/>
                  <a:pt x="23476" y="22240"/>
                </a:cubicBezTo>
                <a:lnTo>
                  <a:pt x="23476" y="22240"/>
                </a:lnTo>
                <a:cubicBezTo>
                  <a:pt x="23388" y="22253"/>
                  <a:pt x="23299" y="22266"/>
                  <a:pt x="23180" y="22285"/>
                </a:cubicBezTo>
                <a:lnTo>
                  <a:pt x="23180" y="22285"/>
                </a:lnTo>
                <a:cubicBezTo>
                  <a:pt x="23211" y="22240"/>
                  <a:pt x="23218" y="22228"/>
                  <a:pt x="23230" y="22222"/>
                </a:cubicBezTo>
                <a:moveTo>
                  <a:pt x="26872" y="22461"/>
                </a:moveTo>
                <a:cubicBezTo>
                  <a:pt x="26784" y="22411"/>
                  <a:pt x="26683" y="22379"/>
                  <a:pt x="26595" y="22335"/>
                </a:cubicBezTo>
                <a:lnTo>
                  <a:pt x="26595" y="22335"/>
                </a:lnTo>
                <a:cubicBezTo>
                  <a:pt x="26595" y="22285"/>
                  <a:pt x="26632" y="22278"/>
                  <a:pt x="26664" y="22272"/>
                </a:cubicBezTo>
                <a:lnTo>
                  <a:pt x="26664" y="22272"/>
                </a:lnTo>
                <a:cubicBezTo>
                  <a:pt x="26935" y="22228"/>
                  <a:pt x="27187" y="22140"/>
                  <a:pt x="27420" y="22001"/>
                </a:cubicBezTo>
                <a:lnTo>
                  <a:pt x="27420" y="22001"/>
                </a:lnTo>
                <a:cubicBezTo>
                  <a:pt x="27514" y="21944"/>
                  <a:pt x="27609" y="21888"/>
                  <a:pt x="27691" y="21812"/>
                </a:cubicBezTo>
                <a:lnTo>
                  <a:pt x="27691" y="21812"/>
                </a:lnTo>
                <a:cubicBezTo>
                  <a:pt x="27804" y="21692"/>
                  <a:pt x="27949" y="21686"/>
                  <a:pt x="28100" y="21667"/>
                </a:cubicBezTo>
                <a:lnTo>
                  <a:pt x="28100" y="21667"/>
                </a:lnTo>
                <a:cubicBezTo>
                  <a:pt x="28100" y="21699"/>
                  <a:pt x="28107" y="21711"/>
                  <a:pt x="28100" y="21724"/>
                </a:cubicBezTo>
                <a:lnTo>
                  <a:pt x="28100" y="21724"/>
                </a:lnTo>
                <a:cubicBezTo>
                  <a:pt x="27867" y="22051"/>
                  <a:pt x="27584" y="22310"/>
                  <a:pt x="27206" y="22467"/>
                </a:cubicBezTo>
                <a:lnTo>
                  <a:pt x="27206" y="22467"/>
                </a:lnTo>
                <a:cubicBezTo>
                  <a:pt x="27149" y="22493"/>
                  <a:pt x="27092" y="22511"/>
                  <a:pt x="27029" y="22511"/>
                </a:cubicBezTo>
                <a:lnTo>
                  <a:pt x="27029" y="22511"/>
                </a:lnTo>
                <a:cubicBezTo>
                  <a:pt x="26979" y="22511"/>
                  <a:pt x="26928" y="22499"/>
                  <a:pt x="26872" y="22461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 rot="-3858825">
            <a:off x="294831" y="-617868"/>
            <a:ext cx="1568481" cy="2188242"/>
            <a:chOff x="529692" y="-352746"/>
            <a:chExt cx="1568274" cy="2187953"/>
          </a:xfrm>
        </p:grpSpPr>
        <p:sp>
          <p:nvSpPr>
            <p:cNvPr id="23" name="Google Shape;23;p2"/>
            <p:cNvSpPr/>
            <p:nvPr/>
          </p:nvSpPr>
          <p:spPr>
            <a:xfrm>
              <a:off x="529692" y="-352746"/>
              <a:ext cx="1568274" cy="2187675"/>
            </a:xfrm>
            <a:custGeom>
              <a:avLst/>
              <a:gdLst/>
              <a:ahLst/>
              <a:cxnLst/>
              <a:rect l="l" t="t" r="r" b="b"/>
              <a:pathLst>
                <a:path w="16936" h="23625" extrusionOk="0">
                  <a:moveTo>
                    <a:pt x="16748" y="1"/>
                  </a:moveTo>
                  <a:cubicBezTo>
                    <a:pt x="16716" y="1"/>
                    <a:pt x="16684" y="3"/>
                    <a:pt x="16652" y="8"/>
                  </a:cubicBezTo>
                  <a:cubicBezTo>
                    <a:pt x="16306" y="65"/>
                    <a:pt x="15953" y="115"/>
                    <a:pt x="15607" y="185"/>
                  </a:cubicBezTo>
                  <a:cubicBezTo>
                    <a:pt x="14743" y="374"/>
                    <a:pt x="13899" y="632"/>
                    <a:pt x="13086" y="978"/>
                  </a:cubicBezTo>
                  <a:cubicBezTo>
                    <a:pt x="12683" y="1155"/>
                    <a:pt x="12286" y="1344"/>
                    <a:pt x="11883" y="1508"/>
                  </a:cubicBezTo>
                  <a:cubicBezTo>
                    <a:pt x="11480" y="1678"/>
                    <a:pt x="11064" y="1816"/>
                    <a:pt x="10636" y="1911"/>
                  </a:cubicBezTo>
                  <a:cubicBezTo>
                    <a:pt x="9653" y="2131"/>
                    <a:pt x="8664" y="2295"/>
                    <a:pt x="7656" y="2333"/>
                  </a:cubicBezTo>
                  <a:cubicBezTo>
                    <a:pt x="7101" y="2346"/>
                    <a:pt x="6553" y="2371"/>
                    <a:pt x="6005" y="2446"/>
                  </a:cubicBezTo>
                  <a:cubicBezTo>
                    <a:pt x="5551" y="2509"/>
                    <a:pt x="5110" y="2604"/>
                    <a:pt x="4682" y="2749"/>
                  </a:cubicBezTo>
                  <a:cubicBezTo>
                    <a:pt x="3888" y="3020"/>
                    <a:pt x="3239" y="3492"/>
                    <a:pt x="2735" y="4160"/>
                  </a:cubicBezTo>
                  <a:cubicBezTo>
                    <a:pt x="2105" y="4985"/>
                    <a:pt x="1727" y="5912"/>
                    <a:pt x="1614" y="6938"/>
                  </a:cubicBezTo>
                  <a:cubicBezTo>
                    <a:pt x="1551" y="7512"/>
                    <a:pt x="1544" y="8091"/>
                    <a:pt x="1551" y="8665"/>
                  </a:cubicBezTo>
                  <a:cubicBezTo>
                    <a:pt x="1557" y="8885"/>
                    <a:pt x="1557" y="9112"/>
                    <a:pt x="1557" y="9333"/>
                  </a:cubicBezTo>
                  <a:cubicBezTo>
                    <a:pt x="1557" y="9774"/>
                    <a:pt x="1450" y="10183"/>
                    <a:pt x="1248" y="10574"/>
                  </a:cubicBezTo>
                  <a:cubicBezTo>
                    <a:pt x="1040" y="10971"/>
                    <a:pt x="820" y="11368"/>
                    <a:pt x="599" y="11764"/>
                  </a:cubicBezTo>
                  <a:cubicBezTo>
                    <a:pt x="322" y="12275"/>
                    <a:pt x="120" y="12810"/>
                    <a:pt x="51" y="13390"/>
                  </a:cubicBezTo>
                  <a:cubicBezTo>
                    <a:pt x="1" y="13781"/>
                    <a:pt x="20" y="14171"/>
                    <a:pt x="102" y="14555"/>
                  </a:cubicBezTo>
                  <a:cubicBezTo>
                    <a:pt x="234" y="15173"/>
                    <a:pt x="486" y="15740"/>
                    <a:pt x="813" y="16275"/>
                  </a:cubicBezTo>
                  <a:cubicBezTo>
                    <a:pt x="1135" y="16798"/>
                    <a:pt x="1513" y="17277"/>
                    <a:pt x="1891" y="17762"/>
                  </a:cubicBezTo>
                  <a:cubicBezTo>
                    <a:pt x="2250" y="18222"/>
                    <a:pt x="2609" y="18682"/>
                    <a:pt x="2956" y="19148"/>
                  </a:cubicBezTo>
                  <a:cubicBezTo>
                    <a:pt x="3088" y="19331"/>
                    <a:pt x="3201" y="19520"/>
                    <a:pt x="3308" y="19715"/>
                  </a:cubicBezTo>
                  <a:cubicBezTo>
                    <a:pt x="3523" y="20093"/>
                    <a:pt x="3560" y="20497"/>
                    <a:pt x="3422" y="20912"/>
                  </a:cubicBezTo>
                  <a:cubicBezTo>
                    <a:pt x="3296" y="21303"/>
                    <a:pt x="3126" y="21668"/>
                    <a:pt x="2930" y="22028"/>
                  </a:cubicBezTo>
                  <a:cubicBezTo>
                    <a:pt x="2609" y="22613"/>
                    <a:pt x="2212" y="23136"/>
                    <a:pt x="1714" y="23615"/>
                  </a:cubicBezTo>
                  <a:cubicBezTo>
                    <a:pt x="1746" y="23620"/>
                    <a:pt x="1764" y="23624"/>
                    <a:pt x="1777" y="23624"/>
                  </a:cubicBezTo>
                  <a:cubicBezTo>
                    <a:pt x="1782" y="23624"/>
                    <a:pt x="1786" y="23623"/>
                    <a:pt x="1790" y="23622"/>
                  </a:cubicBezTo>
                  <a:cubicBezTo>
                    <a:pt x="2496" y="23407"/>
                    <a:pt x="3126" y="23048"/>
                    <a:pt x="3680" y="22557"/>
                  </a:cubicBezTo>
                  <a:cubicBezTo>
                    <a:pt x="4046" y="22235"/>
                    <a:pt x="4291" y="21832"/>
                    <a:pt x="4461" y="21379"/>
                  </a:cubicBezTo>
                  <a:cubicBezTo>
                    <a:pt x="4531" y="21177"/>
                    <a:pt x="4600" y="20975"/>
                    <a:pt x="4676" y="20774"/>
                  </a:cubicBezTo>
                  <a:cubicBezTo>
                    <a:pt x="4820" y="20345"/>
                    <a:pt x="5091" y="20030"/>
                    <a:pt x="5495" y="19816"/>
                  </a:cubicBezTo>
                  <a:cubicBezTo>
                    <a:pt x="5577" y="19778"/>
                    <a:pt x="5652" y="19734"/>
                    <a:pt x="5734" y="19684"/>
                  </a:cubicBezTo>
                  <a:cubicBezTo>
                    <a:pt x="5816" y="19640"/>
                    <a:pt x="5898" y="19596"/>
                    <a:pt x="5967" y="19539"/>
                  </a:cubicBezTo>
                  <a:cubicBezTo>
                    <a:pt x="6282" y="19312"/>
                    <a:pt x="6477" y="19010"/>
                    <a:pt x="6522" y="18619"/>
                  </a:cubicBezTo>
                  <a:cubicBezTo>
                    <a:pt x="6540" y="18436"/>
                    <a:pt x="6547" y="18254"/>
                    <a:pt x="6553" y="18071"/>
                  </a:cubicBezTo>
                  <a:cubicBezTo>
                    <a:pt x="6553" y="17838"/>
                    <a:pt x="6547" y="17611"/>
                    <a:pt x="6559" y="17378"/>
                  </a:cubicBezTo>
                  <a:cubicBezTo>
                    <a:pt x="6572" y="17038"/>
                    <a:pt x="6641" y="16710"/>
                    <a:pt x="6792" y="16401"/>
                  </a:cubicBezTo>
                  <a:cubicBezTo>
                    <a:pt x="7026" y="15929"/>
                    <a:pt x="7391" y="15633"/>
                    <a:pt x="7908" y="15519"/>
                  </a:cubicBezTo>
                  <a:cubicBezTo>
                    <a:pt x="8078" y="15488"/>
                    <a:pt x="8254" y="15475"/>
                    <a:pt x="8431" y="15463"/>
                  </a:cubicBezTo>
                  <a:cubicBezTo>
                    <a:pt x="8701" y="15450"/>
                    <a:pt x="8966" y="15450"/>
                    <a:pt x="9237" y="15444"/>
                  </a:cubicBezTo>
                  <a:cubicBezTo>
                    <a:pt x="9527" y="15431"/>
                    <a:pt x="9817" y="15406"/>
                    <a:pt x="10106" y="15330"/>
                  </a:cubicBezTo>
                  <a:cubicBezTo>
                    <a:pt x="10554" y="15217"/>
                    <a:pt x="10944" y="15003"/>
                    <a:pt x="11266" y="14669"/>
                  </a:cubicBezTo>
                  <a:cubicBezTo>
                    <a:pt x="11537" y="14385"/>
                    <a:pt x="11719" y="14045"/>
                    <a:pt x="11839" y="13680"/>
                  </a:cubicBezTo>
                  <a:cubicBezTo>
                    <a:pt x="11971" y="13308"/>
                    <a:pt x="12041" y="12924"/>
                    <a:pt x="12060" y="12533"/>
                  </a:cubicBezTo>
                  <a:cubicBezTo>
                    <a:pt x="12141" y="10971"/>
                    <a:pt x="11776" y="9528"/>
                    <a:pt x="10881" y="8243"/>
                  </a:cubicBezTo>
                  <a:cubicBezTo>
                    <a:pt x="10610" y="7858"/>
                    <a:pt x="10321" y="7493"/>
                    <a:pt x="10037" y="7121"/>
                  </a:cubicBezTo>
                  <a:cubicBezTo>
                    <a:pt x="9861" y="6888"/>
                    <a:pt x="9684" y="6655"/>
                    <a:pt x="9565" y="6384"/>
                  </a:cubicBezTo>
                  <a:cubicBezTo>
                    <a:pt x="9489" y="6201"/>
                    <a:pt x="9413" y="6012"/>
                    <a:pt x="9357" y="5823"/>
                  </a:cubicBezTo>
                  <a:cubicBezTo>
                    <a:pt x="9199" y="5282"/>
                    <a:pt x="9250" y="4752"/>
                    <a:pt x="9457" y="4223"/>
                  </a:cubicBezTo>
                  <a:cubicBezTo>
                    <a:pt x="9653" y="3719"/>
                    <a:pt x="9968" y="3303"/>
                    <a:pt x="10358" y="2932"/>
                  </a:cubicBezTo>
                  <a:cubicBezTo>
                    <a:pt x="11001" y="2314"/>
                    <a:pt x="11732" y="1829"/>
                    <a:pt x="12532" y="1445"/>
                  </a:cubicBezTo>
                  <a:cubicBezTo>
                    <a:pt x="13830" y="821"/>
                    <a:pt x="15184" y="405"/>
                    <a:pt x="16615" y="210"/>
                  </a:cubicBezTo>
                  <a:cubicBezTo>
                    <a:pt x="16684" y="204"/>
                    <a:pt x="16753" y="204"/>
                    <a:pt x="16823" y="191"/>
                  </a:cubicBezTo>
                  <a:cubicBezTo>
                    <a:pt x="16848" y="185"/>
                    <a:pt x="16879" y="172"/>
                    <a:pt x="16904" y="153"/>
                  </a:cubicBezTo>
                  <a:cubicBezTo>
                    <a:pt x="16917" y="134"/>
                    <a:pt x="16936" y="103"/>
                    <a:pt x="16930" y="78"/>
                  </a:cubicBezTo>
                  <a:cubicBezTo>
                    <a:pt x="16923" y="52"/>
                    <a:pt x="16898" y="8"/>
                    <a:pt x="16879" y="8"/>
                  </a:cubicBezTo>
                  <a:cubicBezTo>
                    <a:pt x="16836" y="5"/>
                    <a:pt x="16792" y="1"/>
                    <a:pt x="167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29692" y="-352653"/>
              <a:ext cx="1568274" cy="2187860"/>
            </a:xfrm>
            <a:custGeom>
              <a:avLst/>
              <a:gdLst/>
              <a:ahLst/>
              <a:cxnLst/>
              <a:rect l="l" t="t" r="r" b="b"/>
              <a:pathLst>
                <a:path w="16936" h="23627" extrusionOk="0">
                  <a:moveTo>
                    <a:pt x="16652" y="7"/>
                  </a:moveTo>
                  <a:cubicBezTo>
                    <a:pt x="16306" y="64"/>
                    <a:pt x="15953" y="114"/>
                    <a:pt x="15607" y="184"/>
                  </a:cubicBezTo>
                  <a:lnTo>
                    <a:pt x="15607" y="184"/>
                  </a:lnTo>
                  <a:cubicBezTo>
                    <a:pt x="14743" y="373"/>
                    <a:pt x="13899" y="631"/>
                    <a:pt x="13086" y="977"/>
                  </a:cubicBezTo>
                  <a:lnTo>
                    <a:pt x="13086" y="977"/>
                  </a:lnTo>
                  <a:cubicBezTo>
                    <a:pt x="12683" y="1154"/>
                    <a:pt x="12286" y="1343"/>
                    <a:pt x="11883" y="1507"/>
                  </a:cubicBezTo>
                  <a:lnTo>
                    <a:pt x="11883" y="1507"/>
                  </a:lnTo>
                  <a:cubicBezTo>
                    <a:pt x="11480" y="1677"/>
                    <a:pt x="11064" y="1809"/>
                    <a:pt x="10636" y="1910"/>
                  </a:cubicBezTo>
                  <a:lnTo>
                    <a:pt x="10636" y="1910"/>
                  </a:lnTo>
                  <a:cubicBezTo>
                    <a:pt x="9653" y="2130"/>
                    <a:pt x="8664" y="2294"/>
                    <a:pt x="7656" y="2332"/>
                  </a:cubicBezTo>
                  <a:lnTo>
                    <a:pt x="7656" y="2332"/>
                  </a:lnTo>
                  <a:cubicBezTo>
                    <a:pt x="7101" y="2345"/>
                    <a:pt x="6553" y="2370"/>
                    <a:pt x="6005" y="2445"/>
                  </a:cubicBezTo>
                  <a:lnTo>
                    <a:pt x="6005" y="2445"/>
                  </a:lnTo>
                  <a:cubicBezTo>
                    <a:pt x="5551" y="2508"/>
                    <a:pt x="5110" y="2603"/>
                    <a:pt x="4682" y="2748"/>
                  </a:cubicBezTo>
                  <a:lnTo>
                    <a:pt x="4682" y="2748"/>
                  </a:lnTo>
                  <a:cubicBezTo>
                    <a:pt x="3888" y="3019"/>
                    <a:pt x="3239" y="3491"/>
                    <a:pt x="2735" y="4159"/>
                  </a:cubicBezTo>
                  <a:lnTo>
                    <a:pt x="2735" y="4159"/>
                  </a:lnTo>
                  <a:cubicBezTo>
                    <a:pt x="2105" y="4984"/>
                    <a:pt x="1727" y="5911"/>
                    <a:pt x="1614" y="6937"/>
                  </a:cubicBezTo>
                  <a:lnTo>
                    <a:pt x="1614" y="6937"/>
                  </a:lnTo>
                  <a:cubicBezTo>
                    <a:pt x="1551" y="7511"/>
                    <a:pt x="1544" y="8090"/>
                    <a:pt x="1551" y="8664"/>
                  </a:cubicBezTo>
                  <a:lnTo>
                    <a:pt x="1551" y="8664"/>
                  </a:lnTo>
                  <a:cubicBezTo>
                    <a:pt x="1557" y="8884"/>
                    <a:pt x="1557" y="9111"/>
                    <a:pt x="1557" y="9332"/>
                  </a:cubicBezTo>
                  <a:lnTo>
                    <a:pt x="1557" y="9332"/>
                  </a:lnTo>
                  <a:cubicBezTo>
                    <a:pt x="1557" y="9773"/>
                    <a:pt x="1450" y="10182"/>
                    <a:pt x="1248" y="10573"/>
                  </a:cubicBezTo>
                  <a:lnTo>
                    <a:pt x="1248" y="10573"/>
                  </a:lnTo>
                  <a:cubicBezTo>
                    <a:pt x="1040" y="10970"/>
                    <a:pt x="820" y="11367"/>
                    <a:pt x="599" y="11763"/>
                  </a:cubicBezTo>
                  <a:lnTo>
                    <a:pt x="599" y="11763"/>
                  </a:lnTo>
                  <a:cubicBezTo>
                    <a:pt x="322" y="12274"/>
                    <a:pt x="120" y="12809"/>
                    <a:pt x="51" y="13389"/>
                  </a:cubicBezTo>
                  <a:lnTo>
                    <a:pt x="51" y="13389"/>
                  </a:lnTo>
                  <a:cubicBezTo>
                    <a:pt x="1" y="13780"/>
                    <a:pt x="20" y="14170"/>
                    <a:pt x="102" y="14554"/>
                  </a:cubicBezTo>
                  <a:lnTo>
                    <a:pt x="102" y="14554"/>
                  </a:lnTo>
                  <a:cubicBezTo>
                    <a:pt x="234" y="15172"/>
                    <a:pt x="486" y="15739"/>
                    <a:pt x="813" y="16274"/>
                  </a:cubicBezTo>
                  <a:lnTo>
                    <a:pt x="813" y="16274"/>
                  </a:lnTo>
                  <a:cubicBezTo>
                    <a:pt x="1135" y="16797"/>
                    <a:pt x="1513" y="17276"/>
                    <a:pt x="1891" y="17761"/>
                  </a:cubicBezTo>
                  <a:lnTo>
                    <a:pt x="1891" y="17761"/>
                  </a:lnTo>
                  <a:cubicBezTo>
                    <a:pt x="2250" y="18221"/>
                    <a:pt x="2603" y="18681"/>
                    <a:pt x="2956" y="19147"/>
                  </a:cubicBezTo>
                  <a:lnTo>
                    <a:pt x="2956" y="19147"/>
                  </a:lnTo>
                  <a:cubicBezTo>
                    <a:pt x="3088" y="19330"/>
                    <a:pt x="3201" y="19519"/>
                    <a:pt x="3308" y="19714"/>
                  </a:cubicBezTo>
                  <a:lnTo>
                    <a:pt x="3308" y="19714"/>
                  </a:lnTo>
                  <a:cubicBezTo>
                    <a:pt x="3523" y="20092"/>
                    <a:pt x="3560" y="20496"/>
                    <a:pt x="3422" y="20911"/>
                  </a:cubicBezTo>
                  <a:lnTo>
                    <a:pt x="3422" y="20911"/>
                  </a:lnTo>
                  <a:cubicBezTo>
                    <a:pt x="3296" y="21302"/>
                    <a:pt x="3126" y="21667"/>
                    <a:pt x="2930" y="22027"/>
                  </a:cubicBezTo>
                  <a:lnTo>
                    <a:pt x="2930" y="22027"/>
                  </a:lnTo>
                  <a:cubicBezTo>
                    <a:pt x="2609" y="22612"/>
                    <a:pt x="2212" y="23135"/>
                    <a:pt x="1714" y="23614"/>
                  </a:cubicBezTo>
                  <a:lnTo>
                    <a:pt x="1714" y="23614"/>
                  </a:lnTo>
                  <a:cubicBezTo>
                    <a:pt x="1759" y="23621"/>
                    <a:pt x="1777" y="23627"/>
                    <a:pt x="1790" y="23621"/>
                  </a:cubicBezTo>
                  <a:lnTo>
                    <a:pt x="1790" y="23621"/>
                  </a:lnTo>
                  <a:cubicBezTo>
                    <a:pt x="2496" y="23406"/>
                    <a:pt x="3126" y="23047"/>
                    <a:pt x="3680" y="22556"/>
                  </a:cubicBezTo>
                  <a:lnTo>
                    <a:pt x="3680" y="22556"/>
                  </a:lnTo>
                  <a:cubicBezTo>
                    <a:pt x="4046" y="22234"/>
                    <a:pt x="4291" y="21831"/>
                    <a:pt x="4461" y="21378"/>
                  </a:cubicBezTo>
                  <a:lnTo>
                    <a:pt x="4461" y="21378"/>
                  </a:lnTo>
                  <a:cubicBezTo>
                    <a:pt x="4531" y="21176"/>
                    <a:pt x="4600" y="20974"/>
                    <a:pt x="4676" y="20773"/>
                  </a:cubicBezTo>
                  <a:lnTo>
                    <a:pt x="4676" y="20773"/>
                  </a:lnTo>
                  <a:cubicBezTo>
                    <a:pt x="4820" y="20344"/>
                    <a:pt x="5091" y="20029"/>
                    <a:pt x="5495" y="19815"/>
                  </a:cubicBezTo>
                  <a:lnTo>
                    <a:pt x="5495" y="19815"/>
                  </a:lnTo>
                  <a:cubicBezTo>
                    <a:pt x="5577" y="19777"/>
                    <a:pt x="5652" y="19733"/>
                    <a:pt x="5734" y="19683"/>
                  </a:cubicBezTo>
                  <a:lnTo>
                    <a:pt x="5734" y="19683"/>
                  </a:lnTo>
                  <a:cubicBezTo>
                    <a:pt x="5816" y="19639"/>
                    <a:pt x="5898" y="19595"/>
                    <a:pt x="5967" y="19538"/>
                  </a:cubicBezTo>
                  <a:lnTo>
                    <a:pt x="5967" y="19538"/>
                  </a:lnTo>
                  <a:cubicBezTo>
                    <a:pt x="6282" y="19311"/>
                    <a:pt x="6477" y="19009"/>
                    <a:pt x="6522" y="18618"/>
                  </a:cubicBezTo>
                  <a:lnTo>
                    <a:pt x="6522" y="18618"/>
                  </a:lnTo>
                  <a:cubicBezTo>
                    <a:pt x="6540" y="18435"/>
                    <a:pt x="6547" y="18253"/>
                    <a:pt x="6553" y="18070"/>
                  </a:cubicBezTo>
                  <a:lnTo>
                    <a:pt x="6553" y="18070"/>
                  </a:lnTo>
                  <a:cubicBezTo>
                    <a:pt x="6553" y="17837"/>
                    <a:pt x="6547" y="17610"/>
                    <a:pt x="6559" y="17377"/>
                  </a:cubicBezTo>
                  <a:lnTo>
                    <a:pt x="6559" y="17377"/>
                  </a:lnTo>
                  <a:cubicBezTo>
                    <a:pt x="6572" y="17037"/>
                    <a:pt x="6641" y="16709"/>
                    <a:pt x="6792" y="16400"/>
                  </a:cubicBezTo>
                  <a:lnTo>
                    <a:pt x="6792" y="16400"/>
                  </a:lnTo>
                  <a:cubicBezTo>
                    <a:pt x="7026" y="15928"/>
                    <a:pt x="7391" y="15632"/>
                    <a:pt x="7908" y="15518"/>
                  </a:cubicBezTo>
                  <a:lnTo>
                    <a:pt x="7908" y="15518"/>
                  </a:lnTo>
                  <a:cubicBezTo>
                    <a:pt x="8078" y="15487"/>
                    <a:pt x="8254" y="15474"/>
                    <a:pt x="8431" y="15462"/>
                  </a:cubicBezTo>
                  <a:lnTo>
                    <a:pt x="8431" y="15462"/>
                  </a:lnTo>
                  <a:cubicBezTo>
                    <a:pt x="8701" y="15449"/>
                    <a:pt x="8966" y="15449"/>
                    <a:pt x="9237" y="15443"/>
                  </a:cubicBezTo>
                  <a:lnTo>
                    <a:pt x="9237" y="15443"/>
                  </a:lnTo>
                  <a:cubicBezTo>
                    <a:pt x="9527" y="15430"/>
                    <a:pt x="9817" y="15405"/>
                    <a:pt x="10106" y="15329"/>
                  </a:cubicBezTo>
                  <a:lnTo>
                    <a:pt x="10106" y="15329"/>
                  </a:lnTo>
                  <a:cubicBezTo>
                    <a:pt x="10554" y="15216"/>
                    <a:pt x="10944" y="15002"/>
                    <a:pt x="11266" y="14668"/>
                  </a:cubicBezTo>
                  <a:lnTo>
                    <a:pt x="11266" y="14668"/>
                  </a:lnTo>
                  <a:cubicBezTo>
                    <a:pt x="11537" y="14384"/>
                    <a:pt x="11719" y="14044"/>
                    <a:pt x="11839" y="13679"/>
                  </a:cubicBezTo>
                  <a:lnTo>
                    <a:pt x="11839" y="13679"/>
                  </a:lnTo>
                  <a:cubicBezTo>
                    <a:pt x="11971" y="13307"/>
                    <a:pt x="12041" y="12923"/>
                    <a:pt x="12060" y="12532"/>
                  </a:cubicBezTo>
                  <a:lnTo>
                    <a:pt x="12060" y="12532"/>
                  </a:lnTo>
                  <a:cubicBezTo>
                    <a:pt x="12141" y="10970"/>
                    <a:pt x="11776" y="9527"/>
                    <a:pt x="10881" y="8242"/>
                  </a:cubicBezTo>
                  <a:lnTo>
                    <a:pt x="10881" y="8242"/>
                  </a:lnTo>
                  <a:cubicBezTo>
                    <a:pt x="10610" y="7857"/>
                    <a:pt x="10321" y="7492"/>
                    <a:pt x="10037" y="7120"/>
                  </a:cubicBezTo>
                  <a:lnTo>
                    <a:pt x="10037" y="7120"/>
                  </a:lnTo>
                  <a:cubicBezTo>
                    <a:pt x="9861" y="6887"/>
                    <a:pt x="9684" y="6654"/>
                    <a:pt x="9565" y="6383"/>
                  </a:cubicBezTo>
                  <a:lnTo>
                    <a:pt x="9565" y="6383"/>
                  </a:lnTo>
                  <a:cubicBezTo>
                    <a:pt x="9489" y="6200"/>
                    <a:pt x="9413" y="6011"/>
                    <a:pt x="9357" y="5822"/>
                  </a:cubicBezTo>
                  <a:lnTo>
                    <a:pt x="9357" y="5822"/>
                  </a:lnTo>
                  <a:cubicBezTo>
                    <a:pt x="9199" y="5281"/>
                    <a:pt x="9250" y="4745"/>
                    <a:pt x="9457" y="4222"/>
                  </a:cubicBezTo>
                  <a:lnTo>
                    <a:pt x="9457" y="4222"/>
                  </a:lnTo>
                  <a:cubicBezTo>
                    <a:pt x="9653" y="3718"/>
                    <a:pt x="9968" y="3302"/>
                    <a:pt x="10358" y="2931"/>
                  </a:cubicBezTo>
                  <a:lnTo>
                    <a:pt x="10358" y="2931"/>
                  </a:lnTo>
                  <a:cubicBezTo>
                    <a:pt x="11001" y="2313"/>
                    <a:pt x="11726" y="1828"/>
                    <a:pt x="12532" y="1444"/>
                  </a:cubicBezTo>
                  <a:lnTo>
                    <a:pt x="12532" y="1444"/>
                  </a:lnTo>
                  <a:cubicBezTo>
                    <a:pt x="13830" y="820"/>
                    <a:pt x="15184" y="404"/>
                    <a:pt x="16615" y="209"/>
                  </a:cubicBezTo>
                  <a:lnTo>
                    <a:pt x="16615" y="209"/>
                  </a:lnTo>
                  <a:cubicBezTo>
                    <a:pt x="16684" y="203"/>
                    <a:pt x="16753" y="203"/>
                    <a:pt x="16823" y="190"/>
                  </a:cubicBezTo>
                  <a:lnTo>
                    <a:pt x="16823" y="190"/>
                  </a:lnTo>
                  <a:cubicBezTo>
                    <a:pt x="16848" y="184"/>
                    <a:pt x="16879" y="171"/>
                    <a:pt x="16904" y="152"/>
                  </a:cubicBezTo>
                  <a:lnTo>
                    <a:pt x="16904" y="152"/>
                  </a:lnTo>
                  <a:cubicBezTo>
                    <a:pt x="16917" y="133"/>
                    <a:pt x="16936" y="102"/>
                    <a:pt x="16930" y="77"/>
                  </a:cubicBezTo>
                  <a:lnTo>
                    <a:pt x="16930" y="77"/>
                  </a:lnTo>
                  <a:cubicBezTo>
                    <a:pt x="16923" y="51"/>
                    <a:pt x="16898" y="7"/>
                    <a:pt x="16879" y="7"/>
                  </a:cubicBezTo>
                  <a:lnTo>
                    <a:pt x="16879" y="7"/>
                  </a:lnTo>
                  <a:cubicBezTo>
                    <a:pt x="16835" y="1"/>
                    <a:pt x="16791" y="1"/>
                    <a:pt x="16747" y="1"/>
                  </a:cubicBezTo>
                  <a:lnTo>
                    <a:pt x="16747" y="1"/>
                  </a:lnTo>
                  <a:cubicBezTo>
                    <a:pt x="16715" y="1"/>
                    <a:pt x="16684" y="1"/>
                    <a:pt x="16652" y="7"/>
                  </a:cubicBezTo>
                  <a:moveTo>
                    <a:pt x="2439" y="5016"/>
                  </a:moveTo>
                  <a:cubicBezTo>
                    <a:pt x="2439" y="4997"/>
                    <a:pt x="2433" y="4984"/>
                    <a:pt x="2439" y="4972"/>
                  </a:cubicBezTo>
                  <a:lnTo>
                    <a:pt x="2439" y="4972"/>
                  </a:lnTo>
                  <a:cubicBezTo>
                    <a:pt x="2754" y="4392"/>
                    <a:pt x="3151" y="3882"/>
                    <a:pt x="3686" y="3485"/>
                  </a:cubicBezTo>
                  <a:lnTo>
                    <a:pt x="3686" y="3485"/>
                  </a:lnTo>
                  <a:cubicBezTo>
                    <a:pt x="4159" y="3132"/>
                    <a:pt x="4701" y="2918"/>
                    <a:pt x="5268" y="2779"/>
                  </a:cubicBezTo>
                  <a:lnTo>
                    <a:pt x="5268" y="2779"/>
                  </a:lnTo>
                  <a:cubicBezTo>
                    <a:pt x="5810" y="2653"/>
                    <a:pt x="6358" y="2590"/>
                    <a:pt x="6906" y="2559"/>
                  </a:cubicBezTo>
                  <a:lnTo>
                    <a:pt x="6906" y="2559"/>
                  </a:lnTo>
                  <a:cubicBezTo>
                    <a:pt x="7404" y="2534"/>
                    <a:pt x="7908" y="2515"/>
                    <a:pt x="8399" y="2477"/>
                  </a:cubicBezTo>
                  <a:lnTo>
                    <a:pt x="8399" y="2477"/>
                  </a:lnTo>
                  <a:cubicBezTo>
                    <a:pt x="9130" y="2426"/>
                    <a:pt x="9842" y="2275"/>
                    <a:pt x="10560" y="2130"/>
                  </a:cubicBezTo>
                  <a:lnTo>
                    <a:pt x="10560" y="2130"/>
                  </a:lnTo>
                  <a:cubicBezTo>
                    <a:pt x="10629" y="2111"/>
                    <a:pt x="10705" y="2099"/>
                    <a:pt x="10831" y="2074"/>
                  </a:cubicBezTo>
                  <a:lnTo>
                    <a:pt x="10831" y="2074"/>
                  </a:lnTo>
                  <a:cubicBezTo>
                    <a:pt x="10755" y="2143"/>
                    <a:pt x="10718" y="2181"/>
                    <a:pt x="10680" y="2212"/>
                  </a:cubicBezTo>
                  <a:lnTo>
                    <a:pt x="10680" y="2212"/>
                  </a:lnTo>
                  <a:cubicBezTo>
                    <a:pt x="10163" y="2552"/>
                    <a:pt x="9672" y="2937"/>
                    <a:pt x="9180" y="3315"/>
                  </a:cubicBezTo>
                  <a:lnTo>
                    <a:pt x="9180" y="3315"/>
                  </a:lnTo>
                  <a:cubicBezTo>
                    <a:pt x="9054" y="3416"/>
                    <a:pt x="8922" y="3504"/>
                    <a:pt x="8777" y="3573"/>
                  </a:cubicBezTo>
                  <a:lnTo>
                    <a:pt x="8777" y="3573"/>
                  </a:lnTo>
                  <a:cubicBezTo>
                    <a:pt x="8336" y="3794"/>
                    <a:pt x="7870" y="3913"/>
                    <a:pt x="7378" y="3913"/>
                  </a:cubicBezTo>
                  <a:lnTo>
                    <a:pt x="7378" y="3913"/>
                  </a:lnTo>
                  <a:cubicBezTo>
                    <a:pt x="7164" y="3913"/>
                    <a:pt x="6950" y="3901"/>
                    <a:pt x="6736" y="3888"/>
                  </a:cubicBezTo>
                  <a:lnTo>
                    <a:pt x="6736" y="3888"/>
                  </a:lnTo>
                  <a:cubicBezTo>
                    <a:pt x="6459" y="3876"/>
                    <a:pt x="6188" y="3850"/>
                    <a:pt x="5910" y="3844"/>
                  </a:cubicBezTo>
                  <a:lnTo>
                    <a:pt x="5910" y="3844"/>
                  </a:lnTo>
                  <a:cubicBezTo>
                    <a:pt x="4663" y="3819"/>
                    <a:pt x="3535" y="4159"/>
                    <a:pt x="2559" y="4959"/>
                  </a:cubicBezTo>
                  <a:lnTo>
                    <a:pt x="2559" y="4959"/>
                  </a:lnTo>
                  <a:cubicBezTo>
                    <a:pt x="2527" y="4978"/>
                    <a:pt x="2502" y="5016"/>
                    <a:pt x="2458" y="5016"/>
                  </a:cubicBezTo>
                  <a:lnTo>
                    <a:pt x="2458" y="5016"/>
                  </a:lnTo>
                  <a:cubicBezTo>
                    <a:pt x="2452" y="5016"/>
                    <a:pt x="2445" y="5016"/>
                    <a:pt x="2439" y="5016"/>
                  </a:cubicBezTo>
                  <a:moveTo>
                    <a:pt x="9470" y="15197"/>
                  </a:moveTo>
                  <a:cubicBezTo>
                    <a:pt x="9489" y="15140"/>
                    <a:pt x="9546" y="15134"/>
                    <a:pt x="9590" y="15109"/>
                  </a:cubicBezTo>
                  <a:lnTo>
                    <a:pt x="9590" y="15109"/>
                  </a:lnTo>
                  <a:cubicBezTo>
                    <a:pt x="9773" y="14983"/>
                    <a:pt x="9962" y="14863"/>
                    <a:pt x="10138" y="14725"/>
                  </a:cubicBezTo>
                  <a:lnTo>
                    <a:pt x="10138" y="14725"/>
                  </a:lnTo>
                  <a:cubicBezTo>
                    <a:pt x="10573" y="14384"/>
                    <a:pt x="10894" y="13950"/>
                    <a:pt x="11096" y="13427"/>
                  </a:cubicBezTo>
                  <a:lnTo>
                    <a:pt x="11096" y="13427"/>
                  </a:lnTo>
                  <a:cubicBezTo>
                    <a:pt x="11234" y="13074"/>
                    <a:pt x="11297" y="12708"/>
                    <a:pt x="11322" y="12330"/>
                  </a:cubicBezTo>
                  <a:lnTo>
                    <a:pt x="11322" y="12330"/>
                  </a:lnTo>
                  <a:cubicBezTo>
                    <a:pt x="11385" y="11379"/>
                    <a:pt x="11184" y="10485"/>
                    <a:pt x="10768" y="9634"/>
                  </a:cubicBezTo>
                  <a:lnTo>
                    <a:pt x="10768" y="9634"/>
                  </a:lnTo>
                  <a:cubicBezTo>
                    <a:pt x="10547" y="9193"/>
                    <a:pt x="10283" y="8783"/>
                    <a:pt x="10018" y="8368"/>
                  </a:cubicBezTo>
                  <a:lnTo>
                    <a:pt x="10018" y="8368"/>
                  </a:lnTo>
                  <a:cubicBezTo>
                    <a:pt x="9817" y="8059"/>
                    <a:pt x="9615" y="7750"/>
                    <a:pt x="9426" y="7435"/>
                  </a:cubicBezTo>
                  <a:lnTo>
                    <a:pt x="9426" y="7435"/>
                  </a:lnTo>
                  <a:cubicBezTo>
                    <a:pt x="9212" y="7082"/>
                    <a:pt x="9048" y="6698"/>
                    <a:pt x="8947" y="6295"/>
                  </a:cubicBezTo>
                  <a:lnTo>
                    <a:pt x="8947" y="6295"/>
                  </a:lnTo>
                  <a:cubicBezTo>
                    <a:pt x="8701" y="5356"/>
                    <a:pt x="8815" y="4455"/>
                    <a:pt x="9268" y="3598"/>
                  </a:cubicBezTo>
                  <a:lnTo>
                    <a:pt x="9268" y="3598"/>
                  </a:lnTo>
                  <a:cubicBezTo>
                    <a:pt x="9319" y="3504"/>
                    <a:pt x="9382" y="3416"/>
                    <a:pt x="9464" y="3346"/>
                  </a:cubicBezTo>
                  <a:lnTo>
                    <a:pt x="9464" y="3346"/>
                  </a:lnTo>
                  <a:cubicBezTo>
                    <a:pt x="9634" y="3214"/>
                    <a:pt x="9804" y="3082"/>
                    <a:pt x="9980" y="2956"/>
                  </a:cubicBezTo>
                  <a:lnTo>
                    <a:pt x="9980" y="2956"/>
                  </a:lnTo>
                  <a:cubicBezTo>
                    <a:pt x="10006" y="2937"/>
                    <a:pt x="10043" y="2931"/>
                    <a:pt x="10081" y="2918"/>
                  </a:cubicBezTo>
                  <a:lnTo>
                    <a:pt x="10081" y="2918"/>
                  </a:lnTo>
                  <a:cubicBezTo>
                    <a:pt x="10081" y="2918"/>
                    <a:pt x="10081" y="2912"/>
                    <a:pt x="10088" y="2912"/>
                  </a:cubicBezTo>
                  <a:lnTo>
                    <a:pt x="10088" y="2912"/>
                  </a:lnTo>
                  <a:cubicBezTo>
                    <a:pt x="10088" y="2912"/>
                    <a:pt x="10088" y="2918"/>
                    <a:pt x="10088" y="2918"/>
                  </a:cubicBezTo>
                  <a:lnTo>
                    <a:pt x="10088" y="2918"/>
                  </a:lnTo>
                  <a:cubicBezTo>
                    <a:pt x="10043" y="2962"/>
                    <a:pt x="10006" y="3012"/>
                    <a:pt x="9962" y="3057"/>
                  </a:cubicBezTo>
                  <a:lnTo>
                    <a:pt x="9962" y="3057"/>
                  </a:lnTo>
                  <a:cubicBezTo>
                    <a:pt x="9634" y="3397"/>
                    <a:pt x="9401" y="3800"/>
                    <a:pt x="9237" y="4247"/>
                  </a:cubicBezTo>
                  <a:lnTo>
                    <a:pt x="9237" y="4247"/>
                  </a:lnTo>
                  <a:cubicBezTo>
                    <a:pt x="9054" y="4745"/>
                    <a:pt x="9016" y="5262"/>
                    <a:pt x="9142" y="5785"/>
                  </a:cubicBezTo>
                  <a:lnTo>
                    <a:pt x="9142" y="5785"/>
                  </a:lnTo>
                  <a:cubicBezTo>
                    <a:pt x="9224" y="6118"/>
                    <a:pt x="9350" y="6440"/>
                    <a:pt x="9533" y="6736"/>
                  </a:cubicBezTo>
                  <a:lnTo>
                    <a:pt x="9533" y="6736"/>
                  </a:lnTo>
                  <a:cubicBezTo>
                    <a:pt x="9634" y="6906"/>
                    <a:pt x="9754" y="7070"/>
                    <a:pt x="9873" y="7227"/>
                  </a:cubicBezTo>
                  <a:lnTo>
                    <a:pt x="9873" y="7227"/>
                  </a:lnTo>
                  <a:cubicBezTo>
                    <a:pt x="10138" y="7580"/>
                    <a:pt x="10409" y="7914"/>
                    <a:pt x="10661" y="8273"/>
                  </a:cubicBezTo>
                  <a:lnTo>
                    <a:pt x="10661" y="8273"/>
                  </a:lnTo>
                  <a:cubicBezTo>
                    <a:pt x="11593" y="9577"/>
                    <a:pt x="11965" y="11033"/>
                    <a:pt x="11858" y="12620"/>
                  </a:cubicBezTo>
                  <a:lnTo>
                    <a:pt x="11858" y="12620"/>
                  </a:lnTo>
                  <a:cubicBezTo>
                    <a:pt x="11833" y="12979"/>
                    <a:pt x="11757" y="13332"/>
                    <a:pt x="11637" y="13672"/>
                  </a:cubicBezTo>
                  <a:lnTo>
                    <a:pt x="11637" y="13672"/>
                  </a:lnTo>
                  <a:cubicBezTo>
                    <a:pt x="11505" y="14038"/>
                    <a:pt x="11316" y="14365"/>
                    <a:pt x="11020" y="14630"/>
                  </a:cubicBezTo>
                  <a:lnTo>
                    <a:pt x="11020" y="14630"/>
                  </a:lnTo>
                  <a:cubicBezTo>
                    <a:pt x="10592" y="15014"/>
                    <a:pt x="10075" y="15184"/>
                    <a:pt x="9508" y="15222"/>
                  </a:cubicBezTo>
                  <a:lnTo>
                    <a:pt x="9508" y="15222"/>
                  </a:lnTo>
                  <a:lnTo>
                    <a:pt x="9508" y="15222"/>
                  </a:lnTo>
                  <a:lnTo>
                    <a:pt x="9508" y="15222"/>
                  </a:lnTo>
                  <a:cubicBezTo>
                    <a:pt x="9495" y="15222"/>
                    <a:pt x="9483" y="15210"/>
                    <a:pt x="9470" y="15197"/>
                  </a:cubicBezTo>
                  <a:moveTo>
                    <a:pt x="8903" y="15254"/>
                  </a:moveTo>
                  <a:cubicBezTo>
                    <a:pt x="8872" y="15247"/>
                    <a:pt x="8840" y="15254"/>
                    <a:pt x="8834" y="15210"/>
                  </a:cubicBezTo>
                  <a:lnTo>
                    <a:pt x="8834" y="15210"/>
                  </a:lnTo>
                  <a:cubicBezTo>
                    <a:pt x="8846" y="15197"/>
                    <a:pt x="8853" y="15184"/>
                    <a:pt x="8865" y="15172"/>
                  </a:cubicBezTo>
                  <a:lnTo>
                    <a:pt x="8865" y="15172"/>
                  </a:lnTo>
                  <a:cubicBezTo>
                    <a:pt x="8903" y="15153"/>
                    <a:pt x="8941" y="15128"/>
                    <a:pt x="8985" y="15109"/>
                  </a:cubicBezTo>
                  <a:lnTo>
                    <a:pt x="8985" y="15109"/>
                  </a:lnTo>
                  <a:cubicBezTo>
                    <a:pt x="9319" y="14939"/>
                    <a:pt x="9602" y="14706"/>
                    <a:pt x="9842" y="14428"/>
                  </a:cubicBezTo>
                  <a:lnTo>
                    <a:pt x="9842" y="14428"/>
                  </a:lnTo>
                  <a:cubicBezTo>
                    <a:pt x="10277" y="13924"/>
                    <a:pt x="10560" y="13357"/>
                    <a:pt x="10623" y="12690"/>
                  </a:cubicBezTo>
                  <a:lnTo>
                    <a:pt x="10623" y="12690"/>
                  </a:lnTo>
                  <a:cubicBezTo>
                    <a:pt x="10661" y="12305"/>
                    <a:pt x="10648" y="11927"/>
                    <a:pt x="10579" y="11543"/>
                  </a:cubicBezTo>
                  <a:lnTo>
                    <a:pt x="10579" y="11543"/>
                  </a:lnTo>
                  <a:cubicBezTo>
                    <a:pt x="10434" y="10774"/>
                    <a:pt x="10157" y="10056"/>
                    <a:pt x="9760" y="9382"/>
                  </a:cubicBezTo>
                  <a:lnTo>
                    <a:pt x="9760" y="9382"/>
                  </a:lnTo>
                  <a:cubicBezTo>
                    <a:pt x="9508" y="8960"/>
                    <a:pt x="9268" y="8531"/>
                    <a:pt x="9029" y="8103"/>
                  </a:cubicBezTo>
                  <a:lnTo>
                    <a:pt x="9029" y="8103"/>
                  </a:lnTo>
                  <a:cubicBezTo>
                    <a:pt x="8865" y="7813"/>
                    <a:pt x="8727" y="7517"/>
                    <a:pt x="8613" y="7208"/>
                  </a:cubicBezTo>
                  <a:lnTo>
                    <a:pt x="8613" y="7208"/>
                  </a:lnTo>
                  <a:cubicBezTo>
                    <a:pt x="8386" y="6578"/>
                    <a:pt x="8279" y="5929"/>
                    <a:pt x="8323" y="5262"/>
                  </a:cubicBezTo>
                  <a:lnTo>
                    <a:pt x="8323" y="5262"/>
                  </a:lnTo>
                  <a:cubicBezTo>
                    <a:pt x="8349" y="4877"/>
                    <a:pt x="8449" y="4524"/>
                    <a:pt x="8632" y="4184"/>
                  </a:cubicBezTo>
                  <a:lnTo>
                    <a:pt x="8632" y="4184"/>
                  </a:lnTo>
                  <a:cubicBezTo>
                    <a:pt x="8733" y="3989"/>
                    <a:pt x="8872" y="3819"/>
                    <a:pt x="9086" y="3680"/>
                  </a:cubicBezTo>
                  <a:lnTo>
                    <a:pt x="9086" y="3680"/>
                  </a:lnTo>
                  <a:cubicBezTo>
                    <a:pt x="9086" y="3731"/>
                    <a:pt x="9086" y="3743"/>
                    <a:pt x="9086" y="3750"/>
                  </a:cubicBezTo>
                  <a:lnTo>
                    <a:pt x="9086" y="3750"/>
                  </a:lnTo>
                  <a:cubicBezTo>
                    <a:pt x="9073" y="3781"/>
                    <a:pt x="9054" y="3819"/>
                    <a:pt x="9042" y="3857"/>
                  </a:cubicBezTo>
                  <a:lnTo>
                    <a:pt x="9042" y="3857"/>
                  </a:lnTo>
                  <a:cubicBezTo>
                    <a:pt x="8872" y="4254"/>
                    <a:pt x="8758" y="4663"/>
                    <a:pt x="8733" y="5098"/>
                  </a:cubicBezTo>
                  <a:lnTo>
                    <a:pt x="8733" y="5098"/>
                  </a:lnTo>
                  <a:cubicBezTo>
                    <a:pt x="8689" y="5854"/>
                    <a:pt x="8859" y="6566"/>
                    <a:pt x="9205" y="7234"/>
                  </a:cubicBezTo>
                  <a:lnTo>
                    <a:pt x="9205" y="7234"/>
                  </a:lnTo>
                  <a:cubicBezTo>
                    <a:pt x="9319" y="7441"/>
                    <a:pt x="9439" y="7643"/>
                    <a:pt x="9565" y="7845"/>
                  </a:cubicBezTo>
                  <a:lnTo>
                    <a:pt x="9565" y="7845"/>
                  </a:lnTo>
                  <a:cubicBezTo>
                    <a:pt x="9760" y="8160"/>
                    <a:pt x="9968" y="8462"/>
                    <a:pt x="10163" y="8771"/>
                  </a:cubicBezTo>
                  <a:lnTo>
                    <a:pt x="10163" y="8771"/>
                  </a:lnTo>
                  <a:cubicBezTo>
                    <a:pt x="10403" y="9143"/>
                    <a:pt x="10623" y="9521"/>
                    <a:pt x="10799" y="9924"/>
                  </a:cubicBezTo>
                  <a:lnTo>
                    <a:pt x="10799" y="9924"/>
                  </a:lnTo>
                  <a:cubicBezTo>
                    <a:pt x="11196" y="10831"/>
                    <a:pt x="11329" y="11776"/>
                    <a:pt x="11177" y="12759"/>
                  </a:cubicBezTo>
                  <a:lnTo>
                    <a:pt x="11177" y="12759"/>
                  </a:lnTo>
                  <a:cubicBezTo>
                    <a:pt x="11121" y="13124"/>
                    <a:pt x="11007" y="13477"/>
                    <a:pt x="10818" y="13798"/>
                  </a:cubicBezTo>
                  <a:lnTo>
                    <a:pt x="10818" y="13798"/>
                  </a:lnTo>
                  <a:cubicBezTo>
                    <a:pt x="10459" y="14422"/>
                    <a:pt x="9917" y="14851"/>
                    <a:pt x="9281" y="15166"/>
                  </a:cubicBezTo>
                  <a:lnTo>
                    <a:pt x="9281" y="15166"/>
                  </a:lnTo>
                  <a:cubicBezTo>
                    <a:pt x="9174" y="15222"/>
                    <a:pt x="9067" y="15254"/>
                    <a:pt x="8953" y="15254"/>
                  </a:cubicBezTo>
                  <a:lnTo>
                    <a:pt x="8953" y="15254"/>
                  </a:lnTo>
                  <a:cubicBezTo>
                    <a:pt x="8935" y="15254"/>
                    <a:pt x="8916" y="15254"/>
                    <a:pt x="8903" y="15254"/>
                  </a:cubicBezTo>
                  <a:close/>
                  <a:moveTo>
                    <a:pt x="8449" y="3813"/>
                  </a:moveTo>
                  <a:cubicBezTo>
                    <a:pt x="8506" y="3794"/>
                    <a:pt x="8563" y="3781"/>
                    <a:pt x="8651" y="3756"/>
                  </a:cubicBezTo>
                  <a:lnTo>
                    <a:pt x="8651" y="3756"/>
                  </a:lnTo>
                  <a:cubicBezTo>
                    <a:pt x="8601" y="3838"/>
                    <a:pt x="8550" y="3863"/>
                    <a:pt x="8494" y="3894"/>
                  </a:cubicBezTo>
                  <a:lnTo>
                    <a:pt x="8494" y="3894"/>
                  </a:lnTo>
                  <a:cubicBezTo>
                    <a:pt x="8084" y="4096"/>
                    <a:pt x="7649" y="4247"/>
                    <a:pt x="7189" y="4310"/>
                  </a:cubicBezTo>
                  <a:lnTo>
                    <a:pt x="7189" y="4310"/>
                  </a:lnTo>
                  <a:cubicBezTo>
                    <a:pt x="6717" y="4380"/>
                    <a:pt x="6238" y="4398"/>
                    <a:pt x="5766" y="4398"/>
                  </a:cubicBezTo>
                  <a:lnTo>
                    <a:pt x="5766" y="4398"/>
                  </a:lnTo>
                  <a:cubicBezTo>
                    <a:pt x="5444" y="4398"/>
                    <a:pt x="5123" y="4398"/>
                    <a:pt x="4802" y="4424"/>
                  </a:cubicBezTo>
                  <a:lnTo>
                    <a:pt x="4802" y="4424"/>
                  </a:lnTo>
                  <a:cubicBezTo>
                    <a:pt x="3838" y="4499"/>
                    <a:pt x="2981" y="4846"/>
                    <a:pt x="2269" y="5507"/>
                  </a:cubicBezTo>
                  <a:lnTo>
                    <a:pt x="2269" y="5507"/>
                  </a:lnTo>
                  <a:cubicBezTo>
                    <a:pt x="2250" y="5526"/>
                    <a:pt x="2225" y="5558"/>
                    <a:pt x="2187" y="5514"/>
                  </a:cubicBezTo>
                  <a:lnTo>
                    <a:pt x="2187" y="5514"/>
                  </a:lnTo>
                  <a:cubicBezTo>
                    <a:pt x="2200" y="5407"/>
                    <a:pt x="2269" y="5331"/>
                    <a:pt x="2351" y="5262"/>
                  </a:cubicBezTo>
                  <a:lnTo>
                    <a:pt x="2351" y="5262"/>
                  </a:lnTo>
                  <a:cubicBezTo>
                    <a:pt x="3201" y="4468"/>
                    <a:pt x="4209" y="4033"/>
                    <a:pt x="5369" y="3951"/>
                  </a:cubicBezTo>
                  <a:lnTo>
                    <a:pt x="5369" y="3951"/>
                  </a:lnTo>
                  <a:cubicBezTo>
                    <a:pt x="5715" y="3920"/>
                    <a:pt x="6062" y="3939"/>
                    <a:pt x="6402" y="3957"/>
                  </a:cubicBezTo>
                  <a:lnTo>
                    <a:pt x="6402" y="3957"/>
                  </a:lnTo>
                  <a:cubicBezTo>
                    <a:pt x="6692" y="3976"/>
                    <a:pt x="6988" y="4002"/>
                    <a:pt x="7278" y="4008"/>
                  </a:cubicBezTo>
                  <a:lnTo>
                    <a:pt x="7278" y="4008"/>
                  </a:lnTo>
                  <a:cubicBezTo>
                    <a:pt x="7309" y="4008"/>
                    <a:pt x="7334" y="4008"/>
                    <a:pt x="7366" y="4008"/>
                  </a:cubicBezTo>
                  <a:lnTo>
                    <a:pt x="7366" y="4008"/>
                  </a:lnTo>
                  <a:cubicBezTo>
                    <a:pt x="7738" y="4008"/>
                    <a:pt x="8097" y="3945"/>
                    <a:pt x="8449" y="3813"/>
                  </a:cubicBezTo>
                  <a:moveTo>
                    <a:pt x="6421" y="4480"/>
                  </a:moveTo>
                  <a:cubicBezTo>
                    <a:pt x="7013" y="4455"/>
                    <a:pt x="7593" y="4373"/>
                    <a:pt x="8153" y="4153"/>
                  </a:cubicBezTo>
                  <a:lnTo>
                    <a:pt x="8153" y="4153"/>
                  </a:lnTo>
                  <a:cubicBezTo>
                    <a:pt x="8172" y="4146"/>
                    <a:pt x="8197" y="4146"/>
                    <a:pt x="8267" y="4140"/>
                  </a:cubicBezTo>
                  <a:lnTo>
                    <a:pt x="8267" y="4140"/>
                  </a:lnTo>
                  <a:cubicBezTo>
                    <a:pt x="8053" y="4342"/>
                    <a:pt x="7876" y="4506"/>
                    <a:pt x="7706" y="4682"/>
                  </a:cubicBezTo>
                  <a:lnTo>
                    <a:pt x="7706" y="4682"/>
                  </a:lnTo>
                  <a:cubicBezTo>
                    <a:pt x="7574" y="4821"/>
                    <a:pt x="7422" y="4915"/>
                    <a:pt x="7252" y="4991"/>
                  </a:cubicBezTo>
                  <a:lnTo>
                    <a:pt x="7252" y="4991"/>
                  </a:lnTo>
                  <a:cubicBezTo>
                    <a:pt x="6981" y="5104"/>
                    <a:pt x="6704" y="5186"/>
                    <a:pt x="6408" y="5218"/>
                  </a:cubicBezTo>
                  <a:lnTo>
                    <a:pt x="6408" y="5218"/>
                  </a:lnTo>
                  <a:cubicBezTo>
                    <a:pt x="6125" y="5243"/>
                    <a:pt x="5841" y="5255"/>
                    <a:pt x="5558" y="5268"/>
                  </a:cubicBezTo>
                  <a:lnTo>
                    <a:pt x="5558" y="5268"/>
                  </a:lnTo>
                  <a:cubicBezTo>
                    <a:pt x="5463" y="5268"/>
                    <a:pt x="5369" y="5268"/>
                    <a:pt x="5274" y="5268"/>
                  </a:cubicBezTo>
                  <a:lnTo>
                    <a:pt x="5274" y="5268"/>
                  </a:lnTo>
                  <a:cubicBezTo>
                    <a:pt x="5167" y="5268"/>
                    <a:pt x="5066" y="5268"/>
                    <a:pt x="4965" y="5274"/>
                  </a:cubicBezTo>
                  <a:lnTo>
                    <a:pt x="4965" y="5274"/>
                  </a:lnTo>
                  <a:cubicBezTo>
                    <a:pt x="4266" y="5306"/>
                    <a:pt x="3598" y="5457"/>
                    <a:pt x="2962" y="5759"/>
                  </a:cubicBezTo>
                  <a:lnTo>
                    <a:pt x="2962" y="5759"/>
                  </a:lnTo>
                  <a:cubicBezTo>
                    <a:pt x="2634" y="5911"/>
                    <a:pt x="2326" y="6093"/>
                    <a:pt x="2036" y="6314"/>
                  </a:cubicBezTo>
                  <a:lnTo>
                    <a:pt x="2036" y="6314"/>
                  </a:lnTo>
                  <a:cubicBezTo>
                    <a:pt x="2004" y="6339"/>
                    <a:pt x="1966" y="6352"/>
                    <a:pt x="1916" y="6370"/>
                  </a:cubicBezTo>
                  <a:lnTo>
                    <a:pt x="1916" y="6370"/>
                  </a:lnTo>
                  <a:cubicBezTo>
                    <a:pt x="1948" y="6062"/>
                    <a:pt x="2061" y="5816"/>
                    <a:pt x="2288" y="5614"/>
                  </a:cubicBezTo>
                  <a:lnTo>
                    <a:pt x="2288" y="5614"/>
                  </a:lnTo>
                  <a:cubicBezTo>
                    <a:pt x="2899" y="5041"/>
                    <a:pt x="3617" y="4688"/>
                    <a:pt x="4442" y="4556"/>
                  </a:cubicBezTo>
                  <a:lnTo>
                    <a:pt x="4442" y="4556"/>
                  </a:lnTo>
                  <a:cubicBezTo>
                    <a:pt x="4808" y="4499"/>
                    <a:pt x="5173" y="4493"/>
                    <a:pt x="5545" y="4493"/>
                  </a:cubicBezTo>
                  <a:lnTo>
                    <a:pt x="5545" y="4493"/>
                  </a:lnTo>
                  <a:cubicBezTo>
                    <a:pt x="5652" y="4493"/>
                    <a:pt x="5753" y="4493"/>
                    <a:pt x="5860" y="4493"/>
                  </a:cubicBezTo>
                  <a:lnTo>
                    <a:pt x="5860" y="4493"/>
                  </a:lnTo>
                  <a:cubicBezTo>
                    <a:pt x="6049" y="4493"/>
                    <a:pt x="6232" y="4487"/>
                    <a:pt x="6421" y="4480"/>
                  </a:cubicBezTo>
                  <a:moveTo>
                    <a:pt x="8922" y="14914"/>
                  </a:moveTo>
                  <a:cubicBezTo>
                    <a:pt x="9142" y="14718"/>
                    <a:pt x="9325" y="14491"/>
                    <a:pt x="9470" y="14239"/>
                  </a:cubicBezTo>
                  <a:lnTo>
                    <a:pt x="9470" y="14239"/>
                  </a:lnTo>
                  <a:cubicBezTo>
                    <a:pt x="9659" y="13918"/>
                    <a:pt x="9779" y="13572"/>
                    <a:pt x="9842" y="13206"/>
                  </a:cubicBezTo>
                  <a:lnTo>
                    <a:pt x="9842" y="13206"/>
                  </a:lnTo>
                  <a:cubicBezTo>
                    <a:pt x="9974" y="12393"/>
                    <a:pt x="9917" y="11600"/>
                    <a:pt x="9634" y="10825"/>
                  </a:cubicBezTo>
                  <a:lnTo>
                    <a:pt x="9634" y="10825"/>
                  </a:lnTo>
                  <a:cubicBezTo>
                    <a:pt x="9457" y="10359"/>
                    <a:pt x="9237" y="9924"/>
                    <a:pt x="8979" y="9508"/>
                  </a:cubicBezTo>
                  <a:lnTo>
                    <a:pt x="8979" y="9508"/>
                  </a:lnTo>
                  <a:cubicBezTo>
                    <a:pt x="8815" y="9243"/>
                    <a:pt x="8638" y="8991"/>
                    <a:pt x="8468" y="8739"/>
                  </a:cubicBezTo>
                  <a:lnTo>
                    <a:pt x="8468" y="8739"/>
                  </a:lnTo>
                  <a:cubicBezTo>
                    <a:pt x="8242" y="8387"/>
                    <a:pt x="8065" y="8015"/>
                    <a:pt x="7958" y="7612"/>
                  </a:cubicBezTo>
                  <a:lnTo>
                    <a:pt x="7958" y="7612"/>
                  </a:lnTo>
                  <a:cubicBezTo>
                    <a:pt x="7725" y="6742"/>
                    <a:pt x="7725" y="5866"/>
                    <a:pt x="7958" y="4997"/>
                  </a:cubicBezTo>
                  <a:lnTo>
                    <a:pt x="7958" y="4997"/>
                  </a:lnTo>
                  <a:cubicBezTo>
                    <a:pt x="8034" y="4720"/>
                    <a:pt x="8160" y="4480"/>
                    <a:pt x="8380" y="4304"/>
                  </a:cubicBezTo>
                  <a:lnTo>
                    <a:pt x="8380" y="4304"/>
                  </a:lnTo>
                  <a:cubicBezTo>
                    <a:pt x="8405" y="4285"/>
                    <a:pt x="8431" y="4285"/>
                    <a:pt x="8481" y="4266"/>
                  </a:cubicBezTo>
                  <a:lnTo>
                    <a:pt x="8481" y="4266"/>
                  </a:lnTo>
                  <a:cubicBezTo>
                    <a:pt x="8349" y="4556"/>
                    <a:pt x="8267" y="4839"/>
                    <a:pt x="8242" y="5129"/>
                  </a:cubicBezTo>
                  <a:lnTo>
                    <a:pt x="8242" y="5129"/>
                  </a:lnTo>
                  <a:cubicBezTo>
                    <a:pt x="8210" y="5470"/>
                    <a:pt x="8210" y="5803"/>
                    <a:pt x="8254" y="6137"/>
                  </a:cubicBezTo>
                  <a:lnTo>
                    <a:pt x="8254" y="6137"/>
                  </a:lnTo>
                  <a:cubicBezTo>
                    <a:pt x="8336" y="6742"/>
                    <a:pt x="8519" y="7309"/>
                    <a:pt x="8790" y="7845"/>
                  </a:cubicBezTo>
                  <a:lnTo>
                    <a:pt x="8790" y="7845"/>
                  </a:lnTo>
                  <a:cubicBezTo>
                    <a:pt x="8947" y="8153"/>
                    <a:pt x="9111" y="8456"/>
                    <a:pt x="9281" y="8758"/>
                  </a:cubicBezTo>
                  <a:lnTo>
                    <a:pt x="9281" y="8758"/>
                  </a:lnTo>
                  <a:cubicBezTo>
                    <a:pt x="9457" y="9067"/>
                    <a:pt x="9634" y="9369"/>
                    <a:pt x="9810" y="9672"/>
                  </a:cubicBezTo>
                  <a:lnTo>
                    <a:pt x="9810" y="9672"/>
                  </a:lnTo>
                  <a:cubicBezTo>
                    <a:pt x="10075" y="10132"/>
                    <a:pt x="10258" y="10617"/>
                    <a:pt x="10390" y="11121"/>
                  </a:cubicBezTo>
                  <a:lnTo>
                    <a:pt x="10390" y="11121"/>
                  </a:lnTo>
                  <a:cubicBezTo>
                    <a:pt x="10516" y="11612"/>
                    <a:pt x="10573" y="12097"/>
                    <a:pt x="10541" y="12608"/>
                  </a:cubicBezTo>
                  <a:lnTo>
                    <a:pt x="10541" y="12608"/>
                  </a:lnTo>
                  <a:cubicBezTo>
                    <a:pt x="10466" y="13698"/>
                    <a:pt x="9703" y="14680"/>
                    <a:pt x="8802" y="15096"/>
                  </a:cubicBezTo>
                  <a:lnTo>
                    <a:pt x="8802" y="15096"/>
                  </a:lnTo>
                  <a:cubicBezTo>
                    <a:pt x="8790" y="15103"/>
                    <a:pt x="8771" y="15103"/>
                    <a:pt x="8752" y="15103"/>
                  </a:cubicBezTo>
                  <a:lnTo>
                    <a:pt x="8752" y="15103"/>
                  </a:lnTo>
                  <a:cubicBezTo>
                    <a:pt x="8746" y="15103"/>
                    <a:pt x="8739" y="15096"/>
                    <a:pt x="8733" y="15096"/>
                  </a:cubicBezTo>
                  <a:lnTo>
                    <a:pt x="8733" y="15096"/>
                  </a:lnTo>
                  <a:cubicBezTo>
                    <a:pt x="8796" y="15040"/>
                    <a:pt x="8859" y="14977"/>
                    <a:pt x="8922" y="14914"/>
                  </a:cubicBezTo>
                  <a:moveTo>
                    <a:pt x="8134" y="15254"/>
                  </a:moveTo>
                  <a:cubicBezTo>
                    <a:pt x="8172" y="15197"/>
                    <a:pt x="8191" y="15166"/>
                    <a:pt x="8210" y="15134"/>
                  </a:cubicBezTo>
                  <a:lnTo>
                    <a:pt x="8210" y="15134"/>
                  </a:lnTo>
                  <a:cubicBezTo>
                    <a:pt x="8468" y="14725"/>
                    <a:pt x="8626" y="14284"/>
                    <a:pt x="8676" y="13798"/>
                  </a:cubicBezTo>
                  <a:lnTo>
                    <a:pt x="8676" y="13798"/>
                  </a:lnTo>
                  <a:cubicBezTo>
                    <a:pt x="8701" y="13584"/>
                    <a:pt x="8714" y="13370"/>
                    <a:pt x="8727" y="13156"/>
                  </a:cubicBezTo>
                  <a:lnTo>
                    <a:pt x="8727" y="13156"/>
                  </a:lnTo>
                  <a:cubicBezTo>
                    <a:pt x="8746" y="12696"/>
                    <a:pt x="8670" y="12255"/>
                    <a:pt x="8481" y="11833"/>
                  </a:cubicBezTo>
                  <a:lnTo>
                    <a:pt x="8481" y="11833"/>
                  </a:lnTo>
                  <a:cubicBezTo>
                    <a:pt x="8349" y="11530"/>
                    <a:pt x="8210" y="11234"/>
                    <a:pt x="8053" y="10944"/>
                  </a:cubicBezTo>
                  <a:lnTo>
                    <a:pt x="8053" y="10944"/>
                  </a:lnTo>
                  <a:cubicBezTo>
                    <a:pt x="7851" y="10566"/>
                    <a:pt x="7630" y="10195"/>
                    <a:pt x="7416" y="9823"/>
                  </a:cubicBezTo>
                  <a:lnTo>
                    <a:pt x="7416" y="9823"/>
                  </a:lnTo>
                  <a:cubicBezTo>
                    <a:pt x="7007" y="9111"/>
                    <a:pt x="6755" y="8342"/>
                    <a:pt x="6648" y="7523"/>
                  </a:cubicBezTo>
                  <a:lnTo>
                    <a:pt x="6648" y="7523"/>
                  </a:lnTo>
                  <a:cubicBezTo>
                    <a:pt x="6585" y="7007"/>
                    <a:pt x="6610" y="6496"/>
                    <a:pt x="6824" y="6011"/>
                  </a:cubicBezTo>
                  <a:lnTo>
                    <a:pt x="6824" y="6011"/>
                  </a:lnTo>
                  <a:cubicBezTo>
                    <a:pt x="6874" y="5904"/>
                    <a:pt x="6931" y="5785"/>
                    <a:pt x="7013" y="5696"/>
                  </a:cubicBezTo>
                  <a:lnTo>
                    <a:pt x="7013" y="5696"/>
                  </a:lnTo>
                  <a:cubicBezTo>
                    <a:pt x="7271" y="5407"/>
                    <a:pt x="7549" y="5129"/>
                    <a:pt x="7819" y="4846"/>
                  </a:cubicBezTo>
                  <a:lnTo>
                    <a:pt x="7819" y="4846"/>
                  </a:lnTo>
                  <a:cubicBezTo>
                    <a:pt x="7838" y="4827"/>
                    <a:pt x="7870" y="4814"/>
                    <a:pt x="7895" y="4852"/>
                  </a:cubicBezTo>
                  <a:lnTo>
                    <a:pt x="7895" y="4852"/>
                  </a:lnTo>
                  <a:cubicBezTo>
                    <a:pt x="7882" y="4902"/>
                    <a:pt x="7870" y="4965"/>
                    <a:pt x="7857" y="5022"/>
                  </a:cubicBezTo>
                  <a:lnTo>
                    <a:pt x="7857" y="5022"/>
                  </a:lnTo>
                  <a:cubicBezTo>
                    <a:pt x="7706" y="5583"/>
                    <a:pt x="7662" y="6156"/>
                    <a:pt x="7706" y="6736"/>
                  </a:cubicBezTo>
                  <a:lnTo>
                    <a:pt x="7706" y="6736"/>
                  </a:lnTo>
                  <a:cubicBezTo>
                    <a:pt x="7775" y="7523"/>
                    <a:pt x="8002" y="8254"/>
                    <a:pt x="8468" y="8903"/>
                  </a:cubicBezTo>
                  <a:lnTo>
                    <a:pt x="8468" y="8903"/>
                  </a:lnTo>
                  <a:cubicBezTo>
                    <a:pt x="8544" y="9004"/>
                    <a:pt x="8613" y="9117"/>
                    <a:pt x="8689" y="9224"/>
                  </a:cubicBezTo>
                  <a:lnTo>
                    <a:pt x="8689" y="9224"/>
                  </a:lnTo>
                  <a:cubicBezTo>
                    <a:pt x="9010" y="9710"/>
                    <a:pt x="9294" y="10220"/>
                    <a:pt x="9508" y="10762"/>
                  </a:cubicBezTo>
                  <a:lnTo>
                    <a:pt x="9508" y="10762"/>
                  </a:lnTo>
                  <a:cubicBezTo>
                    <a:pt x="9804" y="11518"/>
                    <a:pt x="9880" y="12293"/>
                    <a:pt x="9766" y="13093"/>
                  </a:cubicBezTo>
                  <a:lnTo>
                    <a:pt x="9766" y="13093"/>
                  </a:lnTo>
                  <a:cubicBezTo>
                    <a:pt x="9678" y="13735"/>
                    <a:pt x="9407" y="14290"/>
                    <a:pt x="8953" y="14756"/>
                  </a:cubicBezTo>
                  <a:lnTo>
                    <a:pt x="8953" y="14756"/>
                  </a:lnTo>
                  <a:cubicBezTo>
                    <a:pt x="8790" y="14932"/>
                    <a:pt x="8601" y="15077"/>
                    <a:pt x="8399" y="15203"/>
                  </a:cubicBezTo>
                  <a:lnTo>
                    <a:pt x="8399" y="15203"/>
                  </a:lnTo>
                  <a:cubicBezTo>
                    <a:pt x="8349" y="15235"/>
                    <a:pt x="8298" y="15273"/>
                    <a:pt x="8229" y="15273"/>
                  </a:cubicBezTo>
                  <a:lnTo>
                    <a:pt x="8229" y="15273"/>
                  </a:lnTo>
                  <a:cubicBezTo>
                    <a:pt x="8197" y="15273"/>
                    <a:pt x="8172" y="15266"/>
                    <a:pt x="8134" y="15254"/>
                  </a:cubicBezTo>
                  <a:moveTo>
                    <a:pt x="5709" y="5362"/>
                  </a:moveTo>
                  <a:cubicBezTo>
                    <a:pt x="6200" y="5350"/>
                    <a:pt x="6685" y="5306"/>
                    <a:pt x="7152" y="5129"/>
                  </a:cubicBezTo>
                  <a:lnTo>
                    <a:pt x="7152" y="5129"/>
                  </a:lnTo>
                  <a:cubicBezTo>
                    <a:pt x="7177" y="5123"/>
                    <a:pt x="7202" y="5123"/>
                    <a:pt x="7221" y="5117"/>
                  </a:cubicBezTo>
                  <a:lnTo>
                    <a:pt x="7221" y="5117"/>
                  </a:lnTo>
                  <a:cubicBezTo>
                    <a:pt x="7227" y="5129"/>
                    <a:pt x="7233" y="5136"/>
                    <a:pt x="7240" y="5148"/>
                  </a:cubicBezTo>
                  <a:lnTo>
                    <a:pt x="7240" y="5148"/>
                  </a:lnTo>
                  <a:cubicBezTo>
                    <a:pt x="7202" y="5173"/>
                    <a:pt x="7164" y="5199"/>
                    <a:pt x="7126" y="5218"/>
                  </a:cubicBezTo>
                  <a:lnTo>
                    <a:pt x="7126" y="5218"/>
                  </a:lnTo>
                  <a:cubicBezTo>
                    <a:pt x="6729" y="5432"/>
                    <a:pt x="6307" y="5564"/>
                    <a:pt x="5860" y="5602"/>
                  </a:cubicBezTo>
                  <a:lnTo>
                    <a:pt x="5860" y="5602"/>
                  </a:lnTo>
                  <a:cubicBezTo>
                    <a:pt x="5608" y="5621"/>
                    <a:pt x="5356" y="5633"/>
                    <a:pt x="5098" y="5652"/>
                  </a:cubicBezTo>
                  <a:lnTo>
                    <a:pt x="5098" y="5652"/>
                  </a:lnTo>
                  <a:cubicBezTo>
                    <a:pt x="4411" y="5703"/>
                    <a:pt x="3756" y="5892"/>
                    <a:pt x="3138" y="6194"/>
                  </a:cubicBezTo>
                  <a:lnTo>
                    <a:pt x="3138" y="6194"/>
                  </a:lnTo>
                  <a:cubicBezTo>
                    <a:pt x="2691" y="6421"/>
                    <a:pt x="2269" y="6685"/>
                    <a:pt x="1916" y="7051"/>
                  </a:cubicBezTo>
                  <a:lnTo>
                    <a:pt x="1916" y="7051"/>
                  </a:lnTo>
                  <a:cubicBezTo>
                    <a:pt x="1891" y="7076"/>
                    <a:pt x="1872" y="7126"/>
                    <a:pt x="1803" y="7108"/>
                  </a:cubicBezTo>
                  <a:lnTo>
                    <a:pt x="1803" y="7108"/>
                  </a:lnTo>
                  <a:cubicBezTo>
                    <a:pt x="1809" y="7019"/>
                    <a:pt x="1815" y="6931"/>
                    <a:pt x="1822" y="6843"/>
                  </a:cubicBezTo>
                  <a:lnTo>
                    <a:pt x="1822" y="6843"/>
                  </a:lnTo>
                  <a:cubicBezTo>
                    <a:pt x="1834" y="6767"/>
                    <a:pt x="1840" y="6685"/>
                    <a:pt x="1859" y="6616"/>
                  </a:cubicBezTo>
                  <a:lnTo>
                    <a:pt x="1859" y="6616"/>
                  </a:lnTo>
                  <a:cubicBezTo>
                    <a:pt x="1872" y="6578"/>
                    <a:pt x="1897" y="6547"/>
                    <a:pt x="1922" y="6522"/>
                  </a:cubicBezTo>
                  <a:lnTo>
                    <a:pt x="1922" y="6522"/>
                  </a:lnTo>
                  <a:cubicBezTo>
                    <a:pt x="2029" y="6440"/>
                    <a:pt x="2130" y="6358"/>
                    <a:pt x="2237" y="6282"/>
                  </a:cubicBezTo>
                  <a:lnTo>
                    <a:pt x="2237" y="6282"/>
                  </a:lnTo>
                  <a:cubicBezTo>
                    <a:pt x="3107" y="5684"/>
                    <a:pt x="4071" y="5381"/>
                    <a:pt x="5129" y="5362"/>
                  </a:cubicBezTo>
                  <a:lnTo>
                    <a:pt x="5129" y="5362"/>
                  </a:lnTo>
                  <a:cubicBezTo>
                    <a:pt x="5224" y="5362"/>
                    <a:pt x="5318" y="5362"/>
                    <a:pt x="5413" y="5362"/>
                  </a:cubicBezTo>
                  <a:lnTo>
                    <a:pt x="5413" y="5362"/>
                  </a:lnTo>
                  <a:cubicBezTo>
                    <a:pt x="5438" y="5362"/>
                    <a:pt x="5463" y="5362"/>
                    <a:pt x="5488" y="5362"/>
                  </a:cubicBezTo>
                  <a:lnTo>
                    <a:pt x="5488" y="5362"/>
                  </a:lnTo>
                  <a:cubicBezTo>
                    <a:pt x="5558" y="5362"/>
                    <a:pt x="5633" y="5362"/>
                    <a:pt x="5709" y="5362"/>
                  </a:cubicBezTo>
                  <a:moveTo>
                    <a:pt x="1759" y="7567"/>
                  </a:moveTo>
                  <a:cubicBezTo>
                    <a:pt x="1746" y="7416"/>
                    <a:pt x="1809" y="7303"/>
                    <a:pt x="1910" y="7196"/>
                  </a:cubicBezTo>
                  <a:lnTo>
                    <a:pt x="1910" y="7196"/>
                  </a:lnTo>
                  <a:cubicBezTo>
                    <a:pt x="2048" y="7045"/>
                    <a:pt x="2200" y="6900"/>
                    <a:pt x="2363" y="6780"/>
                  </a:cubicBezTo>
                  <a:lnTo>
                    <a:pt x="2363" y="6780"/>
                  </a:lnTo>
                  <a:cubicBezTo>
                    <a:pt x="3176" y="6181"/>
                    <a:pt x="4083" y="5835"/>
                    <a:pt x="5085" y="5747"/>
                  </a:cubicBezTo>
                  <a:lnTo>
                    <a:pt x="5085" y="5747"/>
                  </a:lnTo>
                  <a:cubicBezTo>
                    <a:pt x="5287" y="5734"/>
                    <a:pt x="5482" y="5722"/>
                    <a:pt x="5684" y="5709"/>
                  </a:cubicBezTo>
                  <a:lnTo>
                    <a:pt x="5684" y="5709"/>
                  </a:lnTo>
                  <a:cubicBezTo>
                    <a:pt x="6043" y="5684"/>
                    <a:pt x="6402" y="5633"/>
                    <a:pt x="6742" y="5501"/>
                  </a:cubicBezTo>
                  <a:lnTo>
                    <a:pt x="6742" y="5501"/>
                  </a:lnTo>
                  <a:cubicBezTo>
                    <a:pt x="6767" y="5488"/>
                    <a:pt x="6805" y="5488"/>
                    <a:pt x="6874" y="5476"/>
                  </a:cubicBezTo>
                  <a:lnTo>
                    <a:pt x="6874" y="5476"/>
                  </a:lnTo>
                  <a:cubicBezTo>
                    <a:pt x="6824" y="5526"/>
                    <a:pt x="6805" y="5551"/>
                    <a:pt x="6786" y="5570"/>
                  </a:cubicBezTo>
                  <a:lnTo>
                    <a:pt x="6786" y="5570"/>
                  </a:lnTo>
                  <a:cubicBezTo>
                    <a:pt x="6389" y="5892"/>
                    <a:pt x="5948" y="6106"/>
                    <a:pt x="5451" y="6226"/>
                  </a:cubicBezTo>
                  <a:lnTo>
                    <a:pt x="5451" y="6226"/>
                  </a:lnTo>
                  <a:cubicBezTo>
                    <a:pt x="5268" y="6263"/>
                    <a:pt x="5072" y="6289"/>
                    <a:pt x="4890" y="6333"/>
                  </a:cubicBezTo>
                  <a:lnTo>
                    <a:pt x="4890" y="6333"/>
                  </a:lnTo>
                  <a:cubicBezTo>
                    <a:pt x="4499" y="6415"/>
                    <a:pt x="4102" y="6484"/>
                    <a:pt x="3718" y="6585"/>
                  </a:cubicBezTo>
                  <a:lnTo>
                    <a:pt x="3718" y="6585"/>
                  </a:lnTo>
                  <a:cubicBezTo>
                    <a:pt x="2956" y="6780"/>
                    <a:pt x="2307" y="7171"/>
                    <a:pt x="1759" y="7820"/>
                  </a:cubicBezTo>
                  <a:lnTo>
                    <a:pt x="1759" y="7820"/>
                  </a:lnTo>
                  <a:cubicBezTo>
                    <a:pt x="1759" y="7700"/>
                    <a:pt x="1765" y="7630"/>
                    <a:pt x="1759" y="7567"/>
                  </a:cubicBezTo>
                  <a:moveTo>
                    <a:pt x="1746" y="8582"/>
                  </a:moveTo>
                  <a:cubicBezTo>
                    <a:pt x="1746" y="8456"/>
                    <a:pt x="1752" y="8324"/>
                    <a:pt x="1740" y="8191"/>
                  </a:cubicBezTo>
                  <a:lnTo>
                    <a:pt x="1740" y="8191"/>
                  </a:lnTo>
                  <a:cubicBezTo>
                    <a:pt x="1733" y="8072"/>
                    <a:pt x="1777" y="7971"/>
                    <a:pt x="1847" y="7876"/>
                  </a:cubicBezTo>
                  <a:lnTo>
                    <a:pt x="1847" y="7876"/>
                  </a:lnTo>
                  <a:cubicBezTo>
                    <a:pt x="1948" y="7738"/>
                    <a:pt x="2055" y="7612"/>
                    <a:pt x="2187" y="7498"/>
                  </a:cubicBezTo>
                  <a:lnTo>
                    <a:pt x="2187" y="7498"/>
                  </a:lnTo>
                  <a:cubicBezTo>
                    <a:pt x="2647" y="7095"/>
                    <a:pt x="3182" y="6818"/>
                    <a:pt x="3781" y="6660"/>
                  </a:cubicBezTo>
                  <a:lnTo>
                    <a:pt x="3781" y="6660"/>
                  </a:lnTo>
                  <a:cubicBezTo>
                    <a:pt x="4222" y="6547"/>
                    <a:pt x="4676" y="6459"/>
                    <a:pt x="5129" y="6383"/>
                  </a:cubicBezTo>
                  <a:lnTo>
                    <a:pt x="5129" y="6383"/>
                  </a:lnTo>
                  <a:cubicBezTo>
                    <a:pt x="5583" y="6314"/>
                    <a:pt x="6011" y="6175"/>
                    <a:pt x="6408" y="5942"/>
                  </a:cubicBezTo>
                  <a:lnTo>
                    <a:pt x="6408" y="5942"/>
                  </a:lnTo>
                  <a:cubicBezTo>
                    <a:pt x="6433" y="5929"/>
                    <a:pt x="6471" y="5917"/>
                    <a:pt x="6528" y="5892"/>
                  </a:cubicBezTo>
                  <a:lnTo>
                    <a:pt x="6528" y="5892"/>
                  </a:lnTo>
                  <a:cubicBezTo>
                    <a:pt x="6509" y="5936"/>
                    <a:pt x="6509" y="5961"/>
                    <a:pt x="6503" y="5974"/>
                  </a:cubicBezTo>
                  <a:lnTo>
                    <a:pt x="6503" y="5974"/>
                  </a:lnTo>
                  <a:cubicBezTo>
                    <a:pt x="6320" y="6213"/>
                    <a:pt x="6118" y="6433"/>
                    <a:pt x="5860" y="6591"/>
                  </a:cubicBezTo>
                  <a:lnTo>
                    <a:pt x="5860" y="6591"/>
                  </a:lnTo>
                  <a:cubicBezTo>
                    <a:pt x="5621" y="6736"/>
                    <a:pt x="5381" y="6868"/>
                    <a:pt x="5117" y="6956"/>
                  </a:cubicBezTo>
                  <a:lnTo>
                    <a:pt x="5117" y="6956"/>
                  </a:lnTo>
                  <a:cubicBezTo>
                    <a:pt x="4852" y="7051"/>
                    <a:pt x="4581" y="7139"/>
                    <a:pt x="4316" y="7240"/>
                  </a:cubicBezTo>
                  <a:lnTo>
                    <a:pt x="4316" y="7240"/>
                  </a:lnTo>
                  <a:cubicBezTo>
                    <a:pt x="3938" y="7378"/>
                    <a:pt x="3567" y="7511"/>
                    <a:pt x="3201" y="7668"/>
                  </a:cubicBezTo>
                  <a:lnTo>
                    <a:pt x="3201" y="7668"/>
                  </a:lnTo>
                  <a:cubicBezTo>
                    <a:pt x="2678" y="7895"/>
                    <a:pt x="2218" y="8204"/>
                    <a:pt x="1853" y="8651"/>
                  </a:cubicBezTo>
                  <a:lnTo>
                    <a:pt x="1853" y="8651"/>
                  </a:lnTo>
                  <a:cubicBezTo>
                    <a:pt x="1834" y="8670"/>
                    <a:pt x="1809" y="8683"/>
                    <a:pt x="1771" y="8708"/>
                  </a:cubicBezTo>
                  <a:lnTo>
                    <a:pt x="1771" y="8708"/>
                  </a:lnTo>
                  <a:cubicBezTo>
                    <a:pt x="1759" y="8657"/>
                    <a:pt x="1746" y="8620"/>
                    <a:pt x="1746" y="8582"/>
                  </a:cubicBezTo>
                  <a:moveTo>
                    <a:pt x="7618" y="15380"/>
                  </a:moveTo>
                  <a:cubicBezTo>
                    <a:pt x="7599" y="15310"/>
                    <a:pt x="7643" y="15279"/>
                    <a:pt x="7668" y="15247"/>
                  </a:cubicBezTo>
                  <a:lnTo>
                    <a:pt x="7668" y="15247"/>
                  </a:lnTo>
                  <a:cubicBezTo>
                    <a:pt x="7731" y="15147"/>
                    <a:pt x="7801" y="15058"/>
                    <a:pt x="7857" y="14958"/>
                  </a:cubicBezTo>
                  <a:lnTo>
                    <a:pt x="7857" y="14958"/>
                  </a:lnTo>
                  <a:cubicBezTo>
                    <a:pt x="8147" y="14410"/>
                    <a:pt x="8229" y="13824"/>
                    <a:pt x="8147" y="13213"/>
                  </a:cubicBezTo>
                  <a:lnTo>
                    <a:pt x="8147" y="13213"/>
                  </a:lnTo>
                  <a:cubicBezTo>
                    <a:pt x="8116" y="12954"/>
                    <a:pt x="8046" y="12702"/>
                    <a:pt x="7958" y="12456"/>
                  </a:cubicBezTo>
                  <a:lnTo>
                    <a:pt x="7958" y="12456"/>
                  </a:lnTo>
                  <a:cubicBezTo>
                    <a:pt x="7744" y="11826"/>
                    <a:pt x="7435" y="11253"/>
                    <a:pt x="7070" y="10699"/>
                  </a:cubicBezTo>
                  <a:lnTo>
                    <a:pt x="7070" y="10699"/>
                  </a:lnTo>
                  <a:cubicBezTo>
                    <a:pt x="6931" y="10478"/>
                    <a:pt x="6780" y="10264"/>
                    <a:pt x="6648" y="10037"/>
                  </a:cubicBezTo>
                  <a:lnTo>
                    <a:pt x="6648" y="10037"/>
                  </a:lnTo>
                  <a:cubicBezTo>
                    <a:pt x="6225" y="9338"/>
                    <a:pt x="5986" y="8576"/>
                    <a:pt x="5955" y="7750"/>
                  </a:cubicBezTo>
                  <a:lnTo>
                    <a:pt x="5955" y="7750"/>
                  </a:lnTo>
                  <a:cubicBezTo>
                    <a:pt x="5948" y="7511"/>
                    <a:pt x="5961" y="7278"/>
                    <a:pt x="6011" y="7045"/>
                  </a:cubicBezTo>
                  <a:lnTo>
                    <a:pt x="6011" y="7045"/>
                  </a:lnTo>
                  <a:cubicBezTo>
                    <a:pt x="6030" y="6937"/>
                    <a:pt x="6055" y="6830"/>
                    <a:pt x="6131" y="6748"/>
                  </a:cubicBezTo>
                  <a:lnTo>
                    <a:pt x="6131" y="6748"/>
                  </a:lnTo>
                  <a:cubicBezTo>
                    <a:pt x="6288" y="6553"/>
                    <a:pt x="6446" y="6352"/>
                    <a:pt x="6616" y="6144"/>
                  </a:cubicBezTo>
                  <a:lnTo>
                    <a:pt x="6616" y="6144"/>
                  </a:lnTo>
                  <a:cubicBezTo>
                    <a:pt x="6635" y="6188"/>
                    <a:pt x="6641" y="6194"/>
                    <a:pt x="6641" y="6200"/>
                  </a:cubicBezTo>
                  <a:lnTo>
                    <a:pt x="6641" y="6200"/>
                  </a:lnTo>
                  <a:cubicBezTo>
                    <a:pt x="6635" y="6219"/>
                    <a:pt x="6635" y="6244"/>
                    <a:pt x="6629" y="6263"/>
                  </a:cubicBezTo>
                  <a:lnTo>
                    <a:pt x="6629" y="6263"/>
                  </a:lnTo>
                  <a:cubicBezTo>
                    <a:pt x="6509" y="6717"/>
                    <a:pt x="6503" y="7177"/>
                    <a:pt x="6566" y="7637"/>
                  </a:cubicBezTo>
                  <a:lnTo>
                    <a:pt x="6566" y="7637"/>
                  </a:lnTo>
                  <a:cubicBezTo>
                    <a:pt x="6692" y="8481"/>
                    <a:pt x="6975" y="9269"/>
                    <a:pt x="7410" y="10006"/>
                  </a:cubicBezTo>
                  <a:lnTo>
                    <a:pt x="7410" y="10006"/>
                  </a:lnTo>
                  <a:cubicBezTo>
                    <a:pt x="7637" y="10396"/>
                    <a:pt x="7857" y="10787"/>
                    <a:pt x="8078" y="11184"/>
                  </a:cubicBezTo>
                  <a:lnTo>
                    <a:pt x="8078" y="11184"/>
                  </a:lnTo>
                  <a:cubicBezTo>
                    <a:pt x="8229" y="11467"/>
                    <a:pt x="8368" y="11763"/>
                    <a:pt x="8475" y="12066"/>
                  </a:cubicBezTo>
                  <a:lnTo>
                    <a:pt x="8475" y="12066"/>
                  </a:lnTo>
                  <a:cubicBezTo>
                    <a:pt x="8544" y="12267"/>
                    <a:pt x="8594" y="12475"/>
                    <a:pt x="8613" y="12696"/>
                  </a:cubicBezTo>
                  <a:lnTo>
                    <a:pt x="8613" y="12696"/>
                  </a:lnTo>
                  <a:cubicBezTo>
                    <a:pt x="8657" y="13206"/>
                    <a:pt x="8626" y="13723"/>
                    <a:pt x="8506" y="14221"/>
                  </a:cubicBezTo>
                  <a:lnTo>
                    <a:pt x="8506" y="14221"/>
                  </a:lnTo>
                  <a:cubicBezTo>
                    <a:pt x="8424" y="14567"/>
                    <a:pt x="8273" y="14888"/>
                    <a:pt x="8078" y="15184"/>
                  </a:cubicBezTo>
                  <a:lnTo>
                    <a:pt x="8078" y="15184"/>
                  </a:lnTo>
                  <a:cubicBezTo>
                    <a:pt x="8046" y="15229"/>
                    <a:pt x="8008" y="15266"/>
                    <a:pt x="7964" y="15298"/>
                  </a:cubicBezTo>
                  <a:lnTo>
                    <a:pt x="7964" y="15298"/>
                  </a:lnTo>
                  <a:cubicBezTo>
                    <a:pt x="7945" y="15317"/>
                    <a:pt x="7908" y="15317"/>
                    <a:pt x="7876" y="15323"/>
                  </a:cubicBezTo>
                  <a:lnTo>
                    <a:pt x="7876" y="15323"/>
                  </a:lnTo>
                  <a:cubicBezTo>
                    <a:pt x="7794" y="15336"/>
                    <a:pt x="7712" y="15380"/>
                    <a:pt x="7624" y="15380"/>
                  </a:cubicBezTo>
                  <a:lnTo>
                    <a:pt x="7624" y="15380"/>
                  </a:lnTo>
                  <a:lnTo>
                    <a:pt x="7618" y="15380"/>
                  </a:lnTo>
                  <a:moveTo>
                    <a:pt x="5526" y="6919"/>
                  </a:moveTo>
                  <a:cubicBezTo>
                    <a:pt x="5532" y="6912"/>
                    <a:pt x="5545" y="6912"/>
                    <a:pt x="5558" y="6906"/>
                  </a:cubicBezTo>
                  <a:lnTo>
                    <a:pt x="5558" y="6906"/>
                  </a:lnTo>
                  <a:cubicBezTo>
                    <a:pt x="5551" y="6912"/>
                    <a:pt x="5551" y="6919"/>
                    <a:pt x="5551" y="6925"/>
                  </a:cubicBezTo>
                  <a:lnTo>
                    <a:pt x="5551" y="6925"/>
                  </a:lnTo>
                  <a:cubicBezTo>
                    <a:pt x="5539" y="6937"/>
                    <a:pt x="5532" y="6944"/>
                    <a:pt x="5526" y="6956"/>
                  </a:cubicBezTo>
                  <a:lnTo>
                    <a:pt x="5526" y="6956"/>
                  </a:lnTo>
                  <a:cubicBezTo>
                    <a:pt x="5526" y="6944"/>
                    <a:pt x="5520" y="6931"/>
                    <a:pt x="5526" y="6919"/>
                  </a:cubicBezTo>
                  <a:moveTo>
                    <a:pt x="1815" y="8828"/>
                  </a:moveTo>
                  <a:cubicBezTo>
                    <a:pt x="2029" y="8569"/>
                    <a:pt x="2256" y="8336"/>
                    <a:pt x="2533" y="8153"/>
                  </a:cubicBezTo>
                  <a:lnTo>
                    <a:pt x="2533" y="8153"/>
                  </a:lnTo>
                  <a:cubicBezTo>
                    <a:pt x="2830" y="7946"/>
                    <a:pt x="3151" y="7775"/>
                    <a:pt x="3485" y="7649"/>
                  </a:cubicBezTo>
                  <a:lnTo>
                    <a:pt x="3485" y="7649"/>
                  </a:lnTo>
                  <a:cubicBezTo>
                    <a:pt x="4140" y="7404"/>
                    <a:pt x="4795" y="7171"/>
                    <a:pt x="5451" y="6931"/>
                  </a:cubicBezTo>
                  <a:lnTo>
                    <a:pt x="5451" y="6931"/>
                  </a:lnTo>
                  <a:cubicBezTo>
                    <a:pt x="5469" y="6925"/>
                    <a:pt x="5495" y="6950"/>
                    <a:pt x="5520" y="6956"/>
                  </a:cubicBezTo>
                  <a:lnTo>
                    <a:pt x="5520" y="6956"/>
                  </a:lnTo>
                  <a:cubicBezTo>
                    <a:pt x="5211" y="7139"/>
                    <a:pt x="4890" y="7297"/>
                    <a:pt x="4556" y="7435"/>
                  </a:cubicBezTo>
                  <a:lnTo>
                    <a:pt x="4556" y="7435"/>
                  </a:lnTo>
                  <a:cubicBezTo>
                    <a:pt x="4247" y="7567"/>
                    <a:pt x="3938" y="7700"/>
                    <a:pt x="3630" y="7826"/>
                  </a:cubicBezTo>
                  <a:lnTo>
                    <a:pt x="3630" y="7826"/>
                  </a:lnTo>
                  <a:cubicBezTo>
                    <a:pt x="3491" y="7883"/>
                    <a:pt x="3359" y="7939"/>
                    <a:pt x="3227" y="7996"/>
                  </a:cubicBezTo>
                  <a:lnTo>
                    <a:pt x="3227" y="7996"/>
                  </a:lnTo>
                  <a:cubicBezTo>
                    <a:pt x="2710" y="8229"/>
                    <a:pt x="2237" y="8513"/>
                    <a:pt x="1872" y="8960"/>
                  </a:cubicBezTo>
                  <a:lnTo>
                    <a:pt x="1872" y="8960"/>
                  </a:lnTo>
                  <a:cubicBezTo>
                    <a:pt x="1847" y="8985"/>
                    <a:pt x="1815" y="8998"/>
                    <a:pt x="1784" y="9023"/>
                  </a:cubicBezTo>
                  <a:lnTo>
                    <a:pt x="1784" y="9023"/>
                  </a:lnTo>
                  <a:cubicBezTo>
                    <a:pt x="1733" y="8935"/>
                    <a:pt x="1771" y="8878"/>
                    <a:pt x="1815" y="8828"/>
                  </a:cubicBezTo>
                  <a:moveTo>
                    <a:pt x="1393" y="10768"/>
                  </a:moveTo>
                  <a:cubicBezTo>
                    <a:pt x="1406" y="10724"/>
                    <a:pt x="1418" y="10680"/>
                    <a:pt x="1437" y="10642"/>
                  </a:cubicBezTo>
                  <a:lnTo>
                    <a:pt x="1437" y="10642"/>
                  </a:lnTo>
                  <a:cubicBezTo>
                    <a:pt x="1639" y="10226"/>
                    <a:pt x="1752" y="9791"/>
                    <a:pt x="1752" y="9332"/>
                  </a:cubicBezTo>
                  <a:lnTo>
                    <a:pt x="1752" y="9332"/>
                  </a:lnTo>
                  <a:cubicBezTo>
                    <a:pt x="1752" y="9250"/>
                    <a:pt x="1790" y="9187"/>
                    <a:pt x="1840" y="9130"/>
                  </a:cubicBezTo>
                  <a:lnTo>
                    <a:pt x="1840" y="9130"/>
                  </a:lnTo>
                  <a:cubicBezTo>
                    <a:pt x="2099" y="8815"/>
                    <a:pt x="2395" y="8538"/>
                    <a:pt x="2760" y="8342"/>
                  </a:cubicBezTo>
                  <a:lnTo>
                    <a:pt x="2760" y="8342"/>
                  </a:lnTo>
                  <a:cubicBezTo>
                    <a:pt x="2987" y="8216"/>
                    <a:pt x="3220" y="8103"/>
                    <a:pt x="3460" y="7996"/>
                  </a:cubicBezTo>
                  <a:lnTo>
                    <a:pt x="3460" y="7996"/>
                  </a:lnTo>
                  <a:cubicBezTo>
                    <a:pt x="3724" y="7883"/>
                    <a:pt x="4001" y="7782"/>
                    <a:pt x="4266" y="7662"/>
                  </a:cubicBezTo>
                  <a:lnTo>
                    <a:pt x="4266" y="7662"/>
                  </a:lnTo>
                  <a:cubicBezTo>
                    <a:pt x="4720" y="7467"/>
                    <a:pt x="5173" y="7284"/>
                    <a:pt x="5589" y="7019"/>
                  </a:cubicBezTo>
                  <a:lnTo>
                    <a:pt x="5589" y="7019"/>
                  </a:lnTo>
                  <a:cubicBezTo>
                    <a:pt x="5602" y="7007"/>
                    <a:pt x="5627" y="7013"/>
                    <a:pt x="5677" y="7007"/>
                  </a:cubicBezTo>
                  <a:lnTo>
                    <a:pt x="5677" y="7007"/>
                  </a:lnTo>
                  <a:cubicBezTo>
                    <a:pt x="5640" y="7063"/>
                    <a:pt x="5621" y="7101"/>
                    <a:pt x="5602" y="7133"/>
                  </a:cubicBezTo>
                  <a:lnTo>
                    <a:pt x="5602" y="7133"/>
                  </a:lnTo>
                  <a:cubicBezTo>
                    <a:pt x="5331" y="7511"/>
                    <a:pt x="5085" y="7901"/>
                    <a:pt x="4865" y="8298"/>
                  </a:cubicBezTo>
                  <a:lnTo>
                    <a:pt x="4865" y="8298"/>
                  </a:lnTo>
                  <a:cubicBezTo>
                    <a:pt x="4776" y="8450"/>
                    <a:pt x="4676" y="8582"/>
                    <a:pt x="4543" y="8689"/>
                  </a:cubicBezTo>
                  <a:lnTo>
                    <a:pt x="4543" y="8689"/>
                  </a:lnTo>
                  <a:cubicBezTo>
                    <a:pt x="4367" y="8834"/>
                    <a:pt x="4190" y="8985"/>
                    <a:pt x="3995" y="9105"/>
                  </a:cubicBezTo>
                  <a:lnTo>
                    <a:pt x="3995" y="9105"/>
                  </a:lnTo>
                  <a:cubicBezTo>
                    <a:pt x="3731" y="9269"/>
                    <a:pt x="3447" y="9407"/>
                    <a:pt x="3170" y="9552"/>
                  </a:cubicBezTo>
                  <a:lnTo>
                    <a:pt x="3170" y="9552"/>
                  </a:lnTo>
                  <a:cubicBezTo>
                    <a:pt x="2943" y="9672"/>
                    <a:pt x="2716" y="9779"/>
                    <a:pt x="2489" y="9899"/>
                  </a:cubicBezTo>
                  <a:lnTo>
                    <a:pt x="2489" y="9899"/>
                  </a:lnTo>
                  <a:cubicBezTo>
                    <a:pt x="2200" y="10050"/>
                    <a:pt x="1941" y="10258"/>
                    <a:pt x="1702" y="10485"/>
                  </a:cubicBezTo>
                  <a:lnTo>
                    <a:pt x="1702" y="10485"/>
                  </a:lnTo>
                  <a:cubicBezTo>
                    <a:pt x="1607" y="10585"/>
                    <a:pt x="1513" y="10686"/>
                    <a:pt x="1418" y="10787"/>
                  </a:cubicBezTo>
                  <a:lnTo>
                    <a:pt x="1418" y="10787"/>
                  </a:lnTo>
                  <a:cubicBezTo>
                    <a:pt x="1412" y="10781"/>
                    <a:pt x="1399" y="10774"/>
                    <a:pt x="1393" y="10768"/>
                  </a:cubicBezTo>
                  <a:moveTo>
                    <a:pt x="7152" y="15506"/>
                  </a:moveTo>
                  <a:cubicBezTo>
                    <a:pt x="7227" y="15210"/>
                    <a:pt x="7240" y="14914"/>
                    <a:pt x="7215" y="14617"/>
                  </a:cubicBezTo>
                  <a:lnTo>
                    <a:pt x="7215" y="14617"/>
                  </a:lnTo>
                  <a:cubicBezTo>
                    <a:pt x="7189" y="14271"/>
                    <a:pt x="7120" y="13931"/>
                    <a:pt x="7019" y="13597"/>
                  </a:cubicBezTo>
                  <a:lnTo>
                    <a:pt x="7019" y="13597"/>
                  </a:lnTo>
                  <a:cubicBezTo>
                    <a:pt x="6906" y="13219"/>
                    <a:pt x="6755" y="12847"/>
                    <a:pt x="6572" y="12494"/>
                  </a:cubicBezTo>
                  <a:lnTo>
                    <a:pt x="6572" y="12494"/>
                  </a:lnTo>
                  <a:cubicBezTo>
                    <a:pt x="6351" y="12066"/>
                    <a:pt x="6118" y="11644"/>
                    <a:pt x="5892" y="11215"/>
                  </a:cubicBezTo>
                  <a:lnTo>
                    <a:pt x="5892" y="11215"/>
                  </a:lnTo>
                  <a:cubicBezTo>
                    <a:pt x="5740" y="10919"/>
                    <a:pt x="5589" y="10629"/>
                    <a:pt x="5451" y="10327"/>
                  </a:cubicBezTo>
                  <a:lnTo>
                    <a:pt x="5451" y="10327"/>
                  </a:lnTo>
                  <a:cubicBezTo>
                    <a:pt x="5274" y="9949"/>
                    <a:pt x="5167" y="9552"/>
                    <a:pt x="5123" y="9136"/>
                  </a:cubicBezTo>
                  <a:lnTo>
                    <a:pt x="5123" y="9136"/>
                  </a:lnTo>
                  <a:cubicBezTo>
                    <a:pt x="5091" y="8821"/>
                    <a:pt x="5098" y="8506"/>
                    <a:pt x="5186" y="8204"/>
                  </a:cubicBezTo>
                  <a:lnTo>
                    <a:pt x="5186" y="8204"/>
                  </a:lnTo>
                  <a:cubicBezTo>
                    <a:pt x="5205" y="8141"/>
                    <a:pt x="5217" y="8078"/>
                    <a:pt x="5249" y="8027"/>
                  </a:cubicBezTo>
                  <a:lnTo>
                    <a:pt x="5249" y="8027"/>
                  </a:lnTo>
                  <a:cubicBezTo>
                    <a:pt x="5432" y="7744"/>
                    <a:pt x="5614" y="7467"/>
                    <a:pt x="5803" y="7183"/>
                  </a:cubicBezTo>
                  <a:lnTo>
                    <a:pt x="5803" y="7183"/>
                  </a:lnTo>
                  <a:cubicBezTo>
                    <a:pt x="5816" y="7158"/>
                    <a:pt x="5841" y="7133"/>
                    <a:pt x="5885" y="7171"/>
                  </a:cubicBezTo>
                  <a:lnTo>
                    <a:pt x="5885" y="7171"/>
                  </a:lnTo>
                  <a:cubicBezTo>
                    <a:pt x="5885" y="7221"/>
                    <a:pt x="5879" y="7278"/>
                    <a:pt x="5873" y="7341"/>
                  </a:cubicBezTo>
                  <a:lnTo>
                    <a:pt x="5873" y="7341"/>
                  </a:lnTo>
                  <a:cubicBezTo>
                    <a:pt x="5847" y="7675"/>
                    <a:pt x="5866" y="8015"/>
                    <a:pt x="5923" y="8349"/>
                  </a:cubicBezTo>
                  <a:lnTo>
                    <a:pt x="5923" y="8349"/>
                  </a:lnTo>
                  <a:cubicBezTo>
                    <a:pt x="6030" y="8998"/>
                    <a:pt x="6263" y="9602"/>
                    <a:pt x="6610" y="10163"/>
                  </a:cubicBezTo>
                  <a:lnTo>
                    <a:pt x="6610" y="10163"/>
                  </a:lnTo>
                  <a:cubicBezTo>
                    <a:pt x="6729" y="10359"/>
                    <a:pt x="6862" y="10548"/>
                    <a:pt x="6988" y="10743"/>
                  </a:cubicBezTo>
                  <a:lnTo>
                    <a:pt x="6988" y="10743"/>
                  </a:lnTo>
                  <a:cubicBezTo>
                    <a:pt x="7334" y="11278"/>
                    <a:pt x="7649" y="11833"/>
                    <a:pt x="7851" y="12438"/>
                  </a:cubicBezTo>
                  <a:lnTo>
                    <a:pt x="7851" y="12438"/>
                  </a:lnTo>
                  <a:cubicBezTo>
                    <a:pt x="7933" y="12677"/>
                    <a:pt x="8002" y="12923"/>
                    <a:pt x="8040" y="13168"/>
                  </a:cubicBezTo>
                  <a:lnTo>
                    <a:pt x="8040" y="13168"/>
                  </a:lnTo>
                  <a:cubicBezTo>
                    <a:pt x="8179" y="14044"/>
                    <a:pt x="7971" y="14832"/>
                    <a:pt x="7353" y="15487"/>
                  </a:cubicBezTo>
                  <a:lnTo>
                    <a:pt x="7353" y="15487"/>
                  </a:lnTo>
                  <a:cubicBezTo>
                    <a:pt x="7296" y="15550"/>
                    <a:pt x="7240" y="15600"/>
                    <a:pt x="7133" y="15632"/>
                  </a:cubicBezTo>
                  <a:lnTo>
                    <a:pt x="7133" y="15632"/>
                  </a:lnTo>
                  <a:cubicBezTo>
                    <a:pt x="7139" y="15575"/>
                    <a:pt x="7145" y="15537"/>
                    <a:pt x="7152" y="15506"/>
                  </a:cubicBezTo>
                  <a:close/>
                  <a:moveTo>
                    <a:pt x="6818" y="15758"/>
                  </a:moveTo>
                  <a:cubicBezTo>
                    <a:pt x="6811" y="15512"/>
                    <a:pt x="6780" y="15266"/>
                    <a:pt x="6723" y="15027"/>
                  </a:cubicBezTo>
                  <a:lnTo>
                    <a:pt x="6723" y="15027"/>
                  </a:lnTo>
                  <a:cubicBezTo>
                    <a:pt x="6585" y="14428"/>
                    <a:pt x="6364" y="13855"/>
                    <a:pt x="6055" y="13320"/>
                  </a:cubicBezTo>
                  <a:lnTo>
                    <a:pt x="6055" y="13320"/>
                  </a:lnTo>
                  <a:cubicBezTo>
                    <a:pt x="5917" y="13087"/>
                    <a:pt x="5778" y="12860"/>
                    <a:pt x="5640" y="12627"/>
                  </a:cubicBezTo>
                  <a:lnTo>
                    <a:pt x="5640" y="12627"/>
                  </a:lnTo>
                  <a:cubicBezTo>
                    <a:pt x="5375" y="12160"/>
                    <a:pt x="5129" y="11682"/>
                    <a:pt x="4965" y="11171"/>
                  </a:cubicBezTo>
                  <a:lnTo>
                    <a:pt x="4965" y="11171"/>
                  </a:lnTo>
                  <a:cubicBezTo>
                    <a:pt x="4764" y="10554"/>
                    <a:pt x="4676" y="9930"/>
                    <a:pt x="4694" y="9287"/>
                  </a:cubicBezTo>
                  <a:lnTo>
                    <a:pt x="4694" y="9287"/>
                  </a:lnTo>
                  <a:cubicBezTo>
                    <a:pt x="4694" y="9086"/>
                    <a:pt x="4726" y="8891"/>
                    <a:pt x="4852" y="8720"/>
                  </a:cubicBezTo>
                  <a:lnTo>
                    <a:pt x="4852" y="8720"/>
                  </a:lnTo>
                  <a:cubicBezTo>
                    <a:pt x="4883" y="8670"/>
                    <a:pt x="4909" y="8613"/>
                    <a:pt x="4940" y="8557"/>
                  </a:cubicBezTo>
                  <a:lnTo>
                    <a:pt x="4940" y="8557"/>
                  </a:lnTo>
                  <a:cubicBezTo>
                    <a:pt x="4953" y="8538"/>
                    <a:pt x="4959" y="8500"/>
                    <a:pt x="5016" y="8519"/>
                  </a:cubicBezTo>
                  <a:lnTo>
                    <a:pt x="5016" y="8519"/>
                  </a:lnTo>
                  <a:cubicBezTo>
                    <a:pt x="5016" y="8563"/>
                    <a:pt x="5016" y="8613"/>
                    <a:pt x="5016" y="8664"/>
                  </a:cubicBezTo>
                  <a:lnTo>
                    <a:pt x="5016" y="8664"/>
                  </a:lnTo>
                  <a:cubicBezTo>
                    <a:pt x="5003" y="8972"/>
                    <a:pt x="5035" y="9275"/>
                    <a:pt x="5104" y="9577"/>
                  </a:cubicBezTo>
                  <a:lnTo>
                    <a:pt x="5104" y="9577"/>
                  </a:lnTo>
                  <a:cubicBezTo>
                    <a:pt x="5180" y="9930"/>
                    <a:pt x="5306" y="10270"/>
                    <a:pt x="5463" y="10598"/>
                  </a:cubicBezTo>
                  <a:lnTo>
                    <a:pt x="5463" y="10598"/>
                  </a:lnTo>
                  <a:cubicBezTo>
                    <a:pt x="5589" y="10844"/>
                    <a:pt x="5715" y="11089"/>
                    <a:pt x="5847" y="11329"/>
                  </a:cubicBezTo>
                  <a:lnTo>
                    <a:pt x="5847" y="11329"/>
                  </a:lnTo>
                  <a:cubicBezTo>
                    <a:pt x="6125" y="11833"/>
                    <a:pt x="6402" y="12337"/>
                    <a:pt x="6641" y="12860"/>
                  </a:cubicBezTo>
                  <a:lnTo>
                    <a:pt x="6641" y="12860"/>
                  </a:lnTo>
                  <a:cubicBezTo>
                    <a:pt x="6786" y="13187"/>
                    <a:pt x="6912" y="13515"/>
                    <a:pt x="6994" y="13861"/>
                  </a:cubicBezTo>
                  <a:lnTo>
                    <a:pt x="6994" y="13861"/>
                  </a:lnTo>
                  <a:cubicBezTo>
                    <a:pt x="7101" y="14296"/>
                    <a:pt x="7164" y="14731"/>
                    <a:pt x="7120" y="15184"/>
                  </a:cubicBezTo>
                  <a:lnTo>
                    <a:pt x="7120" y="15184"/>
                  </a:lnTo>
                  <a:cubicBezTo>
                    <a:pt x="7101" y="15373"/>
                    <a:pt x="7057" y="15563"/>
                    <a:pt x="6981" y="15739"/>
                  </a:cubicBezTo>
                  <a:lnTo>
                    <a:pt x="6981" y="15739"/>
                  </a:lnTo>
                  <a:cubicBezTo>
                    <a:pt x="6956" y="15808"/>
                    <a:pt x="6925" y="15884"/>
                    <a:pt x="6830" y="15915"/>
                  </a:cubicBezTo>
                  <a:lnTo>
                    <a:pt x="6830" y="15915"/>
                  </a:lnTo>
                  <a:cubicBezTo>
                    <a:pt x="6824" y="15859"/>
                    <a:pt x="6818" y="15808"/>
                    <a:pt x="6818" y="15758"/>
                  </a:cubicBezTo>
                  <a:moveTo>
                    <a:pt x="650" y="12116"/>
                  </a:moveTo>
                  <a:cubicBezTo>
                    <a:pt x="889" y="11669"/>
                    <a:pt x="1166" y="11247"/>
                    <a:pt x="1494" y="10856"/>
                  </a:cubicBezTo>
                  <a:lnTo>
                    <a:pt x="1494" y="10856"/>
                  </a:lnTo>
                  <a:cubicBezTo>
                    <a:pt x="1777" y="10510"/>
                    <a:pt x="2111" y="10214"/>
                    <a:pt x="2502" y="9999"/>
                  </a:cubicBezTo>
                  <a:lnTo>
                    <a:pt x="2502" y="9999"/>
                  </a:lnTo>
                  <a:cubicBezTo>
                    <a:pt x="2741" y="9873"/>
                    <a:pt x="2981" y="9754"/>
                    <a:pt x="3220" y="9634"/>
                  </a:cubicBezTo>
                  <a:lnTo>
                    <a:pt x="3220" y="9634"/>
                  </a:lnTo>
                  <a:cubicBezTo>
                    <a:pt x="3642" y="9426"/>
                    <a:pt x="4058" y="9218"/>
                    <a:pt x="4424" y="8916"/>
                  </a:cubicBezTo>
                  <a:lnTo>
                    <a:pt x="4424" y="8916"/>
                  </a:lnTo>
                  <a:cubicBezTo>
                    <a:pt x="4442" y="8903"/>
                    <a:pt x="4461" y="8903"/>
                    <a:pt x="4531" y="8872"/>
                  </a:cubicBezTo>
                  <a:lnTo>
                    <a:pt x="4531" y="8872"/>
                  </a:lnTo>
                  <a:cubicBezTo>
                    <a:pt x="4499" y="8947"/>
                    <a:pt x="4487" y="8979"/>
                    <a:pt x="4468" y="9010"/>
                  </a:cubicBezTo>
                  <a:lnTo>
                    <a:pt x="4468" y="9010"/>
                  </a:lnTo>
                  <a:cubicBezTo>
                    <a:pt x="4436" y="9054"/>
                    <a:pt x="4405" y="9098"/>
                    <a:pt x="4367" y="9136"/>
                  </a:cubicBezTo>
                  <a:lnTo>
                    <a:pt x="4367" y="9136"/>
                  </a:lnTo>
                  <a:cubicBezTo>
                    <a:pt x="3888" y="9653"/>
                    <a:pt x="3359" y="10100"/>
                    <a:pt x="2754" y="10453"/>
                  </a:cubicBezTo>
                  <a:lnTo>
                    <a:pt x="2754" y="10453"/>
                  </a:lnTo>
                  <a:cubicBezTo>
                    <a:pt x="2477" y="10611"/>
                    <a:pt x="2218" y="10787"/>
                    <a:pt x="1954" y="10963"/>
                  </a:cubicBezTo>
                  <a:lnTo>
                    <a:pt x="1954" y="10963"/>
                  </a:lnTo>
                  <a:cubicBezTo>
                    <a:pt x="1601" y="11209"/>
                    <a:pt x="1286" y="11499"/>
                    <a:pt x="1028" y="11845"/>
                  </a:cubicBezTo>
                  <a:lnTo>
                    <a:pt x="1028" y="11845"/>
                  </a:lnTo>
                  <a:cubicBezTo>
                    <a:pt x="858" y="12085"/>
                    <a:pt x="700" y="12330"/>
                    <a:pt x="536" y="12570"/>
                  </a:cubicBezTo>
                  <a:lnTo>
                    <a:pt x="536" y="12570"/>
                  </a:lnTo>
                  <a:cubicBezTo>
                    <a:pt x="505" y="12608"/>
                    <a:pt x="486" y="12652"/>
                    <a:pt x="417" y="12696"/>
                  </a:cubicBezTo>
                  <a:lnTo>
                    <a:pt x="417" y="12696"/>
                  </a:lnTo>
                  <a:cubicBezTo>
                    <a:pt x="473" y="12469"/>
                    <a:pt x="555" y="12293"/>
                    <a:pt x="650" y="12116"/>
                  </a:cubicBezTo>
                  <a:moveTo>
                    <a:pt x="6635" y="15941"/>
                  </a:moveTo>
                  <a:cubicBezTo>
                    <a:pt x="6597" y="15638"/>
                    <a:pt x="6522" y="15348"/>
                    <a:pt x="6408" y="15071"/>
                  </a:cubicBezTo>
                  <a:lnTo>
                    <a:pt x="6408" y="15071"/>
                  </a:lnTo>
                  <a:cubicBezTo>
                    <a:pt x="6282" y="14750"/>
                    <a:pt x="6112" y="14447"/>
                    <a:pt x="5923" y="14164"/>
                  </a:cubicBezTo>
                  <a:lnTo>
                    <a:pt x="5923" y="14164"/>
                  </a:lnTo>
                  <a:cubicBezTo>
                    <a:pt x="5740" y="13893"/>
                    <a:pt x="5551" y="13635"/>
                    <a:pt x="5362" y="13370"/>
                  </a:cubicBezTo>
                  <a:lnTo>
                    <a:pt x="5362" y="13370"/>
                  </a:lnTo>
                  <a:cubicBezTo>
                    <a:pt x="4991" y="12847"/>
                    <a:pt x="4701" y="12286"/>
                    <a:pt x="4487" y="11682"/>
                  </a:cubicBezTo>
                  <a:lnTo>
                    <a:pt x="4487" y="11682"/>
                  </a:lnTo>
                  <a:cubicBezTo>
                    <a:pt x="4310" y="11196"/>
                    <a:pt x="4222" y="10692"/>
                    <a:pt x="4241" y="10169"/>
                  </a:cubicBezTo>
                  <a:lnTo>
                    <a:pt x="4241" y="10169"/>
                  </a:lnTo>
                  <a:cubicBezTo>
                    <a:pt x="4247" y="10043"/>
                    <a:pt x="4260" y="9924"/>
                    <a:pt x="4310" y="9810"/>
                  </a:cubicBezTo>
                  <a:lnTo>
                    <a:pt x="4310" y="9810"/>
                  </a:lnTo>
                  <a:cubicBezTo>
                    <a:pt x="4373" y="9672"/>
                    <a:pt x="4436" y="9527"/>
                    <a:pt x="4499" y="9388"/>
                  </a:cubicBezTo>
                  <a:lnTo>
                    <a:pt x="4499" y="9388"/>
                  </a:lnTo>
                  <a:cubicBezTo>
                    <a:pt x="4512" y="9363"/>
                    <a:pt x="4524" y="9313"/>
                    <a:pt x="4575" y="9325"/>
                  </a:cubicBezTo>
                  <a:lnTo>
                    <a:pt x="4575" y="9325"/>
                  </a:lnTo>
                  <a:cubicBezTo>
                    <a:pt x="4581" y="9332"/>
                    <a:pt x="4587" y="9338"/>
                    <a:pt x="4587" y="9344"/>
                  </a:cubicBezTo>
                  <a:lnTo>
                    <a:pt x="4587" y="9344"/>
                  </a:lnTo>
                  <a:cubicBezTo>
                    <a:pt x="4587" y="9363"/>
                    <a:pt x="4594" y="9388"/>
                    <a:pt x="4594" y="9413"/>
                  </a:cubicBezTo>
                  <a:lnTo>
                    <a:pt x="4594" y="9413"/>
                  </a:lnTo>
                  <a:cubicBezTo>
                    <a:pt x="4594" y="10422"/>
                    <a:pt x="4852" y="11367"/>
                    <a:pt x="5331" y="12255"/>
                  </a:cubicBezTo>
                  <a:lnTo>
                    <a:pt x="5331" y="12255"/>
                  </a:lnTo>
                  <a:cubicBezTo>
                    <a:pt x="5469" y="12513"/>
                    <a:pt x="5621" y="12765"/>
                    <a:pt x="5759" y="13017"/>
                  </a:cubicBezTo>
                  <a:lnTo>
                    <a:pt x="5759" y="13017"/>
                  </a:lnTo>
                  <a:cubicBezTo>
                    <a:pt x="5892" y="13244"/>
                    <a:pt x="6030" y="13465"/>
                    <a:pt x="6144" y="13698"/>
                  </a:cubicBezTo>
                  <a:lnTo>
                    <a:pt x="6144" y="13698"/>
                  </a:lnTo>
                  <a:cubicBezTo>
                    <a:pt x="6440" y="14284"/>
                    <a:pt x="6641" y="14901"/>
                    <a:pt x="6711" y="15556"/>
                  </a:cubicBezTo>
                  <a:lnTo>
                    <a:pt x="6711" y="15556"/>
                  </a:lnTo>
                  <a:cubicBezTo>
                    <a:pt x="6729" y="15701"/>
                    <a:pt x="6723" y="15852"/>
                    <a:pt x="6717" y="15997"/>
                  </a:cubicBezTo>
                  <a:lnTo>
                    <a:pt x="6717" y="15997"/>
                  </a:lnTo>
                  <a:cubicBezTo>
                    <a:pt x="6717" y="16029"/>
                    <a:pt x="6698" y="16060"/>
                    <a:pt x="6673" y="16142"/>
                  </a:cubicBezTo>
                  <a:lnTo>
                    <a:pt x="6673" y="16142"/>
                  </a:lnTo>
                  <a:cubicBezTo>
                    <a:pt x="6654" y="16041"/>
                    <a:pt x="6641" y="15991"/>
                    <a:pt x="6635" y="15941"/>
                  </a:cubicBezTo>
                  <a:moveTo>
                    <a:pt x="316" y="14605"/>
                  </a:moveTo>
                  <a:cubicBezTo>
                    <a:pt x="228" y="14252"/>
                    <a:pt x="196" y="13893"/>
                    <a:pt x="234" y="13528"/>
                  </a:cubicBezTo>
                  <a:lnTo>
                    <a:pt x="234" y="13528"/>
                  </a:lnTo>
                  <a:cubicBezTo>
                    <a:pt x="246" y="13439"/>
                    <a:pt x="265" y="13345"/>
                    <a:pt x="303" y="13263"/>
                  </a:cubicBezTo>
                  <a:lnTo>
                    <a:pt x="303" y="13263"/>
                  </a:lnTo>
                  <a:cubicBezTo>
                    <a:pt x="360" y="13112"/>
                    <a:pt x="423" y="12967"/>
                    <a:pt x="498" y="12822"/>
                  </a:cubicBezTo>
                  <a:lnTo>
                    <a:pt x="498" y="12822"/>
                  </a:lnTo>
                  <a:cubicBezTo>
                    <a:pt x="895" y="12078"/>
                    <a:pt x="1406" y="11436"/>
                    <a:pt x="2111" y="10970"/>
                  </a:cubicBezTo>
                  <a:lnTo>
                    <a:pt x="2111" y="10970"/>
                  </a:lnTo>
                  <a:cubicBezTo>
                    <a:pt x="2344" y="10812"/>
                    <a:pt x="2578" y="10667"/>
                    <a:pt x="2817" y="10529"/>
                  </a:cubicBezTo>
                  <a:lnTo>
                    <a:pt x="2817" y="10529"/>
                  </a:lnTo>
                  <a:cubicBezTo>
                    <a:pt x="3271" y="10258"/>
                    <a:pt x="3693" y="9943"/>
                    <a:pt x="4077" y="9571"/>
                  </a:cubicBezTo>
                  <a:lnTo>
                    <a:pt x="4077" y="9571"/>
                  </a:lnTo>
                  <a:cubicBezTo>
                    <a:pt x="4115" y="9527"/>
                    <a:pt x="4159" y="9502"/>
                    <a:pt x="4203" y="9464"/>
                  </a:cubicBezTo>
                  <a:lnTo>
                    <a:pt x="4203" y="9464"/>
                  </a:lnTo>
                  <a:cubicBezTo>
                    <a:pt x="4172" y="9621"/>
                    <a:pt x="4115" y="9766"/>
                    <a:pt x="4064" y="9905"/>
                  </a:cubicBezTo>
                  <a:lnTo>
                    <a:pt x="4064" y="9905"/>
                  </a:lnTo>
                  <a:cubicBezTo>
                    <a:pt x="3957" y="10220"/>
                    <a:pt x="3768" y="10478"/>
                    <a:pt x="3573" y="10730"/>
                  </a:cubicBezTo>
                  <a:lnTo>
                    <a:pt x="3573" y="10730"/>
                  </a:lnTo>
                  <a:cubicBezTo>
                    <a:pt x="3308" y="11058"/>
                    <a:pt x="2993" y="11322"/>
                    <a:pt x="2659" y="11574"/>
                  </a:cubicBezTo>
                  <a:lnTo>
                    <a:pt x="2659" y="11574"/>
                  </a:lnTo>
                  <a:cubicBezTo>
                    <a:pt x="2407" y="11763"/>
                    <a:pt x="2155" y="11952"/>
                    <a:pt x="1910" y="12148"/>
                  </a:cubicBezTo>
                  <a:lnTo>
                    <a:pt x="1910" y="12148"/>
                  </a:lnTo>
                  <a:cubicBezTo>
                    <a:pt x="1563" y="12425"/>
                    <a:pt x="1261" y="12753"/>
                    <a:pt x="1009" y="13124"/>
                  </a:cubicBezTo>
                  <a:lnTo>
                    <a:pt x="1009" y="13124"/>
                  </a:lnTo>
                  <a:cubicBezTo>
                    <a:pt x="732" y="13546"/>
                    <a:pt x="536" y="14000"/>
                    <a:pt x="423" y="14491"/>
                  </a:cubicBezTo>
                  <a:lnTo>
                    <a:pt x="423" y="14491"/>
                  </a:lnTo>
                  <a:cubicBezTo>
                    <a:pt x="410" y="14554"/>
                    <a:pt x="410" y="14630"/>
                    <a:pt x="354" y="14693"/>
                  </a:cubicBezTo>
                  <a:lnTo>
                    <a:pt x="354" y="14693"/>
                  </a:lnTo>
                  <a:cubicBezTo>
                    <a:pt x="341" y="14655"/>
                    <a:pt x="322" y="14630"/>
                    <a:pt x="316" y="14605"/>
                  </a:cubicBezTo>
                  <a:moveTo>
                    <a:pt x="6358" y="16930"/>
                  </a:moveTo>
                  <a:cubicBezTo>
                    <a:pt x="6345" y="16904"/>
                    <a:pt x="6333" y="16873"/>
                    <a:pt x="6326" y="16848"/>
                  </a:cubicBezTo>
                  <a:lnTo>
                    <a:pt x="6326" y="16848"/>
                  </a:lnTo>
                  <a:cubicBezTo>
                    <a:pt x="6137" y="16205"/>
                    <a:pt x="5766" y="15676"/>
                    <a:pt x="5280" y="15222"/>
                  </a:cubicBezTo>
                  <a:lnTo>
                    <a:pt x="5280" y="15222"/>
                  </a:lnTo>
                  <a:cubicBezTo>
                    <a:pt x="5016" y="14977"/>
                    <a:pt x="4764" y="14718"/>
                    <a:pt x="4512" y="14466"/>
                  </a:cubicBezTo>
                  <a:lnTo>
                    <a:pt x="4512" y="14466"/>
                  </a:lnTo>
                  <a:cubicBezTo>
                    <a:pt x="4197" y="14151"/>
                    <a:pt x="3964" y="13786"/>
                    <a:pt x="3800" y="13376"/>
                  </a:cubicBezTo>
                  <a:lnTo>
                    <a:pt x="3800" y="13376"/>
                  </a:lnTo>
                  <a:cubicBezTo>
                    <a:pt x="3661" y="13011"/>
                    <a:pt x="3605" y="12633"/>
                    <a:pt x="3668" y="12249"/>
                  </a:cubicBezTo>
                  <a:lnTo>
                    <a:pt x="3668" y="12249"/>
                  </a:lnTo>
                  <a:cubicBezTo>
                    <a:pt x="3724" y="11908"/>
                    <a:pt x="3781" y="11562"/>
                    <a:pt x="3857" y="11228"/>
                  </a:cubicBezTo>
                  <a:lnTo>
                    <a:pt x="3857" y="11228"/>
                  </a:lnTo>
                  <a:cubicBezTo>
                    <a:pt x="3913" y="10970"/>
                    <a:pt x="4001" y="10711"/>
                    <a:pt x="4077" y="10453"/>
                  </a:cubicBezTo>
                  <a:lnTo>
                    <a:pt x="4077" y="10453"/>
                  </a:lnTo>
                  <a:cubicBezTo>
                    <a:pt x="4083" y="10434"/>
                    <a:pt x="4083" y="10390"/>
                    <a:pt x="4140" y="10409"/>
                  </a:cubicBezTo>
                  <a:lnTo>
                    <a:pt x="4140" y="10409"/>
                  </a:lnTo>
                  <a:cubicBezTo>
                    <a:pt x="4140" y="10440"/>
                    <a:pt x="4146" y="10466"/>
                    <a:pt x="4146" y="10497"/>
                  </a:cubicBezTo>
                  <a:lnTo>
                    <a:pt x="4146" y="10497"/>
                  </a:lnTo>
                  <a:cubicBezTo>
                    <a:pt x="4178" y="11020"/>
                    <a:pt x="4304" y="11524"/>
                    <a:pt x="4505" y="12009"/>
                  </a:cubicBezTo>
                  <a:lnTo>
                    <a:pt x="4505" y="12009"/>
                  </a:lnTo>
                  <a:cubicBezTo>
                    <a:pt x="4732" y="12545"/>
                    <a:pt x="5009" y="13049"/>
                    <a:pt x="5350" y="13515"/>
                  </a:cubicBezTo>
                  <a:lnTo>
                    <a:pt x="5350" y="13515"/>
                  </a:lnTo>
                  <a:cubicBezTo>
                    <a:pt x="5520" y="13748"/>
                    <a:pt x="5690" y="13987"/>
                    <a:pt x="5854" y="14227"/>
                  </a:cubicBezTo>
                  <a:lnTo>
                    <a:pt x="5854" y="14227"/>
                  </a:lnTo>
                  <a:cubicBezTo>
                    <a:pt x="6030" y="14491"/>
                    <a:pt x="6188" y="14775"/>
                    <a:pt x="6307" y="15077"/>
                  </a:cubicBezTo>
                  <a:lnTo>
                    <a:pt x="6307" y="15077"/>
                  </a:lnTo>
                  <a:cubicBezTo>
                    <a:pt x="6446" y="15405"/>
                    <a:pt x="6534" y="15745"/>
                    <a:pt x="6553" y="16098"/>
                  </a:cubicBezTo>
                  <a:lnTo>
                    <a:pt x="6553" y="16098"/>
                  </a:lnTo>
                  <a:cubicBezTo>
                    <a:pt x="6559" y="16224"/>
                    <a:pt x="6559" y="16350"/>
                    <a:pt x="6540" y="16470"/>
                  </a:cubicBezTo>
                  <a:lnTo>
                    <a:pt x="6540" y="16470"/>
                  </a:lnTo>
                  <a:cubicBezTo>
                    <a:pt x="6503" y="16627"/>
                    <a:pt x="6446" y="16785"/>
                    <a:pt x="6389" y="16961"/>
                  </a:cubicBezTo>
                  <a:lnTo>
                    <a:pt x="6389" y="16961"/>
                  </a:lnTo>
                  <a:cubicBezTo>
                    <a:pt x="6364" y="16942"/>
                    <a:pt x="6358" y="16936"/>
                    <a:pt x="6358" y="16930"/>
                  </a:cubicBezTo>
                  <a:moveTo>
                    <a:pt x="461" y="15109"/>
                  </a:moveTo>
                  <a:cubicBezTo>
                    <a:pt x="435" y="15033"/>
                    <a:pt x="429" y="14958"/>
                    <a:pt x="442" y="14882"/>
                  </a:cubicBezTo>
                  <a:lnTo>
                    <a:pt x="442" y="14882"/>
                  </a:lnTo>
                  <a:cubicBezTo>
                    <a:pt x="536" y="14271"/>
                    <a:pt x="744" y="13704"/>
                    <a:pt x="1078" y="13194"/>
                  </a:cubicBezTo>
                  <a:lnTo>
                    <a:pt x="1078" y="13194"/>
                  </a:lnTo>
                  <a:cubicBezTo>
                    <a:pt x="1292" y="12866"/>
                    <a:pt x="1551" y="12570"/>
                    <a:pt x="1853" y="12318"/>
                  </a:cubicBezTo>
                  <a:lnTo>
                    <a:pt x="1853" y="12318"/>
                  </a:lnTo>
                  <a:cubicBezTo>
                    <a:pt x="2137" y="12091"/>
                    <a:pt x="2420" y="11871"/>
                    <a:pt x="2710" y="11656"/>
                  </a:cubicBezTo>
                  <a:lnTo>
                    <a:pt x="2710" y="11656"/>
                  </a:lnTo>
                  <a:cubicBezTo>
                    <a:pt x="3082" y="11373"/>
                    <a:pt x="3434" y="11070"/>
                    <a:pt x="3724" y="10692"/>
                  </a:cubicBezTo>
                  <a:lnTo>
                    <a:pt x="3724" y="10692"/>
                  </a:lnTo>
                  <a:cubicBezTo>
                    <a:pt x="3737" y="10674"/>
                    <a:pt x="3756" y="10661"/>
                    <a:pt x="3775" y="10648"/>
                  </a:cubicBezTo>
                  <a:lnTo>
                    <a:pt x="3775" y="10648"/>
                  </a:lnTo>
                  <a:cubicBezTo>
                    <a:pt x="3781" y="10661"/>
                    <a:pt x="3787" y="10680"/>
                    <a:pt x="3787" y="10692"/>
                  </a:cubicBezTo>
                  <a:lnTo>
                    <a:pt x="3787" y="10692"/>
                  </a:lnTo>
                  <a:cubicBezTo>
                    <a:pt x="3731" y="10919"/>
                    <a:pt x="3686" y="11159"/>
                    <a:pt x="3617" y="11379"/>
                  </a:cubicBezTo>
                  <a:lnTo>
                    <a:pt x="3617" y="11379"/>
                  </a:lnTo>
                  <a:cubicBezTo>
                    <a:pt x="3447" y="11921"/>
                    <a:pt x="3176" y="12406"/>
                    <a:pt x="2792" y="12828"/>
                  </a:cubicBezTo>
                  <a:lnTo>
                    <a:pt x="2792" y="12828"/>
                  </a:lnTo>
                  <a:cubicBezTo>
                    <a:pt x="2458" y="13194"/>
                    <a:pt x="2143" y="13565"/>
                    <a:pt x="1822" y="13937"/>
                  </a:cubicBezTo>
                  <a:lnTo>
                    <a:pt x="1822" y="13937"/>
                  </a:lnTo>
                  <a:cubicBezTo>
                    <a:pt x="1576" y="14227"/>
                    <a:pt x="1406" y="14561"/>
                    <a:pt x="1261" y="14907"/>
                  </a:cubicBezTo>
                  <a:lnTo>
                    <a:pt x="1261" y="14907"/>
                  </a:lnTo>
                  <a:cubicBezTo>
                    <a:pt x="1110" y="15266"/>
                    <a:pt x="1047" y="15644"/>
                    <a:pt x="1021" y="16029"/>
                  </a:cubicBezTo>
                  <a:lnTo>
                    <a:pt x="1021" y="16029"/>
                  </a:lnTo>
                  <a:cubicBezTo>
                    <a:pt x="1015" y="16067"/>
                    <a:pt x="1040" y="16123"/>
                    <a:pt x="965" y="16136"/>
                  </a:cubicBezTo>
                  <a:lnTo>
                    <a:pt x="965" y="16136"/>
                  </a:lnTo>
                  <a:cubicBezTo>
                    <a:pt x="757" y="15815"/>
                    <a:pt x="593" y="15468"/>
                    <a:pt x="461" y="15109"/>
                  </a:cubicBezTo>
                  <a:moveTo>
                    <a:pt x="1103" y="16174"/>
                  </a:moveTo>
                  <a:cubicBezTo>
                    <a:pt x="1122" y="15411"/>
                    <a:pt x="1349" y="14725"/>
                    <a:pt x="1803" y="14120"/>
                  </a:cubicBezTo>
                  <a:lnTo>
                    <a:pt x="1803" y="14120"/>
                  </a:lnTo>
                  <a:cubicBezTo>
                    <a:pt x="2017" y="13836"/>
                    <a:pt x="2250" y="13572"/>
                    <a:pt x="2483" y="13307"/>
                  </a:cubicBezTo>
                  <a:lnTo>
                    <a:pt x="2483" y="13307"/>
                  </a:lnTo>
                  <a:cubicBezTo>
                    <a:pt x="2817" y="12935"/>
                    <a:pt x="3157" y="12576"/>
                    <a:pt x="3409" y="12135"/>
                  </a:cubicBezTo>
                  <a:lnTo>
                    <a:pt x="3409" y="12135"/>
                  </a:lnTo>
                  <a:cubicBezTo>
                    <a:pt x="3416" y="12123"/>
                    <a:pt x="3434" y="12110"/>
                    <a:pt x="3453" y="12097"/>
                  </a:cubicBezTo>
                  <a:lnTo>
                    <a:pt x="3453" y="12097"/>
                  </a:lnTo>
                  <a:cubicBezTo>
                    <a:pt x="3491" y="12123"/>
                    <a:pt x="3479" y="12154"/>
                    <a:pt x="3479" y="12186"/>
                  </a:cubicBezTo>
                  <a:lnTo>
                    <a:pt x="3479" y="12186"/>
                  </a:lnTo>
                  <a:cubicBezTo>
                    <a:pt x="3416" y="12614"/>
                    <a:pt x="3384" y="13049"/>
                    <a:pt x="3378" y="13490"/>
                  </a:cubicBezTo>
                  <a:lnTo>
                    <a:pt x="3378" y="13490"/>
                  </a:lnTo>
                  <a:cubicBezTo>
                    <a:pt x="3371" y="13565"/>
                    <a:pt x="3359" y="13641"/>
                    <a:pt x="3334" y="13717"/>
                  </a:cubicBezTo>
                  <a:lnTo>
                    <a:pt x="3334" y="13717"/>
                  </a:lnTo>
                  <a:cubicBezTo>
                    <a:pt x="3233" y="13994"/>
                    <a:pt x="3094" y="14258"/>
                    <a:pt x="2924" y="14510"/>
                  </a:cubicBezTo>
                  <a:lnTo>
                    <a:pt x="2924" y="14510"/>
                  </a:lnTo>
                  <a:cubicBezTo>
                    <a:pt x="2697" y="14832"/>
                    <a:pt x="2420" y="15103"/>
                    <a:pt x="2124" y="15361"/>
                  </a:cubicBezTo>
                  <a:lnTo>
                    <a:pt x="2124" y="15361"/>
                  </a:lnTo>
                  <a:cubicBezTo>
                    <a:pt x="1985" y="15481"/>
                    <a:pt x="1847" y="15600"/>
                    <a:pt x="1721" y="15733"/>
                  </a:cubicBezTo>
                  <a:lnTo>
                    <a:pt x="1721" y="15733"/>
                  </a:lnTo>
                  <a:cubicBezTo>
                    <a:pt x="1525" y="15915"/>
                    <a:pt x="1399" y="16142"/>
                    <a:pt x="1343" y="16407"/>
                  </a:cubicBezTo>
                  <a:lnTo>
                    <a:pt x="1343" y="16407"/>
                  </a:lnTo>
                  <a:cubicBezTo>
                    <a:pt x="1324" y="16463"/>
                    <a:pt x="1311" y="16520"/>
                    <a:pt x="1292" y="16608"/>
                  </a:cubicBezTo>
                  <a:lnTo>
                    <a:pt x="1292" y="16608"/>
                  </a:lnTo>
                  <a:cubicBezTo>
                    <a:pt x="1147" y="16470"/>
                    <a:pt x="1103" y="16337"/>
                    <a:pt x="1103" y="16174"/>
                  </a:cubicBezTo>
                  <a:moveTo>
                    <a:pt x="6263" y="18316"/>
                  </a:moveTo>
                  <a:cubicBezTo>
                    <a:pt x="6156" y="17673"/>
                    <a:pt x="5948" y="17062"/>
                    <a:pt x="5627" y="16495"/>
                  </a:cubicBezTo>
                  <a:lnTo>
                    <a:pt x="5627" y="16495"/>
                  </a:lnTo>
                  <a:cubicBezTo>
                    <a:pt x="5469" y="16224"/>
                    <a:pt x="5287" y="15966"/>
                    <a:pt x="5047" y="15758"/>
                  </a:cubicBezTo>
                  <a:lnTo>
                    <a:pt x="5047" y="15758"/>
                  </a:lnTo>
                  <a:cubicBezTo>
                    <a:pt x="4896" y="15626"/>
                    <a:pt x="4739" y="15506"/>
                    <a:pt x="4581" y="15386"/>
                  </a:cubicBezTo>
                  <a:lnTo>
                    <a:pt x="4581" y="15386"/>
                  </a:lnTo>
                  <a:cubicBezTo>
                    <a:pt x="4392" y="15241"/>
                    <a:pt x="4209" y="15090"/>
                    <a:pt x="4052" y="14907"/>
                  </a:cubicBezTo>
                  <a:lnTo>
                    <a:pt x="4052" y="14907"/>
                  </a:lnTo>
                  <a:cubicBezTo>
                    <a:pt x="3611" y="14410"/>
                    <a:pt x="3497" y="13830"/>
                    <a:pt x="3592" y="13194"/>
                  </a:cubicBezTo>
                  <a:lnTo>
                    <a:pt x="3592" y="13194"/>
                  </a:lnTo>
                  <a:cubicBezTo>
                    <a:pt x="3592" y="13187"/>
                    <a:pt x="3605" y="13187"/>
                    <a:pt x="3611" y="13181"/>
                  </a:cubicBezTo>
                  <a:lnTo>
                    <a:pt x="3611" y="13181"/>
                  </a:lnTo>
                  <a:cubicBezTo>
                    <a:pt x="3617" y="13187"/>
                    <a:pt x="3623" y="13187"/>
                    <a:pt x="3630" y="13194"/>
                  </a:cubicBezTo>
                  <a:lnTo>
                    <a:pt x="3630" y="13194"/>
                  </a:lnTo>
                  <a:cubicBezTo>
                    <a:pt x="3636" y="13213"/>
                    <a:pt x="3649" y="13231"/>
                    <a:pt x="3655" y="13250"/>
                  </a:cubicBezTo>
                  <a:lnTo>
                    <a:pt x="3655" y="13250"/>
                  </a:lnTo>
                  <a:cubicBezTo>
                    <a:pt x="3831" y="13761"/>
                    <a:pt x="4109" y="14208"/>
                    <a:pt x="4493" y="14586"/>
                  </a:cubicBezTo>
                  <a:lnTo>
                    <a:pt x="4493" y="14586"/>
                  </a:lnTo>
                  <a:cubicBezTo>
                    <a:pt x="4776" y="14863"/>
                    <a:pt x="5060" y="15147"/>
                    <a:pt x="5350" y="15424"/>
                  </a:cubicBezTo>
                  <a:lnTo>
                    <a:pt x="5350" y="15424"/>
                  </a:lnTo>
                  <a:cubicBezTo>
                    <a:pt x="5810" y="15865"/>
                    <a:pt x="6106" y="16400"/>
                    <a:pt x="6276" y="17012"/>
                  </a:cubicBezTo>
                  <a:lnTo>
                    <a:pt x="6276" y="17012"/>
                  </a:lnTo>
                  <a:cubicBezTo>
                    <a:pt x="6314" y="17163"/>
                    <a:pt x="6339" y="17327"/>
                    <a:pt x="6351" y="17484"/>
                  </a:cubicBezTo>
                  <a:lnTo>
                    <a:pt x="6351" y="17484"/>
                  </a:lnTo>
                  <a:cubicBezTo>
                    <a:pt x="6358" y="17755"/>
                    <a:pt x="6351" y="18026"/>
                    <a:pt x="6351" y="18291"/>
                  </a:cubicBezTo>
                  <a:lnTo>
                    <a:pt x="6351" y="18291"/>
                  </a:lnTo>
                  <a:cubicBezTo>
                    <a:pt x="6351" y="18360"/>
                    <a:pt x="6333" y="18423"/>
                    <a:pt x="6320" y="18492"/>
                  </a:cubicBezTo>
                  <a:lnTo>
                    <a:pt x="6320" y="18492"/>
                  </a:lnTo>
                  <a:cubicBezTo>
                    <a:pt x="6251" y="18448"/>
                    <a:pt x="6276" y="18372"/>
                    <a:pt x="6263" y="18316"/>
                  </a:cubicBezTo>
                  <a:moveTo>
                    <a:pt x="1450" y="16867"/>
                  </a:moveTo>
                  <a:cubicBezTo>
                    <a:pt x="1393" y="16797"/>
                    <a:pt x="1381" y="16722"/>
                    <a:pt x="1387" y="16634"/>
                  </a:cubicBezTo>
                  <a:lnTo>
                    <a:pt x="1387" y="16634"/>
                  </a:lnTo>
                  <a:cubicBezTo>
                    <a:pt x="1425" y="16312"/>
                    <a:pt x="1544" y="16029"/>
                    <a:pt x="1784" y="15802"/>
                  </a:cubicBezTo>
                  <a:lnTo>
                    <a:pt x="1784" y="15802"/>
                  </a:lnTo>
                  <a:cubicBezTo>
                    <a:pt x="1941" y="15644"/>
                    <a:pt x="2111" y="15500"/>
                    <a:pt x="2275" y="15355"/>
                  </a:cubicBezTo>
                  <a:lnTo>
                    <a:pt x="2275" y="15355"/>
                  </a:lnTo>
                  <a:cubicBezTo>
                    <a:pt x="2691" y="14989"/>
                    <a:pt x="3044" y="14586"/>
                    <a:pt x="3283" y="14082"/>
                  </a:cubicBezTo>
                  <a:lnTo>
                    <a:pt x="3283" y="14082"/>
                  </a:lnTo>
                  <a:cubicBezTo>
                    <a:pt x="3296" y="14057"/>
                    <a:pt x="3302" y="14006"/>
                    <a:pt x="3365" y="14013"/>
                  </a:cubicBezTo>
                  <a:lnTo>
                    <a:pt x="3365" y="14013"/>
                  </a:lnTo>
                  <a:cubicBezTo>
                    <a:pt x="3371" y="14057"/>
                    <a:pt x="3378" y="14095"/>
                    <a:pt x="3378" y="14139"/>
                  </a:cubicBezTo>
                  <a:lnTo>
                    <a:pt x="3378" y="14139"/>
                  </a:lnTo>
                  <a:cubicBezTo>
                    <a:pt x="3390" y="14296"/>
                    <a:pt x="3384" y="14447"/>
                    <a:pt x="3403" y="14599"/>
                  </a:cubicBezTo>
                  <a:lnTo>
                    <a:pt x="3403" y="14599"/>
                  </a:lnTo>
                  <a:cubicBezTo>
                    <a:pt x="3422" y="14737"/>
                    <a:pt x="3384" y="14857"/>
                    <a:pt x="3315" y="14970"/>
                  </a:cubicBezTo>
                  <a:lnTo>
                    <a:pt x="3315" y="14970"/>
                  </a:lnTo>
                  <a:cubicBezTo>
                    <a:pt x="3176" y="15203"/>
                    <a:pt x="2993" y="15399"/>
                    <a:pt x="2798" y="15581"/>
                  </a:cubicBezTo>
                  <a:lnTo>
                    <a:pt x="2798" y="15581"/>
                  </a:lnTo>
                  <a:cubicBezTo>
                    <a:pt x="2615" y="15758"/>
                    <a:pt x="2433" y="15928"/>
                    <a:pt x="2244" y="16104"/>
                  </a:cubicBezTo>
                  <a:lnTo>
                    <a:pt x="2244" y="16104"/>
                  </a:lnTo>
                  <a:cubicBezTo>
                    <a:pt x="1973" y="16356"/>
                    <a:pt x="1752" y="16646"/>
                    <a:pt x="1664" y="17018"/>
                  </a:cubicBezTo>
                  <a:lnTo>
                    <a:pt x="1664" y="17018"/>
                  </a:lnTo>
                  <a:cubicBezTo>
                    <a:pt x="1658" y="17030"/>
                    <a:pt x="1645" y="17043"/>
                    <a:pt x="1620" y="17081"/>
                  </a:cubicBezTo>
                  <a:lnTo>
                    <a:pt x="1620" y="17081"/>
                  </a:lnTo>
                  <a:cubicBezTo>
                    <a:pt x="1557" y="16999"/>
                    <a:pt x="1507" y="16930"/>
                    <a:pt x="1450" y="16867"/>
                  </a:cubicBezTo>
                  <a:moveTo>
                    <a:pt x="5602" y="19488"/>
                  </a:moveTo>
                  <a:cubicBezTo>
                    <a:pt x="5608" y="19425"/>
                    <a:pt x="5621" y="19355"/>
                    <a:pt x="5627" y="19286"/>
                  </a:cubicBezTo>
                  <a:lnTo>
                    <a:pt x="5627" y="19286"/>
                  </a:lnTo>
                  <a:cubicBezTo>
                    <a:pt x="5652" y="19078"/>
                    <a:pt x="5646" y="18870"/>
                    <a:pt x="5602" y="18669"/>
                  </a:cubicBezTo>
                  <a:lnTo>
                    <a:pt x="5602" y="18669"/>
                  </a:lnTo>
                  <a:cubicBezTo>
                    <a:pt x="5482" y="18133"/>
                    <a:pt x="5243" y="17660"/>
                    <a:pt x="4833" y="17282"/>
                  </a:cubicBezTo>
                  <a:lnTo>
                    <a:pt x="4833" y="17282"/>
                  </a:lnTo>
                  <a:cubicBezTo>
                    <a:pt x="4688" y="17150"/>
                    <a:pt x="4537" y="17024"/>
                    <a:pt x="4386" y="16892"/>
                  </a:cubicBezTo>
                  <a:lnTo>
                    <a:pt x="4386" y="16892"/>
                  </a:lnTo>
                  <a:cubicBezTo>
                    <a:pt x="4222" y="16753"/>
                    <a:pt x="4071" y="16602"/>
                    <a:pt x="3945" y="16426"/>
                  </a:cubicBezTo>
                  <a:lnTo>
                    <a:pt x="3945" y="16426"/>
                  </a:lnTo>
                  <a:cubicBezTo>
                    <a:pt x="3888" y="16344"/>
                    <a:pt x="3850" y="16256"/>
                    <a:pt x="3825" y="16155"/>
                  </a:cubicBezTo>
                  <a:lnTo>
                    <a:pt x="3825" y="16155"/>
                  </a:lnTo>
                  <a:cubicBezTo>
                    <a:pt x="3731" y="15663"/>
                    <a:pt x="3642" y="15178"/>
                    <a:pt x="3605" y="14680"/>
                  </a:cubicBezTo>
                  <a:lnTo>
                    <a:pt x="3605" y="14680"/>
                  </a:lnTo>
                  <a:cubicBezTo>
                    <a:pt x="3598" y="14605"/>
                    <a:pt x="3598" y="14529"/>
                    <a:pt x="3598" y="14454"/>
                  </a:cubicBezTo>
                  <a:lnTo>
                    <a:pt x="3598" y="14454"/>
                  </a:lnTo>
                  <a:cubicBezTo>
                    <a:pt x="3611" y="14454"/>
                    <a:pt x="3623" y="14454"/>
                    <a:pt x="3636" y="14454"/>
                  </a:cubicBezTo>
                  <a:lnTo>
                    <a:pt x="3636" y="14454"/>
                  </a:lnTo>
                  <a:cubicBezTo>
                    <a:pt x="3655" y="14479"/>
                    <a:pt x="3668" y="14504"/>
                    <a:pt x="3680" y="14529"/>
                  </a:cubicBezTo>
                  <a:lnTo>
                    <a:pt x="3680" y="14529"/>
                  </a:lnTo>
                  <a:cubicBezTo>
                    <a:pt x="3825" y="14806"/>
                    <a:pt x="4014" y="15046"/>
                    <a:pt x="4253" y="15241"/>
                  </a:cubicBezTo>
                  <a:lnTo>
                    <a:pt x="4253" y="15241"/>
                  </a:lnTo>
                  <a:cubicBezTo>
                    <a:pt x="4430" y="15380"/>
                    <a:pt x="4600" y="15518"/>
                    <a:pt x="4776" y="15657"/>
                  </a:cubicBezTo>
                  <a:lnTo>
                    <a:pt x="4776" y="15657"/>
                  </a:lnTo>
                  <a:cubicBezTo>
                    <a:pt x="5072" y="15878"/>
                    <a:pt x="5312" y="16155"/>
                    <a:pt x="5501" y="16476"/>
                  </a:cubicBezTo>
                  <a:lnTo>
                    <a:pt x="5501" y="16476"/>
                  </a:lnTo>
                  <a:cubicBezTo>
                    <a:pt x="5866" y="17087"/>
                    <a:pt x="6093" y="17755"/>
                    <a:pt x="6188" y="18461"/>
                  </a:cubicBezTo>
                  <a:lnTo>
                    <a:pt x="6188" y="18461"/>
                  </a:lnTo>
                  <a:cubicBezTo>
                    <a:pt x="6207" y="18606"/>
                    <a:pt x="6200" y="18750"/>
                    <a:pt x="6194" y="18895"/>
                  </a:cubicBezTo>
                  <a:lnTo>
                    <a:pt x="6194" y="18895"/>
                  </a:lnTo>
                  <a:cubicBezTo>
                    <a:pt x="6194" y="18971"/>
                    <a:pt x="6169" y="19053"/>
                    <a:pt x="6125" y="19110"/>
                  </a:cubicBezTo>
                  <a:lnTo>
                    <a:pt x="6125" y="19110"/>
                  </a:lnTo>
                  <a:cubicBezTo>
                    <a:pt x="6005" y="19280"/>
                    <a:pt x="5847" y="19412"/>
                    <a:pt x="5652" y="19500"/>
                  </a:cubicBezTo>
                  <a:lnTo>
                    <a:pt x="5652" y="19500"/>
                  </a:lnTo>
                  <a:cubicBezTo>
                    <a:pt x="5652" y="19500"/>
                    <a:pt x="5646" y="19500"/>
                    <a:pt x="5646" y="19500"/>
                  </a:cubicBezTo>
                  <a:lnTo>
                    <a:pt x="5646" y="19500"/>
                  </a:lnTo>
                  <a:cubicBezTo>
                    <a:pt x="5633" y="19500"/>
                    <a:pt x="5621" y="19494"/>
                    <a:pt x="5602" y="19488"/>
                  </a:cubicBezTo>
                  <a:moveTo>
                    <a:pt x="1790" y="17314"/>
                  </a:moveTo>
                  <a:cubicBezTo>
                    <a:pt x="1727" y="17245"/>
                    <a:pt x="1721" y="17169"/>
                    <a:pt x="1740" y="17081"/>
                  </a:cubicBezTo>
                  <a:lnTo>
                    <a:pt x="1740" y="17081"/>
                  </a:lnTo>
                  <a:cubicBezTo>
                    <a:pt x="1777" y="16898"/>
                    <a:pt x="1853" y="16734"/>
                    <a:pt x="1954" y="16577"/>
                  </a:cubicBezTo>
                  <a:lnTo>
                    <a:pt x="1954" y="16577"/>
                  </a:lnTo>
                  <a:cubicBezTo>
                    <a:pt x="2086" y="16382"/>
                    <a:pt x="2250" y="16224"/>
                    <a:pt x="2420" y="16067"/>
                  </a:cubicBezTo>
                  <a:lnTo>
                    <a:pt x="2420" y="16067"/>
                  </a:lnTo>
                  <a:cubicBezTo>
                    <a:pt x="2659" y="15833"/>
                    <a:pt x="2905" y="15600"/>
                    <a:pt x="3138" y="15361"/>
                  </a:cubicBezTo>
                  <a:lnTo>
                    <a:pt x="3138" y="15361"/>
                  </a:lnTo>
                  <a:cubicBezTo>
                    <a:pt x="3220" y="15273"/>
                    <a:pt x="3290" y="15172"/>
                    <a:pt x="3390" y="15046"/>
                  </a:cubicBezTo>
                  <a:lnTo>
                    <a:pt x="3390" y="15046"/>
                  </a:lnTo>
                  <a:cubicBezTo>
                    <a:pt x="3390" y="15115"/>
                    <a:pt x="3390" y="15147"/>
                    <a:pt x="3384" y="15172"/>
                  </a:cubicBezTo>
                  <a:lnTo>
                    <a:pt x="3384" y="15172"/>
                  </a:lnTo>
                  <a:cubicBezTo>
                    <a:pt x="3321" y="15342"/>
                    <a:pt x="3264" y="15518"/>
                    <a:pt x="3195" y="15689"/>
                  </a:cubicBezTo>
                  <a:lnTo>
                    <a:pt x="3195" y="15689"/>
                  </a:lnTo>
                  <a:cubicBezTo>
                    <a:pt x="3063" y="15991"/>
                    <a:pt x="2842" y="16243"/>
                    <a:pt x="2647" y="16508"/>
                  </a:cubicBezTo>
                  <a:lnTo>
                    <a:pt x="2647" y="16508"/>
                  </a:lnTo>
                  <a:cubicBezTo>
                    <a:pt x="2389" y="16854"/>
                    <a:pt x="2200" y="17219"/>
                    <a:pt x="2168" y="17660"/>
                  </a:cubicBezTo>
                  <a:lnTo>
                    <a:pt x="2168" y="17660"/>
                  </a:lnTo>
                  <a:cubicBezTo>
                    <a:pt x="2168" y="17673"/>
                    <a:pt x="2155" y="17686"/>
                    <a:pt x="2143" y="17736"/>
                  </a:cubicBezTo>
                  <a:lnTo>
                    <a:pt x="2143" y="17736"/>
                  </a:lnTo>
                  <a:cubicBezTo>
                    <a:pt x="1998" y="17597"/>
                    <a:pt x="1903" y="17446"/>
                    <a:pt x="1790" y="17314"/>
                  </a:cubicBezTo>
                  <a:moveTo>
                    <a:pt x="8689" y="15121"/>
                  </a:moveTo>
                  <a:cubicBezTo>
                    <a:pt x="8695" y="15115"/>
                    <a:pt x="8701" y="15115"/>
                    <a:pt x="8714" y="15109"/>
                  </a:cubicBezTo>
                  <a:lnTo>
                    <a:pt x="8714" y="15109"/>
                  </a:lnTo>
                  <a:cubicBezTo>
                    <a:pt x="8708" y="15121"/>
                    <a:pt x="8695" y="15128"/>
                    <a:pt x="8689" y="15140"/>
                  </a:cubicBezTo>
                  <a:lnTo>
                    <a:pt x="8689" y="15140"/>
                  </a:lnTo>
                  <a:cubicBezTo>
                    <a:pt x="8689" y="15134"/>
                    <a:pt x="8683" y="15121"/>
                    <a:pt x="8689" y="15121"/>
                  </a:cubicBezTo>
                  <a:moveTo>
                    <a:pt x="2376" y="18064"/>
                  </a:moveTo>
                  <a:cubicBezTo>
                    <a:pt x="2269" y="17944"/>
                    <a:pt x="2244" y="17812"/>
                    <a:pt x="2256" y="17660"/>
                  </a:cubicBezTo>
                  <a:lnTo>
                    <a:pt x="2256" y="17660"/>
                  </a:lnTo>
                  <a:cubicBezTo>
                    <a:pt x="2281" y="17308"/>
                    <a:pt x="2426" y="16993"/>
                    <a:pt x="2615" y="16703"/>
                  </a:cubicBezTo>
                  <a:lnTo>
                    <a:pt x="2615" y="16703"/>
                  </a:lnTo>
                  <a:cubicBezTo>
                    <a:pt x="2729" y="16533"/>
                    <a:pt x="2855" y="16369"/>
                    <a:pt x="2987" y="16205"/>
                  </a:cubicBezTo>
                  <a:lnTo>
                    <a:pt x="2987" y="16205"/>
                  </a:lnTo>
                  <a:cubicBezTo>
                    <a:pt x="3151" y="16004"/>
                    <a:pt x="3264" y="15770"/>
                    <a:pt x="3365" y="15531"/>
                  </a:cubicBezTo>
                  <a:lnTo>
                    <a:pt x="3365" y="15531"/>
                  </a:lnTo>
                  <a:cubicBezTo>
                    <a:pt x="3390" y="15474"/>
                    <a:pt x="3416" y="15418"/>
                    <a:pt x="3441" y="15355"/>
                  </a:cubicBezTo>
                  <a:lnTo>
                    <a:pt x="3441" y="15355"/>
                  </a:lnTo>
                  <a:cubicBezTo>
                    <a:pt x="3472" y="15380"/>
                    <a:pt x="3479" y="15380"/>
                    <a:pt x="3485" y="15386"/>
                  </a:cubicBezTo>
                  <a:lnTo>
                    <a:pt x="3485" y="15386"/>
                  </a:lnTo>
                  <a:cubicBezTo>
                    <a:pt x="3491" y="15411"/>
                    <a:pt x="3497" y="15430"/>
                    <a:pt x="3504" y="15455"/>
                  </a:cubicBezTo>
                  <a:lnTo>
                    <a:pt x="3504" y="15455"/>
                  </a:lnTo>
                  <a:cubicBezTo>
                    <a:pt x="3560" y="15796"/>
                    <a:pt x="3491" y="16111"/>
                    <a:pt x="3334" y="16407"/>
                  </a:cubicBezTo>
                  <a:lnTo>
                    <a:pt x="3334" y="16407"/>
                  </a:lnTo>
                  <a:cubicBezTo>
                    <a:pt x="3201" y="16640"/>
                    <a:pt x="3075" y="16879"/>
                    <a:pt x="2943" y="17106"/>
                  </a:cubicBezTo>
                  <a:lnTo>
                    <a:pt x="2943" y="17106"/>
                  </a:lnTo>
                  <a:cubicBezTo>
                    <a:pt x="2760" y="17415"/>
                    <a:pt x="2685" y="17742"/>
                    <a:pt x="2704" y="18095"/>
                  </a:cubicBezTo>
                  <a:lnTo>
                    <a:pt x="2704" y="18095"/>
                  </a:lnTo>
                  <a:cubicBezTo>
                    <a:pt x="2710" y="18190"/>
                    <a:pt x="2722" y="18278"/>
                    <a:pt x="2729" y="18372"/>
                  </a:cubicBezTo>
                  <a:lnTo>
                    <a:pt x="2729" y="18372"/>
                  </a:lnTo>
                  <a:cubicBezTo>
                    <a:pt x="2729" y="18398"/>
                    <a:pt x="2748" y="18435"/>
                    <a:pt x="2685" y="18448"/>
                  </a:cubicBezTo>
                  <a:lnTo>
                    <a:pt x="2685" y="18448"/>
                  </a:lnTo>
                  <a:cubicBezTo>
                    <a:pt x="2584" y="18322"/>
                    <a:pt x="2489" y="18183"/>
                    <a:pt x="2376" y="18064"/>
                  </a:cubicBezTo>
                  <a:moveTo>
                    <a:pt x="2867" y="18631"/>
                  </a:moveTo>
                  <a:cubicBezTo>
                    <a:pt x="2729" y="18064"/>
                    <a:pt x="2767" y="17522"/>
                    <a:pt x="3094" y="17018"/>
                  </a:cubicBezTo>
                  <a:lnTo>
                    <a:pt x="3094" y="17018"/>
                  </a:lnTo>
                  <a:cubicBezTo>
                    <a:pt x="3277" y="16753"/>
                    <a:pt x="3422" y="16463"/>
                    <a:pt x="3535" y="16167"/>
                  </a:cubicBezTo>
                  <a:lnTo>
                    <a:pt x="3535" y="16167"/>
                  </a:lnTo>
                  <a:cubicBezTo>
                    <a:pt x="3548" y="16136"/>
                    <a:pt x="3567" y="16117"/>
                    <a:pt x="3586" y="16085"/>
                  </a:cubicBezTo>
                  <a:lnTo>
                    <a:pt x="3586" y="16085"/>
                  </a:lnTo>
                  <a:cubicBezTo>
                    <a:pt x="3661" y="16274"/>
                    <a:pt x="3699" y="16463"/>
                    <a:pt x="3693" y="16621"/>
                  </a:cubicBezTo>
                  <a:lnTo>
                    <a:pt x="3693" y="16621"/>
                  </a:lnTo>
                  <a:cubicBezTo>
                    <a:pt x="3686" y="16841"/>
                    <a:pt x="3649" y="17049"/>
                    <a:pt x="3567" y="17251"/>
                  </a:cubicBezTo>
                  <a:lnTo>
                    <a:pt x="3567" y="17251"/>
                  </a:lnTo>
                  <a:cubicBezTo>
                    <a:pt x="3491" y="17427"/>
                    <a:pt x="3416" y="17604"/>
                    <a:pt x="3334" y="17774"/>
                  </a:cubicBezTo>
                  <a:lnTo>
                    <a:pt x="3334" y="17774"/>
                  </a:lnTo>
                  <a:cubicBezTo>
                    <a:pt x="3170" y="18120"/>
                    <a:pt x="3088" y="18480"/>
                    <a:pt x="3119" y="18864"/>
                  </a:cubicBezTo>
                  <a:lnTo>
                    <a:pt x="3119" y="18864"/>
                  </a:lnTo>
                  <a:cubicBezTo>
                    <a:pt x="3126" y="18895"/>
                    <a:pt x="3119" y="18933"/>
                    <a:pt x="3126" y="18984"/>
                  </a:cubicBezTo>
                  <a:lnTo>
                    <a:pt x="3126" y="18984"/>
                  </a:lnTo>
                  <a:cubicBezTo>
                    <a:pt x="2962" y="18851"/>
                    <a:pt x="2905" y="18769"/>
                    <a:pt x="2867" y="18631"/>
                  </a:cubicBezTo>
                  <a:moveTo>
                    <a:pt x="5211" y="19563"/>
                  </a:moveTo>
                  <a:cubicBezTo>
                    <a:pt x="5205" y="19374"/>
                    <a:pt x="5211" y="19179"/>
                    <a:pt x="5192" y="18990"/>
                  </a:cubicBezTo>
                  <a:lnTo>
                    <a:pt x="5192" y="18990"/>
                  </a:lnTo>
                  <a:cubicBezTo>
                    <a:pt x="5117" y="18347"/>
                    <a:pt x="4846" y="17805"/>
                    <a:pt x="4354" y="17371"/>
                  </a:cubicBezTo>
                  <a:lnTo>
                    <a:pt x="4354" y="17371"/>
                  </a:lnTo>
                  <a:cubicBezTo>
                    <a:pt x="4285" y="17308"/>
                    <a:pt x="4209" y="17238"/>
                    <a:pt x="4140" y="17169"/>
                  </a:cubicBezTo>
                  <a:lnTo>
                    <a:pt x="4140" y="17169"/>
                  </a:lnTo>
                  <a:cubicBezTo>
                    <a:pt x="3995" y="17024"/>
                    <a:pt x="3964" y="16841"/>
                    <a:pt x="3951" y="16627"/>
                  </a:cubicBezTo>
                  <a:lnTo>
                    <a:pt x="3951" y="16627"/>
                  </a:lnTo>
                  <a:cubicBezTo>
                    <a:pt x="3983" y="16652"/>
                    <a:pt x="4008" y="16659"/>
                    <a:pt x="4020" y="16678"/>
                  </a:cubicBezTo>
                  <a:lnTo>
                    <a:pt x="4020" y="16678"/>
                  </a:lnTo>
                  <a:cubicBezTo>
                    <a:pt x="4140" y="16785"/>
                    <a:pt x="4253" y="16898"/>
                    <a:pt x="4373" y="17005"/>
                  </a:cubicBezTo>
                  <a:lnTo>
                    <a:pt x="4373" y="17005"/>
                  </a:lnTo>
                  <a:cubicBezTo>
                    <a:pt x="4512" y="17125"/>
                    <a:pt x="4657" y="17238"/>
                    <a:pt x="4789" y="17371"/>
                  </a:cubicBezTo>
                  <a:lnTo>
                    <a:pt x="4789" y="17371"/>
                  </a:lnTo>
                  <a:cubicBezTo>
                    <a:pt x="5180" y="17749"/>
                    <a:pt x="5419" y="18215"/>
                    <a:pt x="5520" y="18744"/>
                  </a:cubicBezTo>
                  <a:lnTo>
                    <a:pt x="5520" y="18744"/>
                  </a:lnTo>
                  <a:cubicBezTo>
                    <a:pt x="5564" y="18977"/>
                    <a:pt x="5551" y="19204"/>
                    <a:pt x="5514" y="19431"/>
                  </a:cubicBezTo>
                  <a:lnTo>
                    <a:pt x="5514" y="19431"/>
                  </a:lnTo>
                  <a:cubicBezTo>
                    <a:pt x="5495" y="19557"/>
                    <a:pt x="5438" y="19645"/>
                    <a:pt x="5318" y="19689"/>
                  </a:cubicBezTo>
                  <a:lnTo>
                    <a:pt x="5318" y="19689"/>
                  </a:lnTo>
                  <a:cubicBezTo>
                    <a:pt x="5293" y="19702"/>
                    <a:pt x="5268" y="19714"/>
                    <a:pt x="5224" y="19733"/>
                  </a:cubicBezTo>
                  <a:lnTo>
                    <a:pt x="5224" y="19733"/>
                  </a:lnTo>
                  <a:cubicBezTo>
                    <a:pt x="5217" y="19664"/>
                    <a:pt x="5211" y="19614"/>
                    <a:pt x="5211" y="19563"/>
                  </a:cubicBezTo>
                  <a:close/>
                  <a:moveTo>
                    <a:pt x="3233" y="19091"/>
                  </a:moveTo>
                  <a:cubicBezTo>
                    <a:pt x="3163" y="18643"/>
                    <a:pt x="3220" y="18221"/>
                    <a:pt x="3416" y="17812"/>
                  </a:cubicBezTo>
                  <a:lnTo>
                    <a:pt x="3416" y="17812"/>
                  </a:lnTo>
                  <a:cubicBezTo>
                    <a:pt x="3548" y="17553"/>
                    <a:pt x="3668" y="17289"/>
                    <a:pt x="3743" y="17005"/>
                  </a:cubicBezTo>
                  <a:lnTo>
                    <a:pt x="3743" y="17005"/>
                  </a:lnTo>
                  <a:cubicBezTo>
                    <a:pt x="3743" y="16986"/>
                    <a:pt x="3762" y="16974"/>
                    <a:pt x="3787" y="16949"/>
                  </a:cubicBezTo>
                  <a:lnTo>
                    <a:pt x="3787" y="16949"/>
                  </a:lnTo>
                  <a:cubicBezTo>
                    <a:pt x="3882" y="17257"/>
                    <a:pt x="3932" y="17560"/>
                    <a:pt x="3976" y="17862"/>
                  </a:cubicBezTo>
                  <a:lnTo>
                    <a:pt x="3976" y="17862"/>
                  </a:lnTo>
                  <a:cubicBezTo>
                    <a:pt x="3913" y="17938"/>
                    <a:pt x="3857" y="18007"/>
                    <a:pt x="3806" y="18083"/>
                  </a:cubicBezTo>
                  <a:lnTo>
                    <a:pt x="3806" y="18083"/>
                  </a:lnTo>
                  <a:cubicBezTo>
                    <a:pt x="3749" y="18165"/>
                    <a:pt x="3699" y="18253"/>
                    <a:pt x="3655" y="18341"/>
                  </a:cubicBezTo>
                  <a:lnTo>
                    <a:pt x="3655" y="18341"/>
                  </a:lnTo>
                  <a:cubicBezTo>
                    <a:pt x="3611" y="18423"/>
                    <a:pt x="3579" y="18511"/>
                    <a:pt x="3548" y="18599"/>
                  </a:cubicBezTo>
                  <a:lnTo>
                    <a:pt x="3548" y="18599"/>
                  </a:lnTo>
                  <a:cubicBezTo>
                    <a:pt x="3523" y="18687"/>
                    <a:pt x="3497" y="18776"/>
                    <a:pt x="3485" y="18864"/>
                  </a:cubicBezTo>
                  <a:lnTo>
                    <a:pt x="3485" y="18864"/>
                  </a:lnTo>
                  <a:cubicBezTo>
                    <a:pt x="3466" y="18965"/>
                    <a:pt x="3460" y="19065"/>
                    <a:pt x="3447" y="19160"/>
                  </a:cubicBezTo>
                  <a:lnTo>
                    <a:pt x="3447" y="19160"/>
                  </a:lnTo>
                  <a:cubicBezTo>
                    <a:pt x="3434" y="19248"/>
                    <a:pt x="3447" y="19336"/>
                    <a:pt x="3416" y="19443"/>
                  </a:cubicBezTo>
                  <a:lnTo>
                    <a:pt x="3416" y="19443"/>
                  </a:lnTo>
                  <a:cubicBezTo>
                    <a:pt x="3296" y="19336"/>
                    <a:pt x="3258" y="19223"/>
                    <a:pt x="3233" y="19091"/>
                  </a:cubicBezTo>
                  <a:moveTo>
                    <a:pt x="4839" y="19872"/>
                  </a:moveTo>
                  <a:cubicBezTo>
                    <a:pt x="4839" y="19727"/>
                    <a:pt x="4852" y="19582"/>
                    <a:pt x="4839" y="19437"/>
                  </a:cubicBezTo>
                  <a:lnTo>
                    <a:pt x="4839" y="19437"/>
                  </a:lnTo>
                  <a:cubicBezTo>
                    <a:pt x="4795" y="18914"/>
                    <a:pt x="4613" y="18442"/>
                    <a:pt x="4285" y="18026"/>
                  </a:cubicBezTo>
                  <a:lnTo>
                    <a:pt x="4285" y="18026"/>
                  </a:lnTo>
                  <a:cubicBezTo>
                    <a:pt x="4247" y="17982"/>
                    <a:pt x="4216" y="17925"/>
                    <a:pt x="4184" y="17875"/>
                  </a:cubicBezTo>
                  <a:lnTo>
                    <a:pt x="4184" y="17875"/>
                  </a:lnTo>
                  <a:cubicBezTo>
                    <a:pt x="4172" y="17843"/>
                    <a:pt x="4172" y="17799"/>
                    <a:pt x="4165" y="17761"/>
                  </a:cubicBezTo>
                  <a:lnTo>
                    <a:pt x="4165" y="17761"/>
                  </a:lnTo>
                  <a:cubicBezTo>
                    <a:pt x="4140" y="17610"/>
                    <a:pt x="4115" y="17465"/>
                    <a:pt x="4077" y="17257"/>
                  </a:cubicBezTo>
                  <a:lnTo>
                    <a:pt x="4077" y="17257"/>
                  </a:lnTo>
                  <a:cubicBezTo>
                    <a:pt x="4323" y="17465"/>
                    <a:pt x="4524" y="17642"/>
                    <a:pt x="4676" y="17868"/>
                  </a:cubicBezTo>
                  <a:lnTo>
                    <a:pt x="4676" y="17868"/>
                  </a:lnTo>
                  <a:cubicBezTo>
                    <a:pt x="5054" y="18417"/>
                    <a:pt x="5154" y="19034"/>
                    <a:pt x="5117" y="19683"/>
                  </a:cubicBezTo>
                  <a:lnTo>
                    <a:pt x="5117" y="19683"/>
                  </a:lnTo>
                  <a:cubicBezTo>
                    <a:pt x="5104" y="19866"/>
                    <a:pt x="4978" y="19954"/>
                    <a:pt x="4827" y="20055"/>
                  </a:cubicBezTo>
                  <a:lnTo>
                    <a:pt x="4827" y="20055"/>
                  </a:lnTo>
                  <a:cubicBezTo>
                    <a:pt x="4827" y="19973"/>
                    <a:pt x="4833" y="19922"/>
                    <a:pt x="4839" y="19872"/>
                  </a:cubicBezTo>
                  <a:moveTo>
                    <a:pt x="3542" y="19645"/>
                  </a:moveTo>
                  <a:cubicBezTo>
                    <a:pt x="3510" y="19362"/>
                    <a:pt x="3523" y="19084"/>
                    <a:pt x="3592" y="18807"/>
                  </a:cubicBezTo>
                  <a:lnTo>
                    <a:pt x="3592" y="18807"/>
                  </a:lnTo>
                  <a:cubicBezTo>
                    <a:pt x="3642" y="18574"/>
                    <a:pt x="3731" y="18354"/>
                    <a:pt x="3869" y="18152"/>
                  </a:cubicBezTo>
                  <a:lnTo>
                    <a:pt x="3869" y="18152"/>
                  </a:lnTo>
                  <a:cubicBezTo>
                    <a:pt x="3894" y="18114"/>
                    <a:pt x="3938" y="18083"/>
                    <a:pt x="3989" y="18032"/>
                  </a:cubicBezTo>
                  <a:lnTo>
                    <a:pt x="3989" y="18032"/>
                  </a:lnTo>
                  <a:cubicBezTo>
                    <a:pt x="4008" y="18102"/>
                    <a:pt x="4020" y="18146"/>
                    <a:pt x="4027" y="18190"/>
                  </a:cubicBezTo>
                  <a:lnTo>
                    <a:pt x="4027" y="18190"/>
                  </a:lnTo>
                  <a:cubicBezTo>
                    <a:pt x="4046" y="18372"/>
                    <a:pt x="4058" y="18555"/>
                    <a:pt x="4077" y="18738"/>
                  </a:cubicBezTo>
                  <a:lnTo>
                    <a:pt x="4077" y="18738"/>
                  </a:lnTo>
                  <a:cubicBezTo>
                    <a:pt x="4090" y="18858"/>
                    <a:pt x="4064" y="18958"/>
                    <a:pt x="3995" y="19059"/>
                  </a:cubicBezTo>
                  <a:lnTo>
                    <a:pt x="3995" y="19059"/>
                  </a:lnTo>
                  <a:cubicBezTo>
                    <a:pt x="3850" y="19280"/>
                    <a:pt x="3762" y="19519"/>
                    <a:pt x="3699" y="19777"/>
                  </a:cubicBezTo>
                  <a:lnTo>
                    <a:pt x="3699" y="19777"/>
                  </a:lnTo>
                  <a:cubicBezTo>
                    <a:pt x="3686" y="19821"/>
                    <a:pt x="3693" y="19884"/>
                    <a:pt x="3642" y="19916"/>
                  </a:cubicBezTo>
                  <a:lnTo>
                    <a:pt x="3642" y="19916"/>
                  </a:lnTo>
                  <a:cubicBezTo>
                    <a:pt x="3554" y="19771"/>
                    <a:pt x="3548" y="19771"/>
                    <a:pt x="3542" y="19645"/>
                  </a:cubicBezTo>
                  <a:moveTo>
                    <a:pt x="4417" y="20571"/>
                  </a:moveTo>
                  <a:cubicBezTo>
                    <a:pt x="4411" y="20382"/>
                    <a:pt x="4386" y="20206"/>
                    <a:pt x="4310" y="20029"/>
                  </a:cubicBezTo>
                  <a:lnTo>
                    <a:pt x="4310" y="20029"/>
                  </a:lnTo>
                  <a:cubicBezTo>
                    <a:pt x="4260" y="19916"/>
                    <a:pt x="4247" y="19796"/>
                    <a:pt x="4260" y="19677"/>
                  </a:cubicBezTo>
                  <a:lnTo>
                    <a:pt x="4260" y="19677"/>
                  </a:lnTo>
                  <a:cubicBezTo>
                    <a:pt x="4298" y="19229"/>
                    <a:pt x="4291" y="18788"/>
                    <a:pt x="4247" y="18347"/>
                  </a:cubicBezTo>
                  <a:lnTo>
                    <a:pt x="4247" y="18347"/>
                  </a:lnTo>
                  <a:cubicBezTo>
                    <a:pt x="4241" y="18291"/>
                    <a:pt x="4241" y="18240"/>
                    <a:pt x="4235" y="18158"/>
                  </a:cubicBezTo>
                  <a:lnTo>
                    <a:pt x="4235" y="18158"/>
                  </a:lnTo>
                  <a:cubicBezTo>
                    <a:pt x="4285" y="18202"/>
                    <a:pt x="4316" y="18221"/>
                    <a:pt x="4329" y="18253"/>
                  </a:cubicBezTo>
                  <a:lnTo>
                    <a:pt x="4329" y="18253"/>
                  </a:lnTo>
                  <a:cubicBezTo>
                    <a:pt x="4726" y="18870"/>
                    <a:pt x="4852" y="19538"/>
                    <a:pt x="4682" y="20250"/>
                  </a:cubicBezTo>
                  <a:lnTo>
                    <a:pt x="4682" y="20250"/>
                  </a:lnTo>
                  <a:cubicBezTo>
                    <a:pt x="4638" y="20420"/>
                    <a:pt x="4550" y="20571"/>
                    <a:pt x="4461" y="20735"/>
                  </a:cubicBezTo>
                  <a:lnTo>
                    <a:pt x="4461" y="20735"/>
                  </a:lnTo>
                  <a:cubicBezTo>
                    <a:pt x="4411" y="20678"/>
                    <a:pt x="4417" y="20622"/>
                    <a:pt x="4417" y="20571"/>
                  </a:cubicBezTo>
                  <a:close/>
                  <a:moveTo>
                    <a:pt x="6301" y="18524"/>
                  </a:moveTo>
                  <a:cubicBezTo>
                    <a:pt x="6307" y="18517"/>
                    <a:pt x="6314" y="18511"/>
                    <a:pt x="6320" y="18498"/>
                  </a:cubicBezTo>
                  <a:lnTo>
                    <a:pt x="6320" y="18498"/>
                  </a:lnTo>
                  <a:cubicBezTo>
                    <a:pt x="6326" y="18511"/>
                    <a:pt x="6326" y="18524"/>
                    <a:pt x="6326" y="18530"/>
                  </a:cubicBezTo>
                  <a:lnTo>
                    <a:pt x="6326" y="18530"/>
                  </a:lnTo>
                  <a:cubicBezTo>
                    <a:pt x="6320" y="18530"/>
                    <a:pt x="6314" y="18524"/>
                    <a:pt x="6301" y="18524"/>
                  </a:cubicBezTo>
                  <a:close/>
                  <a:moveTo>
                    <a:pt x="3006" y="22266"/>
                  </a:moveTo>
                  <a:cubicBezTo>
                    <a:pt x="3126" y="22039"/>
                    <a:pt x="3264" y="21819"/>
                    <a:pt x="3371" y="21579"/>
                  </a:cubicBezTo>
                  <a:lnTo>
                    <a:pt x="3371" y="21579"/>
                  </a:lnTo>
                  <a:cubicBezTo>
                    <a:pt x="3560" y="21176"/>
                    <a:pt x="3699" y="20760"/>
                    <a:pt x="3712" y="20300"/>
                  </a:cubicBezTo>
                  <a:lnTo>
                    <a:pt x="3712" y="20300"/>
                  </a:lnTo>
                  <a:cubicBezTo>
                    <a:pt x="3718" y="19947"/>
                    <a:pt x="3819" y="19607"/>
                    <a:pt x="3970" y="19286"/>
                  </a:cubicBezTo>
                  <a:lnTo>
                    <a:pt x="3970" y="19286"/>
                  </a:lnTo>
                  <a:cubicBezTo>
                    <a:pt x="3989" y="19248"/>
                    <a:pt x="4020" y="19217"/>
                    <a:pt x="4046" y="19173"/>
                  </a:cubicBezTo>
                  <a:lnTo>
                    <a:pt x="4046" y="19173"/>
                  </a:lnTo>
                  <a:cubicBezTo>
                    <a:pt x="4096" y="19343"/>
                    <a:pt x="4090" y="19506"/>
                    <a:pt x="4033" y="20048"/>
                  </a:cubicBezTo>
                  <a:lnTo>
                    <a:pt x="4033" y="20048"/>
                  </a:lnTo>
                  <a:cubicBezTo>
                    <a:pt x="3983" y="20527"/>
                    <a:pt x="3875" y="20987"/>
                    <a:pt x="3649" y="21409"/>
                  </a:cubicBezTo>
                  <a:lnTo>
                    <a:pt x="3649" y="21409"/>
                  </a:lnTo>
                  <a:cubicBezTo>
                    <a:pt x="3453" y="21768"/>
                    <a:pt x="3245" y="22127"/>
                    <a:pt x="2937" y="22411"/>
                  </a:cubicBezTo>
                  <a:lnTo>
                    <a:pt x="2937" y="22411"/>
                  </a:lnTo>
                  <a:cubicBezTo>
                    <a:pt x="2949" y="22360"/>
                    <a:pt x="2981" y="22316"/>
                    <a:pt x="3006" y="22266"/>
                  </a:cubicBezTo>
                  <a:moveTo>
                    <a:pt x="2748" y="22940"/>
                  </a:moveTo>
                  <a:cubicBezTo>
                    <a:pt x="3510" y="22165"/>
                    <a:pt x="4083" y="21302"/>
                    <a:pt x="4253" y="20187"/>
                  </a:cubicBezTo>
                  <a:lnTo>
                    <a:pt x="4253" y="20187"/>
                  </a:lnTo>
                  <a:cubicBezTo>
                    <a:pt x="4260" y="20212"/>
                    <a:pt x="4279" y="20237"/>
                    <a:pt x="4285" y="20262"/>
                  </a:cubicBezTo>
                  <a:lnTo>
                    <a:pt x="4285" y="20262"/>
                  </a:lnTo>
                  <a:cubicBezTo>
                    <a:pt x="4411" y="20924"/>
                    <a:pt x="4291" y="21529"/>
                    <a:pt x="3869" y="22058"/>
                  </a:cubicBezTo>
                  <a:lnTo>
                    <a:pt x="3869" y="22058"/>
                  </a:lnTo>
                  <a:cubicBezTo>
                    <a:pt x="3586" y="22423"/>
                    <a:pt x="3227" y="22694"/>
                    <a:pt x="2842" y="22934"/>
                  </a:cubicBezTo>
                  <a:lnTo>
                    <a:pt x="2842" y="22934"/>
                  </a:lnTo>
                  <a:cubicBezTo>
                    <a:pt x="2830" y="22940"/>
                    <a:pt x="2811" y="22959"/>
                    <a:pt x="2785" y="22959"/>
                  </a:cubicBezTo>
                  <a:lnTo>
                    <a:pt x="2785" y="22959"/>
                  </a:lnTo>
                  <a:cubicBezTo>
                    <a:pt x="2773" y="22959"/>
                    <a:pt x="2760" y="22953"/>
                    <a:pt x="2748" y="2294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 txBox="1">
            <a:spLocks noGrp="1"/>
          </p:cNvSpPr>
          <p:nvPr>
            <p:ph type="ctrTitle" idx="2"/>
          </p:nvPr>
        </p:nvSpPr>
        <p:spPr>
          <a:xfrm>
            <a:off x="1539150" y="2470200"/>
            <a:ext cx="6065700" cy="85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Yeseva One"/>
              <a:buNone/>
              <a:defRPr sz="3600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7339368" y="3459263"/>
            <a:ext cx="1203026" cy="1840605"/>
          </a:xfrm>
          <a:custGeom>
            <a:avLst/>
            <a:gdLst/>
            <a:ahLst/>
            <a:cxnLst/>
            <a:rect l="l" t="t" r="r" b="b"/>
            <a:pathLst>
              <a:path w="21031" h="32177" extrusionOk="0">
                <a:moveTo>
                  <a:pt x="8953" y="20"/>
                </a:moveTo>
                <a:cubicBezTo>
                  <a:pt x="8941" y="32"/>
                  <a:pt x="8934" y="45"/>
                  <a:pt x="8928" y="51"/>
                </a:cubicBezTo>
                <a:lnTo>
                  <a:pt x="8928" y="51"/>
                </a:lnTo>
                <a:cubicBezTo>
                  <a:pt x="8922" y="95"/>
                  <a:pt x="8915" y="133"/>
                  <a:pt x="8909" y="171"/>
                </a:cubicBezTo>
                <a:lnTo>
                  <a:pt x="8909" y="171"/>
                </a:lnTo>
                <a:lnTo>
                  <a:pt x="8903" y="221"/>
                </a:lnTo>
                <a:lnTo>
                  <a:pt x="8846" y="543"/>
                </a:lnTo>
                <a:cubicBezTo>
                  <a:pt x="8796" y="820"/>
                  <a:pt x="8752" y="1091"/>
                  <a:pt x="8701" y="1362"/>
                </a:cubicBezTo>
                <a:lnTo>
                  <a:pt x="8701" y="1362"/>
                </a:lnTo>
                <a:cubicBezTo>
                  <a:pt x="8689" y="1431"/>
                  <a:pt x="8676" y="1500"/>
                  <a:pt x="8657" y="1563"/>
                </a:cubicBezTo>
                <a:lnTo>
                  <a:pt x="8657" y="1563"/>
                </a:lnTo>
                <a:lnTo>
                  <a:pt x="8644" y="1614"/>
                </a:lnTo>
                <a:cubicBezTo>
                  <a:pt x="8512" y="2149"/>
                  <a:pt x="8418" y="2704"/>
                  <a:pt x="8367" y="3277"/>
                </a:cubicBezTo>
                <a:lnTo>
                  <a:pt x="8367" y="3277"/>
                </a:lnTo>
                <a:cubicBezTo>
                  <a:pt x="8298" y="4046"/>
                  <a:pt x="8128" y="4776"/>
                  <a:pt x="7857" y="5450"/>
                </a:cubicBezTo>
                <a:lnTo>
                  <a:pt x="7857" y="5450"/>
                </a:lnTo>
                <a:cubicBezTo>
                  <a:pt x="7712" y="5829"/>
                  <a:pt x="7561" y="6225"/>
                  <a:pt x="7391" y="6717"/>
                </a:cubicBezTo>
                <a:lnTo>
                  <a:pt x="7391" y="6717"/>
                </a:lnTo>
                <a:cubicBezTo>
                  <a:pt x="7233" y="7177"/>
                  <a:pt x="7101" y="7656"/>
                  <a:pt x="7006" y="8141"/>
                </a:cubicBezTo>
                <a:lnTo>
                  <a:pt x="7006" y="8141"/>
                </a:lnTo>
                <a:cubicBezTo>
                  <a:pt x="6931" y="8519"/>
                  <a:pt x="6931" y="8909"/>
                  <a:pt x="7013" y="9300"/>
                </a:cubicBezTo>
                <a:lnTo>
                  <a:pt x="7013" y="9300"/>
                </a:lnTo>
                <a:cubicBezTo>
                  <a:pt x="7069" y="9602"/>
                  <a:pt x="7183" y="9835"/>
                  <a:pt x="7359" y="10012"/>
                </a:cubicBezTo>
                <a:lnTo>
                  <a:pt x="7359" y="10012"/>
                </a:lnTo>
                <a:cubicBezTo>
                  <a:pt x="7422" y="10075"/>
                  <a:pt x="7454" y="10150"/>
                  <a:pt x="7447" y="10239"/>
                </a:cubicBezTo>
                <a:lnTo>
                  <a:pt x="7447" y="10239"/>
                </a:lnTo>
                <a:cubicBezTo>
                  <a:pt x="7435" y="10585"/>
                  <a:pt x="7473" y="10951"/>
                  <a:pt x="7567" y="11360"/>
                </a:cubicBezTo>
                <a:lnTo>
                  <a:pt x="7567" y="11360"/>
                </a:lnTo>
                <a:cubicBezTo>
                  <a:pt x="7573" y="11379"/>
                  <a:pt x="7580" y="11404"/>
                  <a:pt x="7580" y="11429"/>
                </a:cubicBezTo>
                <a:lnTo>
                  <a:pt x="7580" y="11429"/>
                </a:lnTo>
                <a:lnTo>
                  <a:pt x="7586" y="11474"/>
                </a:lnTo>
                <a:lnTo>
                  <a:pt x="7573" y="11486"/>
                </a:lnTo>
                <a:cubicBezTo>
                  <a:pt x="7517" y="11524"/>
                  <a:pt x="7479" y="11480"/>
                  <a:pt x="7466" y="11467"/>
                </a:cubicBezTo>
                <a:lnTo>
                  <a:pt x="7466" y="11467"/>
                </a:lnTo>
                <a:lnTo>
                  <a:pt x="7397" y="11385"/>
                </a:lnTo>
                <a:cubicBezTo>
                  <a:pt x="7309" y="11291"/>
                  <a:pt x="7214" y="11190"/>
                  <a:pt x="7132" y="11096"/>
                </a:cubicBezTo>
                <a:lnTo>
                  <a:pt x="7132" y="11096"/>
                </a:lnTo>
                <a:cubicBezTo>
                  <a:pt x="6994" y="10919"/>
                  <a:pt x="6874" y="10724"/>
                  <a:pt x="6798" y="10510"/>
                </a:cubicBezTo>
                <a:lnTo>
                  <a:pt x="6798" y="10510"/>
                </a:lnTo>
                <a:cubicBezTo>
                  <a:pt x="6691" y="10239"/>
                  <a:pt x="6591" y="9961"/>
                  <a:pt x="6496" y="9691"/>
                </a:cubicBezTo>
                <a:lnTo>
                  <a:pt x="6496" y="9691"/>
                </a:lnTo>
                <a:lnTo>
                  <a:pt x="6477" y="9646"/>
                </a:lnTo>
                <a:cubicBezTo>
                  <a:pt x="6383" y="9388"/>
                  <a:pt x="6276" y="9111"/>
                  <a:pt x="6093" y="8865"/>
                </a:cubicBezTo>
                <a:lnTo>
                  <a:pt x="6093" y="8865"/>
                </a:lnTo>
                <a:lnTo>
                  <a:pt x="6074" y="8840"/>
                </a:lnTo>
                <a:cubicBezTo>
                  <a:pt x="6011" y="8752"/>
                  <a:pt x="5948" y="8664"/>
                  <a:pt x="5866" y="8588"/>
                </a:cubicBezTo>
                <a:lnTo>
                  <a:pt x="5866" y="8588"/>
                </a:lnTo>
                <a:cubicBezTo>
                  <a:pt x="5431" y="8166"/>
                  <a:pt x="5135" y="7656"/>
                  <a:pt x="4978" y="7038"/>
                </a:cubicBezTo>
                <a:lnTo>
                  <a:pt x="4978" y="7038"/>
                </a:lnTo>
                <a:cubicBezTo>
                  <a:pt x="4889" y="6711"/>
                  <a:pt x="4745" y="6396"/>
                  <a:pt x="4524" y="6081"/>
                </a:cubicBezTo>
                <a:lnTo>
                  <a:pt x="4524" y="6081"/>
                </a:lnTo>
                <a:cubicBezTo>
                  <a:pt x="4354" y="5835"/>
                  <a:pt x="4146" y="5589"/>
                  <a:pt x="3888" y="5331"/>
                </a:cubicBezTo>
                <a:lnTo>
                  <a:pt x="3888" y="5331"/>
                </a:lnTo>
                <a:cubicBezTo>
                  <a:pt x="3522" y="4959"/>
                  <a:pt x="3195" y="4625"/>
                  <a:pt x="2886" y="4272"/>
                </a:cubicBezTo>
                <a:lnTo>
                  <a:pt x="2886" y="4272"/>
                </a:lnTo>
                <a:cubicBezTo>
                  <a:pt x="2854" y="4228"/>
                  <a:pt x="2804" y="4190"/>
                  <a:pt x="2747" y="4159"/>
                </a:cubicBezTo>
                <a:lnTo>
                  <a:pt x="2747" y="4159"/>
                </a:lnTo>
                <a:cubicBezTo>
                  <a:pt x="2728" y="4146"/>
                  <a:pt x="2716" y="4153"/>
                  <a:pt x="2703" y="4165"/>
                </a:cubicBezTo>
                <a:lnTo>
                  <a:pt x="2703" y="4165"/>
                </a:lnTo>
                <a:cubicBezTo>
                  <a:pt x="2691" y="4178"/>
                  <a:pt x="2684" y="4190"/>
                  <a:pt x="2691" y="4203"/>
                </a:cubicBezTo>
                <a:lnTo>
                  <a:pt x="2691" y="4203"/>
                </a:lnTo>
                <a:cubicBezTo>
                  <a:pt x="2697" y="4241"/>
                  <a:pt x="2716" y="4291"/>
                  <a:pt x="2735" y="4335"/>
                </a:cubicBezTo>
                <a:lnTo>
                  <a:pt x="2735" y="4335"/>
                </a:lnTo>
                <a:cubicBezTo>
                  <a:pt x="2779" y="4417"/>
                  <a:pt x="2823" y="4505"/>
                  <a:pt x="2867" y="4594"/>
                </a:cubicBezTo>
                <a:lnTo>
                  <a:pt x="2867" y="4594"/>
                </a:lnTo>
                <a:cubicBezTo>
                  <a:pt x="2974" y="4814"/>
                  <a:pt x="3088" y="5047"/>
                  <a:pt x="3214" y="5268"/>
                </a:cubicBezTo>
                <a:lnTo>
                  <a:pt x="3214" y="5268"/>
                </a:lnTo>
                <a:cubicBezTo>
                  <a:pt x="3497" y="5778"/>
                  <a:pt x="3749" y="6326"/>
                  <a:pt x="4001" y="7007"/>
                </a:cubicBezTo>
                <a:lnTo>
                  <a:pt x="4001" y="7007"/>
                </a:lnTo>
                <a:cubicBezTo>
                  <a:pt x="4045" y="7126"/>
                  <a:pt x="4096" y="7240"/>
                  <a:pt x="4140" y="7359"/>
                </a:cubicBezTo>
                <a:lnTo>
                  <a:pt x="4140" y="7359"/>
                </a:lnTo>
                <a:lnTo>
                  <a:pt x="4215" y="7548"/>
                </a:lnTo>
                <a:cubicBezTo>
                  <a:pt x="4348" y="7901"/>
                  <a:pt x="4524" y="8229"/>
                  <a:pt x="4738" y="8519"/>
                </a:cubicBezTo>
                <a:lnTo>
                  <a:pt x="4738" y="8519"/>
                </a:lnTo>
                <a:cubicBezTo>
                  <a:pt x="4971" y="8846"/>
                  <a:pt x="5173" y="9212"/>
                  <a:pt x="5356" y="9628"/>
                </a:cubicBezTo>
                <a:lnTo>
                  <a:pt x="5356" y="9628"/>
                </a:lnTo>
                <a:cubicBezTo>
                  <a:pt x="5438" y="9817"/>
                  <a:pt x="5557" y="10069"/>
                  <a:pt x="5709" y="10308"/>
                </a:cubicBezTo>
                <a:lnTo>
                  <a:pt x="5709" y="10308"/>
                </a:lnTo>
                <a:cubicBezTo>
                  <a:pt x="5954" y="10686"/>
                  <a:pt x="6282" y="10982"/>
                  <a:pt x="6691" y="11190"/>
                </a:cubicBezTo>
                <a:lnTo>
                  <a:pt x="6691" y="11190"/>
                </a:lnTo>
                <a:cubicBezTo>
                  <a:pt x="6817" y="11259"/>
                  <a:pt x="6950" y="11297"/>
                  <a:pt x="7088" y="11316"/>
                </a:cubicBezTo>
                <a:lnTo>
                  <a:pt x="7088" y="11316"/>
                </a:lnTo>
                <a:cubicBezTo>
                  <a:pt x="7176" y="11329"/>
                  <a:pt x="7246" y="11366"/>
                  <a:pt x="7309" y="11429"/>
                </a:cubicBezTo>
                <a:lnTo>
                  <a:pt x="7309" y="11429"/>
                </a:lnTo>
                <a:cubicBezTo>
                  <a:pt x="7353" y="11480"/>
                  <a:pt x="7403" y="11530"/>
                  <a:pt x="7454" y="11587"/>
                </a:cubicBezTo>
                <a:lnTo>
                  <a:pt x="7454" y="11587"/>
                </a:lnTo>
                <a:cubicBezTo>
                  <a:pt x="7517" y="11650"/>
                  <a:pt x="7586" y="11719"/>
                  <a:pt x="7649" y="11789"/>
                </a:cubicBezTo>
                <a:lnTo>
                  <a:pt x="7649" y="11789"/>
                </a:lnTo>
                <a:cubicBezTo>
                  <a:pt x="7687" y="11833"/>
                  <a:pt x="7725" y="11896"/>
                  <a:pt x="7744" y="11965"/>
                </a:cubicBezTo>
                <a:lnTo>
                  <a:pt x="7744" y="11965"/>
                </a:lnTo>
                <a:cubicBezTo>
                  <a:pt x="7870" y="12343"/>
                  <a:pt x="8059" y="12721"/>
                  <a:pt x="8355" y="13181"/>
                </a:cubicBezTo>
                <a:lnTo>
                  <a:pt x="8355" y="13181"/>
                </a:lnTo>
                <a:cubicBezTo>
                  <a:pt x="8380" y="13219"/>
                  <a:pt x="8405" y="13263"/>
                  <a:pt x="8430" y="13307"/>
                </a:cubicBezTo>
                <a:lnTo>
                  <a:pt x="8430" y="13307"/>
                </a:lnTo>
                <a:lnTo>
                  <a:pt x="8500" y="13427"/>
                </a:lnTo>
                <a:lnTo>
                  <a:pt x="8449" y="13420"/>
                </a:lnTo>
                <a:cubicBezTo>
                  <a:pt x="8437" y="13420"/>
                  <a:pt x="8418" y="13420"/>
                  <a:pt x="8405" y="13420"/>
                </a:cubicBezTo>
                <a:lnTo>
                  <a:pt x="8405" y="13420"/>
                </a:lnTo>
                <a:cubicBezTo>
                  <a:pt x="8374" y="13420"/>
                  <a:pt x="8355" y="13420"/>
                  <a:pt x="8329" y="13414"/>
                </a:cubicBezTo>
                <a:lnTo>
                  <a:pt x="8329" y="13414"/>
                </a:lnTo>
                <a:cubicBezTo>
                  <a:pt x="7970" y="13351"/>
                  <a:pt x="7624" y="13206"/>
                  <a:pt x="7277" y="12973"/>
                </a:cubicBezTo>
                <a:lnTo>
                  <a:pt x="7277" y="12973"/>
                </a:lnTo>
                <a:cubicBezTo>
                  <a:pt x="7139" y="12872"/>
                  <a:pt x="7013" y="12778"/>
                  <a:pt x="6906" y="12677"/>
                </a:cubicBezTo>
                <a:lnTo>
                  <a:pt x="6906" y="12677"/>
                </a:lnTo>
                <a:cubicBezTo>
                  <a:pt x="6654" y="12450"/>
                  <a:pt x="6364" y="12179"/>
                  <a:pt x="6099" y="11877"/>
                </a:cubicBezTo>
                <a:lnTo>
                  <a:pt x="6099" y="11877"/>
                </a:lnTo>
                <a:cubicBezTo>
                  <a:pt x="5935" y="11694"/>
                  <a:pt x="5772" y="11518"/>
                  <a:pt x="5633" y="11366"/>
                </a:cubicBezTo>
                <a:lnTo>
                  <a:pt x="5633" y="11366"/>
                </a:lnTo>
                <a:cubicBezTo>
                  <a:pt x="5249" y="10951"/>
                  <a:pt x="4776" y="10623"/>
                  <a:pt x="4234" y="10384"/>
                </a:cubicBezTo>
                <a:lnTo>
                  <a:pt x="4234" y="10384"/>
                </a:lnTo>
                <a:lnTo>
                  <a:pt x="4171" y="10358"/>
                </a:lnTo>
                <a:cubicBezTo>
                  <a:pt x="4102" y="10327"/>
                  <a:pt x="4026" y="10295"/>
                  <a:pt x="3957" y="10270"/>
                </a:cubicBezTo>
                <a:lnTo>
                  <a:pt x="3957" y="10270"/>
                </a:lnTo>
                <a:cubicBezTo>
                  <a:pt x="3472" y="10087"/>
                  <a:pt x="2999" y="9817"/>
                  <a:pt x="2458" y="9432"/>
                </a:cubicBezTo>
                <a:lnTo>
                  <a:pt x="2458" y="9432"/>
                </a:lnTo>
                <a:cubicBezTo>
                  <a:pt x="1966" y="9073"/>
                  <a:pt x="1405" y="8764"/>
                  <a:pt x="744" y="8475"/>
                </a:cubicBezTo>
                <a:lnTo>
                  <a:pt x="744" y="8475"/>
                </a:lnTo>
                <a:lnTo>
                  <a:pt x="738" y="8475"/>
                </a:lnTo>
                <a:cubicBezTo>
                  <a:pt x="700" y="8456"/>
                  <a:pt x="662" y="8443"/>
                  <a:pt x="630" y="8437"/>
                </a:cubicBezTo>
                <a:lnTo>
                  <a:pt x="630" y="8437"/>
                </a:lnTo>
                <a:cubicBezTo>
                  <a:pt x="612" y="8437"/>
                  <a:pt x="580" y="8443"/>
                  <a:pt x="567" y="8456"/>
                </a:cubicBezTo>
                <a:lnTo>
                  <a:pt x="567" y="8456"/>
                </a:lnTo>
                <a:cubicBezTo>
                  <a:pt x="555" y="8475"/>
                  <a:pt x="561" y="8512"/>
                  <a:pt x="567" y="8525"/>
                </a:cubicBezTo>
                <a:lnTo>
                  <a:pt x="567" y="8525"/>
                </a:lnTo>
                <a:cubicBezTo>
                  <a:pt x="593" y="8557"/>
                  <a:pt x="618" y="8588"/>
                  <a:pt x="668" y="8626"/>
                </a:cubicBezTo>
                <a:lnTo>
                  <a:pt x="668" y="8626"/>
                </a:lnTo>
                <a:cubicBezTo>
                  <a:pt x="738" y="8683"/>
                  <a:pt x="813" y="8733"/>
                  <a:pt x="889" y="8790"/>
                </a:cubicBezTo>
                <a:lnTo>
                  <a:pt x="889" y="8790"/>
                </a:lnTo>
                <a:cubicBezTo>
                  <a:pt x="977" y="8853"/>
                  <a:pt x="1053" y="8909"/>
                  <a:pt x="1135" y="8972"/>
                </a:cubicBezTo>
                <a:lnTo>
                  <a:pt x="1135" y="8972"/>
                </a:lnTo>
                <a:cubicBezTo>
                  <a:pt x="1242" y="9054"/>
                  <a:pt x="1481" y="9231"/>
                  <a:pt x="1481" y="9231"/>
                </a:cubicBezTo>
                <a:lnTo>
                  <a:pt x="1481" y="9231"/>
                </a:lnTo>
                <a:cubicBezTo>
                  <a:pt x="1840" y="9502"/>
                  <a:pt x="2206" y="9785"/>
                  <a:pt x="2565" y="10062"/>
                </a:cubicBezTo>
                <a:lnTo>
                  <a:pt x="2565" y="10062"/>
                </a:lnTo>
                <a:cubicBezTo>
                  <a:pt x="2741" y="10201"/>
                  <a:pt x="2917" y="10371"/>
                  <a:pt x="3132" y="10591"/>
                </a:cubicBezTo>
                <a:lnTo>
                  <a:pt x="3132" y="10591"/>
                </a:lnTo>
                <a:cubicBezTo>
                  <a:pt x="3346" y="10818"/>
                  <a:pt x="3560" y="11045"/>
                  <a:pt x="3768" y="11272"/>
                </a:cubicBezTo>
                <a:lnTo>
                  <a:pt x="3768" y="11272"/>
                </a:lnTo>
                <a:lnTo>
                  <a:pt x="3774" y="11278"/>
                </a:lnTo>
                <a:cubicBezTo>
                  <a:pt x="3938" y="11461"/>
                  <a:pt x="4108" y="11637"/>
                  <a:pt x="4272" y="11814"/>
                </a:cubicBezTo>
                <a:lnTo>
                  <a:pt x="4272" y="11814"/>
                </a:lnTo>
                <a:cubicBezTo>
                  <a:pt x="4568" y="12129"/>
                  <a:pt x="4833" y="12400"/>
                  <a:pt x="5078" y="12645"/>
                </a:cubicBezTo>
                <a:lnTo>
                  <a:pt x="5078" y="12645"/>
                </a:lnTo>
                <a:cubicBezTo>
                  <a:pt x="5274" y="12834"/>
                  <a:pt x="5488" y="13011"/>
                  <a:pt x="5709" y="13156"/>
                </a:cubicBezTo>
                <a:lnTo>
                  <a:pt x="5709" y="13156"/>
                </a:lnTo>
                <a:cubicBezTo>
                  <a:pt x="6036" y="13376"/>
                  <a:pt x="6364" y="13509"/>
                  <a:pt x="6704" y="13559"/>
                </a:cubicBezTo>
                <a:lnTo>
                  <a:pt x="6704" y="13559"/>
                </a:lnTo>
                <a:cubicBezTo>
                  <a:pt x="6937" y="13597"/>
                  <a:pt x="7183" y="13609"/>
                  <a:pt x="7416" y="13622"/>
                </a:cubicBezTo>
                <a:lnTo>
                  <a:pt x="7416" y="13622"/>
                </a:lnTo>
                <a:lnTo>
                  <a:pt x="7466" y="13622"/>
                </a:lnTo>
                <a:cubicBezTo>
                  <a:pt x="7624" y="13635"/>
                  <a:pt x="7781" y="13597"/>
                  <a:pt x="7933" y="13527"/>
                </a:cubicBezTo>
                <a:lnTo>
                  <a:pt x="7933" y="13527"/>
                </a:lnTo>
                <a:cubicBezTo>
                  <a:pt x="8046" y="13471"/>
                  <a:pt x="8159" y="13458"/>
                  <a:pt x="8285" y="13502"/>
                </a:cubicBezTo>
                <a:lnTo>
                  <a:pt x="8285" y="13502"/>
                </a:lnTo>
                <a:cubicBezTo>
                  <a:pt x="8317" y="13509"/>
                  <a:pt x="8355" y="13515"/>
                  <a:pt x="8386" y="13527"/>
                </a:cubicBezTo>
                <a:lnTo>
                  <a:pt x="8386" y="13527"/>
                </a:lnTo>
                <a:lnTo>
                  <a:pt x="8424" y="13534"/>
                </a:lnTo>
                <a:cubicBezTo>
                  <a:pt x="8556" y="13565"/>
                  <a:pt x="8670" y="13635"/>
                  <a:pt x="8777" y="13754"/>
                </a:cubicBezTo>
                <a:lnTo>
                  <a:pt x="8777" y="13754"/>
                </a:lnTo>
                <a:cubicBezTo>
                  <a:pt x="8934" y="13931"/>
                  <a:pt x="9104" y="14101"/>
                  <a:pt x="9268" y="14265"/>
                </a:cubicBezTo>
                <a:lnTo>
                  <a:pt x="9268" y="14265"/>
                </a:lnTo>
                <a:lnTo>
                  <a:pt x="9281" y="14277"/>
                </a:lnTo>
                <a:cubicBezTo>
                  <a:pt x="9344" y="14346"/>
                  <a:pt x="9407" y="14409"/>
                  <a:pt x="9476" y="14479"/>
                </a:cubicBezTo>
                <a:lnTo>
                  <a:pt x="9476" y="14479"/>
                </a:lnTo>
                <a:cubicBezTo>
                  <a:pt x="9482" y="14491"/>
                  <a:pt x="9495" y="14504"/>
                  <a:pt x="9514" y="14523"/>
                </a:cubicBezTo>
                <a:lnTo>
                  <a:pt x="9514" y="14523"/>
                </a:lnTo>
                <a:lnTo>
                  <a:pt x="9627" y="14649"/>
                </a:lnTo>
                <a:lnTo>
                  <a:pt x="9533" y="14617"/>
                </a:lnTo>
                <a:cubicBezTo>
                  <a:pt x="9501" y="14605"/>
                  <a:pt x="9482" y="14598"/>
                  <a:pt x="9464" y="14592"/>
                </a:cubicBezTo>
                <a:lnTo>
                  <a:pt x="9464" y="14592"/>
                </a:lnTo>
                <a:cubicBezTo>
                  <a:pt x="9432" y="14586"/>
                  <a:pt x="9407" y="14580"/>
                  <a:pt x="9388" y="14567"/>
                </a:cubicBezTo>
                <a:lnTo>
                  <a:pt x="9388" y="14567"/>
                </a:lnTo>
                <a:cubicBezTo>
                  <a:pt x="9325" y="14535"/>
                  <a:pt x="9262" y="14504"/>
                  <a:pt x="9205" y="14472"/>
                </a:cubicBezTo>
                <a:lnTo>
                  <a:pt x="9205" y="14472"/>
                </a:lnTo>
                <a:cubicBezTo>
                  <a:pt x="9117" y="14435"/>
                  <a:pt x="9029" y="14391"/>
                  <a:pt x="8947" y="14346"/>
                </a:cubicBezTo>
                <a:lnTo>
                  <a:pt x="8947" y="14346"/>
                </a:lnTo>
                <a:cubicBezTo>
                  <a:pt x="8670" y="14220"/>
                  <a:pt x="8374" y="14164"/>
                  <a:pt x="8059" y="14189"/>
                </a:cubicBezTo>
                <a:lnTo>
                  <a:pt x="8059" y="14189"/>
                </a:lnTo>
                <a:lnTo>
                  <a:pt x="8046" y="14189"/>
                </a:lnTo>
                <a:cubicBezTo>
                  <a:pt x="7819" y="14208"/>
                  <a:pt x="7586" y="14227"/>
                  <a:pt x="7359" y="14252"/>
                </a:cubicBezTo>
                <a:lnTo>
                  <a:pt x="7359" y="14252"/>
                </a:lnTo>
                <a:cubicBezTo>
                  <a:pt x="6679" y="14346"/>
                  <a:pt x="5973" y="14252"/>
                  <a:pt x="5198" y="13981"/>
                </a:cubicBezTo>
                <a:lnTo>
                  <a:pt x="5198" y="13981"/>
                </a:lnTo>
                <a:cubicBezTo>
                  <a:pt x="4650" y="13786"/>
                  <a:pt x="4102" y="13483"/>
                  <a:pt x="3522" y="13067"/>
                </a:cubicBezTo>
                <a:lnTo>
                  <a:pt x="3522" y="13067"/>
                </a:lnTo>
                <a:lnTo>
                  <a:pt x="3359" y="12948"/>
                </a:lnTo>
                <a:cubicBezTo>
                  <a:pt x="3239" y="12866"/>
                  <a:pt x="3119" y="12771"/>
                  <a:pt x="2999" y="12689"/>
                </a:cubicBezTo>
                <a:lnTo>
                  <a:pt x="2999" y="12689"/>
                </a:lnTo>
                <a:cubicBezTo>
                  <a:pt x="2728" y="12500"/>
                  <a:pt x="2451" y="12362"/>
                  <a:pt x="2168" y="12267"/>
                </a:cubicBezTo>
                <a:lnTo>
                  <a:pt x="2168" y="12267"/>
                </a:lnTo>
                <a:cubicBezTo>
                  <a:pt x="1639" y="12097"/>
                  <a:pt x="1109" y="11927"/>
                  <a:pt x="586" y="11763"/>
                </a:cubicBezTo>
                <a:lnTo>
                  <a:pt x="586" y="11763"/>
                </a:lnTo>
                <a:lnTo>
                  <a:pt x="171" y="11625"/>
                </a:lnTo>
                <a:cubicBezTo>
                  <a:pt x="133" y="11618"/>
                  <a:pt x="101" y="11606"/>
                  <a:pt x="70" y="11600"/>
                </a:cubicBezTo>
                <a:lnTo>
                  <a:pt x="70" y="11600"/>
                </a:lnTo>
                <a:cubicBezTo>
                  <a:pt x="57" y="11600"/>
                  <a:pt x="32" y="11612"/>
                  <a:pt x="19" y="11625"/>
                </a:cubicBezTo>
                <a:lnTo>
                  <a:pt x="19" y="11625"/>
                </a:lnTo>
                <a:cubicBezTo>
                  <a:pt x="0" y="11644"/>
                  <a:pt x="7" y="11669"/>
                  <a:pt x="26" y="11688"/>
                </a:cubicBezTo>
                <a:lnTo>
                  <a:pt x="26" y="11688"/>
                </a:lnTo>
                <a:cubicBezTo>
                  <a:pt x="45" y="11713"/>
                  <a:pt x="76" y="11732"/>
                  <a:pt x="108" y="11751"/>
                </a:cubicBezTo>
                <a:lnTo>
                  <a:pt x="108" y="11751"/>
                </a:lnTo>
                <a:lnTo>
                  <a:pt x="139" y="11776"/>
                </a:lnTo>
                <a:cubicBezTo>
                  <a:pt x="252" y="11858"/>
                  <a:pt x="530" y="12066"/>
                  <a:pt x="530" y="12066"/>
                </a:cubicBezTo>
                <a:lnTo>
                  <a:pt x="530" y="12066"/>
                </a:lnTo>
                <a:cubicBezTo>
                  <a:pt x="845" y="12299"/>
                  <a:pt x="1166" y="12538"/>
                  <a:pt x="1481" y="12778"/>
                </a:cubicBezTo>
                <a:lnTo>
                  <a:pt x="1481" y="12778"/>
                </a:lnTo>
                <a:cubicBezTo>
                  <a:pt x="1645" y="12904"/>
                  <a:pt x="1809" y="13049"/>
                  <a:pt x="1966" y="13200"/>
                </a:cubicBezTo>
                <a:lnTo>
                  <a:pt x="1966" y="13200"/>
                </a:lnTo>
                <a:cubicBezTo>
                  <a:pt x="2332" y="13559"/>
                  <a:pt x="2697" y="13836"/>
                  <a:pt x="3088" y="14038"/>
                </a:cubicBezTo>
                <a:lnTo>
                  <a:pt x="3088" y="14038"/>
                </a:lnTo>
                <a:cubicBezTo>
                  <a:pt x="3548" y="14271"/>
                  <a:pt x="3976" y="14554"/>
                  <a:pt x="4474" y="14901"/>
                </a:cubicBezTo>
                <a:lnTo>
                  <a:pt x="4474" y="14901"/>
                </a:lnTo>
                <a:cubicBezTo>
                  <a:pt x="4965" y="15254"/>
                  <a:pt x="5513" y="15499"/>
                  <a:pt x="6093" y="15632"/>
                </a:cubicBezTo>
                <a:lnTo>
                  <a:pt x="6093" y="15632"/>
                </a:lnTo>
                <a:cubicBezTo>
                  <a:pt x="6496" y="15726"/>
                  <a:pt x="6899" y="15714"/>
                  <a:pt x="7334" y="15606"/>
                </a:cubicBezTo>
                <a:lnTo>
                  <a:pt x="7334" y="15606"/>
                </a:lnTo>
                <a:cubicBezTo>
                  <a:pt x="7542" y="15550"/>
                  <a:pt x="7756" y="15468"/>
                  <a:pt x="8008" y="15342"/>
                </a:cubicBezTo>
                <a:lnTo>
                  <a:pt x="8008" y="15342"/>
                </a:lnTo>
                <a:cubicBezTo>
                  <a:pt x="8418" y="15147"/>
                  <a:pt x="8878" y="14995"/>
                  <a:pt x="9457" y="14869"/>
                </a:cubicBezTo>
                <a:lnTo>
                  <a:pt x="9457" y="14869"/>
                </a:lnTo>
                <a:cubicBezTo>
                  <a:pt x="9653" y="14825"/>
                  <a:pt x="9810" y="14850"/>
                  <a:pt x="9949" y="14939"/>
                </a:cubicBezTo>
                <a:lnTo>
                  <a:pt x="9949" y="14939"/>
                </a:lnTo>
                <a:lnTo>
                  <a:pt x="9955" y="14945"/>
                </a:lnTo>
                <a:cubicBezTo>
                  <a:pt x="9980" y="14958"/>
                  <a:pt x="10005" y="14976"/>
                  <a:pt x="10024" y="14995"/>
                </a:cubicBezTo>
                <a:lnTo>
                  <a:pt x="10024" y="14995"/>
                </a:lnTo>
                <a:cubicBezTo>
                  <a:pt x="10346" y="15291"/>
                  <a:pt x="10661" y="15588"/>
                  <a:pt x="10982" y="15884"/>
                </a:cubicBezTo>
                <a:lnTo>
                  <a:pt x="10982" y="15884"/>
                </a:lnTo>
                <a:cubicBezTo>
                  <a:pt x="10994" y="15896"/>
                  <a:pt x="11001" y="15909"/>
                  <a:pt x="11013" y="15928"/>
                </a:cubicBezTo>
                <a:lnTo>
                  <a:pt x="11013" y="15928"/>
                </a:lnTo>
                <a:cubicBezTo>
                  <a:pt x="11020" y="15940"/>
                  <a:pt x="11026" y="15947"/>
                  <a:pt x="11032" y="15966"/>
                </a:cubicBezTo>
                <a:lnTo>
                  <a:pt x="11032" y="15966"/>
                </a:lnTo>
                <a:lnTo>
                  <a:pt x="11064" y="16016"/>
                </a:lnTo>
                <a:lnTo>
                  <a:pt x="11007" y="16003"/>
                </a:lnTo>
                <a:cubicBezTo>
                  <a:pt x="10988" y="16003"/>
                  <a:pt x="10976" y="15997"/>
                  <a:pt x="10963" y="15997"/>
                </a:cubicBezTo>
                <a:lnTo>
                  <a:pt x="10963" y="15997"/>
                </a:lnTo>
                <a:cubicBezTo>
                  <a:pt x="10950" y="15997"/>
                  <a:pt x="10938" y="15997"/>
                  <a:pt x="10925" y="15991"/>
                </a:cubicBezTo>
                <a:lnTo>
                  <a:pt x="10925" y="15991"/>
                </a:lnTo>
                <a:cubicBezTo>
                  <a:pt x="10390" y="15770"/>
                  <a:pt x="9829" y="15732"/>
                  <a:pt x="9249" y="15707"/>
                </a:cubicBezTo>
                <a:lnTo>
                  <a:pt x="9249" y="15707"/>
                </a:lnTo>
                <a:cubicBezTo>
                  <a:pt x="8966" y="15695"/>
                  <a:pt x="8663" y="15732"/>
                  <a:pt x="8311" y="15833"/>
                </a:cubicBezTo>
                <a:lnTo>
                  <a:pt x="8311" y="15833"/>
                </a:lnTo>
                <a:cubicBezTo>
                  <a:pt x="7920" y="15940"/>
                  <a:pt x="7599" y="16016"/>
                  <a:pt x="7302" y="16066"/>
                </a:cubicBezTo>
                <a:lnTo>
                  <a:pt x="7302" y="16066"/>
                </a:lnTo>
                <a:cubicBezTo>
                  <a:pt x="6861" y="16142"/>
                  <a:pt x="6458" y="16161"/>
                  <a:pt x="6080" y="16117"/>
                </a:cubicBezTo>
                <a:lnTo>
                  <a:pt x="6080" y="16117"/>
                </a:lnTo>
                <a:cubicBezTo>
                  <a:pt x="5557" y="16060"/>
                  <a:pt x="5028" y="16085"/>
                  <a:pt x="4505" y="16186"/>
                </a:cubicBezTo>
                <a:lnTo>
                  <a:pt x="4505" y="16186"/>
                </a:lnTo>
                <a:cubicBezTo>
                  <a:pt x="4461" y="16192"/>
                  <a:pt x="4411" y="16199"/>
                  <a:pt x="4367" y="16205"/>
                </a:cubicBezTo>
                <a:lnTo>
                  <a:pt x="4367" y="16205"/>
                </a:lnTo>
                <a:cubicBezTo>
                  <a:pt x="4329" y="16211"/>
                  <a:pt x="4291" y="16218"/>
                  <a:pt x="4253" y="16224"/>
                </a:cubicBezTo>
                <a:lnTo>
                  <a:pt x="4253" y="16224"/>
                </a:lnTo>
                <a:cubicBezTo>
                  <a:pt x="3749" y="16318"/>
                  <a:pt x="3251" y="16325"/>
                  <a:pt x="2773" y="16249"/>
                </a:cubicBezTo>
                <a:lnTo>
                  <a:pt x="2773" y="16249"/>
                </a:lnTo>
                <a:cubicBezTo>
                  <a:pt x="2653" y="16230"/>
                  <a:pt x="2533" y="16218"/>
                  <a:pt x="2420" y="16205"/>
                </a:cubicBezTo>
                <a:lnTo>
                  <a:pt x="2420" y="16205"/>
                </a:lnTo>
                <a:cubicBezTo>
                  <a:pt x="2363" y="16199"/>
                  <a:pt x="2313" y="16192"/>
                  <a:pt x="2262" y="16186"/>
                </a:cubicBezTo>
                <a:lnTo>
                  <a:pt x="2262" y="16186"/>
                </a:lnTo>
                <a:cubicBezTo>
                  <a:pt x="1979" y="16161"/>
                  <a:pt x="1695" y="16186"/>
                  <a:pt x="1418" y="16218"/>
                </a:cubicBezTo>
                <a:lnTo>
                  <a:pt x="1418" y="16218"/>
                </a:lnTo>
                <a:lnTo>
                  <a:pt x="1317" y="16230"/>
                </a:lnTo>
                <a:cubicBezTo>
                  <a:pt x="1311" y="16230"/>
                  <a:pt x="1298" y="16230"/>
                  <a:pt x="1298" y="16230"/>
                </a:cubicBezTo>
                <a:lnTo>
                  <a:pt x="1298" y="16230"/>
                </a:lnTo>
                <a:lnTo>
                  <a:pt x="1292" y="16237"/>
                </a:lnTo>
                <a:cubicBezTo>
                  <a:pt x="1286" y="16243"/>
                  <a:pt x="1279" y="16249"/>
                  <a:pt x="1273" y="16255"/>
                </a:cubicBezTo>
                <a:lnTo>
                  <a:pt x="1273" y="16255"/>
                </a:lnTo>
                <a:cubicBezTo>
                  <a:pt x="1261" y="16268"/>
                  <a:pt x="1254" y="16274"/>
                  <a:pt x="1254" y="16274"/>
                </a:cubicBezTo>
                <a:lnTo>
                  <a:pt x="1254" y="16274"/>
                </a:lnTo>
                <a:cubicBezTo>
                  <a:pt x="1254" y="16287"/>
                  <a:pt x="1267" y="16312"/>
                  <a:pt x="1279" y="16318"/>
                </a:cubicBezTo>
                <a:lnTo>
                  <a:pt x="1279" y="16318"/>
                </a:lnTo>
                <a:cubicBezTo>
                  <a:pt x="1305" y="16337"/>
                  <a:pt x="1342" y="16344"/>
                  <a:pt x="1368" y="16350"/>
                </a:cubicBezTo>
                <a:lnTo>
                  <a:pt x="1368" y="16350"/>
                </a:lnTo>
                <a:cubicBezTo>
                  <a:pt x="1903" y="16463"/>
                  <a:pt x="2407" y="16678"/>
                  <a:pt x="2892" y="16885"/>
                </a:cubicBezTo>
                <a:lnTo>
                  <a:pt x="2892" y="16885"/>
                </a:lnTo>
                <a:lnTo>
                  <a:pt x="2911" y="16892"/>
                </a:lnTo>
                <a:cubicBezTo>
                  <a:pt x="3207" y="17024"/>
                  <a:pt x="3478" y="17131"/>
                  <a:pt x="3743" y="17232"/>
                </a:cubicBezTo>
                <a:lnTo>
                  <a:pt x="3743" y="17232"/>
                </a:lnTo>
                <a:cubicBezTo>
                  <a:pt x="4020" y="17339"/>
                  <a:pt x="4316" y="17396"/>
                  <a:pt x="4656" y="17402"/>
                </a:cubicBezTo>
                <a:lnTo>
                  <a:pt x="4656" y="17402"/>
                </a:lnTo>
                <a:cubicBezTo>
                  <a:pt x="4984" y="17408"/>
                  <a:pt x="5305" y="17427"/>
                  <a:pt x="5576" y="17446"/>
                </a:cubicBezTo>
                <a:lnTo>
                  <a:pt x="5576" y="17446"/>
                </a:lnTo>
                <a:cubicBezTo>
                  <a:pt x="6005" y="17465"/>
                  <a:pt x="6439" y="17452"/>
                  <a:pt x="6855" y="17440"/>
                </a:cubicBezTo>
                <a:lnTo>
                  <a:pt x="6855" y="17440"/>
                </a:lnTo>
                <a:cubicBezTo>
                  <a:pt x="6975" y="17434"/>
                  <a:pt x="7088" y="17434"/>
                  <a:pt x="7208" y="17427"/>
                </a:cubicBezTo>
                <a:lnTo>
                  <a:pt x="7208" y="17427"/>
                </a:lnTo>
                <a:lnTo>
                  <a:pt x="7422" y="17427"/>
                </a:lnTo>
                <a:lnTo>
                  <a:pt x="7410" y="17465"/>
                </a:lnTo>
                <a:cubicBezTo>
                  <a:pt x="7403" y="17471"/>
                  <a:pt x="7403" y="17484"/>
                  <a:pt x="7397" y="17490"/>
                </a:cubicBezTo>
                <a:lnTo>
                  <a:pt x="7397" y="17490"/>
                </a:lnTo>
                <a:cubicBezTo>
                  <a:pt x="7391" y="17509"/>
                  <a:pt x="7391" y="17528"/>
                  <a:pt x="7372" y="17541"/>
                </a:cubicBezTo>
                <a:lnTo>
                  <a:pt x="7372" y="17541"/>
                </a:lnTo>
                <a:lnTo>
                  <a:pt x="7347" y="17566"/>
                </a:lnTo>
                <a:cubicBezTo>
                  <a:pt x="7126" y="17767"/>
                  <a:pt x="6969" y="18026"/>
                  <a:pt x="6817" y="18271"/>
                </a:cubicBezTo>
                <a:lnTo>
                  <a:pt x="6817" y="18271"/>
                </a:lnTo>
                <a:lnTo>
                  <a:pt x="6786" y="18322"/>
                </a:lnTo>
                <a:cubicBezTo>
                  <a:pt x="6622" y="18587"/>
                  <a:pt x="6458" y="18801"/>
                  <a:pt x="6269" y="18983"/>
                </a:cubicBezTo>
                <a:lnTo>
                  <a:pt x="6269" y="18983"/>
                </a:lnTo>
                <a:cubicBezTo>
                  <a:pt x="6250" y="19002"/>
                  <a:pt x="6231" y="19021"/>
                  <a:pt x="6213" y="19040"/>
                </a:cubicBezTo>
                <a:lnTo>
                  <a:pt x="6213" y="19040"/>
                </a:lnTo>
                <a:cubicBezTo>
                  <a:pt x="5910" y="19317"/>
                  <a:pt x="5557" y="19519"/>
                  <a:pt x="5123" y="19651"/>
                </a:cubicBezTo>
                <a:lnTo>
                  <a:pt x="5123" y="19651"/>
                </a:lnTo>
                <a:cubicBezTo>
                  <a:pt x="5072" y="19670"/>
                  <a:pt x="5015" y="19683"/>
                  <a:pt x="4965" y="19702"/>
                </a:cubicBezTo>
                <a:lnTo>
                  <a:pt x="4965" y="19702"/>
                </a:lnTo>
                <a:cubicBezTo>
                  <a:pt x="4877" y="19727"/>
                  <a:pt x="4782" y="19752"/>
                  <a:pt x="4694" y="19784"/>
                </a:cubicBezTo>
                <a:lnTo>
                  <a:pt x="4694" y="19784"/>
                </a:lnTo>
                <a:cubicBezTo>
                  <a:pt x="4430" y="19878"/>
                  <a:pt x="4178" y="20017"/>
                  <a:pt x="3938" y="20155"/>
                </a:cubicBezTo>
                <a:lnTo>
                  <a:pt x="3938" y="20155"/>
                </a:lnTo>
                <a:cubicBezTo>
                  <a:pt x="3875" y="20193"/>
                  <a:pt x="3806" y="20231"/>
                  <a:pt x="3743" y="20262"/>
                </a:cubicBezTo>
                <a:lnTo>
                  <a:pt x="3743" y="20262"/>
                </a:lnTo>
                <a:cubicBezTo>
                  <a:pt x="3737" y="20269"/>
                  <a:pt x="3724" y="20275"/>
                  <a:pt x="3711" y="20288"/>
                </a:cubicBezTo>
                <a:lnTo>
                  <a:pt x="3711" y="20288"/>
                </a:lnTo>
                <a:cubicBezTo>
                  <a:pt x="3699" y="20300"/>
                  <a:pt x="3686" y="20313"/>
                  <a:pt x="3674" y="20325"/>
                </a:cubicBezTo>
                <a:lnTo>
                  <a:pt x="3674" y="20325"/>
                </a:lnTo>
                <a:cubicBezTo>
                  <a:pt x="3667" y="20338"/>
                  <a:pt x="3667" y="20351"/>
                  <a:pt x="3674" y="20357"/>
                </a:cubicBezTo>
                <a:lnTo>
                  <a:pt x="3674" y="20357"/>
                </a:lnTo>
                <a:cubicBezTo>
                  <a:pt x="3674" y="20369"/>
                  <a:pt x="3686" y="20382"/>
                  <a:pt x="3699" y="20382"/>
                </a:cubicBezTo>
                <a:lnTo>
                  <a:pt x="3699" y="20382"/>
                </a:lnTo>
                <a:cubicBezTo>
                  <a:pt x="3724" y="20388"/>
                  <a:pt x="3749" y="20388"/>
                  <a:pt x="3781" y="20382"/>
                </a:cubicBezTo>
                <a:lnTo>
                  <a:pt x="3781" y="20382"/>
                </a:lnTo>
                <a:lnTo>
                  <a:pt x="4329" y="20332"/>
                </a:lnTo>
                <a:cubicBezTo>
                  <a:pt x="4562" y="20313"/>
                  <a:pt x="4789" y="20288"/>
                  <a:pt x="5015" y="20269"/>
                </a:cubicBezTo>
                <a:lnTo>
                  <a:pt x="5015" y="20269"/>
                </a:lnTo>
                <a:cubicBezTo>
                  <a:pt x="5274" y="20243"/>
                  <a:pt x="5507" y="20262"/>
                  <a:pt x="5727" y="20332"/>
                </a:cubicBezTo>
                <a:lnTo>
                  <a:pt x="5727" y="20332"/>
                </a:lnTo>
                <a:cubicBezTo>
                  <a:pt x="5765" y="20338"/>
                  <a:pt x="5797" y="20351"/>
                  <a:pt x="5835" y="20357"/>
                </a:cubicBezTo>
                <a:lnTo>
                  <a:pt x="5835" y="20357"/>
                </a:lnTo>
                <a:cubicBezTo>
                  <a:pt x="5860" y="20363"/>
                  <a:pt x="5891" y="20369"/>
                  <a:pt x="5916" y="20376"/>
                </a:cubicBezTo>
                <a:lnTo>
                  <a:pt x="5916" y="20376"/>
                </a:lnTo>
                <a:cubicBezTo>
                  <a:pt x="6408" y="20508"/>
                  <a:pt x="6924" y="20540"/>
                  <a:pt x="7498" y="20464"/>
                </a:cubicBezTo>
                <a:lnTo>
                  <a:pt x="7498" y="20464"/>
                </a:lnTo>
                <a:cubicBezTo>
                  <a:pt x="7611" y="20445"/>
                  <a:pt x="7718" y="20432"/>
                  <a:pt x="7825" y="20420"/>
                </a:cubicBezTo>
                <a:lnTo>
                  <a:pt x="7825" y="20420"/>
                </a:lnTo>
                <a:lnTo>
                  <a:pt x="7876" y="20414"/>
                </a:lnTo>
                <a:cubicBezTo>
                  <a:pt x="8002" y="20395"/>
                  <a:pt x="8134" y="20376"/>
                  <a:pt x="8266" y="20357"/>
                </a:cubicBezTo>
                <a:lnTo>
                  <a:pt x="8266" y="20357"/>
                </a:lnTo>
                <a:cubicBezTo>
                  <a:pt x="8298" y="20357"/>
                  <a:pt x="8329" y="20351"/>
                  <a:pt x="8367" y="20351"/>
                </a:cubicBezTo>
                <a:lnTo>
                  <a:pt x="8367" y="20351"/>
                </a:lnTo>
                <a:cubicBezTo>
                  <a:pt x="8399" y="20351"/>
                  <a:pt x="8424" y="20351"/>
                  <a:pt x="8455" y="20351"/>
                </a:cubicBezTo>
                <a:lnTo>
                  <a:pt x="8455" y="20351"/>
                </a:lnTo>
                <a:lnTo>
                  <a:pt x="8544" y="20344"/>
                </a:lnTo>
                <a:lnTo>
                  <a:pt x="8468" y="20395"/>
                </a:lnTo>
                <a:cubicBezTo>
                  <a:pt x="8449" y="20407"/>
                  <a:pt x="8437" y="20420"/>
                  <a:pt x="8424" y="20432"/>
                </a:cubicBezTo>
                <a:lnTo>
                  <a:pt x="8424" y="20432"/>
                </a:lnTo>
                <a:cubicBezTo>
                  <a:pt x="8405" y="20445"/>
                  <a:pt x="8392" y="20458"/>
                  <a:pt x="8374" y="20464"/>
                </a:cubicBezTo>
                <a:lnTo>
                  <a:pt x="8374" y="20464"/>
                </a:lnTo>
                <a:cubicBezTo>
                  <a:pt x="8103" y="20603"/>
                  <a:pt x="7838" y="20792"/>
                  <a:pt x="7573" y="21031"/>
                </a:cubicBezTo>
                <a:lnTo>
                  <a:pt x="7573" y="21031"/>
                </a:lnTo>
                <a:cubicBezTo>
                  <a:pt x="7435" y="21163"/>
                  <a:pt x="7290" y="21315"/>
                  <a:pt x="7132" y="21491"/>
                </a:cubicBezTo>
                <a:lnTo>
                  <a:pt x="7132" y="21491"/>
                </a:lnTo>
                <a:cubicBezTo>
                  <a:pt x="7057" y="21573"/>
                  <a:pt x="6981" y="21648"/>
                  <a:pt x="6899" y="21724"/>
                </a:cubicBezTo>
                <a:lnTo>
                  <a:pt x="6899" y="21724"/>
                </a:lnTo>
                <a:cubicBezTo>
                  <a:pt x="6761" y="21850"/>
                  <a:pt x="6609" y="21970"/>
                  <a:pt x="6446" y="22077"/>
                </a:cubicBezTo>
                <a:lnTo>
                  <a:pt x="6446" y="22077"/>
                </a:lnTo>
                <a:cubicBezTo>
                  <a:pt x="6282" y="22190"/>
                  <a:pt x="6080" y="22260"/>
                  <a:pt x="5809" y="22297"/>
                </a:cubicBezTo>
                <a:lnTo>
                  <a:pt x="5809" y="22297"/>
                </a:lnTo>
                <a:cubicBezTo>
                  <a:pt x="5727" y="22310"/>
                  <a:pt x="5639" y="22323"/>
                  <a:pt x="5557" y="22329"/>
                </a:cubicBezTo>
                <a:lnTo>
                  <a:pt x="5557" y="22329"/>
                </a:lnTo>
                <a:cubicBezTo>
                  <a:pt x="5494" y="22335"/>
                  <a:pt x="5431" y="22348"/>
                  <a:pt x="5362" y="22354"/>
                </a:cubicBezTo>
                <a:lnTo>
                  <a:pt x="5362" y="22354"/>
                </a:lnTo>
                <a:cubicBezTo>
                  <a:pt x="5293" y="22360"/>
                  <a:pt x="5230" y="22373"/>
                  <a:pt x="5179" y="22392"/>
                </a:cubicBezTo>
                <a:lnTo>
                  <a:pt x="5179" y="22392"/>
                </a:lnTo>
                <a:cubicBezTo>
                  <a:pt x="5179" y="22392"/>
                  <a:pt x="5173" y="22398"/>
                  <a:pt x="5167" y="22398"/>
                </a:cubicBezTo>
                <a:lnTo>
                  <a:pt x="5167" y="22398"/>
                </a:lnTo>
                <a:cubicBezTo>
                  <a:pt x="5154" y="22411"/>
                  <a:pt x="5148" y="22423"/>
                  <a:pt x="5148" y="22423"/>
                </a:cubicBezTo>
                <a:lnTo>
                  <a:pt x="5148" y="22423"/>
                </a:lnTo>
                <a:cubicBezTo>
                  <a:pt x="5154" y="22449"/>
                  <a:pt x="5173" y="22480"/>
                  <a:pt x="5186" y="22486"/>
                </a:cubicBezTo>
                <a:lnTo>
                  <a:pt x="5186" y="22486"/>
                </a:lnTo>
                <a:cubicBezTo>
                  <a:pt x="5211" y="22499"/>
                  <a:pt x="5249" y="22512"/>
                  <a:pt x="5299" y="22512"/>
                </a:cubicBezTo>
                <a:lnTo>
                  <a:pt x="5299" y="22512"/>
                </a:lnTo>
                <a:cubicBezTo>
                  <a:pt x="5463" y="22518"/>
                  <a:pt x="5627" y="22518"/>
                  <a:pt x="5746" y="22518"/>
                </a:cubicBezTo>
                <a:lnTo>
                  <a:pt x="5746" y="22518"/>
                </a:lnTo>
                <a:cubicBezTo>
                  <a:pt x="5809" y="22518"/>
                  <a:pt x="5872" y="22512"/>
                  <a:pt x="5935" y="22512"/>
                </a:cubicBezTo>
                <a:lnTo>
                  <a:pt x="5935" y="22512"/>
                </a:lnTo>
                <a:cubicBezTo>
                  <a:pt x="6049" y="22512"/>
                  <a:pt x="6168" y="22512"/>
                  <a:pt x="6288" y="22512"/>
                </a:cubicBezTo>
                <a:lnTo>
                  <a:pt x="6288" y="22512"/>
                </a:lnTo>
                <a:cubicBezTo>
                  <a:pt x="6483" y="22524"/>
                  <a:pt x="6654" y="22486"/>
                  <a:pt x="6805" y="22398"/>
                </a:cubicBezTo>
                <a:lnTo>
                  <a:pt x="6805" y="22398"/>
                </a:lnTo>
                <a:cubicBezTo>
                  <a:pt x="6962" y="22310"/>
                  <a:pt x="7095" y="22241"/>
                  <a:pt x="7227" y="22178"/>
                </a:cubicBezTo>
                <a:lnTo>
                  <a:pt x="7227" y="22178"/>
                </a:lnTo>
                <a:cubicBezTo>
                  <a:pt x="7315" y="22134"/>
                  <a:pt x="7410" y="22083"/>
                  <a:pt x="7536" y="22108"/>
                </a:cubicBezTo>
                <a:lnTo>
                  <a:pt x="7536" y="22108"/>
                </a:lnTo>
                <a:lnTo>
                  <a:pt x="7567" y="22115"/>
                </a:lnTo>
                <a:lnTo>
                  <a:pt x="7555" y="22146"/>
                </a:lnTo>
                <a:cubicBezTo>
                  <a:pt x="7548" y="22152"/>
                  <a:pt x="7548" y="22159"/>
                  <a:pt x="7542" y="22165"/>
                </a:cubicBezTo>
                <a:lnTo>
                  <a:pt x="7542" y="22165"/>
                </a:lnTo>
                <a:cubicBezTo>
                  <a:pt x="7536" y="22184"/>
                  <a:pt x="7529" y="22203"/>
                  <a:pt x="7517" y="22215"/>
                </a:cubicBezTo>
                <a:lnTo>
                  <a:pt x="7517" y="22215"/>
                </a:lnTo>
                <a:cubicBezTo>
                  <a:pt x="7309" y="22430"/>
                  <a:pt x="7107" y="22688"/>
                  <a:pt x="6918" y="23009"/>
                </a:cubicBezTo>
                <a:lnTo>
                  <a:pt x="6918" y="23009"/>
                </a:lnTo>
                <a:cubicBezTo>
                  <a:pt x="6887" y="23060"/>
                  <a:pt x="6855" y="23110"/>
                  <a:pt x="6830" y="23160"/>
                </a:cubicBezTo>
                <a:lnTo>
                  <a:pt x="6830" y="23160"/>
                </a:lnTo>
                <a:cubicBezTo>
                  <a:pt x="6792" y="23217"/>
                  <a:pt x="6761" y="23268"/>
                  <a:pt x="6729" y="23324"/>
                </a:cubicBezTo>
                <a:lnTo>
                  <a:pt x="6729" y="23324"/>
                </a:lnTo>
                <a:cubicBezTo>
                  <a:pt x="6710" y="23356"/>
                  <a:pt x="6691" y="23375"/>
                  <a:pt x="6666" y="23400"/>
                </a:cubicBezTo>
                <a:lnTo>
                  <a:pt x="6666" y="23400"/>
                </a:lnTo>
                <a:cubicBezTo>
                  <a:pt x="6609" y="23450"/>
                  <a:pt x="6540" y="23469"/>
                  <a:pt x="6452" y="23450"/>
                </a:cubicBezTo>
                <a:lnTo>
                  <a:pt x="6452" y="23450"/>
                </a:lnTo>
                <a:cubicBezTo>
                  <a:pt x="6263" y="23425"/>
                  <a:pt x="6074" y="23400"/>
                  <a:pt x="5885" y="23381"/>
                </a:cubicBezTo>
                <a:lnTo>
                  <a:pt x="5885" y="23381"/>
                </a:lnTo>
                <a:lnTo>
                  <a:pt x="5664" y="23349"/>
                </a:lnTo>
                <a:lnTo>
                  <a:pt x="5620" y="23343"/>
                </a:lnTo>
                <a:cubicBezTo>
                  <a:pt x="5570" y="23337"/>
                  <a:pt x="5526" y="23331"/>
                  <a:pt x="5475" y="23331"/>
                </a:cubicBezTo>
                <a:lnTo>
                  <a:pt x="5475" y="23331"/>
                </a:lnTo>
                <a:cubicBezTo>
                  <a:pt x="5444" y="23331"/>
                  <a:pt x="5425" y="23331"/>
                  <a:pt x="5412" y="23343"/>
                </a:cubicBezTo>
                <a:lnTo>
                  <a:pt x="5412" y="23343"/>
                </a:lnTo>
                <a:cubicBezTo>
                  <a:pt x="5406" y="23349"/>
                  <a:pt x="5400" y="23356"/>
                  <a:pt x="5400" y="23368"/>
                </a:cubicBezTo>
                <a:lnTo>
                  <a:pt x="5400" y="23368"/>
                </a:lnTo>
                <a:cubicBezTo>
                  <a:pt x="5394" y="23394"/>
                  <a:pt x="5406" y="23419"/>
                  <a:pt x="5444" y="23450"/>
                </a:cubicBezTo>
                <a:lnTo>
                  <a:pt x="5444" y="23450"/>
                </a:lnTo>
                <a:cubicBezTo>
                  <a:pt x="5463" y="23463"/>
                  <a:pt x="5482" y="23475"/>
                  <a:pt x="5507" y="23488"/>
                </a:cubicBezTo>
                <a:lnTo>
                  <a:pt x="5507" y="23488"/>
                </a:lnTo>
                <a:cubicBezTo>
                  <a:pt x="5520" y="23501"/>
                  <a:pt x="5532" y="23507"/>
                  <a:pt x="5551" y="23513"/>
                </a:cubicBezTo>
                <a:lnTo>
                  <a:pt x="5551" y="23513"/>
                </a:lnTo>
                <a:lnTo>
                  <a:pt x="5595" y="23545"/>
                </a:lnTo>
                <a:cubicBezTo>
                  <a:pt x="5715" y="23620"/>
                  <a:pt x="5828" y="23696"/>
                  <a:pt x="5948" y="23772"/>
                </a:cubicBezTo>
                <a:lnTo>
                  <a:pt x="5948" y="23772"/>
                </a:lnTo>
                <a:cubicBezTo>
                  <a:pt x="5961" y="23784"/>
                  <a:pt x="5973" y="23797"/>
                  <a:pt x="5992" y="23809"/>
                </a:cubicBezTo>
                <a:lnTo>
                  <a:pt x="5992" y="23809"/>
                </a:lnTo>
                <a:cubicBezTo>
                  <a:pt x="6005" y="23822"/>
                  <a:pt x="6011" y="23835"/>
                  <a:pt x="6024" y="23841"/>
                </a:cubicBezTo>
                <a:lnTo>
                  <a:pt x="6024" y="23841"/>
                </a:lnTo>
                <a:lnTo>
                  <a:pt x="6049" y="23872"/>
                </a:lnTo>
                <a:lnTo>
                  <a:pt x="6017" y="23885"/>
                </a:lnTo>
                <a:cubicBezTo>
                  <a:pt x="5992" y="23898"/>
                  <a:pt x="5967" y="23910"/>
                  <a:pt x="5948" y="23917"/>
                </a:cubicBezTo>
                <a:lnTo>
                  <a:pt x="5948" y="23917"/>
                </a:lnTo>
                <a:cubicBezTo>
                  <a:pt x="5891" y="23942"/>
                  <a:pt x="5853" y="23967"/>
                  <a:pt x="5809" y="23980"/>
                </a:cubicBezTo>
                <a:lnTo>
                  <a:pt x="5809" y="23980"/>
                </a:lnTo>
                <a:cubicBezTo>
                  <a:pt x="5702" y="24017"/>
                  <a:pt x="5595" y="24055"/>
                  <a:pt x="5488" y="24093"/>
                </a:cubicBezTo>
                <a:lnTo>
                  <a:pt x="5488" y="24093"/>
                </a:lnTo>
                <a:lnTo>
                  <a:pt x="5475" y="24093"/>
                </a:lnTo>
                <a:cubicBezTo>
                  <a:pt x="5412" y="24118"/>
                  <a:pt x="5343" y="24137"/>
                  <a:pt x="5280" y="24162"/>
                </a:cubicBezTo>
                <a:lnTo>
                  <a:pt x="5280" y="24162"/>
                </a:lnTo>
                <a:cubicBezTo>
                  <a:pt x="5255" y="24169"/>
                  <a:pt x="5230" y="24187"/>
                  <a:pt x="5211" y="24200"/>
                </a:cubicBezTo>
                <a:lnTo>
                  <a:pt x="5211" y="24200"/>
                </a:lnTo>
                <a:cubicBezTo>
                  <a:pt x="5204" y="24206"/>
                  <a:pt x="5186" y="24225"/>
                  <a:pt x="5198" y="24244"/>
                </a:cubicBezTo>
                <a:lnTo>
                  <a:pt x="5198" y="24244"/>
                </a:lnTo>
                <a:cubicBezTo>
                  <a:pt x="5211" y="24282"/>
                  <a:pt x="5249" y="24288"/>
                  <a:pt x="5299" y="24288"/>
                </a:cubicBezTo>
                <a:lnTo>
                  <a:pt x="5299" y="24288"/>
                </a:lnTo>
                <a:cubicBezTo>
                  <a:pt x="5362" y="24295"/>
                  <a:pt x="5425" y="24295"/>
                  <a:pt x="5488" y="24301"/>
                </a:cubicBezTo>
                <a:lnTo>
                  <a:pt x="5488" y="24301"/>
                </a:lnTo>
                <a:cubicBezTo>
                  <a:pt x="5671" y="24307"/>
                  <a:pt x="5847" y="24313"/>
                  <a:pt x="6024" y="24313"/>
                </a:cubicBezTo>
                <a:lnTo>
                  <a:pt x="6024" y="24313"/>
                </a:lnTo>
                <a:cubicBezTo>
                  <a:pt x="6168" y="24313"/>
                  <a:pt x="6307" y="24282"/>
                  <a:pt x="6465" y="24250"/>
                </a:cubicBezTo>
                <a:lnTo>
                  <a:pt x="6465" y="24250"/>
                </a:lnTo>
                <a:cubicBezTo>
                  <a:pt x="6559" y="24232"/>
                  <a:pt x="6641" y="24238"/>
                  <a:pt x="6729" y="24263"/>
                </a:cubicBezTo>
                <a:lnTo>
                  <a:pt x="6729" y="24263"/>
                </a:lnTo>
                <a:cubicBezTo>
                  <a:pt x="6836" y="24301"/>
                  <a:pt x="6950" y="24332"/>
                  <a:pt x="7050" y="24358"/>
                </a:cubicBezTo>
                <a:lnTo>
                  <a:pt x="7050" y="24358"/>
                </a:lnTo>
                <a:lnTo>
                  <a:pt x="7158" y="24389"/>
                </a:lnTo>
                <a:cubicBezTo>
                  <a:pt x="7340" y="24446"/>
                  <a:pt x="7580" y="24502"/>
                  <a:pt x="7825" y="24502"/>
                </a:cubicBezTo>
                <a:lnTo>
                  <a:pt x="7825" y="24502"/>
                </a:lnTo>
                <a:cubicBezTo>
                  <a:pt x="7844" y="24502"/>
                  <a:pt x="7863" y="24509"/>
                  <a:pt x="7876" y="24515"/>
                </a:cubicBezTo>
                <a:lnTo>
                  <a:pt x="7876" y="24515"/>
                </a:lnTo>
                <a:cubicBezTo>
                  <a:pt x="7882" y="24515"/>
                  <a:pt x="7888" y="24515"/>
                  <a:pt x="7888" y="24515"/>
                </a:cubicBezTo>
                <a:lnTo>
                  <a:pt x="7888" y="24515"/>
                </a:lnTo>
                <a:lnTo>
                  <a:pt x="7914" y="24528"/>
                </a:lnTo>
                <a:lnTo>
                  <a:pt x="7907" y="24547"/>
                </a:lnTo>
                <a:cubicBezTo>
                  <a:pt x="7907" y="24553"/>
                  <a:pt x="7907" y="24559"/>
                  <a:pt x="7907" y="24565"/>
                </a:cubicBezTo>
                <a:lnTo>
                  <a:pt x="7907" y="24565"/>
                </a:lnTo>
                <a:cubicBezTo>
                  <a:pt x="7907" y="24578"/>
                  <a:pt x="7901" y="24597"/>
                  <a:pt x="7888" y="24603"/>
                </a:cubicBezTo>
                <a:lnTo>
                  <a:pt x="7888" y="24603"/>
                </a:lnTo>
                <a:cubicBezTo>
                  <a:pt x="7630" y="24843"/>
                  <a:pt x="7315" y="25107"/>
                  <a:pt x="6924" y="25290"/>
                </a:cubicBezTo>
                <a:lnTo>
                  <a:pt x="6924" y="25290"/>
                </a:lnTo>
                <a:cubicBezTo>
                  <a:pt x="6660" y="25410"/>
                  <a:pt x="6402" y="25567"/>
                  <a:pt x="6162" y="25750"/>
                </a:cubicBezTo>
                <a:lnTo>
                  <a:pt x="6162" y="25750"/>
                </a:lnTo>
                <a:lnTo>
                  <a:pt x="6150" y="25762"/>
                </a:lnTo>
                <a:cubicBezTo>
                  <a:pt x="6137" y="25775"/>
                  <a:pt x="6124" y="25781"/>
                  <a:pt x="6118" y="25788"/>
                </a:cubicBezTo>
                <a:lnTo>
                  <a:pt x="6118" y="25788"/>
                </a:lnTo>
                <a:cubicBezTo>
                  <a:pt x="6112" y="25794"/>
                  <a:pt x="6105" y="25794"/>
                  <a:pt x="6105" y="25800"/>
                </a:cubicBezTo>
                <a:lnTo>
                  <a:pt x="6105" y="25800"/>
                </a:lnTo>
                <a:cubicBezTo>
                  <a:pt x="6093" y="25819"/>
                  <a:pt x="6087" y="25844"/>
                  <a:pt x="6087" y="25851"/>
                </a:cubicBezTo>
                <a:lnTo>
                  <a:pt x="6087" y="25851"/>
                </a:lnTo>
                <a:cubicBezTo>
                  <a:pt x="6105" y="25870"/>
                  <a:pt x="6131" y="25895"/>
                  <a:pt x="6143" y="25895"/>
                </a:cubicBezTo>
                <a:lnTo>
                  <a:pt x="6143" y="25895"/>
                </a:lnTo>
                <a:cubicBezTo>
                  <a:pt x="6231" y="25882"/>
                  <a:pt x="6320" y="25870"/>
                  <a:pt x="6408" y="25857"/>
                </a:cubicBezTo>
                <a:lnTo>
                  <a:pt x="6408" y="25857"/>
                </a:lnTo>
                <a:cubicBezTo>
                  <a:pt x="6660" y="25825"/>
                  <a:pt x="6924" y="25800"/>
                  <a:pt x="7170" y="25712"/>
                </a:cubicBezTo>
                <a:lnTo>
                  <a:pt x="7170" y="25712"/>
                </a:lnTo>
                <a:cubicBezTo>
                  <a:pt x="7391" y="25636"/>
                  <a:pt x="7605" y="25529"/>
                  <a:pt x="7813" y="25391"/>
                </a:cubicBezTo>
                <a:lnTo>
                  <a:pt x="7813" y="25391"/>
                </a:lnTo>
                <a:cubicBezTo>
                  <a:pt x="8115" y="25195"/>
                  <a:pt x="8455" y="25095"/>
                  <a:pt x="8865" y="25082"/>
                </a:cubicBezTo>
                <a:lnTo>
                  <a:pt x="8865" y="25082"/>
                </a:lnTo>
                <a:cubicBezTo>
                  <a:pt x="9243" y="25069"/>
                  <a:pt x="9545" y="25063"/>
                  <a:pt x="9829" y="25076"/>
                </a:cubicBezTo>
                <a:lnTo>
                  <a:pt x="9829" y="25076"/>
                </a:lnTo>
                <a:cubicBezTo>
                  <a:pt x="10138" y="25082"/>
                  <a:pt x="10427" y="25051"/>
                  <a:pt x="10711" y="24975"/>
                </a:cubicBezTo>
                <a:lnTo>
                  <a:pt x="10711" y="24975"/>
                </a:lnTo>
                <a:cubicBezTo>
                  <a:pt x="10837" y="24943"/>
                  <a:pt x="10944" y="24918"/>
                  <a:pt x="11051" y="24899"/>
                </a:cubicBezTo>
                <a:lnTo>
                  <a:pt x="11051" y="24899"/>
                </a:lnTo>
                <a:cubicBezTo>
                  <a:pt x="11417" y="24824"/>
                  <a:pt x="11769" y="24855"/>
                  <a:pt x="12097" y="24981"/>
                </a:cubicBezTo>
                <a:lnTo>
                  <a:pt x="12097" y="24981"/>
                </a:lnTo>
                <a:cubicBezTo>
                  <a:pt x="12210" y="25025"/>
                  <a:pt x="12318" y="25069"/>
                  <a:pt x="12431" y="25114"/>
                </a:cubicBezTo>
                <a:lnTo>
                  <a:pt x="12431" y="25114"/>
                </a:lnTo>
                <a:cubicBezTo>
                  <a:pt x="12563" y="25170"/>
                  <a:pt x="12702" y="25227"/>
                  <a:pt x="12834" y="25277"/>
                </a:cubicBezTo>
                <a:lnTo>
                  <a:pt x="12834" y="25277"/>
                </a:lnTo>
                <a:cubicBezTo>
                  <a:pt x="13168" y="25403"/>
                  <a:pt x="13521" y="25460"/>
                  <a:pt x="13874" y="25447"/>
                </a:cubicBezTo>
                <a:lnTo>
                  <a:pt x="13874" y="25447"/>
                </a:lnTo>
                <a:cubicBezTo>
                  <a:pt x="13937" y="25441"/>
                  <a:pt x="14000" y="25435"/>
                  <a:pt x="14063" y="25429"/>
                </a:cubicBezTo>
                <a:lnTo>
                  <a:pt x="14063" y="25429"/>
                </a:lnTo>
                <a:cubicBezTo>
                  <a:pt x="14094" y="25429"/>
                  <a:pt x="14119" y="25422"/>
                  <a:pt x="14151" y="25422"/>
                </a:cubicBezTo>
                <a:lnTo>
                  <a:pt x="14151" y="25422"/>
                </a:lnTo>
                <a:lnTo>
                  <a:pt x="14334" y="25403"/>
                </a:lnTo>
                <a:lnTo>
                  <a:pt x="14346" y="25410"/>
                </a:lnTo>
                <a:cubicBezTo>
                  <a:pt x="14491" y="25561"/>
                  <a:pt x="14592" y="25737"/>
                  <a:pt x="14686" y="25914"/>
                </a:cubicBezTo>
                <a:lnTo>
                  <a:pt x="14686" y="25914"/>
                </a:lnTo>
                <a:lnTo>
                  <a:pt x="14712" y="25951"/>
                </a:lnTo>
                <a:cubicBezTo>
                  <a:pt x="14724" y="25983"/>
                  <a:pt x="14731" y="26014"/>
                  <a:pt x="14737" y="26040"/>
                </a:cubicBezTo>
                <a:lnTo>
                  <a:pt x="14737" y="26040"/>
                </a:lnTo>
                <a:lnTo>
                  <a:pt x="14737" y="26065"/>
                </a:lnTo>
                <a:cubicBezTo>
                  <a:pt x="14831" y="26569"/>
                  <a:pt x="14838" y="27098"/>
                  <a:pt x="14749" y="27634"/>
                </a:cubicBezTo>
                <a:lnTo>
                  <a:pt x="14749" y="27634"/>
                </a:lnTo>
                <a:cubicBezTo>
                  <a:pt x="14743" y="27646"/>
                  <a:pt x="14737" y="27665"/>
                  <a:pt x="14731" y="27678"/>
                </a:cubicBezTo>
                <a:lnTo>
                  <a:pt x="14731" y="27678"/>
                </a:lnTo>
                <a:cubicBezTo>
                  <a:pt x="14724" y="27690"/>
                  <a:pt x="14718" y="27703"/>
                  <a:pt x="14718" y="27709"/>
                </a:cubicBezTo>
                <a:lnTo>
                  <a:pt x="14718" y="27709"/>
                </a:lnTo>
                <a:lnTo>
                  <a:pt x="14699" y="27747"/>
                </a:lnTo>
                <a:lnTo>
                  <a:pt x="14674" y="27722"/>
                </a:lnTo>
                <a:cubicBezTo>
                  <a:pt x="14668" y="27709"/>
                  <a:pt x="14655" y="27703"/>
                  <a:pt x="14649" y="27703"/>
                </a:cubicBezTo>
                <a:lnTo>
                  <a:pt x="14649" y="27703"/>
                </a:lnTo>
                <a:cubicBezTo>
                  <a:pt x="14636" y="27684"/>
                  <a:pt x="14623" y="27671"/>
                  <a:pt x="14611" y="27653"/>
                </a:cubicBezTo>
                <a:lnTo>
                  <a:pt x="14611" y="27653"/>
                </a:lnTo>
                <a:cubicBezTo>
                  <a:pt x="14403" y="27249"/>
                  <a:pt x="14082" y="26947"/>
                  <a:pt x="13634" y="26720"/>
                </a:cubicBezTo>
                <a:lnTo>
                  <a:pt x="13634" y="26720"/>
                </a:lnTo>
                <a:cubicBezTo>
                  <a:pt x="13269" y="26531"/>
                  <a:pt x="12948" y="26330"/>
                  <a:pt x="12658" y="26090"/>
                </a:cubicBezTo>
                <a:lnTo>
                  <a:pt x="12658" y="26090"/>
                </a:lnTo>
                <a:cubicBezTo>
                  <a:pt x="12494" y="25958"/>
                  <a:pt x="12318" y="25851"/>
                  <a:pt x="12141" y="25756"/>
                </a:cubicBezTo>
                <a:lnTo>
                  <a:pt x="12141" y="25756"/>
                </a:lnTo>
                <a:cubicBezTo>
                  <a:pt x="11763" y="25542"/>
                  <a:pt x="11372" y="25422"/>
                  <a:pt x="10976" y="25403"/>
                </a:cubicBezTo>
                <a:lnTo>
                  <a:pt x="10976" y="25403"/>
                </a:lnTo>
                <a:cubicBezTo>
                  <a:pt x="10944" y="25403"/>
                  <a:pt x="10913" y="25403"/>
                  <a:pt x="10887" y="25397"/>
                </a:cubicBezTo>
                <a:lnTo>
                  <a:pt x="10887" y="25397"/>
                </a:lnTo>
                <a:cubicBezTo>
                  <a:pt x="10346" y="25328"/>
                  <a:pt x="9816" y="25384"/>
                  <a:pt x="9312" y="25567"/>
                </a:cubicBezTo>
                <a:lnTo>
                  <a:pt x="9312" y="25567"/>
                </a:lnTo>
                <a:cubicBezTo>
                  <a:pt x="8915" y="25712"/>
                  <a:pt x="8487" y="25750"/>
                  <a:pt x="8052" y="25681"/>
                </a:cubicBezTo>
                <a:lnTo>
                  <a:pt x="8052" y="25681"/>
                </a:lnTo>
                <a:cubicBezTo>
                  <a:pt x="7977" y="25668"/>
                  <a:pt x="7895" y="25655"/>
                  <a:pt x="7819" y="25649"/>
                </a:cubicBezTo>
                <a:lnTo>
                  <a:pt x="7819" y="25649"/>
                </a:lnTo>
                <a:lnTo>
                  <a:pt x="7800" y="25649"/>
                </a:lnTo>
                <a:cubicBezTo>
                  <a:pt x="7775" y="25649"/>
                  <a:pt x="7750" y="25649"/>
                  <a:pt x="7718" y="25649"/>
                </a:cubicBezTo>
                <a:lnTo>
                  <a:pt x="7718" y="25649"/>
                </a:lnTo>
                <a:cubicBezTo>
                  <a:pt x="7718" y="25655"/>
                  <a:pt x="7712" y="25655"/>
                  <a:pt x="7706" y="25662"/>
                </a:cubicBezTo>
                <a:lnTo>
                  <a:pt x="7706" y="25662"/>
                </a:lnTo>
                <a:cubicBezTo>
                  <a:pt x="7693" y="25668"/>
                  <a:pt x="7687" y="25681"/>
                  <a:pt x="7687" y="25699"/>
                </a:cubicBezTo>
                <a:lnTo>
                  <a:pt x="7687" y="25699"/>
                </a:lnTo>
                <a:cubicBezTo>
                  <a:pt x="7687" y="25712"/>
                  <a:pt x="7693" y="25718"/>
                  <a:pt x="7699" y="25725"/>
                </a:cubicBezTo>
                <a:lnTo>
                  <a:pt x="7699" y="25725"/>
                </a:lnTo>
                <a:cubicBezTo>
                  <a:pt x="7725" y="25750"/>
                  <a:pt x="7750" y="25769"/>
                  <a:pt x="7775" y="25788"/>
                </a:cubicBezTo>
                <a:lnTo>
                  <a:pt x="7775" y="25788"/>
                </a:lnTo>
                <a:cubicBezTo>
                  <a:pt x="8090" y="25958"/>
                  <a:pt x="8405" y="26128"/>
                  <a:pt x="8720" y="26298"/>
                </a:cubicBezTo>
                <a:lnTo>
                  <a:pt x="8720" y="26298"/>
                </a:lnTo>
                <a:cubicBezTo>
                  <a:pt x="9010" y="26456"/>
                  <a:pt x="9331" y="26531"/>
                  <a:pt x="9678" y="26525"/>
                </a:cubicBezTo>
                <a:lnTo>
                  <a:pt x="9678" y="26525"/>
                </a:lnTo>
                <a:cubicBezTo>
                  <a:pt x="9747" y="26525"/>
                  <a:pt x="9823" y="26519"/>
                  <a:pt x="9898" y="26512"/>
                </a:cubicBezTo>
                <a:lnTo>
                  <a:pt x="9898" y="26512"/>
                </a:lnTo>
                <a:cubicBezTo>
                  <a:pt x="9949" y="26512"/>
                  <a:pt x="10005" y="26506"/>
                  <a:pt x="10062" y="26506"/>
                </a:cubicBezTo>
                <a:lnTo>
                  <a:pt x="10062" y="26506"/>
                </a:lnTo>
                <a:lnTo>
                  <a:pt x="10131" y="26506"/>
                </a:lnTo>
                <a:cubicBezTo>
                  <a:pt x="10270" y="26500"/>
                  <a:pt x="10427" y="26493"/>
                  <a:pt x="10579" y="26493"/>
                </a:cubicBezTo>
                <a:lnTo>
                  <a:pt x="10579" y="26493"/>
                </a:lnTo>
                <a:cubicBezTo>
                  <a:pt x="10875" y="26493"/>
                  <a:pt x="11165" y="26569"/>
                  <a:pt x="11530" y="26745"/>
                </a:cubicBezTo>
                <a:lnTo>
                  <a:pt x="11530" y="26745"/>
                </a:lnTo>
                <a:cubicBezTo>
                  <a:pt x="11599" y="26783"/>
                  <a:pt x="11650" y="26834"/>
                  <a:pt x="11681" y="26922"/>
                </a:cubicBezTo>
                <a:lnTo>
                  <a:pt x="11681" y="26922"/>
                </a:lnTo>
                <a:cubicBezTo>
                  <a:pt x="11744" y="27079"/>
                  <a:pt x="11782" y="27256"/>
                  <a:pt x="11788" y="27426"/>
                </a:cubicBezTo>
                <a:lnTo>
                  <a:pt x="11788" y="27426"/>
                </a:lnTo>
                <a:lnTo>
                  <a:pt x="11801" y="27533"/>
                </a:lnTo>
                <a:cubicBezTo>
                  <a:pt x="11801" y="27608"/>
                  <a:pt x="11807" y="27690"/>
                  <a:pt x="11814" y="27772"/>
                </a:cubicBezTo>
                <a:lnTo>
                  <a:pt x="11814" y="27772"/>
                </a:lnTo>
                <a:cubicBezTo>
                  <a:pt x="11858" y="28182"/>
                  <a:pt x="12003" y="28497"/>
                  <a:pt x="12267" y="28743"/>
                </a:cubicBezTo>
                <a:lnTo>
                  <a:pt x="12267" y="28743"/>
                </a:lnTo>
                <a:cubicBezTo>
                  <a:pt x="12387" y="28862"/>
                  <a:pt x="12500" y="29013"/>
                  <a:pt x="12595" y="29196"/>
                </a:cubicBezTo>
                <a:lnTo>
                  <a:pt x="12595" y="29196"/>
                </a:lnTo>
                <a:cubicBezTo>
                  <a:pt x="12658" y="29316"/>
                  <a:pt x="12721" y="29429"/>
                  <a:pt x="12790" y="29530"/>
                </a:cubicBezTo>
                <a:lnTo>
                  <a:pt x="12790" y="29530"/>
                </a:lnTo>
                <a:cubicBezTo>
                  <a:pt x="12948" y="29769"/>
                  <a:pt x="13187" y="29946"/>
                  <a:pt x="13483" y="30047"/>
                </a:cubicBezTo>
                <a:lnTo>
                  <a:pt x="13483" y="30047"/>
                </a:lnTo>
                <a:cubicBezTo>
                  <a:pt x="13596" y="30084"/>
                  <a:pt x="13691" y="30135"/>
                  <a:pt x="13741" y="30248"/>
                </a:cubicBezTo>
                <a:lnTo>
                  <a:pt x="13741" y="30248"/>
                </a:lnTo>
                <a:cubicBezTo>
                  <a:pt x="13767" y="30299"/>
                  <a:pt x="13804" y="30336"/>
                  <a:pt x="13842" y="30387"/>
                </a:cubicBezTo>
                <a:lnTo>
                  <a:pt x="13842" y="30387"/>
                </a:lnTo>
                <a:cubicBezTo>
                  <a:pt x="13861" y="30406"/>
                  <a:pt x="13880" y="30431"/>
                  <a:pt x="13899" y="30450"/>
                </a:cubicBezTo>
                <a:lnTo>
                  <a:pt x="13899" y="30450"/>
                </a:lnTo>
                <a:lnTo>
                  <a:pt x="13905" y="30462"/>
                </a:lnTo>
                <a:lnTo>
                  <a:pt x="13855" y="30601"/>
                </a:lnTo>
                <a:cubicBezTo>
                  <a:pt x="13823" y="30689"/>
                  <a:pt x="13792" y="30777"/>
                  <a:pt x="13760" y="30859"/>
                </a:cubicBezTo>
                <a:lnTo>
                  <a:pt x="13760" y="30859"/>
                </a:lnTo>
                <a:cubicBezTo>
                  <a:pt x="13678" y="31074"/>
                  <a:pt x="13590" y="31288"/>
                  <a:pt x="13508" y="31502"/>
                </a:cubicBezTo>
                <a:lnTo>
                  <a:pt x="13508" y="31502"/>
                </a:lnTo>
                <a:lnTo>
                  <a:pt x="13288" y="32056"/>
                </a:lnTo>
                <a:cubicBezTo>
                  <a:pt x="13275" y="32088"/>
                  <a:pt x="13269" y="32119"/>
                  <a:pt x="13263" y="32151"/>
                </a:cubicBezTo>
                <a:lnTo>
                  <a:pt x="13263" y="32151"/>
                </a:lnTo>
                <a:cubicBezTo>
                  <a:pt x="13263" y="32157"/>
                  <a:pt x="13275" y="32170"/>
                  <a:pt x="13281" y="32170"/>
                </a:cubicBezTo>
                <a:lnTo>
                  <a:pt x="13281" y="32170"/>
                </a:lnTo>
                <a:cubicBezTo>
                  <a:pt x="13288" y="32176"/>
                  <a:pt x="13307" y="32170"/>
                  <a:pt x="13313" y="32170"/>
                </a:cubicBezTo>
                <a:lnTo>
                  <a:pt x="13313" y="32170"/>
                </a:lnTo>
                <a:cubicBezTo>
                  <a:pt x="13338" y="32132"/>
                  <a:pt x="13370" y="32082"/>
                  <a:pt x="13389" y="32031"/>
                </a:cubicBezTo>
                <a:lnTo>
                  <a:pt x="13389" y="32031"/>
                </a:lnTo>
                <a:cubicBezTo>
                  <a:pt x="13445" y="31886"/>
                  <a:pt x="13508" y="31735"/>
                  <a:pt x="13565" y="31590"/>
                </a:cubicBezTo>
                <a:lnTo>
                  <a:pt x="13565" y="31590"/>
                </a:lnTo>
                <a:cubicBezTo>
                  <a:pt x="13754" y="31105"/>
                  <a:pt x="13956" y="30607"/>
                  <a:pt x="14132" y="30116"/>
                </a:cubicBezTo>
                <a:lnTo>
                  <a:pt x="14132" y="30116"/>
                </a:lnTo>
                <a:cubicBezTo>
                  <a:pt x="14227" y="29877"/>
                  <a:pt x="14346" y="29669"/>
                  <a:pt x="14516" y="29492"/>
                </a:cubicBezTo>
                <a:lnTo>
                  <a:pt x="14516" y="29492"/>
                </a:lnTo>
                <a:cubicBezTo>
                  <a:pt x="14535" y="29473"/>
                  <a:pt x="14560" y="29448"/>
                  <a:pt x="14579" y="29429"/>
                </a:cubicBezTo>
                <a:lnTo>
                  <a:pt x="14579" y="29429"/>
                </a:lnTo>
                <a:cubicBezTo>
                  <a:pt x="14693" y="29328"/>
                  <a:pt x="14812" y="29259"/>
                  <a:pt x="14938" y="29221"/>
                </a:cubicBezTo>
                <a:lnTo>
                  <a:pt x="14938" y="29221"/>
                </a:lnTo>
                <a:cubicBezTo>
                  <a:pt x="15090" y="29184"/>
                  <a:pt x="15247" y="29146"/>
                  <a:pt x="15417" y="29108"/>
                </a:cubicBezTo>
                <a:lnTo>
                  <a:pt x="15417" y="29108"/>
                </a:lnTo>
                <a:cubicBezTo>
                  <a:pt x="15720" y="29045"/>
                  <a:pt x="15978" y="28957"/>
                  <a:pt x="16205" y="28843"/>
                </a:cubicBezTo>
                <a:lnTo>
                  <a:pt x="16205" y="28843"/>
                </a:lnTo>
                <a:cubicBezTo>
                  <a:pt x="16306" y="28793"/>
                  <a:pt x="16400" y="28724"/>
                  <a:pt x="16501" y="28635"/>
                </a:cubicBezTo>
                <a:lnTo>
                  <a:pt x="16501" y="28635"/>
                </a:lnTo>
                <a:cubicBezTo>
                  <a:pt x="16532" y="28604"/>
                  <a:pt x="16564" y="28572"/>
                  <a:pt x="16602" y="28535"/>
                </a:cubicBezTo>
                <a:lnTo>
                  <a:pt x="16602" y="28535"/>
                </a:lnTo>
                <a:cubicBezTo>
                  <a:pt x="16690" y="28440"/>
                  <a:pt x="16753" y="28377"/>
                  <a:pt x="16810" y="28320"/>
                </a:cubicBezTo>
                <a:lnTo>
                  <a:pt x="16810" y="28320"/>
                </a:lnTo>
                <a:cubicBezTo>
                  <a:pt x="17024" y="28125"/>
                  <a:pt x="17156" y="28087"/>
                  <a:pt x="17578" y="27980"/>
                </a:cubicBezTo>
                <a:lnTo>
                  <a:pt x="17578" y="27980"/>
                </a:lnTo>
                <a:cubicBezTo>
                  <a:pt x="17906" y="27905"/>
                  <a:pt x="18171" y="27791"/>
                  <a:pt x="18391" y="27634"/>
                </a:cubicBezTo>
                <a:lnTo>
                  <a:pt x="18391" y="27634"/>
                </a:lnTo>
                <a:cubicBezTo>
                  <a:pt x="18517" y="27552"/>
                  <a:pt x="18637" y="27457"/>
                  <a:pt x="18750" y="27350"/>
                </a:cubicBezTo>
                <a:lnTo>
                  <a:pt x="18750" y="27350"/>
                </a:lnTo>
                <a:cubicBezTo>
                  <a:pt x="18870" y="27237"/>
                  <a:pt x="18990" y="27117"/>
                  <a:pt x="19109" y="26972"/>
                </a:cubicBezTo>
                <a:lnTo>
                  <a:pt x="19109" y="26972"/>
                </a:lnTo>
                <a:cubicBezTo>
                  <a:pt x="19317" y="26733"/>
                  <a:pt x="19519" y="26493"/>
                  <a:pt x="19720" y="26254"/>
                </a:cubicBezTo>
                <a:lnTo>
                  <a:pt x="19720" y="26254"/>
                </a:lnTo>
                <a:cubicBezTo>
                  <a:pt x="19834" y="26122"/>
                  <a:pt x="19941" y="25996"/>
                  <a:pt x="20048" y="25863"/>
                </a:cubicBezTo>
                <a:lnTo>
                  <a:pt x="20048" y="25863"/>
                </a:lnTo>
                <a:lnTo>
                  <a:pt x="20180" y="25706"/>
                </a:lnTo>
                <a:cubicBezTo>
                  <a:pt x="20187" y="25699"/>
                  <a:pt x="20193" y="25687"/>
                  <a:pt x="20199" y="25681"/>
                </a:cubicBezTo>
                <a:lnTo>
                  <a:pt x="20199" y="25681"/>
                </a:lnTo>
                <a:cubicBezTo>
                  <a:pt x="20224" y="25643"/>
                  <a:pt x="20231" y="25618"/>
                  <a:pt x="20206" y="25592"/>
                </a:cubicBezTo>
                <a:lnTo>
                  <a:pt x="20206" y="25592"/>
                </a:lnTo>
                <a:cubicBezTo>
                  <a:pt x="20199" y="25586"/>
                  <a:pt x="20187" y="25567"/>
                  <a:pt x="20130" y="25605"/>
                </a:cubicBezTo>
                <a:lnTo>
                  <a:pt x="20130" y="25605"/>
                </a:lnTo>
                <a:lnTo>
                  <a:pt x="19916" y="25750"/>
                </a:lnTo>
                <a:cubicBezTo>
                  <a:pt x="19752" y="25863"/>
                  <a:pt x="19588" y="25977"/>
                  <a:pt x="19424" y="26090"/>
                </a:cubicBezTo>
                <a:lnTo>
                  <a:pt x="19424" y="26090"/>
                </a:lnTo>
                <a:cubicBezTo>
                  <a:pt x="19216" y="26235"/>
                  <a:pt x="18977" y="26367"/>
                  <a:pt x="18687" y="26493"/>
                </a:cubicBezTo>
                <a:lnTo>
                  <a:pt x="18687" y="26493"/>
                </a:lnTo>
                <a:cubicBezTo>
                  <a:pt x="18441" y="26600"/>
                  <a:pt x="18108" y="26745"/>
                  <a:pt x="17774" y="26865"/>
                </a:cubicBezTo>
                <a:lnTo>
                  <a:pt x="17774" y="26865"/>
                </a:lnTo>
                <a:cubicBezTo>
                  <a:pt x="17270" y="27054"/>
                  <a:pt x="16835" y="27275"/>
                  <a:pt x="16451" y="27552"/>
                </a:cubicBezTo>
                <a:lnTo>
                  <a:pt x="16451" y="27552"/>
                </a:lnTo>
                <a:cubicBezTo>
                  <a:pt x="16262" y="27684"/>
                  <a:pt x="16110" y="27804"/>
                  <a:pt x="15978" y="27923"/>
                </a:cubicBezTo>
                <a:lnTo>
                  <a:pt x="15978" y="27923"/>
                </a:lnTo>
                <a:cubicBezTo>
                  <a:pt x="15928" y="27974"/>
                  <a:pt x="15877" y="28018"/>
                  <a:pt x="15833" y="28068"/>
                </a:cubicBezTo>
                <a:lnTo>
                  <a:pt x="15833" y="28068"/>
                </a:lnTo>
                <a:lnTo>
                  <a:pt x="15757" y="28150"/>
                </a:lnTo>
                <a:cubicBezTo>
                  <a:pt x="15543" y="28371"/>
                  <a:pt x="15323" y="28604"/>
                  <a:pt x="15134" y="28850"/>
                </a:cubicBezTo>
                <a:lnTo>
                  <a:pt x="15134" y="28850"/>
                </a:lnTo>
                <a:cubicBezTo>
                  <a:pt x="15109" y="28875"/>
                  <a:pt x="15090" y="28906"/>
                  <a:pt x="15071" y="28938"/>
                </a:cubicBezTo>
                <a:lnTo>
                  <a:pt x="15071" y="28938"/>
                </a:lnTo>
                <a:cubicBezTo>
                  <a:pt x="15039" y="28988"/>
                  <a:pt x="15001" y="29045"/>
                  <a:pt x="14957" y="29089"/>
                </a:cubicBezTo>
                <a:lnTo>
                  <a:pt x="14957" y="29089"/>
                </a:lnTo>
                <a:cubicBezTo>
                  <a:pt x="14907" y="29127"/>
                  <a:pt x="14850" y="29152"/>
                  <a:pt x="14800" y="29171"/>
                </a:cubicBezTo>
                <a:lnTo>
                  <a:pt x="14800" y="29171"/>
                </a:lnTo>
                <a:cubicBezTo>
                  <a:pt x="14768" y="29190"/>
                  <a:pt x="14731" y="29202"/>
                  <a:pt x="14705" y="29221"/>
                </a:cubicBezTo>
                <a:lnTo>
                  <a:pt x="14705" y="29221"/>
                </a:lnTo>
                <a:cubicBezTo>
                  <a:pt x="14649" y="29253"/>
                  <a:pt x="14598" y="29291"/>
                  <a:pt x="14548" y="29328"/>
                </a:cubicBezTo>
                <a:lnTo>
                  <a:pt x="14548" y="29328"/>
                </a:lnTo>
                <a:cubicBezTo>
                  <a:pt x="14523" y="29347"/>
                  <a:pt x="14504" y="29366"/>
                  <a:pt x="14479" y="29379"/>
                </a:cubicBezTo>
                <a:lnTo>
                  <a:pt x="14479" y="29379"/>
                </a:lnTo>
                <a:lnTo>
                  <a:pt x="14466" y="29391"/>
                </a:lnTo>
                <a:lnTo>
                  <a:pt x="14447" y="29379"/>
                </a:lnTo>
                <a:cubicBezTo>
                  <a:pt x="14397" y="29347"/>
                  <a:pt x="14416" y="29303"/>
                  <a:pt x="14422" y="29272"/>
                </a:cubicBezTo>
                <a:lnTo>
                  <a:pt x="14422" y="29272"/>
                </a:lnTo>
                <a:lnTo>
                  <a:pt x="14428" y="29259"/>
                </a:lnTo>
                <a:cubicBezTo>
                  <a:pt x="14453" y="29165"/>
                  <a:pt x="14485" y="29076"/>
                  <a:pt x="14510" y="28982"/>
                </a:cubicBezTo>
                <a:lnTo>
                  <a:pt x="14510" y="28982"/>
                </a:lnTo>
                <a:lnTo>
                  <a:pt x="14516" y="28957"/>
                </a:lnTo>
                <a:cubicBezTo>
                  <a:pt x="14573" y="28787"/>
                  <a:pt x="14630" y="28585"/>
                  <a:pt x="14686" y="28396"/>
                </a:cubicBezTo>
                <a:lnTo>
                  <a:pt x="14686" y="28396"/>
                </a:lnTo>
                <a:cubicBezTo>
                  <a:pt x="14800" y="27974"/>
                  <a:pt x="14875" y="27571"/>
                  <a:pt x="14901" y="27180"/>
                </a:cubicBezTo>
                <a:lnTo>
                  <a:pt x="14901" y="27180"/>
                </a:lnTo>
                <a:cubicBezTo>
                  <a:pt x="14901" y="27174"/>
                  <a:pt x="14901" y="27167"/>
                  <a:pt x="14901" y="27155"/>
                </a:cubicBezTo>
                <a:lnTo>
                  <a:pt x="14901" y="27155"/>
                </a:lnTo>
                <a:cubicBezTo>
                  <a:pt x="14901" y="27136"/>
                  <a:pt x="14901" y="27111"/>
                  <a:pt x="14907" y="27092"/>
                </a:cubicBezTo>
                <a:lnTo>
                  <a:pt x="14907" y="27092"/>
                </a:lnTo>
                <a:cubicBezTo>
                  <a:pt x="15020" y="26714"/>
                  <a:pt x="15165" y="26456"/>
                  <a:pt x="15367" y="26273"/>
                </a:cubicBezTo>
                <a:lnTo>
                  <a:pt x="15367" y="26273"/>
                </a:lnTo>
                <a:cubicBezTo>
                  <a:pt x="15518" y="26134"/>
                  <a:pt x="15694" y="26040"/>
                  <a:pt x="15909" y="25983"/>
                </a:cubicBezTo>
                <a:lnTo>
                  <a:pt x="15909" y="25983"/>
                </a:lnTo>
                <a:cubicBezTo>
                  <a:pt x="16022" y="25958"/>
                  <a:pt x="16129" y="25933"/>
                  <a:pt x="16243" y="25907"/>
                </a:cubicBezTo>
                <a:lnTo>
                  <a:pt x="16243" y="25907"/>
                </a:lnTo>
                <a:cubicBezTo>
                  <a:pt x="16331" y="25888"/>
                  <a:pt x="16425" y="25863"/>
                  <a:pt x="16514" y="25844"/>
                </a:cubicBezTo>
                <a:lnTo>
                  <a:pt x="16514" y="25844"/>
                </a:lnTo>
                <a:cubicBezTo>
                  <a:pt x="16740" y="25788"/>
                  <a:pt x="17005" y="25712"/>
                  <a:pt x="17251" y="25573"/>
                </a:cubicBezTo>
                <a:lnTo>
                  <a:pt x="17251" y="25573"/>
                </a:lnTo>
                <a:cubicBezTo>
                  <a:pt x="17389" y="25492"/>
                  <a:pt x="17503" y="25410"/>
                  <a:pt x="17603" y="25321"/>
                </a:cubicBezTo>
                <a:lnTo>
                  <a:pt x="17603" y="25321"/>
                </a:lnTo>
                <a:cubicBezTo>
                  <a:pt x="17622" y="25303"/>
                  <a:pt x="17648" y="25277"/>
                  <a:pt x="17673" y="25258"/>
                </a:cubicBezTo>
                <a:lnTo>
                  <a:pt x="17673" y="25258"/>
                </a:lnTo>
                <a:lnTo>
                  <a:pt x="17723" y="25195"/>
                </a:lnTo>
                <a:cubicBezTo>
                  <a:pt x="17818" y="25107"/>
                  <a:pt x="17906" y="25006"/>
                  <a:pt x="17988" y="24912"/>
                </a:cubicBezTo>
                <a:lnTo>
                  <a:pt x="17988" y="24912"/>
                </a:lnTo>
                <a:cubicBezTo>
                  <a:pt x="18038" y="24849"/>
                  <a:pt x="18095" y="24792"/>
                  <a:pt x="18152" y="24736"/>
                </a:cubicBezTo>
                <a:lnTo>
                  <a:pt x="18152" y="24736"/>
                </a:lnTo>
                <a:cubicBezTo>
                  <a:pt x="18309" y="24597"/>
                  <a:pt x="18486" y="24477"/>
                  <a:pt x="18693" y="24376"/>
                </a:cubicBezTo>
                <a:lnTo>
                  <a:pt x="18693" y="24376"/>
                </a:lnTo>
                <a:lnTo>
                  <a:pt x="18750" y="24351"/>
                </a:lnTo>
                <a:cubicBezTo>
                  <a:pt x="18945" y="24257"/>
                  <a:pt x="19153" y="24162"/>
                  <a:pt x="19342" y="24049"/>
                </a:cubicBezTo>
                <a:lnTo>
                  <a:pt x="19342" y="24049"/>
                </a:lnTo>
                <a:cubicBezTo>
                  <a:pt x="19494" y="23961"/>
                  <a:pt x="19632" y="23860"/>
                  <a:pt x="19758" y="23746"/>
                </a:cubicBezTo>
                <a:lnTo>
                  <a:pt x="19758" y="23746"/>
                </a:lnTo>
                <a:cubicBezTo>
                  <a:pt x="20004" y="23520"/>
                  <a:pt x="20193" y="23242"/>
                  <a:pt x="20325" y="22921"/>
                </a:cubicBezTo>
                <a:lnTo>
                  <a:pt x="20325" y="22921"/>
                </a:lnTo>
                <a:cubicBezTo>
                  <a:pt x="20376" y="22795"/>
                  <a:pt x="20426" y="22656"/>
                  <a:pt x="20464" y="22518"/>
                </a:cubicBezTo>
                <a:lnTo>
                  <a:pt x="20464" y="22518"/>
                </a:lnTo>
                <a:cubicBezTo>
                  <a:pt x="20571" y="22096"/>
                  <a:pt x="20735" y="21686"/>
                  <a:pt x="20943" y="21296"/>
                </a:cubicBezTo>
                <a:lnTo>
                  <a:pt x="20943" y="21296"/>
                </a:lnTo>
                <a:cubicBezTo>
                  <a:pt x="20980" y="21233"/>
                  <a:pt x="21006" y="21170"/>
                  <a:pt x="21025" y="21107"/>
                </a:cubicBezTo>
                <a:lnTo>
                  <a:pt x="21025" y="21107"/>
                </a:lnTo>
                <a:cubicBezTo>
                  <a:pt x="21031" y="21100"/>
                  <a:pt x="21025" y="21069"/>
                  <a:pt x="21012" y="21056"/>
                </a:cubicBezTo>
                <a:lnTo>
                  <a:pt x="21012" y="21056"/>
                </a:lnTo>
                <a:cubicBezTo>
                  <a:pt x="21006" y="21050"/>
                  <a:pt x="20999" y="21044"/>
                  <a:pt x="20987" y="21044"/>
                </a:cubicBezTo>
                <a:lnTo>
                  <a:pt x="20987" y="21044"/>
                </a:lnTo>
                <a:cubicBezTo>
                  <a:pt x="20980" y="21044"/>
                  <a:pt x="20968" y="21050"/>
                  <a:pt x="20955" y="21063"/>
                </a:cubicBezTo>
                <a:lnTo>
                  <a:pt x="20955" y="21063"/>
                </a:lnTo>
                <a:cubicBezTo>
                  <a:pt x="20917" y="21094"/>
                  <a:pt x="20880" y="21138"/>
                  <a:pt x="20848" y="21176"/>
                </a:cubicBezTo>
                <a:lnTo>
                  <a:pt x="20848" y="21176"/>
                </a:lnTo>
                <a:lnTo>
                  <a:pt x="20810" y="21214"/>
                </a:lnTo>
                <a:cubicBezTo>
                  <a:pt x="20741" y="21283"/>
                  <a:pt x="20678" y="21352"/>
                  <a:pt x="20615" y="21422"/>
                </a:cubicBezTo>
                <a:lnTo>
                  <a:pt x="20615" y="21422"/>
                </a:lnTo>
                <a:cubicBezTo>
                  <a:pt x="20476" y="21573"/>
                  <a:pt x="20338" y="21724"/>
                  <a:pt x="20193" y="21875"/>
                </a:cubicBezTo>
                <a:lnTo>
                  <a:pt x="20193" y="21875"/>
                </a:lnTo>
                <a:cubicBezTo>
                  <a:pt x="20143" y="21926"/>
                  <a:pt x="20086" y="21982"/>
                  <a:pt x="20029" y="22033"/>
                </a:cubicBezTo>
                <a:lnTo>
                  <a:pt x="20029" y="22033"/>
                </a:lnTo>
                <a:cubicBezTo>
                  <a:pt x="19676" y="22354"/>
                  <a:pt x="19260" y="22631"/>
                  <a:pt x="18756" y="22883"/>
                </a:cubicBezTo>
                <a:lnTo>
                  <a:pt x="18756" y="22883"/>
                </a:lnTo>
                <a:cubicBezTo>
                  <a:pt x="18706" y="22902"/>
                  <a:pt x="18662" y="22927"/>
                  <a:pt x="18612" y="22953"/>
                </a:cubicBezTo>
                <a:lnTo>
                  <a:pt x="18612" y="22953"/>
                </a:lnTo>
                <a:lnTo>
                  <a:pt x="18599" y="22959"/>
                </a:lnTo>
                <a:cubicBezTo>
                  <a:pt x="18561" y="22984"/>
                  <a:pt x="18523" y="23003"/>
                  <a:pt x="18486" y="23022"/>
                </a:cubicBezTo>
                <a:lnTo>
                  <a:pt x="18486" y="23022"/>
                </a:lnTo>
                <a:cubicBezTo>
                  <a:pt x="18309" y="23110"/>
                  <a:pt x="18164" y="23205"/>
                  <a:pt x="18032" y="23324"/>
                </a:cubicBezTo>
                <a:lnTo>
                  <a:pt x="18032" y="23324"/>
                </a:lnTo>
                <a:cubicBezTo>
                  <a:pt x="17704" y="23620"/>
                  <a:pt x="17339" y="23860"/>
                  <a:pt x="16942" y="24049"/>
                </a:cubicBezTo>
                <a:lnTo>
                  <a:pt x="16942" y="24049"/>
                </a:lnTo>
                <a:cubicBezTo>
                  <a:pt x="16665" y="24181"/>
                  <a:pt x="16413" y="24351"/>
                  <a:pt x="16186" y="24559"/>
                </a:cubicBezTo>
                <a:lnTo>
                  <a:pt x="16186" y="24559"/>
                </a:lnTo>
                <a:cubicBezTo>
                  <a:pt x="16148" y="24591"/>
                  <a:pt x="16110" y="24628"/>
                  <a:pt x="16079" y="24660"/>
                </a:cubicBezTo>
                <a:lnTo>
                  <a:pt x="16079" y="24660"/>
                </a:lnTo>
                <a:cubicBezTo>
                  <a:pt x="15865" y="24880"/>
                  <a:pt x="15688" y="25139"/>
                  <a:pt x="15556" y="25429"/>
                </a:cubicBezTo>
                <a:lnTo>
                  <a:pt x="15556" y="25429"/>
                </a:lnTo>
                <a:cubicBezTo>
                  <a:pt x="15487" y="25592"/>
                  <a:pt x="15449" y="25756"/>
                  <a:pt x="15436" y="25920"/>
                </a:cubicBezTo>
                <a:lnTo>
                  <a:pt x="15436" y="25920"/>
                </a:lnTo>
                <a:cubicBezTo>
                  <a:pt x="15436" y="25951"/>
                  <a:pt x="15430" y="25989"/>
                  <a:pt x="15430" y="26021"/>
                </a:cubicBezTo>
                <a:lnTo>
                  <a:pt x="15430" y="26021"/>
                </a:lnTo>
                <a:lnTo>
                  <a:pt x="15424" y="26084"/>
                </a:lnTo>
                <a:lnTo>
                  <a:pt x="15417" y="26090"/>
                </a:lnTo>
                <a:cubicBezTo>
                  <a:pt x="15386" y="26115"/>
                  <a:pt x="15361" y="26140"/>
                  <a:pt x="15335" y="26159"/>
                </a:cubicBezTo>
                <a:lnTo>
                  <a:pt x="15335" y="26159"/>
                </a:lnTo>
                <a:cubicBezTo>
                  <a:pt x="15178" y="26304"/>
                  <a:pt x="15071" y="26449"/>
                  <a:pt x="15001" y="26613"/>
                </a:cubicBezTo>
                <a:lnTo>
                  <a:pt x="15001" y="26613"/>
                </a:lnTo>
                <a:lnTo>
                  <a:pt x="14989" y="26638"/>
                </a:lnTo>
                <a:lnTo>
                  <a:pt x="14964" y="26626"/>
                </a:lnTo>
                <a:cubicBezTo>
                  <a:pt x="14957" y="26619"/>
                  <a:pt x="14951" y="26619"/>
                  <a:pt x="14945" y="26613"/>
                </a:cubicBezTo>
                <a:lnTo>
                  <a:pt x="14945" y="26613"/>
                </a:lnTo>
                <a:cubicBezTo>
                  <a:pt x="14926" y="26607"/>
                  <a:pt x="14907" y="26600"/>
                  <a:pt x="14907" y="26582"/>
                </a:cubicBezTo>
                <a:lnTo>
                  <a:pt x="14907" y="26582"/>
                </a:lnTo>
                <a:cubicBezTo>
                  <a:pt x="14869" y="26128"/>
                  <a:pt x="14775" y="25668"/>
                  <a:pt x="14611" y="25158"/>
                </a:cubicBezTo>
                <a:lnTo>
                  <a:pt x="14611" y="25158"/>
                </a:lnTo>
                <a:cubicBezTo>
                  <a:pt x="14548" y="24962"/>
                  <a:pt x="14567" y="24786"/>
                  <a:pt x="14674" y="24584"/>
                </a:cubicBezTo>
                <a:lnTo>
                  <a:pt x="14674" y="24584"/>
                </a:lnTo>
                <a:cubicBezTo>
                  <a:pt x="14762" y="24427"/>
                  <a:pt x="14869" y="24288"/>
                  <a:pt x="14995" y="24175"/>
                </a:cubicBezTo>
                <a:lnTo>
                  <a:pt x="14995" y="24175"/>
                </a:lnTo>
                <a:cubicBezTo>
                  <a:pt x="15090" y="24087"/>
                  <a:pt x="15197" y="24011"/>
                  <a:pt x="15310" y="23948"/>
                </a:cubicBezTo>
                <a:lnTo>
                  <a:pt x="15310" y="23948"/>
                </a:lnTo>
                <a:cubicBezTo>
                  <a:pt x="15361" y="23923"/>
                  <a:pt x="15405" y="23898"/>
                  <a:pt x="15455" y="23872"/>
                </a:cubicBezTo>
                <a:lnTo>
                  <a:pt x="15455" y="23872"/>
                </a:lnTo>
                <a:cubicBezTo>
                  <a:pt x="15663" y="23765"/>
                  <a:pt x="15877" y="23652"/>
                  <a:pt x="16073" y="23513"/>
                </a:cubicBezTo>
                <a:lnTo>
                  <a:pt x="16073" y="23513"/>
                </a:lnTo>
                <a:cubicBezTo>
                  <a:pt x="16325" y="23337"/>
                  <a:pt x="16520" y="23179"/>
                  <a:pt x="16696" y="23022"/>
                </a:cubicBezTo>
                <a:lnTo>
                  <a:pt x="16696" y="23022"/>
                </a:lnTo>
                <a:cubicBezTo>
                  <a:pt x="16835" y="22890"/>
                  <a:pt x="16961" y="22764"/>
                  <a:pt x="17068" y="22625"/>
                </a:cubicBezTo>
                <a:lnTo>
                  <a:pt x="17068" y="22625"/>
                </a:lnTo>
                <a:cubicBezTo>
                  <a:pt x="17175" y="22493"/>
                  <a:pt x="17270" y="22341"/>
                  <a:pt x="17345" y="22178"/>
                </a:cubicBezTo>
                <a:lnTo>
                  <a:pt x="17345" y="22178"/>
                </a:lnTo>
                <a:cubicBezTo>
                  <a:pt x="17414" y="22020"/>
                  <a:pt x="17477" y="21888"/>
                  <a:pt x="17534" y="21743"/>
                </a:cubicBezTo>
                <a:lnTo>
                  <a:pt x="17534" y="21743"/>
                </a:lnTo>
                <a:cubicBezTo>
                  <a:pt x="17698" y="21346"/>
                  <a:pt x="17944" y="21006"/>
                  <a:pt x="18284" y="20697"/>
                </a:cubicBezTo>
                <a:lnTo>
                  <a:pt x="18284" y="20697"/>
                </a:lnTo>
                <a:cubicBezTo>
                  <a:pt x="18372" y="20609"/>
                  <a:pt x="18473" y="20527"/>
                  <a:pt x="18580" y="20445"/>
                </a:cubicBezTo>
                <a:lnTo>
                  <a:pt x="18580" y="20445"/>
                </a:lnTo>
                <a:cubicBezTo>
                  <a:pt x="18681" y="20369"/>
                  <a:pt x="18775" y="20288"/>
                  <a:pt x="18870" y="20206"/>
                </a:cubicBezTo>
                <a:lnTo>
                  <a:pt x="18870" y="20206"/>
                </a:lnTo>
                <a:cubicBezTo>
                  <a:pt x="19229" y="19878"/>
                  <a:pt x="19506" y="19494"/>
                  <a:pt x="19701" y="19053"/>
                </a:cubicBezTo>
                <a:lnTo>
                  <a:pt x="19701" y="19053"/>
                </a:lnTo>
                <a:cubicBezTo>
                  <a:pt x="19834" y="18763"/>
                  <a:pt x="19916" y="18442"/>
                  <a:pt x="19966" y="18070"/>
                </a:cubicBezTo>
                <a:lnTo>
                  <a:pt x="19966" y="18070"/>
                </a:lnTo>
                <a:cubicBezTo>
                  <a:pt x="19998" y="17875"/>
                  <a:pt x="20016" y="17692"/>
                  <a:pt x="20029" y="17522"/>
                </a:cubicBezTo>
                <a:lnTo>
                  <a:pt x="20029" y="17522"/>
                </a:lnTo>
                <a:cubicBezTo>
                  <a:pt x="20073" y="16917"/>
                  <a:pt x="20149" y="16287"/>
                  <a:pt x="20287" y="15474"/>
                </a:cubicBezTo>
                <a:lnTo>
                  <a:pt x="20287" y="15474"/>
                </a:lnTo>
                <a:cubicBezTo>
                  <a:pt x="20300" y="15399"/>
                  <a:pt x="20313" y="15317"/>
                  <a:pt x="20325" y="15241"/>
                </a:cubicBezTo>
                <a:lnTo>
                  <a:pt x="20325" y="15241"/>
                </a:lnTo>
                <a:cubicBezTo>
                  <a:pt x="20332" y="15191"/>
                  <a:pt x="20319" y="15172"/>
                  <a:pt x="20294" y="15159"/>
                </a:cubicBezTo>
                <a:lnTo>
                  <a:pt x="20294" y="15159"/>
                </a:lnTo>
                <a:cubicBezTo>
                  <a:pt x="20275" y="15153"/>
                  <a:pt x="20256" y="15159"/>
                  <a:pt x="20237" y="15178"/>
                </a:cubicBezTo>
                <a:lnTo>
                  <a:pt x="20237" y="15178"/>
                </a:lnTo>
                <a:cubicBezTo>
                  <a:pt x="20231" y="15184"/>
                  <a:pt x="20218" y="15197"/>
                  <a:pt x="20206" y="15216"/>
                </a:cubicBezTo>
                <a:lnTo>
                  <a:pt x="20206" y="15216"/>
                </a:lnTo>
                <a:cubicBezTo>
                  <a:pt x="20193" y="15235"/>
                  <a:pt x="20187" y="15260"/>
                  <a:pt x="20174" y="15285"/>
                </a:cubicBezTo>
                <a:lnTo>
                  <a:pt x="20174" y="15285"/>
                </a:lnTo>
                <a:cubicBezTo>
                  <a:pt x="19979" y="15732"/>
                  <a:pt x="19727" y="16180"/>
                  <a:pt x="19412" y="16659"/>
                </a:cubicBezTo>
                <a:lnTo>
                  <a:pt x="19412" y="16659"/>
                </a:lnTo>
                <a:cubicBezTo>
                  <a:pt x="19305" y="16816"/>
                  <a:pt x="19204" y="16980"/>
                  <a:pt x="19116" y="17131"/>
                </a:cubicBezTo>
                <a:lnTo>
                  <a:pt x="19116" y="17131"/>
                </a:lnTo>
                <a:lnTo>
                  <a:pt x="19103" y="17144"/>
                </a:lnTo>
                <a:cubicBezTo>
                  <a:pt x="19053" y="17226"/>
                  <a:pt x="19008" y="17308"/>
                  <a:pt x="18958" y="17383"/>
                </a:cubicBezTo>
                <a:lnTo>
                  <a:pt x="18958" y="17383"/>
                </a:lnTo>
                <a:cubicBezTo>
                  <a:pt x="18927" y="17434"/>
                  <a:pt x="18895" y="17484"/>
                  <a:pt x="18857" y="17528"/>
                </a:cubicBezTo>
                <a:lnTo>
                  <a:pt x="18857" y="17528"/>
                </a:lnTo>
                <a:cubicBezTo>
                  <a:pt x="18845" y="17553"/>
                  <a:pt x="18794" y="17629"/>
                  <a:pt x="18794" y="17629"/>
                </a:cubicBezTo>
                <a:lnTo>
                  <a:pt x="18794" y="17629"/>
                </a:lnTo>
                <a:lnTo>
                  <a:pt x="18769" y="17604"/>
                </a:lnTo>
                <a:cubicBezTo>
                  <a:pt x="18769" y="17597"/>
                  <a:pt x="18763" y="17591"/>
                  <a:pt x="18756" y="17591"/>
                </a:cubicBezTo>
                <a:lnTo>
                  <a:pt x="18756" y="17591"/>
                </a:lnTo>
                <a:cubicBezTo>
                  <a:pt x="18744" y="17578"/>
                  <a:pt x="18738" y="17566"/>
                  <a:pt x="18731" y="17553"/>
                </a:cubicBezTo>
                <a:lnTo>
                  <a:pt x="18731" y="17553"/>
                </a:lnTo>
                <a:cubicBezTo>
                  <a:pt x="18725" y="17471"/>
                  <a:pt x="18725" y="17396"/>
                  <a:pt x="18719" y="17320"/>
                </a:cubicBezTo>
                <a:lnTo>
                  <a:pt x="18719" y="17320"/>
                </a:lnTo>
                <a:cubicBezTo>
                  <a:pt x="18706" y="17207"/>
                  <a:pt x="18700" y="17100"/>
                  <a:pt x="18687" y="16999"/>
                </a:cubicBezTo>
                <a:lnTo>
                  <a:pt x="18687" y="16999"/>
                </a:lnTo>
                <a:cubicBezTo>
                  <a:pt x="18668" y="16772"/>
                  <a:pt x="18681" y="16608"/>
                  <a:pt x="18712" y="16451"/>
                </a:cubicBezTo>
                <a:lnTo>
                  <a:pt x="18712" y="16451"/>
                </a:lnTo>
                <a:cubicBezTo>
                  <a:pt x="18807" y="16060"/>
                  <a:pt x="18807" y="15632"/>
                  <a:pt x="18725" y="15102"/>
                </a:cubicBezTo>
                <a:lnTo>
                  <a:pt x="18725" y="15102"/>
                </a:lnTo>
                <a:cubicBezTo>
                  <a:pt x="18706" y="14970"/>
                  <a:pt x="18687" y="14863"/>
                  <a:pt x="18668" y="14762"/>
                </a:cubicBezTo>
                <a:lnTo>
                  <a:pt x="18668" y="14762"/>
                </a:lnTo>
                <a:cubicBezTo>
                  <a:pt x="18662" y="14756"/>
                  <a:pt x="18656" y="14712"/>
                  <a:pt x="18624" y="14718"/>
                </a:cubicBezTo>
                <a:lnTo>
                  <a:pt x="18624" y="14718"/>
                </a:lnTo>
                <a:cubicBezTo>
                  <a:pt x="18605" y="14718"/>
                  <a:pt x="18586" y="14731"/>
                  <a:pt x="18567" y="14750"/>
                </a:cubicBezTo>
                <a:lnTo>
                  <a:pt x="18567" y="14750"/>
                </a:lnTo>
                <a:cubicBezTo>
                  <a:pt x="18561" y="14756"/>
                  <a:pt x="18561" y="14756"/>
                  <a:pt x="18555" y="14762"/>
                </a:cubicBezTo>
                <a:lnTo>
                  <a:pt x="18555" y="14762"/>
                </a:lnTo>
                <a:cubicBezTo>
                  <a:pt x="18549" y="14775"/>
                  <a:pt x="18542" y="14794"/>
                  <a:pt x="18536" y="14813"/>
                </a:cubicBezTo>
                <a:lnTo>
                  <a:pt x="18536" y="14813"/>
                </a:lnTo>
                <a:lnTo>
                  <a:pt x="18536" y="14832"/>
                </a:lnTo>
                <a:lnTo>
                  <a:pt x="18511" y="14901"/>
                </a:lnTo>
                <a:cubicBezTo>
                  <a:pt x="18492" y="14970"/>
                  <a:pt x="18473" y="15046"/>
                  <a:pt x="18460" y="15121"/>
                </a:cubicBezTo>
                <a:lnTo>
                  <a:pt x="18460" y="15121"/>
                </a:lnTo>
                <a:cubicBezTo>
                  <a:pt x="18416" y="15329"/>
                  <a:pt x="18334" y="15525"/>
                  <a:pt x="18221" y="15701"/>
                </a:cubicBezTo>
                <a:lnTo>
                  <a:pt x="18221" y="15701"/>
                </a:lnTo>
                <a:cubicBezTo>
                  <a:pt x="18076" y="15922"/>
                  <a:pt x="17975" y="16161"/>
                  <a:pt x="17918" y="16419"/>
                </a:cubicBezTo>
                <a:lnTo>
                  <a:pt x="17918" y="16419"/>
                </a:lnTo>
                <a:cubicBezTo>
                  <a:pt x="17893" y="16533"/>
                  <a:pt x="17862" y="16652"/>
                  <a:pt x="17830" y="16766"/>
                </a:cubicBezTo>
                <a:lnTo>
                  <a:pt x="17830" y="16766"/>
                </a:lnTo>
                <a:lnTo>
                  <a:pt x="17830" y="16785"/>
                </a:lnTo>
                <a:cubicBezTo>
                  <a:pt x="17805" y="16867"/>
                  <a:pt x="17786" y="16955"/>
                  <a:pt x="17761" y="17043"/>
                </a:cubicBezTo>
                <a:lnTo>
                  <a:pt x="17761" y="17043"/>
                </a:lnTo>
                <a:cubicBezTo>
                  <a:pt x="17666" y="17440"/>
                  <a:pt x="17477" y="17793"/>
                  <a:pt x="17181" y="18120"/>
                </a:cubicBezTo>
                <a:lnTo>
                  <a:pt x="17181" y="18120"/>
                </a:lnTo>
                <a:cubicBezTo>
                  <a:pt x="16759" y="18593"/>
                  <a:pt x="16451" y="19002"/>
                  <a:pt x="16211" y="19418"/>
                </a:cubicBezTo>
                <a:lnTo>
                  <a:pt x="16211" y="19418"/>
                </a:lnTo>
                <a:cubicBezTo>
                  <a:pt x="15871" y="20010"/>
                  <a:pt x="15575" y="20546"/>
                  <a:pt x="15316" y="21050"/>
                </a:cubicBezTo>
                <a:lnTo>
                  <a:pt x="15316" y="21050"/>
                </a:lnTo>
                <a:cubicBezTo>
                  <a:pt x="15115" y="21441"/>
                  <a:pt x="14983" y="21894"/>
                  <a:pt x="14932" y="22392"/>
                </a:cubicBezTo>
                <a:lnTo>
                  <a:pt x="14932" y="22392"/>
                </a:lnTo>
                <a:cubicBezTo>
                  <a:pt x="14926" y="22461"/>
                  <a:pt x="14913" y="22524"/>
                  <a:pt x="14907" y="22593"/>
                </a:cubicBezTo>
                <a:lnTo>
                  <a:pt x="14907" y="22593"/>
                </a:lnTo>
                <a:lnTo>
                  <a:pt x="14888" y="22732"/>
                </a:lnTo>
                <a:lnTo>
                  <a:pt x="14875" y="22738"/>
                </a:lnTo>
                <a:cubicBezTo>
                  <a:pt x="14699" y="22808"/>
                  <a:pt x="14516" y="22877"/>
                  <a:pt x="14371" y="23009"/>
                </a:cubicBezTo>
                <a:lnTo>
                  <a:pt x="14371" y="23009"/>
                </a:lnTo>
                <a:cubicBezTo>
                  <a:pt x="14327" y="23053"/>
                  <a:pt x="14290" y="23097"/>
                  <a:pt x="14258" y="23148"/>
                </a:cubicBezTo>
                <a:lnTo>
                  <a:pt x="14258" y="23148"/>
                </a:lnTo>
                <a:lnTo>
                  <a:pt x="14233" y="23179"/>
                </a:lnTo>
                <a:lnTo>
                  <a:pt x="14214" y="23148"/>
                </a:lnTo>
                <a:cubicBezTo>
                  <a:pt x="14157" y="23085"/>
                  <a:pt x="14151" y="23028"/>
                  <a:pt x="14151" y="22978"/>
                </a:cubicBezTo>
                <a:lnTo>
                  <a:pt x="14151" y="22978"/>
                </a:lnTo>
                <a:cubicBezTo>
                  <a:pt x="14145" y="22965"/>
                  <a:pt x="14145" y="22959"/>
                  <a:pt x="14145" y="22946"/>
                </a:cubicBezTo>
                <a:lnTo>
                  <a:pt x="14145" y="22946"/>
                </a:lnTo>
                <a:lnTo>
                  <a:pt x="14113" y="22656"/>
                </a:lnTo>
                <a:cubicBezTo>
                  <a:pt x="14069" y="22297"/>
                  <a:pt x="14025" y="21926"/>
                  <a:pt x="13993" y="21560"/>
                </a:cubicBezTo>
                <a:lnTo>
                  <a:pt x="13993" y="21560"/>
                </a:lnTo>
                <a:cubicBezTo>
                  <a:pt x="13962" y="21283"/>
                  <a:pt x="14025" y="21037"/>
                  <a:pt x="14176" y="20836"/>
                </a:cubicBezTo>
                <a:lnTo>
                  <a:pt x="14176" y="20836"/>
                </a:lnTo>
                <a:cubicBezTo>
                  <a:pt x="14252" y="20722"/>
                  <a:pt x="14334" y="20615"/>
                  <a:pt x="14409" y="20508"/>
                </a:cubicBezTo>
                <a:lnTo>
                  <a:pt x="14409" y="20508"/>
                </a:lnTo>
                <a:cubicBezTo>
                  <a:pt x="14523" y="20357"/>
                  <a:pt x="14630" y="20206"/>
                  <a:pt x="14743" y="20054"/>
                </a:cubicBezTo>
                <a:lnTo>
                  <a:pt x="14743" y="20054"/>
                </a:lnTo>
                <a:cubicBezTo>
                  <a:pt x="15096" y="19576"/>
                  <a:pt x="15310" y="19084"/>
                  <a:pt x="15398" y="18549"/>
                </a:cubicBezTo>
                <a:lnTo>
                  <a:pt x="15398" y="18549"/>
                </a:lnTo>
                <a:cubicBezTo>
                  <a:pt x="15411" y="18479"/>
                  <a:pt x="15424" y="18416"/>
                  <a:pt x="15436" y="18347"/>
                </a:cubicBezTo>
                <a:lnTo>
                  <a:pt x="15436" y="18347"/>
                </a:lnTo>
                <a:lnTo>
                  <a:pt x="15436" y="18334"/>
                </a:lnTo>
                <a:cubicBezTo>
                  <a:pt x="15449" y="18259"/>
                  <a:pt x="15461" y="18183"/>
                  <a:pt x="15474" y="18101"/>
                </a:cubicBezTo>
                <a:lnTo>
                  <a:pt x="15474" y="18101"/>
                </a:lnTo>
                <a:cubicBezTo>
                  <a:pt x="15543" y="17698"/>
                  <a:pt x="15701" y="17314"/>
                  <a:pt x="15953" y="16955"/>
                </a:cubicBezTo>
                <a:lnTo>
                  <a:pt x="15953" y="16955"/>
                </a:lnTo>
                <a:cubicBezTo>
                  <a:pt x="16224" y="16570"/>
                  <a:pt x="16488" y="16192"/>
                  <a:pt x="16715" y="15789"/>
                </a:cubicBezTo>
                <a:lnTo>
                  <a:pt x="16715" y="15789"/>
                </a:lnTo>
                <a:cubicBezTo>
                  <a:pt x="16860" y="15543"/>
                  <a:pt x="16986" y="15285"/>
                  <a:pt x="17087" y="15021"/>
                </a:cubicBezTo>
                <a:lnTo>
                  <a:pt x="17087" y="15021"/>
                </a:lnTo>
                <a:cubicBezTo>
                  <a:pt x="17320" y="14428"/>
                  <a:pt x="17414" y="13811"/>
                  <a:pt x="17377" y="13187"/>
                </a:cubicBezTo>
                <a:lnTo>
                  <a:pt x="17377" y="13187"/>
                </a:lnTo>
                <a:cubicBezTo>
                  <a:pt x="17370" y="13118"/>
                  <a:pt x="17364" y="12954"/>
                  <a:pt x="17364" y="12954"/>
                </a:cubicBezTo>
                <a:lnTo>
                  <a:pt x="17364" y="12954"/>
                </a:lnTo>
                <a:cubicBezTo>
                  <a:pt x="17345" y="12765"/>
                  <a:pt x="17333" y="12557"/>
                  <a:pt x="17326" y="12349"/>
                </a:cubicBezTo>
                <a:lnTo>
                  <a:pt x="17326" y="12349"/>
                </a:lnTo>
                <a:cubicBezTo>
                  <a:pt x="17320" y="12185"/>
                  <a:pt x="17326" y="12009"/>
                  <a:pt x="17345" y="11833"/>
                </a:cubicBezTo>
                <a:lnTo>
                  <a:pt x="17345" y="11833"/>
                </a:lnTo>
                <a:cubicBezTo>
                  <a:pt x="17383" y="11442"/>
                  <a:pt x="17383" y="11045"/>
                  <a:pt x="17383" y="10654"/>
                </a:cubicBezTo>
                <a:lnTo>
                  <a:pt x="17383" y="10654"/>
                </a:lnTo>
                <a:lnTo>
                  <a:pt x="17383" y="10573"/>
                </a:lnTo>
                <a:lnTo>
                  <a:pt x="17383" y="10547"/>
                </a:lnTo>
                <a:cubicBezTo>
                  <a:pt x="17383" y="10491"/>
                  <a:pt x="17383" y="10465"/>
                  <a:pt x="17339" y="10453"/>
                </a:cubicBezTo>
                <a:lnTo>
                  <a:pt x="17339" y="10453"/>
                </a:lnTo>
                <a:cubicBezTo>
                  <a:pt x="17320" y="10447"/>
                  <a:pt x="17307" y="10453"/>
                  <a:pt x="17295" y="10465"/>
                </a:cubicBezTo>
                <a:lnTo>
                  <a:pt x="17295" y="10465"/>
                </a:lnTo>
                <a:cubicBezTo>
                  <a:pt x="17276" y="10478"/>
                  <a:pt x="17263" y="10510"/>
                  <a:pt x="17244" y="10554"/>
                </a:cubicBezTo>
                <a:lnTo>
                  <a:pt x="17244" y="10554"/>
                </a:lnTo>
                <a:cubicBezTo>
                  <a:pt x="17219" y="10642"/>
                  <a:pt x="17194" y="10724"/>
                  <a:pt x="17162" y="10806"/>
                </a:cubicBezTo>
                <a:lnTo>
                  <a:pt x="17162" y="10806"/>
                </a:lnTo>
                <a:cubicBezTo>
                  <a:pt x="17118" y="10963"/>
                  <a:pt x="17068" y="11121"/>
                  <a:pt x="17011" y="11272"/>
                </a:cubicBezTo>
                <a:lnTo>
                  <a:pt x="17011" y="11272"/>
                </a:lnTo>
                <a:cubicBezTo>
                  <a:pt x="16961" y="11411"/>
                  <a:pt x="16904" y="11549"/>
                  <a:pt x="16841" y="11681"/>
                </a:cubicBezTo>
                <a:lnTo>
                  <a:pt x="16841" y="11681"/>
                </a:lnTo>
                <a:lnTo>
                  <a:pt x="16835" y="11707"/>
                </a:lnTo>
                <a:cubicBezTo>
                  <a:pt x="16633" y="12160"/>
                  <a:pt x="16501" y="12595"/>
                  <a:pt x="16425" y="13030"/>
                </a:cubicBezTo>
                <a:lnTo>
                  <a:pt x="16425" y="13030"/>
                </a:lnTo>
                <a:cubicBezTo>
                  <a:pt x="16306" y="13729"/>
                  <a:pt x="16098" y="14409"/>
                  <a:pt x="15934" y="14920"/>
                </a:cubicBezTo>
                <a:lnTo>
                  <a:pt x="15934" y="14920"/>
                </a:lnTo>
                <a:cubicBezTo>
                  <a:pt x="15789" y="15373"/>
                  <a:pt x="15587" y="15827"/>
                  <a:pt x="15335" y="16255"/>
                </a:cubicBezTo>
                <a:lnTo>
                  <a:pt x="15335" y="16255"/>
                </a:lnTo>
                <a:cubicBezTo>
                  <a:pt x="15241" y="16419"/>
                  <a:pt x="15146" y="16596"/>
                  <a:pt x="15052" y="16759"/>
                </a:cubicBezTo>
                <a:lnTo>
                  <a:pt x="15052" y="16759"/>
                </a:lnTo>
                <a:lnTo>
                  <a:pt x="14951" y="16942"/>
                </a:lnTo>
                <a:cubicBezTo>
                  <a:pt x="14812" y="17200"/>
                  <a:pt x="14705" y="17471"/>
                  <a:pt x="14642" y="17755"/>
                </a:cubicBezTo>
                <a:lnTo>
                  <a:pt x="14642" y="17755"/>
                </a:lnTo>
                <a:cubicBezTo>
                  <a:pt x="14617" y="17843"/>
                  <a:pt x="14598" y="17925"/>
                  <a:pt x="14573" y="18007"/>
                </a:cubicBezTo>
                <a:lnTo>
                  <a:pt x="14573" y="18007"/>
                </a:lnTo>
                <a:cubicBezTo>
                  <a:pt x="14529" y="18183"/>
                  <a:pt x="14485" y="18366"/>
                  <a:pt x="14460" y="18549"/>
                </a:cubicBezTo>
                <a:lnTo>
                  <a:pt x="14460" y="18549"/>
                </a:lnTo>
                <a:cubicBezTo>
                  <a:pt x="14409" y="18857"/>
                  <a:pt x="14397" y="19172"/>
                  <a:pt x="14384" y="19481"/>
                </a:cubicBezTo>
                <a:lnTo>
                  <a:pt x="14384" y="19481"/>
                </a:lnTo>
                <a:cubicBezTo>
                  <a:pt x="14378" y="19702"/>
                  <a:pt x="14378" y="19966"/>
                  <a:pt x="14472" y="20225"/>
                </a:cubicBezTo>
                <a:lnTo>
                  <a:pt x="14472" y="20225"/>
                </a:lnTo>
                <a:lnTo>
                  <a:pt x="14472" y="20231"/>
                </a:lnTo>
                <a:lnTo>
                  <a:pt x="13930" y="21006"/>
                </a:lnTo>
                <a:lnTo>
                  <a:pt x="13918" y="20955"/>
                </a:lnTo>
                <a:cubicBezTo>
                  <a:pt x="13912" y="20930"/>
                  <a:pt x="13905" y="20911"/>
                  <a:pt x="13899" y="20892"/>
                </a:cubicBezTo>
                <a:lnTo>
                  <a:pt x="13899" y="20892"/>
                </a:lnTo>
                <a:cubicBezTo>
                  <a:pt x="13886" y="20848"/>
                  <a:pt x="13880" y="20817"/>
                  <a:pt x="13874" y="20785"/>
                </a:cubicBezTo>
                <a:lnTo>
                  <a:pt x="13874" y="20785"/>
                </a:lnTo>
                <a:cubicBezTo>
                  <a:pt x="13811" y="20470"/>
                  <a:pt x="13729" y="20130"/>
                  <a:pt x="13615" y="19746"/>
                </a:cubicBezTo>
                <a:lnTo>
                  <a:pt x="13615" y="19746"/>
                </a:lnTo>
                <a:cubicBezTo>
                  <a:pt x="13571" y="19595"/>
                  <a:pt x="13546" y="19431"/>
                  <a:pt x="13521" y="19273"/>
                </a:cubicBezTo>
                <a:lnTo>
                  <a:pt x="13521" y="19273"/>
                </a:lnTo>
                <a:lnTo>
                  <a:pt x="13515" y="19242"/>
                </a:lnTo>
                <a:cubicBezTo>
                  <a:pt x="13483" y="19046"/>
                  <a:pt x="13515" y="18851"/>
                  <a:pt x="13603" y="18662"/>
                </a:cubicBezTo>
                <a:lnTo>
                  <a:pt x="13603" y="18662"/>
                </a:lnTo>
                <a:cubicBezTo>
                  <a:pt x="13647" y="18568"/>
                  <a:pt x="13697" y="18460"/>
                  <a:pt x="13760" y="18334"/>
                </a:cubicBezTo>
                <a:lnTo>
                  <a:pt x="13760" y="18334"/>
                </a:lnTo>
                <a:lnTo>
                  <a:pt x="13792" y="18271"/>
                </a:lnTo>
                <a:cubicBezTo>
                  <a:pt x="13874" y="18114"/>
                  <a:pt x="13956" y="17944"/>
                  <a:pt x="14044" y="17780"/>
                </a:cubicBezTo>
                <a:lnTo>
                  <a:pt x="14044" y="17780"/>
                </a:lnTo>
                <a:cubicBezTo>
                  <a:pt x="14271" y="17345"/>
                  <a:pt x="14397" y="16860"/>
                  <a:pt x="14422" y="16350"/>
                </a:cubicBezTo>
                <a:lnTo>
                  <a:pt x="14422" y="16350"/>
                </a:lnTo>
                <a:cubicBezTo>
                  <a:pt x="14434" y="16041"/>
                  <a:pt x="14447" y="15726"/>
                  <a:pt x="14453" y="15424"/>
                </a:cubicBezTo>
                <a:lnTo>
                  <a:pt x="14453" y="15424"/>
                </a:lnTo>
                <a:cubicBezTo>
                  <a:pt x="14460" y="15279"/>
                  <a:pt x="14466" y="15140"/>
                  <a:pt x="14466" y="15002"/>
                </a:cubicBezTo>
                <a:lnTo>
                  <a:pt x="14466" y="15002"/>
                </a:lnTo>
                <a:cubicBezTo>
                  <a:pt x="14472" y="14945"/>
                  <a:pt x="14472" y="14895"/>
                  <a:pt x="14472" y="14838"/>
                </a:cubicBezTo>
                <a:lnTo>
                  <a:pt x="14472" y="14838"/>
                </a:lnTo>
                <a:lnTo>
                  <a:pt x="14472" y="14813"/>
                </a:lnTo>
                <a:cubicBezTo>
                  <a:pt x="14479" y="14668"/>
                  <a:pt x="14485" y="14523"/>
                  <a:pt x="14491" y="14378"/>
                </a:cubicBezTo>
                <a:lnTo>
                  <a:pt x="14491" y="14378"/>
                </a:lnTo>
                <a:cubicBezTo>
                  <a:pt x="14529" y="13893"/>
                  <a:pt x="14636" y="13408"/>
                  <a:pt x="14806" y="12948"/>
                </a:cubicBezTo>
                <a:lnTo>
                  <a:pt x="14806" y="12948"/>
                </a:lnTo>
                <a:cubicBezTo>
                  <a:pt x="14926" y="12620"/>
                  <a:pt x="15071" y="12236"/>
                  <a:pt x="15235" y="11852"/>
                </a:cubicBezTo>
                <a:lnTo>
                  <a:pt x="15235" y="11852"/>
                </a:lnTo>
                <a:cubicBezTo>
                  <a:pt x="15442" y="11341"/>
                  <a:pt x="15568" y="10825"/>
                  <a:pt x="15613" y="10302"/>
                </a:cubicBezTo>
                <a:lnTo>
                  <a:pt x="15613" y="10302"/>
                </a:lnTo>
                <a:cubicBezTo>
                  <a:pt x="15650" y="9911"/>
                  <a:pt x="15676" y="9520"/>
                  <a:pt x="15707" y="9136"/>
                </a:cubicBezTo>
                <a:lnTo>
                  <a:pt x="15707" y="9136"/>
                </a:lnTo>
                <a:lnTo>
                  <a:pt x="15713" y="8998"/>
                </a:lnTo>
                <a:cubicBezTo>
                  <a:pt x="15720" y="8947"/>
                  <a:pt x="15720" y="8890"/>
                  <a:pt x="15713" y="8834"/>
                </a:cubicBezTo>
                <a:lnTo>
                  <a:pt x="15713" y="8834"/>
                </a:lnTo>
                <a:cubicBezTo>
                  <a:pt x="15707" y="8827"/>
                  <a:pt x="15682" y="8802"/>
                  <a:pt x="15657" y="8796"/>
                </a:cubicBezTo>
                <a:lnTo>
                  <a:pt x="15657" y="8796"/>
                </a:lnTo>
                <a:cubicBezTo>
                  <a:pt x="15650" y="8796"/>
                  <a:pt x="15638" y="8802"/>
                  <a:pt x="15619" y="8815"/>
                </a:cubicBezTo>
                <a:lnTo>
                  <a:pt x="15619" y="8815"/>
                </a:lnTo>
                <a:cubicBezTo>
                  <a:pt x="15619" y="8821"/>
                  <a:pt x="15619" y="8821"/>
                  <a:pt x="15613" y="8827"/>
                </a:cubicBezTo>
                <a:lnTo>
                  <a:pt x="15613" y="8827"/>
                </a:lnTo>
                <a:cubicBezTo>
                  <a:pt x="15600" y="8840"/>
                  <a:pt x="15594" y="8865"/>
                  <a:pt x="15587" y="8890"/>
                </a:cubicBezTo>
                <a:lnTo>
                  <a:pt x="15587" y="8890"/>
                </a:lnTo>
                <a:cubicBezTo>
                  <a:pt x="15442" y="9363"/>
                  <a:pt x="15241" y="9835"/>
                  <a:pt x="14989" y="10295"/>
                </a:cubicBezTo>
                <a:lnTo>
                  <a:pt x="14989" y="10295"/>
                </a:lnTo>
                <a:cubicBezTo>
                  <a:pt x="14756" y="10711"/>
                  <a:pt x="14592" y="11165"/>
                  <a:pt x="14453" y="11555"/>
                </a:cubicBezTo>
                <a:lnTo>
                  <a:pt x="14453" y="11555"/>
                </a:lnTo>
                <a:cubicBezTo>
                  <a:pt x="14416" y="11675"/>
                  <a:pt x="14371" y="11789"/>
                  <a:pt x="14334" y="11908"/>
                </a:cubicBezTo>
                <a:lnTo>
                  <a:pt x="14334" y="11908"/>
                </a:lnTo>
                <a:lnTo>
                  <a:pt x="14321" y="11940"/>
                </a:lnTo>
                <a:cubicBezTo>
                  <a:pt x="14290" y="12041"/>
                  <a:pt x="14252" y="12141"/>
                  <a:pt x="14220" y="12242"/>
                </a:cubicBezTo>
                <a:lnTo>
                  <a:pt x="14220" y="12242"/>
                </a:lnTo>
                <a:cubicBezTo>
                  <a:pt x="14050" y="12740"/>
                  <a:pt x="13880" y="13143"/>
                  <a:pt x="13685" y="13509"/>
                </a:cubicBezTo>
                <a:lnTo>
                  <a:pt x="13685" y="13509"/>
                </a:lnTo>
                <a:cubicBezTo>
                  <a:pt x="13395" y="14063"/>
                  <a:pt x="13218" y="14661"/>
                  <a:pt x="13168" y="15279"/>
                </a:cubicBezTo>
                <a:lnTo>
                  <a:pt x="13168" y="15279"/>
                </a:lnTo>
                <a:lnTo>
                  <a:pt x="13162" y="15342"/>
                </a:lnTo>
                <a:cubicBezTo>
                  <a:pt x="13130" y="15644"/>
                  <a:pt x="13105" y="15953"/>
                  <a:pt x="13099" y="16262"/>
                </a:cubicBezTo>
                <a:lnTo>
                  <a:pt x="13099" y="16262"/>
                </a:lnTo>
                <a:cubicBezTo>
                  <a:pt x="13086" y="16917"/>
                  <a:pt x="13181" y="17547"/>
                  <a:pt x="13389" y="18127"/>
                </a:cubicBezTo>
                <a:lnTo>
                  <a:pt x="13389" y="18127"/>
                </a:lnTo>
                <a:cubicBezTo>
                  <a:pt x="13433" y="18234"/>
                  <a:pt x="13477" y="18341"/>
                  <a:pt x="13515" y="18423"/>
                </a:cubicBezTo>
                <a:lnTo>
                  <a:pt x="13515" y="18423"/>
                </a:lnTo>
                <a:cubicBezTo>
                  <a:pt x="13546" y="18479"/>
                  <a:pt x="13546" y="18542"/>
                  <a:pt x="13521" y="18605"/>
                </a:cubicBezTo>
                <a:lnTo>
                  <a:pt x="13521" y="18605"/>
                </a:lnTo>
                <a:cubicBezTo>
                  <a:pt x="13496" y="18675"/>
                  <a:pt x="13470" y="18750"/>
                  <a:pt x="13445" y="18820"/>
                </a:cubicBezTo>
                <a:lnTo>
                  <a:pt x="13445" y="18820"/>
                </a:lnTo>
                <a:lnTo>
                  <a:pt x="13401" y="18939"/>
                </a:lnTo>
                <a:lnTo>
                  <a:pt x="13382" y="18946"/>
                </a:lnTo>
                <a:cubicBezTo>
                  <a:pt x="13313" y="18946"/>
                  <a:pt x="13294" y="18895"/>
                  <a:pt x="13288" y="18864"/>
                </a:cubicBezTo>
                <a:lnTo>
                  <a:pt x="13288" y="18864"/>
                </a:lnTo>
                <a:cubicBezTo>
                  <a:pt x="13281" y="18857"/>
                  <a:pt x="13281" y="18851"/>
                  <a:pt x="13281" y="18845"/>
                </a:cubicBezTo>
                <a:lnTo>
                  <a:pt x="13281" y="18845"/>
                </a:lnTo>
                <a:cubicBezTo>
                  <a:pt x="13124" y="18479"/>
                  <a:pt x="12954" y="18145"/>
                  <a:pt x="12765" y="17837"/>
                </a:cubicBezTo>
                <a:lnTo>
                  <a:pt x="12765" y="17837"/>
                </a:lnTo>
                <a:cubicBezTo>
                  <a:pt x="12570" y="17509"/>
                  <a:pt x="12336" y="17200"/>
                  <a:pt x="12135" y="16948"/>
                </a:cubicBezTo>
                <a:lnTo>
                  <a:pt x="12135" y="16948"/>
                </a:lnTo>
                <a:cubicBezTo>
                  <a:pt x="12059" y="16854"/>
                  <a:pt x="12009" y="16753"/>
                  <a:pt x="11984" y="16633"/>
                </a:cubicBezTo>
                <a:lnTo>
                  <a:pt x="11984" y="16633"/>
                </a:lnTo>
                <a:cubicBezTo>
                  <a:pt x="11933" y="16381"/>
                  <a:pt x="11933" y="16155"/>
                  <a:pt x="11977" y="15940"/>
                </a:cubicBezTo>
                <a:lnTo>
                  <a:pt x="11977" y="15940"/>
                </a:lnTo>
                <a:cubicBezTo>
                  <a:pt x="12021" y="15751"/>
                  <a:pt x="12078" y="15575"/>
                  <a:pt x="12160" y="15386"/>
                </a:cubicBezTo>
                <a:lnTo>
                  <a:pt x="12160" y="15386"/>
                </a:lnTo>
                <a:lnTo>
                  <a:pt x="12236" y="15203"/>
                </a:lnTo>
                <a:cubicBezTo>
                  <a:pt x="12273" y="15115"/>
                  <a:pt x="12311" y="15033"/>
                  <a:pt x="12349" y="14951"/>
                </a:cubicBezTo>
                <a:lnTo>
                  <a:pt x="12349" y="14951"/>
                </a:lnTo>
                <a:cubicBezTo>
                  <a:pt x="12551" y="14466"/>
                  <a:pt x="12658" y="13962"/>
                  <a:pt x="12658" y="13439"/>
                </a:cubicBezTo>
                <a:lnTo>
                  <a:pt x="12658" y="13439"/>
                </a:lnTo>
                <a:cubicBezTo>
                  <a:pt x="12664" y="13156"/>
                  <a:pt x="12658" y="12904"/>
                  <a:pt x="12645" y="12671"/>
                </a:cubicBezTo>
                <a:lnTo>
                  <a:pt x="12645" y="12671"/>
                </a:lnTo>
                <a:cubicBezTo>
                  <a:pt x="12614" y="12179"/>
                  <a:pt x="12670" y="11694"/>
                  <a:pt x="12809" y="11215"/>
                </a:cubicBezTo>
                <a:lnTo>
                  <a:pt x="12809" y="11215"/>
                </a:lnTo>
                <a:cubicBezTo>
                  <a:pt x="12840" y="11121"/>
                  <a:pt x="12866" y="11026"/>
                  <a:pt x="12891" y="10932"/>
                </a:cubicBezTo>
                <a:lnTo>
                  <a:pt x="12891" y="10932"/>
                </a:lnTo>
                <a:lnTo>
                  <a:pt x="12903" y="10907"/>
                </a:lnTo>
                <a:cubicBezTo>
                  <a:pt x="12922" y="10831"/>
                  <a:pt x="12941" y="10755"/>
                  <a:pt x="12966" y="10680"/>
                </a:cubicBezTo>
                <a:lnTo>
                  <a:pt x="12966" y="10680"/>
                </a:lnTo>
                <a:cubicBezTo>
                  <a:pt x="13124" y="10138"/>
                  <a:pt x="13162" y="9621"/>
                  <a:pt x="13080" y="9105"/>
                </a:cubicBezTo>
                <a:lnTo>
                  <a:pt x="13080" y="9105"/>
                </a:lnTo>
                <a:cubicBezTo>
                  <a:pt x="13061" y="8979"/>
                  <a:pt x="13042" y="8853"/>
                  <a:pt x="13029" y="8746"/>
                </a:cubicBezTo>
                <a:lnTo>
                  <a:pt x="13029" y="8746"/>
                </a:lnTo>
                <a:cubicBezTo>
                  <a:pt x="13023" y="8676"/>
                  <a:pt x="13011" y="8613"/>
                  <a:pt x="13004" y="8550"/>
                </a:cubicBezTo>
                <a:lnTo>
                  <a:pt x="13004" y="8550"/>
                </a:lnTo>
                <a:lnTo>
                  <a:pt x="13004" y="8531"/>
                </a:lnTo>
                <a:cubicBezTo>
                  <a:pt x="12998" y="8494"/>
                  <a:pt x="12992" y="8462"/>
                  <a:pt x="12979" y="8431"/>
                </a:cubicBezTo>
                <a:lnTo>
                  <a:pt x="12979" y="8431"/>
                </a:lnTo>
                <a:cubicBezTo>
                  <a:pt x="12979" y="8418"/>
                  <a:pt x="12954" y="8405"/>
                  <a:pt x="12941" y="8405"/>
                </a:cubicBezTo>
                <a:lnTo>
                  <a:pt x="12941" y="8405"/>
                </a:lnTo>
                <a:cubicBezTo>
                  <a:pt x="12935" y="8405"/>
                  <a:pt x="12916" y="8412"/>
                  <a:pt x="12903" y="8418"/>
                </a:cubicBezTo>
                <a:lnTo>
                  <a:pt x="12903" y="8418"/>
                </a:lnTo>
                <a:cubicBezTo>
                  <a:pt x="12891" y="8481"/>
                  <a:pt x="12878" y="8538"/>
                  <a:pt x="12878" y="8607"/>
                </a:cubicBezTo>
                <a:lnTo>
                  <a:pt x="12878" y="8607"/>
                </a:lnTo>
                <a:cubicBezTo>
                  <a:pt x="12853" y="8998"/>
                  <a:pt x="12771" y="9376"/>
                  <a:pt x="12614" y="9716"/>
                </a:cubicBezTo>
                <a:lnTo>
                  <a:pt x="12614" y="9716"/>
                </a:lnTo>
                <a:cubicBezTo>
                  <a:pt x="12551" y="9867"/>
                  <a:pt x="12475" y="10012"/>
                  <a:pt x="12393" y="10157"/>
                </a:cubicBezTo>
                <a:lnTo>
                  <a:pt x="12393" y="10157"/>
                </a:lnTo>
                <a:cubicBezTo>
                  <a:pt x="12122" y="10629"/>
                  <a:pt x="11889" y="11171"/>
                  <a:pt x="11681" y="11807"/>
                </a:cubicBezTo>
                <a:lnTo>
                  <a:pt x="11681" y="11807"/>
                </a:lnTo>
                <a:cubicBezTo>
                  <a:pt x="11618" y="11996"/>
                  <a:pt x="11549" y="12192"/>
                  <a:pt x="11486" y="12374"/>
                </a:cubicBezTo>
                <a:lnTo>
                  <a:pt x="11486" y="12374"/>
                </a:lnTo>
                <a:lnTo>
                  <a:pt x="11417" y="12576"/>
                </a:lnTo>
                <a:cubicBezTo>
                  <a:pt x="11240" y="13067"/>
                  <a:pt x="11165" y="13609"/>
                  <a:pt x="11183" y="14233"/>
                </a:cubicBezTo>
                <a:lnTo>
                  <a:pt x="11183" y="14233"/>
                </a:lnTo>
                <a:cubicBezTo>
                  <a:pt x="11190" y="14592"/>
                  <a:pt x="11272" y="14939"/>
                  <a:pt x="11423" y="15260"/>
                </a:cubicBezTo>
                <a:lnTo>
                  <a:pt x="11423" y="15260"/>
                </a:lnTo>
                <a:cubicBezTo>
                  <a:pt x="11530" y="15487"/>
                  <a:pt x="11656" y="15732"/>
                  <a:pt x="11795" y="16003"/>
                </a:cubicBezTo>
                <a:lnTo>
                  <a:pt x="11795" y="16003"/>
                </a:lnTo>
                <a:cubicBezTo>
                  <a:pt x="11826" y="16073"/>
                  <a:pt x="11858" y="16129"/>
                  <a:pt x="11851" y="16199"/>
                </a:cubicBezTo>
                <a:lnTo>
                  <a:pt x="11851" y="16199"/>
                </a:lnTo>
                <a:cubicBezTo>
                  <a:pt x="11845" y="16255"/>
                  <a:pt x="11851" y="16306"/>
                  <a:pt x="11851" y="16363"/>
                </a:cubicBezTo>
                <a:lnTo>
                  <a:pt x="11851" y="16363"/>
                </a:lnTo>
                <a:cubicBezTo>
                  <a:pt x="11858" y="16413"/>
                  <a:pt x="11864" y="16457"/>
                  <a:pt x="11864" y="16507"/>
                </a:cubicBezTo>
                <a:lnTo>
                  <a:pt x="11864" y="16507"/>
                </a:lnTo>
                <a:lnTo>
                  <a:pt x="11864" y="16552"/>
                </a:lnTo>
                <a:lnTo>
                  <a:pt x="11820" y="16533"/>
                </a:lnTo>
                <a:cubicBezTo>
                  <a:pt x="11807" y="16526"/>
                  <a:pt x="11795" y="16520"/>
                  <a:pt x="11782" y="16514"/>
                </a:cubicBezTo>
                <a:lnTo>
                  <a:pt x="11782" y="16514"/>
                </a:lnTo>
                <a:cubicBezTo>
                  <a:pt x="11763" y="16507"/>
                  <a:pt x="11751" y="16501"/>
                  <a:pt x="11738" y="16489"/>
                </a:cubicBezTo>
                <a:lnTo>
                  <a:pt x="11738" y="16489"/>
                </a:lnTo>
                <a:cubicBezTo>
                  <a:pt x="11410" y="16117"/>
                  <a:pt x="11032" y="15783"/>
                  <a:pt x="10667" y="15455"/>
                </a:cubicBezTo>
                <a:lnTo>
                  <a:pt x="10667" y="15455"/>
                </a:lnTo>
                <a:lnTo>
                  <a:pt x="10560" y="15367"/>
                </a:lnTo>
                <a:cubicBezTo>
                  <a:pt x="10333" y="15165"/>
                  <a:pt x="10257" y="14907"/>
                  <a:pt x="10320" y="14605"/>
                </a:cubicBezTo>
                <a:lnTo>
                  <a:pt x="10320" y="14605"/>
                </a:lnTo>
                <a:cubicBezTo>
                  <a:pt x="10383" y="14340"/>
                  <a:pt x="10465" y="14076"/>
                  <a:pt x="10541" y="13817"/>
                </a:cubicBezTo>
                <a:lnTo>
                  <a:pt x="10541" y="13817"/>
                </a:lnTo>
                <a:lnTo>
                  <a:pt x="10547" y="13798"/>
                </a:lnTo>
                <a:cubicBezTo>
                  <a:pt x="10572" y="13710"/>
                  <a:pt x="10598" y="13622"/>
                  <a:pt x="10623" y="13527"/>
                </a:cubicBezTo>
                <a:lnTo>
                  <a:pt x="10623" y="13527"/>
                </a:lnTo>
                <a:cubicBezTo>
                  <a:pt x="10642" y="13477"/>
                  <a:pt x="10661" y="13427"/>
                  <a:pt x="10679" y="13376"/>
                </a:cubicBezTo>
                <a:lnTo>
                  <a:pt x="10679" y="13376"/>
                </a:lnTo>
                <a:cubicBezTo>
                  <a:pt x="10698" y="13319"/>
                  <a:pt x="10711" y="13275"/>
                  <a:pt x="10730" y="13225"/>
                </a:cubicBezTo>
                <a:lnTo>
                  <a:pt x="10730" y="13225"/>
                </a:lnTo>
                <a:cubicBezTo>
                  <a:pt x="10837" y="12866"/>
                  <a:pt x="10868" y="12551"/>
                  <a:pt x="10824" y="12261"/>
                </a:cubicBezTo>
                <a:lnTo>
                  <a:pt x="10824" y="12261"/>
                </a:lnTo>
                <a:cubicBezTo>
                  <a:pt x="10761" y="11814"/>
                  <a:pt x="10805" y="11360"/>
                  <a:pt x="10957" y="10875"/>
                </a:cubicBezTo>
                <a:lnTo>
                  <a:pt x="10957" y="10875"/>
                </a:lnTo>
                <a:cubicBezTo>
                  <a:pt x="10982" y="10793"/>
                  <a:pt x="11001" y="10711"/>
                  <a:pt x="11020" y="10629"/>
                </a:cubicBezTo>
                <a:lnTo>
                  <a:pt x="11020" y="10629"/>
                </a:lnTo>
                <a:cubicBezTo>
                  <a:pt x="11108" y="10264"/>
                  <a:pt x="11190" y="9873"/>
                  <a:pt x="11083" y="9470"/>
                </a:cubicBezTo>
                <a:lnTo>
                  <a:pt x="11083" y="9470"/>
                </a:lnTo>
                <a:lnTo>
                  <a:pt x="11076" y="9451"/>
                </a:lnTo>
                <a:lnTo>
                  <a:pt x="11127" y="9413"/>
                </a:lnTo>
                <a:cubicBezTo>
                  <a:pt x="11146" y="9394"/>
                  <a:pt x="11171" y="9376"/>
                  <a:pt x="11196" y="9357"/>
                </a:cubicBezTo>
                <a:lnTo>
                  <a:pt x="11196" y="9357"/>
                </a:lnTo>
                <a:lnTo>
                  <a:pt x="11265" y="9306"/>
                </a:lnTo>
                <a:cubicBezTo>
                  <a:pt x="11423" y="9193"/>
                  <a:pt x="11587" y="9073"/>
                  <a:pt x="11751" y="8960"/>
                </a:cubicBezTo>
                <a:lnTo>
                  <a:pt x="11751" y="8960"/>
                </a:lnTo>
                <a:cubicBezTo>
                  <a:pt x="11839" y="8903"/>
                  <a:pt x="11921" y="8840"/>
                  <a:pt x="12009" y="8783"/>
                </a:cubicBezTo>
                <a:lnTo>
                  <a:pt x="12009" y="8783"/>
                </a:lnTo>
                <a:lnTo>
                  <a:pt x="12028" y="8771"/>
                </a:lnTo>
                <a:cubicBezTo>
                  <a:pt x="12185" y="8657"/>
                  <a:pt x="12349" y="8550"/>
                  <a:pt x="12507" y="8431"/>
                </a:cubicBezTo>
                <a:lnTo>
                  <a:pt x="12507" y="8431"/>
                </a:lnTo>
                <a:cubicBezTo>
                  <a:pt x="12557" y="8399"/>
                  <a:pt x="12607" y="8355"/>
                  <a:pt x="12670" y="8298"/>
                </a:cubicBezTo>
                <a:lnTo>
                  <a:pt x="12670" y="8298"/>
                </a:lnTo>
                <a:cubicBezTo>
                  <a:pt x="12702" y="8267"/>
                  <a:pt x="12733" y="8235"/>
                  <a:pt x="12765" y="8204"/>
                </a:cubicBezTo>
                <a:lnTo>
                  <a:pt x="12765" y="8204"/>
                </a:lnTo>
                <a:cubicBezTo>
                  <a:pt x="12790" y="8185"/>
                  <a:pt x="12815" y="8160"/>
                  <a:pt x="12840" y="8134"/>
                </a:cubicBezTo>
                <a:lnTo>
                  <a:pt x="12840" y="8134"/>
                </a:lnTo>
                <a:cubicBezTo>
                  <a:pt x="12859" y="8115"/>
                  <a:pt x="12872" y="8090"/>
                  <a:pt x="12885" y="8059"/>
                </a:cubicBezTo>
                <a:lnTo>
                  <a:pt x="12885" y="8059"/>
                </a:lnTo>
                <a:cubicBezTo>
                  <a:pt x="12891" y="8052"/>
                  <a:pt x="12885" y="8040"/>
                  <a:pt x="12878" y="8027"/>
                </a:cubicBezTo>
                <a:lnTo>
                  <a:pt x="12878" y="8027"/>
                </a:lnTo>
                <a:cubicBezTo>
                  <a:pt x="12872" y="8021"/>
                  <a:pt x="12866" y="8015"/>
                  <a:pt x="12866" y="8015"/>
                </a:cubicBezTo>
                <a:lnTo>
                  <a:pt x="12866" y="8015"/>
                </a:lnTo>
                <a:cubicBezTo>
                  <a:pt x="12815" y="8027"/>
                  <a:pt x="12771" y="8034"/>
                  <a:pt x="12733" y="8059"/>
                </a:cubicBezTo>
                <a:lnTo>
                  <a:pt x="12733" y="8059"/>
                </a:lnTo>
                <a:cubicBezTo>
                  <a:pt x="12614" y="8122"/>
                  <a:pt x="12494" y="8191"/>
                  <a:pt x="12362" y="8273"/>
                </a:cubicBezTo>
                <a:lnTo>
                  <a:pt x="12362" y="8273"/>
                </a:lnTo>
                <a:cubicBezTo>
                  <a:pt x="12192" y="8380"/>
                  <a:pt x="12009" y="8443"/>
                  <a:pt x="11807" y="8456"/>
                </a:cubicBezTo>
                <a:lnTo>
                  <a:pt x="11807" y="8456"/>
                </a:lnTo>
                <a:cubicBezTo>
                  <a:pt x="11511" y="8475"/>
                  <a:pt x="11259" y="8525"/>
                  <a:pt x="11039" y="8607"/>
                </a:cubicBezTo>
                <a:lnTo>
                  <a:pt x="11039" y="8607"/>
                </a:lnTo>
                <a:cubicBezTo>
                  <a:pt x="11026" y="8613"/>
                  <a:pt x="11007" y="8613"/>
                  <a:pt x="10988" y="8620"/>
                </a:cubicBezTo>
                <a:lnTo>
                  <a:pt x="10988" y="8620"/>
                </a:lnTo>
                <a:cubicBezTo>
                  <a:pt x="10982" y="8620"/>
                  <a:pt x="10969" y="8620"/>
                  <a:pt x="10957" y="8620"/>
                </a:cubicBezTo>
                <a:lnTo>
                  <a:pt x="10957" y="8620"/>
                </a:lnTo>
                <a:lnTo>
                  <a:pt x="10938" y="8620"/>
                </a:lnTo>
                <a:lnTo>
                  <a:pt x="10913" y="8538"/>
                </a:lnTo>
                <a:cubicBezTo>
                  <a:pt x="10894" y="8494"/>
                  <a:pt x="10881" y="8449"/>
                  <a:pt x="10862" y="8399"/>
                </a:cubicBezTo>
                <a:lnTo>
                  <a:pt x="10862" y="8399"/>
                </a:lnTo>
                <a:cubicBezTo>
                  <a:pt x="10780" y="8134"/>
                  <a:pt x="10692" y="7851"/>
                  <a:pt x="10560" y="7580"/>
                </a:cubicBezTo>
                <a:lnTo>
                  <a:pt x="10560" y="7580"/>
                </a:lnTo>
                <a:cubicBezTo>
                  <a:pt x="10541" y="7536"/>
                  <a:pt x="10516" y="7492"/>
                  <a:pt x="10484" y="7460"/>
                </a:cubicBezTo>
                <a:lnTo>
                  <a:pt x="10484" y="7460"/>
                </a:lnTo>
                <a:cubicBezTo>
                  <a:pt x="10478" y="7454"/>
                  <a:pt x="10472" y="7454"/>
                  <a:pt x="10465" y="7448"/>
                </a:cubicBezTo>
                <a:lnTo>
                  <a:pt x="10465" y="7448"/>
                </a:lnTo>
                <a:cubicBezTo>
                  <a:pt x="10453" y="7448"/>
                  <a:pt x="10434" y="7454"/>
                  <a:pt x="10421" y="7467"/>
                </a:cubicBezTo>
                <a:lnTo>
                  <a:pt x="10421" y="7467"/>
                </a:lnTo>
                <a:cubicBezTo>
                  <a:pt x="10415" y="7473"/>
                  <a:pt x="10415" y="7479"/>
                  <a:pt x="10409" y="7485"/>
                </a:cubicBezTo>
                <a:lnTo>
                  <a:pt x="10409" y="7485"/>
                </a:lnTo>
                <a:cubicBezTo>
                  <a:pt x="10402" y="7504"/>
                  <a:pt x="10402" y="7523"/>
                  <a:pt x="10402" y="7542"/>
                </a:cubicBezTo>
                <a:lnTo>
                  <a:pt x="10402" y="7542"/>
                </a:lnTo>
                <a:cubicBezTo>
                  <a:pt x="10396" y="7574"/>
                  <a:pt x="10402" y="7605"/>
                  <a:pt x="10402" y="7643"/>
                </a:cubicBezTo>
                <a:lnTo>
                  <a:pt x="10402" y="7643"/>
                </a:lnTo>
                <a:cubicBezTo>
                  <a:pt x="10440" y="8109"/>
                  <a:pt x="10396" y="8588"/>
                  <a:pt x="10283" y="9054"/>
                </a:cubicBezTo>
                <a:lnTo>
                  <a:pt x="10283" y="9054"/>
                </a:lnTo>
                <a:cubicBezTo>
                  <a:pt x="10257" y="9168"/>
                  <a:pt x="10213" y="9243"/>
                  <a:pt x="10150" y="9306"/>
                </a:cubicBezTo>
                <a:lnTo>
                  <a:pt x="10150" y="9306"/>
                </a:lnTo>
                <a:cubicBezTo>
                  <a:pt x="9842" y="9596"/>
                  <a:pt x="9558" y="9930"/>
                  <a:pt x="9224" y="10396"/>
                </a:cubicBezTo>
                <a:lnTo>
                  <a:pt x="9224" y="10396"/>
                </a:lnTo>
                <a:cubicBezTo>
                  <a:pt x="9079" y="10598"/>
                  <a:pt x="8972" y="10799"/>
                  <a:pt x="8896" y="11014"/>
                </a:cubicBezTo>
                <a:lnTo>
                  <a:pt x="8896" y="11014"/>
                </a:lnTo>
                <a:cubicBezTo>
                  <a:pt x="8745" y="11417"/>
                  <a:pt x="8726" y="11826"/>
                  <a:pt x="8827" y="12242"/>
                </a:cubicBezTo>
                <a:lnTo>
                  <a:pt x="8827" y="12242"/>
                </a:lnTo>
                <a:cubicBezTo>
                  <a:pt x="8852" y="12349"/>
                  <a:pt x="8852" y="12450"/>
                  <a:pt x="8827" y="12570"/>
                </a:cubicBezTo>
                <a:lnTo>
                  <a:pt x="8827" y="12570"/>
                </a:lnTo>
                <a:cubicBezTo>
                  <a:pt x="8783" y="12790"/>
                  <a:pt x="8783" y="13023"/>
                  <a:pt x="8821" y="13332"/>
                </a:cubicBezTo>
                <a:lnTo>
                  <a:pt x="8821" y="13332"/>
                </a:lnTo>
                <a:cubicBezTo>
                  <a:pt x="8827" y="13376"/>
                  <a:pt x="8833" y="13420"/>
                  <a:pt x="8840" y="13471"/>
                </a:cubicBezTo>
                <a:lnTo>
                  <a:pt x="8840" y="13471"/>
                </a:lnTo>
                <a:lnTo>
                  <a:pt x="8852" y="13559"/>
                </a:lnTo>
                <a:lnTo>
                  <a:pt x="8833" y="13565"/>
                </a:lnTo>
                <a:cubicBezTo>
                  <a:pt x="8752" y="13590"/>
                  <a:pt x="8720" y="13540"/>
                  <a:pt x="8701" y="13509"/>
                </a:cubicBezTo>
                <a:lnTo>
                  <a:pt x="8701" y="13509"/>
                </a:lnTo>
                <a:lnTo>
                  <a:pt x="8607" y="13364"/>
                </a:lnTo>
                <a:cubicBezTo>
                  <a:pt x="8474" y="13168"/>
                  <a:pt x="8342" y="12960"/>
                  <a:pt x="8216" y="12759"/>
                </a:cubicBezTo>
                <a:lnTo>
                  <a:pt x="8216" y="12759"/>
                </a:lnTo>
                <a:cubicBezTo>
                  <a:pt x="8115" y="12595"/>
                  <a:pt x="8033" y="12412"/>
                  <a:pt x="7964" y="12261"/>
                </a:cubicBezTo>
                <a:lnTo>
                  <a:pt x="7964" y="12261"/>
                </a:lnTo>
                <a:cubicBezTo>
                  <a:pt x="7851" y="12003"/>
                  <a:pt x="7857" y="11738"/>
                  <a:pt x="7989" y="11467"/>
                </a:cubicBezTo>
                <a:lnTo>
                  <a:pt x="7989" y="11467"/>
                </a:lnTo>
                <a:cubicBezTo>
                  <a:pt x="8096" y="11240"/>
                  <a:pt x="8248" y="11045"/>
                  <a:pt x="8418" y="10825"/>
                </a:cubicBezTo>
                <a:lnTo>
                  <a:pt x="8418" y="10825"/>
                </a:lnTo>
                <a:cubicBezTo>
                  <a:pt x="8588" y="10604"/>
                  <a:pt x="8714" y="10434"/>
                  <a:pt x="8833" y="10276"/>
                </a:cubicBezTo>
                <a:lnTo>
                  <a:pt x="8833" y="10276"/>
                </a:lnTo>
                <a:cubicBezTo>
                  <a:pt x="9004" y="10043"/>
                  <a:pt x="9130" y="9766"/>
                  <a:pt x="9199" y="9451"/>
                </a:cubicBezTo>
                <a:lnTo>
                  <a:pt x="9199" y="9451"/>
                </a:lnTo>
                <a:cubicBezTo>
                  <a:pt x="9249" y="9256"/>
                  <a:pt x="9287" y="9061"/>
                  <a:pt x="9331" y="8865"/>
                </a:cubicBezTo>
                <a:lnTo>
                  <a:pt x="9331" y="8865"/>
                </a:lnTo>
                <a:lnTo>
                  <a:pt x="9344" y="8802"/>
                </a:lnTo>
                <a:cubicBezTo>
                  <a:pt x="9426" y="8412"/>
                  <a:pt x="9527" y="8071"/>
                  <a:pt x="9659" y="7750"/>
                </a:cubicBezTo>
                <a:lnTo>
                  <a:pt x="9659" y="7750"/>
                </a:lnTo>
                <a:cubicBezTo>
                  <a:pt x="9860" y="7259"/>
                  <a:pt x="9986" y="6723"/>
                  <a:pt x="10031" y="6156"/>
                </a:cubicBezTo>
                <a:lnTo>
                  <a:pt x="10031" y="6156"/>
                </a:lnTo>
                <a:cubicBezTo>
                  <a:pt x="10043" y="5967"/>
                  <a:pt x="10081" y="5778"/>
                  <a:pt x="10112" y="5595"/>
                </a:cubicBezTo>
                <a:lnTo>
                  <a:pt x="10112" y="5595"/>
                </a:lnTo>
                <a:lnTo>
                  <a:pt x="10131" y="5501"/>
                </a:lnTo>
                <a:cubicBezTo>
                  <a:pt x="10150" y="5387"/>
                  <a:pt x="10175" y="5268"/>
                  <a:pt x="10201" y="5161"/>
                </a:cubicBezTo>
                <a:lnTo>
                  <a:pt x="10201" y="5161"/>
                </a:lnTo>
                <a:cubicBezTo>
                  <a:pt x="10213" y="5079"/>
                  <a:pt x="10232" y="5009"/>
                  <a:pt x="10245" y="4934"/>
                </a:cubicBezTo>
                <a:lnTo>
                  <a:pt x="10245" y="4934"/>
                </a:lnTo>
                <a:cubicBezTo>
                  <a:pt x="10257" y="4890"/>
                  <a:pt x="10251" y="4846"/>
                  <a:pt x="10251" y="4814"/>
                </a:cubicBezTo>
                <a:lnTo>
                  <a:pt x="10251" y="4814"/>
                </a:lnTo>
                <a:cubicBezTo>
                  <a:pt x="10251" y="4808"/>
                  <a:pt x="10245" y="4802"/>
                  <a:pt x="10232" y="4795"/>
                </a:cubicBezTo>
                <a:lnTo>
                  <a:pt x="10232" y="4795"/>
                </a:lnTo>
                <a:cubicBezTo>
                  <a:pt x="10213" y="4789"/>
                  <a:pt x="10194" y="4789"/>
                  <a:pt x="10188" y="4795"/>
                </a:cubicBezTo>
                <a:lnTo>
                  <a:pt x="10188" y="4795"/>
                </a:lnTo>
                <a:cubicBezTo>
                  <a:pt x="10175" y="4808"/>
                  <a:pt x="10163" y="4820"/>
                  <a:pt x="10157" y="4839"/>
                </a:cubicBezTo>
                <a:lnTo>
                  <a:pt x="10157" y="4839"/>
                </a:lnTo>
                <a:cubicBezTo>
                  <a:pt x="10138" y="4883"/>
                  <a:pt x="10119" y="4928"/>
                  <a:pt x="10106" y="4972"/>
                </a:cubicBezTo>
                <a:lnTo>
                  <a:pt x="10106" y="4972"/>
                </a:lnTo>
                <a:cubicBezTo>
                  <a:pt x="9930" y="5513"/>
                  <a:pt x="9671" y="6005"/>
                  <a:pt x="9337" y="6440"/>
                </a:cubicBezTo>
                <a:lnTo>
                  <a:pt x="9337" y="6440"/>
                </a:lnTo>
                <a:cubicBezTo>
                  <a:pt x="9022" y="6849"/>
                  <a:pt x="8808" y="7309"/>
                  <a:pt x="8701" y="7813"/>
                </a:cubicBezTo>
                <a:lnTo>
                  <a:pt x="8701" y="7813"/>
                </a:lnTo>
                <a:cubicBezTo>
                  <a:pt x="8607" y="8229"/>
                  <a:pt x="8443" y="8607"/>
                  <a:pt x="8292" y="8922"/>
                </a:cubicBezTo>
                <a:lnTo>
                  <a:pt x="8292" y="8922"/>
                </a:lnTo>
                <a:cubicBezTo>
                  <a:pt x="8197" y="9124"/>
                  <a:pt x="8109" y="9331"/>
                  <a:pt x="8027" y="9527"/>
                </a:cubicBezTo>
                <a:lnTo>
                  <a:pt x="8027" y="9527"/>
                </a:lnTo>
                <a:cubicBezTo>
                  <a:pt x="7945" y="9722"/>
                  <a:pt x="7901" y="9936"/>
                  <a:pt x="7888" y="10169"/>
                </a:cubicBezTo>
                <a:lnTo>
                  <a:pt x="7888" y="10169"/>
                </a:lnTo>
                <a:cubicBezTo>
                  <a:pt x="7870" y="10510"/>
                  <a:pt x="7863" y="10799"/>
                  <a:pt x="7907" y="11083"/>
                </a:cubicBezTo>
                <a:lnTo>
                  <a:pt x="7907" y="11083"/>
                </a:lnTo>
                <a:cubicBezTo>
                  <a:pt x="7939" y="11240"/>
                  <a:pt x="7945" y="11423"/>
                  <a:pt x="7819" y="11593"/>
                </a:cubicBezTo>
                <a:lnTo>
                  <a:pt x="7819" y="11593"/>
                </a:lnTo>
                <a:lnTo>
                  <a:pt x="7813" y="11600"/>
                </a:lnTo>
                <a:lnTo>
                  <a:pt x="7807" y="11606"/>
                </a:lnTo>
                <a:cubicBezTo>
                  <a:pt x="7731" y="11612"/>
                  <a:pt x="7718" y="11555"/>
                  <a:pt x="7712" y="11530"/>
                </a:cubicBezTo>
                <a:lnTo>
                  <a:pt x="7712" y="11530"/>
                </a:lnTo>
                <a:lnTo>
                  <a:pt x="7712" y="11518"/>
                </a:lnTo>
                <a:cubicBezTo>
                  <a:pt x="7567" y="10976"/>
                  <a:pt x="7517" y="10478"/>
                  <a:pt x="7555" y="9980"/>
                </a:cubicBezTo>
                <a:lnTo>
                  <a:pt x="7555" y="9980"/>
                </a:lnTo>
                <a:cubicBezTo>
                  <a:pt x="7561" y="9911"/>
                  <a:pt x="7573" y="9835"/>
                  <a:pt x="7592" y="9766"/>
                </a:cubicBezTo>
                <a:lnTo>
                  <a:pt x="7592" y="9766"/>
                </a:lnTo>
                <a:cubicBezTo>
                  <a:pt x="7706" y="9262"/>
                  <a:pt x="7794" y="8733"/>
                  <a:pt x="7844" y="8178"/>
                </a:cubicBezTo>
                <a:lnTo>
                  <a:pt x="7844" y="8178"/>
                </a:lnTo>
                <a:cubicBezTo>
                  <a:pt x="7863" y="7996"/>
                  <a:pt x="7888" y="7807"/>
                  <a:pt x="7907" y="7630"/>
                </a:cubicBezTo>
                <a:lnTo>
                  <a:pt x="7907" y="7630"/>
                </a:lnTo>
                <a:lnTo>
                  <a:pt x="7933" y="7435"/>
                </a:lnTo>
                <a:cubicBezTo>
                  <a:pt x="7964" y="7133"/>
                  <a:pt x="8040" y="6818"/>
                  <a:pt x="8159" y="6471"/>
                </a:cubicBezTo>
                <a:lnTo>
                  <a:pt x="8159" y="6471"/>
                </a:lnTo>
                <a:cubicBezTo>
                  <a:pt x="8336" y="5980"/>
                  <a:pt x="8500" y="5482"/>
                  <a:pt x="8670" y="4991"/>
                </a:cubicBezTo>
                <a:lnTo>
                  <a:pt x="8670" y="4991"/>
                </a:lnTo>
                <a:cubicBezTo>
                  <a:pt x="8707" y="4877"/>
                  <a:pt x="8745" y="4764"/>
                  <a:pt x="8783" y="4650"/>
                </a:cubicBezTo>
                <a:lnTo>
                  <a:pt x="8783" y="4650"/>
                </a:lnTo>
                <a:lnTo>
                  <a:pt x="8846" y="4461"/>
                </a:lnTo>
                <a:cubicBezTo>
                  <a:pt x="9167" y="3510"/>
                  <a:pt x="9268" y="2508"/>
                  <a:pt x="9155" y="1488"/>
                </a:cubicBezTo>
                <a:lnTo>
                  <a:pt x="9155" y="1488"/>
                </a:lnTo>
                <a:lnTo>
                  <a:pt x="9142" y="1399"/>
                </a:lnTo>
                <a:cubicBezTo>
                  <a:pt x="9136" y="1299"/>
                  <a:pt x="9123" y="1204"/>
                  <a:pt x="9111" y="1103"/>
                </a:cubicBezTo>
                <a:lnTo>
                  <a:pt x="9111" y="1103"/>
                </a:lnTo>
                <a:cubicBezTo>
                  <a:pt x="9067" y="801"/>
                  <a:pt x="9048" y="517"/>
                  <a:pt x="9048" y="246"/>
                </a:cubicBezTo>
                <a:lnTo>
                  <a:pt x="9048" y="246"/>
                </a:lnTo>
                <a:lnTo>
                  <a:pt x="9048" y="234"/>
                </a:lnTo>
                <a:cubicBezTo>
                  <a:pt x="9048" y="177"/>
                  <a:pt x="9048" y="114"/>
                  <a:pt x="9041" y="57"/>
                </a:cubicBezTo>
                <a:lnTo>
                  <a:pt x="9041" y="57"/>
                </a:lnTo>
                <a:cubicBezTo>
                  <a:pt x="9035" y="39"/>
                  <a:pt x="9010" y="20"/>
                  <a:pt x="8985" y="1"/>
                </a:cubicBezTo>
                <a:lnTo>
                  <a:pt x="8985" y="1"/>
                </a:lnTo>
                <a:cubicBezTo>
                  <a:pt x="8985" y="1"/>
                  <a:pt x="8985" y="1"/>
                  <a:pt x="8985" y="1"/>
                </a:cubicBezTo>
                <a:lnTo>
                  <a:pt x="8985" y="1"/>
                </a:lnTo>
                <a:cubicBezTo>
                  <a:pt x="8978" y="1"/>
                  <a:pt x="8966" y="7"/>
                  <a:pt x="8953" y="20"/>
                </a:cubicBezTo>
                <a:moveTo>
                  <a:pt x="10175" y="14970"/>
                </a:moveTo>
                <a:cubicBezTo>
                  <a:pt x="10163" y="14964"/>
                  <a:pt x="10150" y="14958"/>
                  <a:pt x="10138" y="14951"/>
                </a:cubicBezTo>
                <a:lnTo>
                  <a:pt x="10138" y="14951"/>
                </a:lnTo>
                <a:cubicBezTo>
                  <a:pt x="10112" y="14939"/>
                  <a:pt x="10087" y="14926"/>
                  <a:pt x="10075" y="14913"/>
                </a:cubicBezTo>
                <a:lnTo>
                  <a:pt x="10075" y="14913"/>
                </a:lnTo>
                <a:cubicBezTo>
                  <a:pt x="9797" y="14643"/>
                  <a:pt x="9520" y="14378"/>
                  <a:pt x="9243" y="14113"/>
                </a:cubicBezTo>
                <a:lnTo>
                  <a:pt x="9243" y="14113"/>
                </a:lnTo>
                <a:lnTo>
                  <a:pt x="9130" y="14006"/>
                </a:lnTo>
                <a:cubicBezTo>
                  <a:pt x="9073" y="13950"/>
                  <a:pt x="9035" y="13880"/>
                  <a:pt x="9010" y="13786"/>
                </a:cubicBezTo>
                <a:lnTo>
                  <a:pt x="9010" y="13786"/>
                </a:lnTo>
                <a:cubicBezTo>
                  <a:pt x="8909" y="13408"/>
                  <a:pt x="8878" y="13061"/>
                  <a:pt x="8903" y="12740"/>
                </a:cubicBezTo>
                <a:lnTo>
                  <a:pt x="8903" y="12740"/>
                </a:lnTo>
                <a:cubicBezTo>
                  <a:pt x="8928" y="12463"/>
                  <a:pt x="9022" y="12217"/>
                  <a:pt x="9193" y="12022"/>
                </a:cubicBezTo>
                <a:lnTo>
                  <a:pt x="9193" y="12022"/>
                </a:lnTo>
                <a:lnTo>
                  <a:pt x="9230" y="11978"/>
                </a:lnTo>
                <a:cubicBezTo>
                  <a:pt x="9300" y="11902"/>
                  <a:pt x="9363" y="11820"/>
                  <a:pt x="9438" y="11751"/>
                </a:cubicBezTo>
                <a:lnTo>
                  <a:pt x="9438" y="11751"/>
                </a:lnTo>
                <a:cubicBezTo>
                  <a:pt x="9665" y="11530"/>
                  <a:pt x="9823" y="11285"/>
                  <a:pt x="9911" y="11014"/>
                </a:cubicBezTo>
                <a:lnTo>
                  <a:pt x="9911" y="11014"/>
                </a:lnTo>
                <a:cubicBezTo>
                  <a:pt x="9930" y="10957"/>
                  <a:pt x="9949" y="10900"/>
                  <a:pt x="9974" y="10850"/>
                </a:cubicBezTo>
                <a:lnTo>
                  <a:pt x="9974" y="10850"/>
                </a:lnTo>
                <a:lnTo>
                  <a:pt x="10005" y="10755"/>
                </a:lnTo>
                <a:lnTo>
                  <a:pt x="10100" y="10755"/>
                </a:lnTo>
                <a:lnTo>
                  <a:pt x="10094" y="10780"/>
                </a:lnTo>
                <a:cubicBezTo>
                  <a:pt x="10087" y="11064"/>
                  <a:pt x="10138" y="11348"/>
                  <a:pt x="10182" y="11625"/>
                </a:cubicBezTo>
                <a:lnTo>
                  <a:pt x="10182" y="11625"/>
                </a:lnTo>
                <a:lnTo>
                  <a:pt x="10194" y="11688"/>
                </a:lnTo>
                <a:cubicBezTo>
                  <a:pt x="10257" y="12034"/>
                  <a:pt x="10238" y="12362"/>
                  <a:pt x="10144" y="12696"/>
                </a:cubicBezTo>
                <a:lnTo>
                  <a:pt x="10144" y="12696"/>
                </a:lnTo>
                <a:cubicBezTo>
                  <a:pt x="10125" y="12771"/>
                  <a:pt x="10106" y="12834"/>
                  <a:pt x="10094" y="12904"/>
                </a:cubicBezTo>
                <a:lnTo>
                  <a:pt x="10094" y="12904"/>
                </a:lnTo>
                <a:cubicBezTo>
                  <a:pt x="10087" y="12954"/>
                  <a:pt x="10075" y="13011"/>
                  <a:pt x="10062" y="13061"/>
                </a:cubicBezTo>
                <a:lnTo>
                  <a:pt x="10062" y="13061"/>
                </a:lnTo>
                <a:cubicBezTo>
                  <a:pt x="10037" y="13212"/>
                  <a:pt x="10005" y="13364"/>
                  <a:pt x="9999" y="13515"/>
                </a:cubicBezTo>
                <a:lnTo>
                  <a:pt x="9999" y="13515"/>
                </a:lnTo>
                <a:cubicBezTo>
                  <a:pt x="9968" y="13918"/>
                  <a:pt x="10031" y="14296"/>
                  <a:pt x="10182" y="14630"/>
                </a:cubicBezTo>
                <a:lnTo>
                  <a:pt x="10182" y="14630"/>
                </a:lnTo>
                <a:cubicBezTo>
                  <a:pt x="10226" y="14731"/>
                  <a:pt x="10226" y="14832"/>
                  <a:pt x="10220" y="14951"/>
                </a:cubicBezTo>
                <a:lnTo>
                  <a:pt x="10220" y="14951"/>
                </a:lnTo>
                <a:lnTo>
                  <a:pt x="10213" y="14989"/>
                </a:lnTo>
                <a:lnTo>
                  <a:pt x="10175" y="14970"/>
                </a:lnTo>
                <a:close/>
                <a:moveTo>
                  <a:pt x="12097" y="17182"/>
                </a:moveTo>
                <a:cubicBezTo>
                  <a:pt x="12072" y="17175"/>
                  <a:pt x="12047" y="17169"/>
                  <a:pt x="12028" y="17169"/>
                </a:cubicBezTo>
                <a:lnTo>
                  <a:pt x="12028" y="17169"/>
                </a:lnTo>
                <a:cubicBezTo>
                  <a:pt x="11990" y="17156"/>
                  <a:pt x="11965" y="17150"/>
                  <a:pt x="11940" y="17144"/>
                </a:cubicBezTo>
                <a:lnTo>
                  <a:pt x="11940" y="17144"/>
                </a:lnTo>
                <a:cubicBezTo>
                  <a:pt x="11807" y="17087"/>
                  <a:pt x="11650" y="17024"/>
                  <a:pt x="11505" y="16955"/>
                </a:cubicBezTo>
                <a:lnTo>
                  <a:pt x="11505" y="16955"/>
                </a:lnTo>
                <a:cubicBezTo>
                  <a:pt x="10950" y="16690"/>
                  <a:pt x="10509" y="16552"/>
                  <a:pt x="10068" y="16501"/>
                </a:cubicBezTo>
                <a:lnTo>
                  <a:pt x="10068" y="16501"/>
                </a:lnTo>
                <a:cubicBezTo>
                  <a:pt x="10049" y="16501"/>
                  <a:pt x="10037" y="16489"/>
                  <a:pt x="10018" y="16476"/>
                </a:cubicBezTo>
                <a:lnTo>
                  <a:pt x="10018" y="16476"/>
                </a:lnTo>
                <a:cubicBezTo>
                  <a:pt x="10012" y="16470"/>
                  <a:pt x="10005" y="16463"/>
                  <a:pt x="9999" y="16463"/>
                </a:cubicBezTo>
                <a:lnTo>
                  <a:pt x="9999" y="16463"/>
                </a:lnTo>
                <a:lnTo>
                  <a:pt x="9974" y="16444"/>
                </a:lnTo>
                <a:lnTo>
                  <a:pt x="9999" y="16419"/>
                </a:lnTo>
                <a:cubicBezTo>
                  <a:pt x="10012" y="16407"/>
                  <a:pt x="10031" y="16388"/>
                  <a:pt x="10043" y="16375"/>
                </a:cubicBezTo>
                <a:lnTo>
                  <a:pt x="10043" y="16375"/>
                </a:lnTo>
                <a:cubicBezTo>
                  <a:pt x="10194" y="16237"/>
                  <a:pt x="10364" y="16129"/>
                  <a:pt x="10522" y="16035"/>
                </a:cubicBezTo>
                <a:lnTo>
                  <a:pt x="10522" y="16035"/>
                </a:lnTo>
                <a:cubicBezTo>
                  <a:pt x="10585" y="15997"/>
                  <a:pt x="10654" y="15991"/>
                  <a:pt x="10730" y="16022"/>
                </a:cubicBezTo>
                <a:lnTo>
                  <a:pt x="10730" y="16022"/>
                </a:lnTo>
                <a:cubicBezTo>
                  <a:pt x="10787" y="16041"/>
                  <a:pt x="10843" y="16066"/>
                  <a:pt x="10900" y="16085"/>
                </a:cubicBezTo>
                <a:lnTo>
                  <a:pt x="10900" y="16085"/>
                </a:lnTo>
                <a:cubicBezTo>
                  <a:pt x="10994" y="16117"/>
                  <a:pt x="11095" y="16155"/>
                  <a:pt x="11190" y="16192"/>
                </a:cubicBezTo>
                <a:lnTo>
                  <a:pt x="11190" y="16192"/>
                </a:lnTo>
                <a:cubicBezTo>
                  <a:pt x="11372" y="16262"/>
                  <a:pt x="11517" y="16369"/>
                  <a:pt x="11631" y="16507"/>
                </a:cubicBezTo>
                <a:lnTo>
                  <a:pt x="11631" y="16507"/>
                </a:lnTo>
                <a:cubicBezTo>
                  <a:pt x="11725" y="16621"/>
                  <a:pt x="11820" y="16734"/>
                  <a:pt x="11914" y="16848"/>
                </a:cubicBezTo>
                <a:lnTo>
                  <a:pt x="11914" y="16848"/>
                </a:lnTo>
                <a:cubicBezTo>
                  <a:pt x="11971" y="16917"/>
                  <a:pt x="12028" y="16980"/>
                  <a:pt x="12084" y="17049"/>
                </a:cubicBezTo>
                <a:lnTo>
                  <a:pt x="12084" y="17049"/>
                </a:lnTo>
                <a:cubicBezTo>
                  <a:pt x="12097" y="17062"/>
                  <a:pt x="12103" y="17074"/>
                  <a:pt x="12110" y="17100"/>
                </a:cubicBezTo>
                <a:lnTo>
                  <a:pt x="12110" y="17100"/>
                </a:lnTo>
                <a:cubicBezTo>
                  <a:pt x="12116" y="17112"/>
                  <a:pt x="12122" y="17131"/>
                  <a:pt x="12129" y="17150"/>
                </a:cubicBezTo>
                <a:lnTo>
                  <a:pt x="12129" y="17150"/>
                </a:lnTo>
                <a:lnTo>
                  <a:pt x="12147" y="17200"/>
                </a:lnTo>
                <a:close/>
                <a:moveTo>
                  <a:pt x="11448" y="17119"/>
                </a:moveTo>
                <a:cubicBezTo>
                  <a:pt x="11517" y="17093"/>
                  <a:pt x="11580" y="17100"/>
                  <a:pt x="11650" y="17131"/>
                </a:cubicBezTo>
                <a:lnTo>
                  <a:pt x="11650" y="17131"/>
                </a:lnTo>
                <a:cubicBezTo>
                  <a:pt x="11858" y="17219"/>
                  <a:pt x="12034" y="17276"/>
                  <a:pt x="12198" y="17301"/>
                </a:cubicBezTo>
                <a:lnTo>
                  <a:pt x="12198" y="17301"/>
                </a:lnTo>
                <a:cubicBezTo>
                  <a:pt x="12261" y="17314"/>
                  <a:pt x="12311" y="17345"/>
                  <a:pt x="12355" y="17402"/>
                </a:cubicBezTo>
                <a:lnTo>
                  <a:pt x="12355" y="17402"/>
                </a:lnTo>
                <a:lnTo>
                  <a:pt x="12399" y="17465"/>
                </a:lnTo>
                <a:cubicBezTo>
                  <a:pt x="12444" y="17528"/>
                  <a:pt x="12494" y="17597"/>
                  <a:pt x="12538" y="17667"/>
                </a:cubicBezTo>
                <a:lnTo>
                  <a:pt x="12538" y="17667"/>
                </a:lnTo>
                <a:cubicBezTo>
                  <a:pt x="12752" y="17988"/>
                  <a:pt x="12910" y="18271"/>
                  <a:pt x="13042" y="18568"/>
                </a:cubicBezTo>
                <a:lnTo>
                  <a:pt x="13042" y="18568"/>
                </a:lnTo>
                <a:lnTo>
                  <a:pt x="13055" y="18605"/>
                </a:lnTo>
                <a:lnTo>
                  <a:pt x="13017" y="18605"/>
                </a:lnTo>
                <a:cubicBezTo>
                  <a:pt x="12910" y="18605"/>
                  <a:pt x="12834" y="18580"/>
                  <a:pt x="12771" y="18555"/>
                </a:cubicBezTo>
                <a:lnTo>
                  <a:pt x="12771" y="18555"/>
                </a:lnTo>
                <a:lnTo>
                  <a:pt x="12727" y="18542"/>
                </a:lnTo>
                <a:cubicBezTo>
                  <a:pt x="12381" y="18423"/>
                  <a:pt x="12009" y="18328"/>
                  <a:pt x="11587" y="18259"/>
                </a:cubicBezTo>
                <a:lnTo>
                  <a:pt x="11587" y="18259"/>
                </a:lnTo>
                <a:cubicBezTo>
                  <a:pt x="11171" y="18190"/>
                  <a:pt x="10761" y="18227"/>
                  <a:pt x="10377" y="18360"/>
                </a:cubicBezTo>
                <a:lnTo>
                  <a:pt x="10377" y="18360"/>
                </a:lnTo>
                <a:cubicBezTo>
                  <a:pt x="10358" y="18366"/>
                  <a:pt x="10301" y="18379"/>
                  <a:pt x="10301" y="18379"/>
                </a:cubicBezTo>
                <a:lnTo>
                  <a:pt x="10301" y="18379"/>
                </a:lnTo>
                <a:cubicBezTo>
                  <a:pt x="10264" y="18391"/>
                  <a:pt x="10226" y="18404"/>
                  <a:pt x="10194" y="18416"/>
                </a:cubicBezTo>
                <a:lnTo>
                  <a:pt x="10194" y="18416"/>
                </a:lnTo>
                <a:cubicBezTo>
                  <a:pt x="9854" y="18549"/>
                  <a:pt x="9495" y="18662"/>
                  <a:pt x="9130" y="18757"/>
                </a:cubicBezTo>
                <a:lnTo>
                  <a:pt x="9130" y="18757"/>
                </a:lnTo>
                <a:cubicBezTo>
                  <a:pt x="8852" y="18832"/>
                  <a:pt x="8575" y="18952"/>
                  <a:pt x="8292" y="19116"/>
                </a:cubicBezTo>
                <a:lnTo>
                  <a:pt x="8292" y="19116"/>
                </a:lnTo>
                <a:cubicBezTo>
                  <a:pt x="8115" y="19217"/>
                  <a:pt x="7964" y="19298"/>
                  <a:pt x="7819" y="19374"/>
                </a:cubicBezTo>
                <a:lnTo>
                  <a:pt x="7819" y="19374"/>
                </a:lnTo>
                <a:cubicBezTo>
                  <a:pt x="7529" y="19519"/>
                  <a:pt x="7221" y="19607"/>
                  <a:pt x="6906" y="19632"/>
                </a:cubicBezTo>
                <a:lnTo>
                  <a:pt x="6906" y="19632"/>
                </a:lnTo>
                <a:cubicBezTo>
                  <a:pt x="6887" y="19632"/>
                  <a:pt x="6868" y="19632"/>
                  <a:pt x="6836" y="19632"/>
                </a:cubicBezTo>
                <a:lnTo>
                  <a:pt x="6836" y="19632"/>
                </a:lnTo>
                <a:cubicBezTo>
                  <a:pt x="6811" y="19626"/>
                  <a:pt x="6792" y="19626"/>
                  <a:pt x="6761" y="19626"/>
                </a:cubicBezTo>
                <a:lnTo>
                  <a:pt x="6761" y="19626"/>
                </a:lnTo>
                <a:lnTo>
                  <a:pt x="6660" y="19620"/>
                </a:lnTo>
                <a:lnTo>
                  <a:pt x="6849" y="19525"/>
                </a:lnTo>
                <a:cubicBezTo>
                  <a:pt x="6899" y="19500"/>
                  <a:pt x="6937" y="19475"/>
                  <a:pt x="6975" y="19456"/>
                </a:cubicBezTo>
                <a:lnTo>
                  <a:pt x="6975" y="19456"/>
                </a:lnTo>
                <a:cubicBezTo>
                  <a:pt x="7340" y="19280"/>
                  <a:pt x="7668" y="19053"/>
                  <a:pt x="7958" y="18782"/>
                </a:cubicBezTo>
                <a:lnTo>
                  <a:pt x="7958" y="18782"/>
                </a:lnTo>
                <a:cubicBezTo>
                  <a:pt x="8021" y="18725"/>
                  <a:pt x="8084" y="18668"/>
                  <a:pt x="8140" y="18605"/>
                </a:cubicBezTo>
                <a:lnTo>
                  <a:pt x="8140" y="18605"/>
                </a:lnTo>
                <a:cubicBezTo>
                  <a:pt x="8329" y="18410"/>
                  <a:pt x="8500" y="18202"/>
                  <a:pt x="8670" y="17994"/>
                </a:cubicBezTo>
                <a:lnTo>
                  <a:pt x="8670" y="17994"/>
                </a:lnTo>
                <a:lnTo>
                  <a:pt x="8808" y="17824"/>
                </a:lnTo>
                <a:cubicBezTo>
                  <a:pt x="8878" y="17742"/>
                  <a:pt x="8941" y="17654"/>
                  <a:pt x="9016" y="17578"/>
                </a:cubicBezTo>
                <a:lnTo>
                  <a:pt x="9016" y="17578"/>
                </a:lnTo>
                <a:cubicBezTo>
                  <a:pt x="9035" y="17560"/>
                  <a:pt x="9054" y="17541"/>
                  <a:pt x="9073" y="17522"/>
                </a:cubicBezTo>
                <a:lnTo>
                  <a:pt x="9073" y="17522"/>
                </a:lnTo>
                <a:cubicBezTo>
                  <a:pt x="9249" y="17364"/>
                  <a:pt x="9470" y="17263"/>
                  <a:pt x="9734" y="17232"/>
                </a:cubicBezTo>
                <a:lnTo>
                  <a:pt x="9734" y="17232"/>
                </a:lnTo>
                <a:cubicBezTo>
                  <a:pt x="9974" y="17200"/>
                  <a:pt x="10226" y="17219"/>
                  <a:pt x="10440" y="17238"/>
                </a:cubicBezTo>
                <a:lnTo>
                  <a:pt x="10440" y="17238"/>
                </a:lnTo>
                <a:cubicBezTo>
                  <a:pt x="10528" y="17245"/>
                  <a:pt x="10610" y="17245"/>
                  <a:pt x="10692" y="17245"/>
                </a:cubicBezTo>
                <a:lnTo>
                  <a:pt x="10692" y="17245"/>
                </a:lnTo>
                <a:cubicBezTo>
                  <a:pt x="10976" y="17245"/>
                  <a:pt x="11221" y="17207"/>
                  <a:pt x="11448" y="17119"/>
                </a:cubicBezTo>
                <a:moveTo>
                  <a:pt x="9457" y="20067"/>
                </a:moveTo>
                <a:cubicBezTo>
                  <a:pt x="9464" y="20054"/>
                  <a:pt x="9470" y="20048"/>
                  <a:pt x="9476" y="20042"/>
                </a:cubicBezTo>
                <a:lnTo>
                  <a:pt x="9476" y="20042"/>
                </a:lnTo>
                <a:cubicBezTo>
                  <a:pt x="9539" y="19985"/>
                  <a:pt x="9608" y="19960"/>
                  <a:pt x="9671" y="19935"/>
                </a:cubicBezTo>
                <a:lnTo>
                  <a:pt x="9671" y="19935"/>
                </a:lnTo>
                <a:cubicBezTo>
                  <a:pt x="9684" y="19935"/>
                  <a:pt x="9697" y="19928"/>
                  <a:pt x="9709" y="19922"/>
                </a:cubicBezTo>
                <a:lnTo>
                  <a:pt x="9709" y="19922"/>
                </a:lnTo>
                <a:lnTo>
                  <a:pt x="9829" y="19878"/>
                </a:lnTo>
                <a:cubicBezTo>
                  <a:pt x="10144" y="19758"/>
                  <a:pt x="10478" y="19632"/>
                  <a:pt x="10812" y="19513"/>
                </a:cubicBezTo>
                <a:lnTo>
                  <a:pt x="10812" y="19513"/>
                </a:lnTo>
                <a:cubicBezTo>
                  <a:pt x="11196" y="19380"/>
                  <a:pt x="11517" y="19191"/>
                  <a:pt x="11795" y="18939"/>
                </a:cubicBezTo>
                <a:lnTo>
                  <a:pt x="11795" y="18939"/>
                </a:lnTo>
                <a:cubicBezTo>
                  <a:pt x="11807" y="18927"/>
                  <a:pt x="11858" y="18876"/>
                  <a:pt x="11864" y="18870"/>
                </a:cubicBezTo>
                <a:lnTo>
                  <a:pt x="11864" y="18870"/>
                </a:lnTo>
                <a:cubicBezTo>
                  <a:pt x="11927" y="18813"/>
                  <a:pt x="11996" y="18763"/>
                  <a:pt x="12059" y="18719"/>
                </a:cubicBezTo>
                <a:lnTo>
                  <a:pt x="12059" y="18719"/>
                </a:lnTo>
                <a:cubicBezTo>
                  <a:pt x="12255" y="18599"/>
                  <a:pt x="12437" y="18561"/>
                  <a:pt x="12607" y="18599"/>
                </a:cubicBezTo>
                <a:lnTo>
                  <a:pt x="12607" y="18599"/>
                </a:lnTo>
                <a:cubicBezTo>
                  <a:pt x="12733" y="18631"/>
                  <a:pt x="12853" y="18668"/>
                  <a:pt x="12966" y="18706"/>
                </a:cubicBezTo>
                <a:lnTo>
                  <a:pt x="12966" y="18706"/>
                </a:lnTo>
                <a:cubicBezTo>
                  <a:pt x="13017" y="18725"/>
                  <a:pt x="13074" y="18744"/>
                  <a:pt x="13124" y="18757"/>
                </a:cubicBezTo>
                <a:lnTo>
                  <a:pt x="13124" y="18757"/>
                </a:lnTo>
                <a:lnTo>
                  <a:pt x="13124" y="18763"/>
                </a:lnTo>
                <a:lnTo>
                  <a:pt x="13137" y="18769"/>
                </a:lnTo>
                <a:cubicBezTo>
                  <a:pt x="13332" y="19217"/>
                  <a:pt x="13540" y="19752"/>
                  <a:pt x="13678" y="20376"/>
                </a:cubicBezTo>
                <a:lnTo>
                  <a:pt x="13678" y="20376"/>
                </a:lnTo>
                <a:lnTo>
                  <a:pt x="13691" y="20426"/>
                </a:lnTo>
                <a:lnTo>
                  <a:pt x="13596" y="20382"/>
                </a:lnTo>
                <a:cubicBezTo>
                  <a:pt x="13565" y="20369"/>
                  <a:pt x="13552" y="20363"/>
                  <a:pt x="13546" y="20357"/>
                </a:cubicBezTo>
                <a:lnTo>
                  <a:pt x="13546" y="20357"/>
                </a:lnTo>
                <a:cubicBezTo>
                  <a:pt x="13483" y="20325"/>
                  <a:pt x="13426" y="20288"/>
                  <a:pt x="13370" y="20250"/>
                </a:cubicBezTo>
                <a:lnTo>
                  <a:pt x="13370" y="20250"/>
                </a:lnTo>
                <a:cubicBezTo>
                  <a:pt x="13244" y="20174"/>
                  <a:pt x="13124" y="20099"/>
                  <a:pt x="12992" y="20036"/>
                </a:cubicBezTo>
                <a:lnTo>
                  <a:pt x="12992" y="20036"/>
                </a:lnTo>
                <a:cubicBezTo>
                  <a:pt x="12185" y="19651"/>
                  <a:pt x="11448" y="19588"/>
                  <a:pt x="10749" y="19840"/>
                </a:cubicBezTo>
                <a:lnTo>
                  <a:pt x="10749" y="19840"/>
                </a:lnTo>
                <a:lnTo>
                  <a:pt x="10679" y="19865"/>
                </a:lnTo>
                <a:cubicBezTo>
                  <a:pt x="10591" y="19897"/>
                  <a:pt x="10497" y="19928"/>
                  <a:pt x="10415" y="19973"/>
                </a:cubicBezTo>
                <a:lnTo>
                  <a:pt x="10415" y="19973"/>
                </a:lnTo>
                <a:cubicBezTo>
                  <a:pt x="10283" y="20036"/>
                  <a:pt x="10131" y="20092"/>
                  <a:pt x="9949" y="20080"/>
                </a:cubicBezTo>
                <a:lnTo>
                  <a:pt x="9949" y="20080"/>
                </a:lnTo>
                <a:cubicBezTo>
                  <a:pt x="9873" y="20067"/>
                  <a:pt x="9791" y="20080"/>
                  <a:pt x="9709" y="20092"/>
                </a:cubicBezTo>
                <a:lnTo>
                  <a:pt x="9709" y="20092"/>
                </a:lnTo>
                <a:cubicBezTo>
                  <a:pt x="9671" y="20099"/>
                  <a:pt x="9634" y="20099"/>
                  <a:pt x="9596" y="20105"/>
                </a:cubicBezTo>
                <a:lnTo>
                  <a:pt x="9596" y="20105"/>
                </a:lnTo>
                <a:cubicBezTo>
                  <a:pt x="9571" y="20105"/>
                  <a:pt x="9552" y="20105"/>
                  <a:pt x="9527" y="20105"/>
                </a:cubicBezTo>
                <a:lnTo>
                  <a:pt x="9527" y="20105"/>
                </a:lnTo>
                <a:lnTo>
                  <a:pt x="9407" y="20111"/>
                </a:lnTo>
                <a:close/>
                <a:moveTo>
                  <a:pt x="13886" y="21976"/>
                </a:moveTo>
                <a:cubicBezTo>
                  <a:pt x="13867" y="21970"/>
                  <a:pt x="13855" y="21963"/>
                  <a:pt x="13836" y="21957"/>
                </a:cubicBezTo>
                <a:lnTo>
                  <a:pt x="13836" y="21957"/>
                </a:lnTo>
                <a:cubicBezTo>
                  <a:pt x="13804" y="21945"/>
                  <a:pt x="13779" y="21938"/>
                  <a:pt x="13754" y="21919"/>
                </a:cubicBezTo>
                <a:lnTo>
                  <a:pt x="13754" y="21919"/>
                </a:lnTo>
                <a:cubicBezTo>
                  <a:pt x="13659" y="21844"/>
                  <a:pt x="13571" y="21781"/>
                  <a:pt x="13489" y="21699"/>
                </a:cubicBezTo>
                <a:lnTo>
                  <a:pt x="13489" y="21699"/>
                </a:lnTo>
                <a:cubicBezTo>
                  <a:pt x="13401" y="21604"/>
                  <a:pt x="13319" y="21510"/>
                  <a:pt x="13231" y="21415"/>
                </a:cubicBezTo>
                <a:lnTo>
                  <a:pt x="13231" y="21415"/>
                </a:lnTo>
                <a:lnTo>
                  <a:pt x="13225" y="21409"/>
                </a:lnTo>
                <a:cubicBezTo>
                  <a:pt x="13187" y="21365"/>
                  <a:pt x="13155" y="21327"/>
                  <a:pt x="13118" y="21283"/>
                </a:cubicBezTo>
                <a:lnTo>
                  <a:pt x="13118" y="21283"/>
                </a:lnTo>
                <a:lnTo>
                  <a:pt x="13086" y="21245"/>
                </a:lnTo>
                <a:cubicBezTo>
                  <a:pt x="12929" y="21075"/>
                  <a:pt x="12765" y="20892"/>
                  <a:pt x="12563" y="20766"/>
                </a:cubicBezTo>
                <a:lnTo>
                  <a:pt x="12563" y="20766"/>
                </a:lnTo>
                <a:cubicBezTo>
                  <a:pt x="12551" y="20754"/>
                  <a:pt x="12538" y="20735"/>
                  <a:pt x="12525" y="20716"/>
                </a:cubicBezTo>
                <a:lnTo>
                  <a:pt x="12525" y="20716"/>
                </a:lnTo>
                <a:cubicBezTo>
                  <a:pt x="12519" y="20703"/>
                  <a:pt x="12513" y="20697"/>
                  <a:pt x="12500" y="20684"/>
                </a:cubicBezTo>
                <a:lnTo>
                  <a:pt x="12500" y="20684"/>
                </a:lnTo>
                <a:lnTo>
                  <a:pt x="12475" y="20647"/>
                </a:lnTo>
                <a:lnTo>
                  <a:pt x="12727" y="20590"/>
                </a:lnTo>
                <a:cubicBezTo>
                  <a:pt x="12954" y="20533"/>
                  <a:pt x="13168" y="20477"/>
                  <a:pt x="13382" y="20426"/>
                </a:cubicBezTo>
                <a:lnTo>
                  <a:pt x="13382" y="20426"/>
                </a:lnTo>
                <a:cubicBezTo>
                  <a:pt x="13426" y="20420"/>
                  <a:pt x="13483" y="20432"/>
                  <a:pt x="13521" y="20458"/>
                </a:cubicBezTo>
                <a:lnTo>
                  <a:pt x="13521" y="20458"/>
                </a:lnTo>
                <a:cubicBezTo>
                  <a:pt x="13678" y="20571"/>
                  <a:pt x="13760" y="20697"/>
                  <a:pt x="13786" y="20855"/>
                </a:cubicBezTo>
                <a:lnTo>
                  <a:pt x="13786" y="20855"/>
                </a:lnTo>
                <a:cubicBezTo>
                  <a:pt x="13811" y="21069"/>
                  <a:pt x="13842" y="21283"/>
                  <a:pt x="13874" y="21497"/>
                </a:cubicBezTo>
                <a:lnTo>
                  <a:pt x="13874" y="21497"/>
                </a:lnTo>
                <a:cubicBezTo>
                  <a:pt x="13893" y="21617"/>
                  <a:pt x="13905" y="21730"/>
                  <a:pt x="13924" y="21844"/>
                </a:cubicBezTo>
                <a:lnTo>
                  <a:pt x="13924" y="21844"/>
                </a:lnTo>
                <a:cubicBezTo>
                  <a:pt x="13924" y="21869"/>
                  <a:pt x="13924" y="21888"/>
                  <a:pt x="13924" y="21913"/>
                </a:cubicBezTo>
                <a:lnTo>
                  <a:pt x="13924" y="21913"/>
                </a:lnTo>
                <a:cubicBezTo>
                  <a:pt x="13924" y="21926"/>
                  <a:pt x="13918" y="21938"/>
                  <a:pt x="13918" y="21951"/>
                </a:cubicBezTo>
                <a:lnTo>
                  <a:pt x="13918" y="21951"/>
                </a:lnTo>
                <a:lnTo>
                  <a:pt x="13918" y="21989"/>
                </a:lnTo>
                <a:lnTo>
                  <a:pt x="13886" y="21976"/>
                </a:lnTo>
                <a:close/>
                <a:moveTo>
                  <a:pt x="9923" y="22360"/>
                </a:moveTo>
                <a:cubicBezTo>
                  <a:pt x="10264" y="22260"/>
                  <a:pt x="10572" y="22096"/>
                  <a:pt x="10837" y="21951"/>
                </a:cubicBezTo>
                <a:lnTo>
                  <a:pt x="10837" y="21951"/>
                </a:lnTo>
                <a:cubicBezTo>
                  <a:pt x="11001" y="21856"/>
                  <a:pt x="11152" y="21774"/>
                  <a:pt x="11309" y="21705"/>
                </a:cubicBezTo>
                <a:lnTo>
                  <a:pt x="11309" y="21705"/>
                </a:lnTo>
                <a:cubicBezTo>
                  <a:pt x="11587" y="21579"/>
                  <a:pt x="11858" y="21560"/>
                  <a:pt x="12141" y="21642"/>
                </a:cubicBezTo>
                <a:lnTo>
                  <a:pt x="12141" y="21642"/>
                </a:lnTo>
                <a:cubicBezTo>
                  <a:pt x="12570" y="21756"/>
                  <a:pt x="13023" y="21844"/>
                  <a:pt x="13502" y="21900"/>
                </a:cubicBezTo>
                <a:lnTo>
                  <a:pt x="13502" y="21900"/>
                </a:lnTo>
                <a:cubicBezTo>
                  <a:pt x="13540" y="21907"/>
                  <a:pt x="13578" y="21919"/>
                  <a:pt x="13615" y="21938"/>
                </a:cubicBezTo>
                <a:lnTo>
                  <a:pt x="13615" y="21938"/>
                </a:lnTo>
                <a:cubicBezTo>
                  <a:pt x="13691" y="21982"/>
                  <a:pt x="13767" y="22020"/>
                  <a:pt x="13849" y="22064"/>
                </a:cubicBezTo>
                <a:lnTo>
                  <a:pt x="13849" y="22064"/>
                </a:lnTo>
                <a:lnTo>
                  <a:pt x="13956" y="22127"/>
                </a:lnTo>
                <a:lnTo>
                  <a:pt x="14044" y="22997"/>
                </a:lnTo>
                <a:lnTo>
                  <a:pt x="14019" y="22997"/>
                </a:lnTo>
                <a:cubicBezTo>
                  <a:pt x="13874" y="23016"/>
                  <a:pt x="13735" y="22997"/>
                  <a:pt x="13578" y="22940"/>
                </a:cubicBezTo>
                <a:lnTo>
                  <a:pt x="13578" y="22940"/>
                </a:lnTo>
                <a:cubicBezTo>
                  <a:pt x="13433" y="22890"/>
                  <a:pt x="13281" y="22820"/>
                  <a:pt x="13118" y="22745"/>
                </a:cubicBezTo>
                <a:lnTo>
                  <a:pt x="13118" y="22745"/>
                </a:lnTo>
                <a:cubicBezTo>
                  <a:pt x="12992" y="22682"/>
                  <a:pt x="12866" y="22619"/>
                  <a:pt x="12746" y="22562"/>
                </a:cubicBezTo>
                <a:lnTo>
                  <a:pt x="12746" y="22562"/>
                </a:lnTo>
                <a:cubicBezTo>
                  <a:pt x="12607" y="22486"/>
                  <a:pt x="12469" y="22417"/>
                  <a:pt x="12330" y="22354"/>
                </a:cubicBezTo>
                <a:lnTo>
                  <a:pt x="12330" y="22354"/>
                </a:lnTo>
                <a:cubicBezTo>
                  <a:pt x="11587" y="22001"/>
                  <a:pt x="10850" y="22026"/>
                  <a:pt x="10144" y="22423"/>
                </a:cubicBezTo>
                <a:lnTo>
                  <a:pt x="10144" y="22423"/>
                </a:lnTo>
                <a:lnTo>
                  <a:pt x="10043" y="22480"/>
                </a:lnTo>
                <a:cubicBezTo>
                  <a:pt x="9936" y="22543"/>
                  <a:pt x="9835" y="22600"/>
                  <a:pt x="9728" y="22656"/>
                </a:cubicBezTo>
                <a:lnTo>
                  <a:pt x="9728" y="22656"/>
                </a:lnTo>
                <a:cubicBezTo>
                  <a:pt x="9300" y="22890"/>
                  <a:pt x="8852" y="23135"/>
                  <a:pt x="8418" y="23375"/>
                </a:cubicBezTo>
                <a:lnTo>
                  <a:pt x="8418" y="23375"/>
                </a:lnTo>
                <a:cubicBezTo>
                  <a:pt x="8348" y="23412"/>
                  <a:pt x="8273" y="23438"/>
                  <a:pt x="8203" y="23469"/>
                </a:cubicBezTo>
                <a:lnTo>
                  <a:pt x="8203" y="23469"/>
                </a:lnTo>
                <a:lnTo>
                  <a:pt x="8159" y="23482"/>
                </a:lnTo>
                <a:cubicBezTo>
                  <a:pt x="8140" y="23488"/>
                  <a:pt x="8122" y="23488"/>
                  <a:pt x="8103" y="23482"/>
                </a:cubicBezTo>
                <a:lnTo>
                  <a:pt x="8103" y="23482"/>
                </a:lnTo>
                <a:cubicBezTo>
                  <a:pt x="8096" y="23482"/>
                  <a:pt x="8096" y="23482"/>
                  <a:pt x="8090" y="23482"/>
                </a:cubicBezTo>
                <a:lnTo>
                  <a:pt x="8090" y="23482"/>
                </a:lnTo>
                <a:lnTo>
                  <a:pt x="8071" y="23475"/>
                </a:lnTo>
                <a:lnTo>
                  <a:pt x="8065" y="23457"/>
                </a:lnTo>
                <a:cubicBezTo>
                  <a:pt x="8059" y="23406"/>
                  <a:pt x="8084" y="23375"/>
                  <a:pt x="8109" y="23356"/>
                </a:cubicBezTo>
                <a:lnTo>
                  <a:pt x="8109" y="23356"/>
                </a:lnTo>
                <a:lnTo>
                  <a:pt x="8122" y="23343"/>
                </a:lnTo>
                <a:cubicBezTo>
                  <a:pt x="8128" y="23337"/>
                  <a:pt x="8128" y="23331"/>
                  <a:pt x="8134" y="23331"/>
                </a:cubicBezTo>
                <a:lnTo>
                  <a:pt x="8134" y="23331"/>
                </a:lnTo>
                <a:cubicBezTo>
                  <a:pt x="8166" y="23293"/>
                  <a:pt x="8191" y="23261"/>
                  <a:pt x="8222" y="23223"/>
                </a:cubicBezTo>
                <a:lnTo>
                  <a:pt x="8222" y="23223"/>
                </a:lnTo>
                <a:cubicBezTo>
                  <a:pt x="8266" y="23173"/>
                  <a:pt x="8311" y="23123"/>
                  <a:pt x="8355" y="23066"/>
                </a:cubicBezTo>
                <a:lnTo>
                  <a:pt x="8355" y="23066"/>
                </a:lnTo>
                <a:cubicBezTo>
                  <a:pt x="8437" y="22959"/>
                  <a:pt x="8512" y="22852"/>
                  <a:pt x="8594" y="22738"/>
                </a:cubicBezTo>
                <a:lnTo>
                  <a:pt x="8594" y="22738"/>
                </a:lnTo>
                <a:lnTo>
                  <a:pt x="8701" y="22587"/>
                </a:lnTo>
                <a:cubicBezTo>
                  <a:pt x="8733" y="22549"/>
                  <a:pt x="8758" y="22512"/>
                  <a:pt x="8789" y="22480"/>
                </a:cubicBezTo>
                <a:lnTo>
                  <a:pt x="8789" y="22480"/>
                </a:lnTo>
                <a:cubicBezTo>
                  <a:pt x="8815" y="22455"/>
                  <a:pt x="8840" y="22442"/>
                  <a:pt x="8865" y="22430"/>
                </a:cubicBezTo>
                <a:lnTo>
                  <a:pt x="8865" y="22430"/>
                </a:lnTo>
                <a:lnTo>
                  <a:pt x="8865" y="22430"/>
                </a:lnTo>
                <a:lnTo>
                  <a:pt x="8871" y="22430"/>
                </a:lnTo>
                <a:cubicBezTo>
                  <a:pt x="9035" y="22455"/>
                  <a:pt x="9167" y="22474"/>
                  <a:pt x="9300" y="22474"/>
                </a:cubicBezTo>
                <a:lnTo>
                  <a:pt x="9300" y="22474"/>
                </a:lnTo>
                <a:cubicBezTo>
                  <a:pt x="9495" y="22474"/>
                  <a:pt x="9684" y="22436"/>
                  <a:pt x="9923" y="22360"/>
                </a:cubicBezTo>
                <a:moveTo>
                  <a:pt x="14447" y="24547"/>
                </a:moveTo>
                <a:cubicBezTo>
                  <a:pt x="14441" y="24515"/>
                  <a:pt x="14428" y="24484"/>
                  <a:pt x="14422" y="24452"/>
                </a:cubicBezTo>
                <a:lnTo>
                  <a:pt x="14422" y="24452"/>
                </a:lnTo>
                <a:cubicBezTo>
                  <a:pt x="14403" y="24364"/>
                  <a:pt x="14384" y="24276"/>
                  <a:pt x="14365" y="24187"/>
                </a:cubicBezTo>
                <a:lnTo>
                  <a:pt x="14365" y="24187"/>
                </a:lnTo>
                <a:cubicBezTo>
                  <a:pt x="14327" y="24005"/>
                  <a:pt x="14290" y="23816"/>
                  <a:pt x="14239" y="23639"/>
                </a:cubicBezTo>
                <a:lnTo>
                  <a:pt x="14239" y="23639"/>
                </a:lnTo>
                <a:cubicBezTo>
                  <a:pt x="14195" y="23450"/>
                  <a:pt x="14239" y="23286"/>
                  <a:pt x="14371" y="23142"/>
                </a:cubicBezTo>
                <a:lnTo>
                  <a:pt x="14371" y="23142"/>
                </a:lnTo>
                <a:cubicBezTo>
                  <a:pt x="14390" y="23123"/>
                  <a:pt x="14403" y="23110"/>
                  <a:pt x="14422" y="23097"/>
                </a:cubicBezTo>
                <a:lnTo>
                  <a:pt x="14422" y="23097"/>
                </a:lnTo>
                <a:cubicBezTo>
                  <a:pt x="14466" y="23053"/>
                  <a:pt x="14523" y="23009"/>
                  <a:pt x="14579" y="22978"/>
                </a:cubicBezTo>
                <a:lnTo>
                  <a:pt x="14579" y="22978"/>
                </a:lnTo>
                <a:cubicBezTo>
                  <a:pt x="14630" y="22946"/>
                  <a:pt x="14686" y="22921"/>
                  <a:pt x="14743" y="22902"/>
                </a:cubicBezTo>
                <a:lnTo>
                  <a:pt x="14743" y="22902"/>
                </a:lnTo>
                <a:cubicBezTo>
                  <a:pt x="14768" y="22890"/>
                  <a:pt x="14794" y="22883"/>
                  <a:pt x="14812" y="22871"/>
                </a:cubicBezTo>
                <a:lnTo>
                  <a:pt x="14812" y="22871"/>
                </a:lnTo>
                <a:cubicBezTo>
                  <a:pt x="14983" y="22801"/>
                  <a:pt x="15115" y="22719"/>
                  <a:pt x="15216" y="22625"/>
                </a:cubicBezTo>
                <a:lnTo>
                  <a:pt x="15216" y="22625"/>
                </a:lnTo>
                <a:cubicBezTo>
                  <a:pt x="15266" y="22581"/>
                  <a:pt x="15310" y="22530"/>
                  <a:pt x="15348" y="22480"/>
                </a:cubicBezTo>
                <a:lnTo>
                  <a:pt x="15348" y="22480"/>
                </a:lnTo>
                <a:cubicBezTo>
                  <a:pt x="15405" y="22398"/>
                  <a:pt x="15468" y="22323"/>
                  <a:pt x="15543" y="22247"/>
                </a:cubicBezTo>
                <a:lnTo>
                  <a:pt x="15543" y="22247"/>
                </a:lnTo>
                <a:cubicBezTo>
                  <a:pt x="15575" y="22215"/>
                  <a:pt x="15606" y="22184"/>
                  <a:pt x="15638" y="22159"/>
                </a:cubicBezTo>
                <a:lnTo>
                  <a:pt x="15638" y="22159"/>
                </a:lnTo>
                <a:cubicBezTo>
                  <a:pt x="15676" y="22121"/>
                  <a:pt x="15720" y="22083"/>
                  <a:pt x="15783" y="22033"/>
                </a:cubicBezTo>
                <a:lnTo>
                  <a:pt x="15783" y="22033"/>
                </a:lnTo>
                <a:cubicBezTo>
                  <a:pt x="15802" y="22014"/>
                  <a:pt x="15827" y="22008"/>
                  <a:pt x="15852" y="22001"/>
                </a:cubicBezTo>
                <a:lnTo>
                  <a:pt x="15852" y="22001"/>
                </a:lnTo>
                <a:cubicBezTo>
                  <a:pt x="15871" y="21995"/>
                  <a:pt x="15890" y="21989"/>
                  <a:pt x="15909" y="21982"/>
                </a:cubicBezTo>
                <a:lnTo>
                  <a:pt x="15909" y="21982"/>
                </a:lnTo>
                <a:lnTo>
                  <a:pt x="15991" y="21957"/>
                </a:lnTo>
                <a:lnTo>
                  <a:pt x="15940" y="22020"/>
                </a:lnTo>
                <a:cubicBezTo>
                  <a:pt x="15449" y="22701"/>
                  <a:pt x="15216" y="23274"/>
                  <a:pt x="15190" y="23885"/>
                </a:cubicBezTo>
                <a:lnTo>
                  <a:pt x="15190" y="23885"/>
                </a:lnTo>
                <a:lnTo>
                  <a:pt x="15190" y="23898"/>
                </a:lnTo>
                <a:lnTo>
                  <a:pt x="15178" y="23910"/>
                </a:lnTo>
                <a:cubicBezTo>
                  <a:pt x="15090" y="23961"/>
                  <a:pt x="15008" y="24024"/>
                  <a:pt x="14932" y="24087"/>
                </a:cubicBezTo>
                <a:lnTo>
                  <a:pt x="14932" y="24087"/>
                </a:lnTo>
                <a:cubicBezTo>
                  <a:pt x="14794" y="24213"/>
                  <a:pt x="14686" y="24364"/>
                  <a:pt x="14592" y="24540"/>
                </a:cubicBezTo>
                <a:lnTo>
                  <a:pt x="14592" y="24540"/>
                </a:lnTo>
                <a:cubicBezTo>
                  <a:pt x="14586" y="24559"/>
                  <a:pt x="14573" y="24572"/>
                  <a:pt x="14554" y="24591"/>
                </a:cubicBezTo>
                <a:lnTo>
                  <a:pt x="14554" y="24591"/>
                </a:lnTo>
                <a:lnTo>
                  <a:pt x="14535" y="24610"/>
                </a:lnTo>
                <a:cubicBezTo>
                  <a:pt x="14529" y="24616"/>
                  <a:pt x="14523" y="24622"/>
                  <a:pt x="14510" y="24628"/>
                </a:cubicBezTo>
                <a:lnTo>
                  <a:pt x="14510" y="24628"/>
                </a:lnTo>
                <a:lnTo>
                  <a:pt x="14479" y="24660"/>
                </a:lnTo>
                <a:lnTo>
                  <a:pt x="14447" y="24547"/>
                </a:lnTo>
                <a:close/>
                <a:moveTo>
                  <a:pt x="14447" y="25366"/>
                </a:moveTo>
                <a:cubicBezTo>
                  <a:pt x="14416" y="25328"/>
                  <a:pt x="14384" y="25296"/>
                  <a:pt x="14353" y="25252"/>
                </a:cubicBezTo>
                <a:lnTo>
                  <a:pt x="14353" y="25252"/>
                </a:lnTo>
                <a:cubicBezTo>
                  <a:pt x="14126" y="24943"/>
                  <a:pt x="13836" y="24748"/>
                  <a:pt x="13464" y="24660"/>
                </a:cubicBezTo>
                <a:lnTo>
                  <a:pt x="13464" y="24660"/>
                </a:lnTo>
                <a:cubicBezTo>
                  <a:pt x="13326" y="24622"/>
                  <a:pt x="13187" y="24578"/>
                  <a:pt x="13055" y="24534"/>
                </a:cubicBezTo>
                <a:lnTo>
                  <a:pt x="13055" y="24534"/>
                </a:lnTo>
                <a:lnTo>
                  <a:pt x="12954" y="24502"/>
                </a:lnTo>
                <a:cubicBezTo>
                  <a:pt x="12771" y="24439"/>
                  <a:pt x="12607" y="24351"/>
                  <a:pt x="12456" y="24238"/>
                </a:cubicBezTo>
                <a:lnTo>
                  <a:pt x="12456" y="24238"/>
                </a:lnTo>
                <a:cubicBezTo>
                  <a:pt x="12311" y="24124"/>
                  <a:pt x="12166" y="24011"/>
                  <a:pt x="12028" y="23898"/>
                </a:cubicBezTo>
                <a:lnTo>
                  <a:pt x="12028" y="23898"/>
                </a:lnTo>
                <a:lnTo>
                  <a:pt x="11870" y="23765"/>
                </a:lnTo>
                <a:cubicBezTo>
                  <a:pt x="11858" y="23759"/>
                  <a:pt x="11858" y="23740"/>
                  <a:pt x="11858" y="23734"/>
                </a:cubicBezTo>
                <a:lnTo>
                  <a:pt x="11858" y="23734"/>
                </a:lnTo>
                <a:lnTo>
                  <a:pt x="11858" y="23721"/>
                </a:lnTo>
                <a:lnTo>
                  <a:pt x="11864" y="23715"/>
                </a:lnTo>
                <a:cubicBezTo>
                  <a:pt x="11864" y="23709"/>
                  <a:pt x="11870" y="23702"/>
                  <a:pt x="11870" y="23702"/>
                </a:cubicBezTo>
                <a:lnTo>
                  <a:pt x="11870" y="23702"/>
                </a:lnTo>
                <a:cubicBezTo>
                  <a:pt x="11877" y="23696"/>
                  <a:pt x="11877" y="23683"/>
                  <a:pt x="11889" y="23677"/>
                </a:cubicBezTo>
                <a:lnTo>
                  <a:pt x="11889" y="23677"/>
                </a:lnTo>
                <a:lnTo>
                  <a:pt x="11889" y="23677"/>
                </a:lnTo>
                <a:lnTo>
                  <a:pt x="11895" y="23671"/>
                </a:lnTo>
                <a:cubicBezTo>
                  <a:pt x="12034" y="23595"/>
                  <a:pt x="12173" y="23526"/>
                  <a:pt x="12311" y="23450"/>
                </a:cubicBezTo>
                <a:lnTo>
                  <a:pt x="12311" y="23450"/>
                </a:lnTo>
                <a:lnTo>
                  <a:pt x="12614" y="23293"/>
                </a:lnTo>
                <a:cubicBezTo>
                  <a:pt x="12885" y="23148"/>
                  <a:pt x="13137" y="23066"/>
                  <a:pt x="13389" y="23034"/>
                </a:cubicBezTo>
                <a:lnTo>
                  <a:pt x="13389" y="23034"/>
                </a:lnTo>
                <a:lnTo>
                  <a:pt x="13420" y="23034"/>
                </a:lnTo>
                <a:cubicBezTo>
                  <a:pt x="13458" y="23028"/>
                  <a:pt x="13489" y="23022"/>
                  <a:pt x="13527" y="23028"/>
                </a:cubicBezTo>
                <a:lnTo>
                  <a:pt x="13527" y="23028"/>
                </a:lnTo>
                <a:cubicBezTo>
                  <a:pt x="13571" y="23034"/>
                  <a:pt x="13615" y="23041"/>
                  <a:pt x="13659" y="23053"/>
                </a:cubicBezTo>
                <a:lnTo>
                  <a:pt x="13659" y="23053"/>
                </a:lnTo>
                <a:cubicBezTo>
                  <a:pt x="13697" y="23060"/>
                  <a:pt x="13741" y="23072"/>
                  <a:pt x="13779" y="23079"/>
                </a:cubicBezTo>
                <a:lnTo>
                  <a:pt x="13779" y="23079"/>
                </a:lnTo>
                <a:cubicBezTo>
                  <a:pt x="13836" y="23085"/>
                  <a:pt x="13893" y="23091"/>
                  <a:pt x="13949" y="23097"/>
                </a:cubicBezTo>
                <a:lnTo>
                  <a:pt x="13949" y="23097"/>
                </a:lnTo>
                <a:lnTo>
                  <a:pt x="14044" y="23104"/>
                </a:lnTo>
                <a:lnTo>
                  <a:pt x="14050" y="23123"/>
                </a:lnTo>
                <a:cubicBezTo>
                  <a:pt x="14075" y="23242"/>
                  <a:pt x="14094" y="23356"/>
                  <a:pt x="14113" y="23469"/>
                </a:cubicBezTo>
                <a:lnTo>
                  <a:pt x="14113" y="23469"/>
                </a:lnTo>
                <a:lnTo>
                  <a:pt x="14119" y="23482"/>
                </a:lnTo>
                <a:cubicBezTo>
                  <a:pt x="14170" y="23753"/>
                  <a:pt x="14220" y="24005"/>
                  <a:pt x="14277" y="24263"/>
                </a:cubicBezTo>
                <a:lnTo>
                  <a:pt x="14277" y="24263"/>
                </a:lnTo>
                <a:cubicBezTo>
                  <a:pt x="14340" y="24528"/>
                  <a:pt x="14409" y="24799"/>
                  <a:pt x="14472" y="25038"/>
                </a:cubicBezTo>
                <a:lnTo>
                  <a:pt x="14472" y="25038"/>
                </a:lnTo>
                <a:lnTo>
                  <a:pt x="14479" y="25051"/>
                </a:lnTo>
                <a:cubicBezTo>
                  <a:pt x="14510" y="25164"/>
                  <a:pt x="14535" y="25271"/>
                  <a:pt x="14567" y="25378"/>
                </a:cubicBezTo>
                <a:lnTo>
                  <a:pt x="14567" y="25378"/>
                </a:lnTo>
                <a:lnTo>
                  <a:pt x="14567" y="25397"/>
                </a:lnTo>
                <a:lnTo>
                  <a:pt x="14504" y="25441"/>
                </a:lnTo>
                <a:lnTo>
                  <a:pt x="14447" y="25366"/>
                </a:lnTo>
                <a:close/>
                <a:moveTo>
                  <a:pt x="13899" y="30292"/>
                </a:moveTo>
                <a:cubicBezTo>
                  <a:pt x="13792" y="30179"/>
                  <a:pt x="13716" y="30053"/>
                  <a:pt x="13672" y="29908"/>
                </a:cubicBezTo>
                <a:lnTo>
                  <a:pt x="13672" y="29908"/>
                </a:lnTo>
                <a:cubicBezTo>
                  <a:pt x="13615" y="29738"/>
                  <a:pt x="13571" y="29568"/>
                  <a:pt x="13533" y="29436"/>
                </a:cubicBezTo>
                <a:lnTo>
                  <a:pt x="13533" y="29436"/>
                </a:lnTo>
                <a:cubicBezTo>
                  <a:pt x="13515" y="29347"/>
                  <a:pt x="13496" y="29259"/>
                  <a:pt x="13470" y="29171"/>
                </a:cubicBezTo>
                <a:lnTo>
                  <a:pt x="13470" y="29171"/>
                </a:lnTo>
                <a:cubicBezTo>
                  <a:pt x="13439" y="29045"/>
                  <a:pt x="13414" y="28913"/>
                  <a:pt x="13376" y="28793"/>
                </a:cubicBezTo>
                <a:lnTo>
                  <a:pt x="13376" y="28793"/>
                </a:lnTo>
                <a:cubicBezTo>
                  <a:pt x="13250" y="28339"/>
                  <a:pt x="12998" y="27961"/>
                  <a:pt x="12633" y="27659"/>
                </a:cubicBezTo>
                <a:lnTo>
                  <a:pt x="12633" y="27659"/>
                </a:lnTo>
                <a:cubicBezTo>
                  <a:pt x="12544" y="27583"/>
                  <a:pt x="12425" y="27482"/>
                  <a:pt x="12311" y="27375"/>
                </a:cubicBezTo>
                <a:lnTo>
                  <a:pt x="12311" y="27375"/>
                </a:lnTo>
                <a:cubicBezTo>
                  <a:pt x="12242" y="27319"/>
                  <a:pt x="12179" y="27249"/>
                  <a:pt x="12122" y="27186"/>
                </a:cubicBezTo>
                <a:lnTo>
                  <a:pt x="12122" y="27186"/>
                </a:lnTo>
                <a:lnTo>
                  <a:pt x="12072" y="27130"/>
                </a:lnTo>
                <a:cubicBezTo>
                  <a:pt x="12059" y="27117"/>
                  <a:pt x="12059" y="27098"/>
                  <a:pt x="12059" y="27086"/>
                </a:cubicBezTo>
                <a:lnTo>
                  <a:pt x="12059" y="27086"/>
                </a:lnTo>
                <a:lnTo>
                  <a:pt x="12059" y="27060"/>
                </a:lnTo>
                <a:lnTo>
                  <a:pt x="12059" y="27060"/>
                </a:lnTo>
                <a:lnTo>
                  <a:pt x="12059" y="27029"/>
                </a:lnTo>
                <a:lnTo>
                  <a:pt x="12091" y="27035"/>
                </a:lnTo>
                <a:cubicBezTo>
                  <a:pt x="12097" y="27035"/>
                  <a:pt x="12110" y="27035"/>
                  <a:pt x="12116" y="27035"/>
                </a:cubicBezTo>
                <a:lnTo>
                  <a:pt x="12116" y="27035"/>
                </a:lnTo>
                <a:cubicBezTo>
                  <a:pt x="12135" y="27041"/>
                  <a:pt x="12154" y="27041"/>
                  <a:pt x="12173" y="27048"/>
                </a:cubicBezTo>
                <a:lnTo>
                  <a:pt x="12173" y="27048"/>
                </a:lnTo>
                <a:cubicBezTo>
                  <a:pt x="12563" y="27218"/>
                  <a:pt x="12998" y="27293"/>
                  <a:pt x="13502" y="27281"/>
                </a:cubicBezTo>
                <a:lnTo>
                  <a:pt x="13502" y="27281"/>
                </a:lnTo>
                <a:cubicBezTo>
                  <a:pt x="13622" y="27275"/>
                  <a:pt x="13748" y="27281"/>
                  <a:pt x="13855" y="27287"/>
                </a:cubicBezTo>
                <a:lnTo>
                  <a:pt x="13855" y="27287"/>
                </a:lnTo>
                <a:cubicBezTo>
                  <a:pt x="13949" y="27287"/>
                  <a:pt x="14038" y="27287"/>
                  <a:pt x="14126" y="27287"/>
                </a:cubicBezTo>
                <a:lnTo>
                  <a:pt x="14126" y="27287"/>
                </a:lnTo>
                <a:cubicBezTo>
                  <a:pt x="14220" y="27287"/>
                  <a:pt x="14290" y="27325"/>
                  <a:pt x="14340" y="27407"/>
                </a:cubicBezTo>
                <a:lnTo>
                  <a:pt x="14340" y="27407"/>
                </a:lnTo>
                <a:cubicBezTo>
                  <a:pt x="14422" y="27533"/>
                  <a:pt x="14504" y="27665"/>
                  <a:pt x="14579" y="27785"/>
                </a:cubicBezTo>
                <a:lnTo>
                  <a:pt x="14579" y="27785"/>
                </a:lnTo>
                <a:cubicBezTo>
                  <a:pt x="14661" y="27905"/>
                  <a:pt x="14680" y="28037"/>
                  <a:pt x="14636" y="28194"/>
                </a:cubicBezTo>
                <a:lnTo>
                  <a:pt x="14636" y="28194"/>
                </a:lnTo>
                <a:cubicBezTo>
                  <a:pt x="14460" y="28881"/>
                  <a:pt x="14233" y="29543"/>
                  <a:pt x="14000" y="30217"/>
                </a:cubicBezTo>
                <a:lnTo>
                  <a:pt x="14000" y="30217"/>
                </a:lnTo>
                <a:cubicBezTo>
                  <a:pt x="13993" y="30236"/>
                  <a:pt x="13981" y="30248"/>
                  <a:pt x="13962" y="30267"/>
                </a:cubicBezTo>
                <a:lnTo>
                  <a:pt x="13962" y="30267"/>
                </a:lnTo>
                <a:cubicBezTo>
                  <a:pt x="13956" y="30273"/>
                  <a:pt x="13949" y="30280"/>
                  <a:pt x="13943" y="30292"/>
                </a:cubicBezTo>
                <a:lnTo>
                  <a:pt x="13943" y="30292"/>
                </a:lnTo>
                <a:lnTo>
                  <a:pt x="13924" y="30311"/>
                </a:lnTo>
                <a:lnTo>
                  <a:pt x="13899" y="3029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4"/>
          <p:cNvSpPr/>
          <p:nvPr/>
        </p:nvSpPr>
        <p:spPr>
          <a:xfrm rot="-3191586">
            <a:off x="62042" y="-734004"/>
            <a:ext cx="4217687" cy="7834510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54"/>
          <p:cNvSpPr/>
          <p:nvPr/>
        </p:nvSpPr>
        <p:spPr>
          <a:xfrm rot="-1407895">
            <a:off x="7375380" y="3494096"/>
            <a:ext cx="1203035" cy="1840619"/>
          </a:xfrm>
          <a:custGeom>
            <a:avLst/>
            <a:gdLst/>
            <a:ahLst/>
            <a:cxnLst/>
            <a:rect l="l" t="t" r="r" b="b"/>
            <a:pathLst>
              <a:path w="21031" h="32177" extrusionOk="0">
                <a:moveTo>
                  <a:pt x="8953" y="20"/>
                </a:moveTo>
                <a:cubicBezTo>
                  <a:pt x="8941" y="32"/>
                  <a:pt x="8934" y="45"/>
                  <a:pt x="8928" y="51"/>
                </a:cubicBezTo>
                <a:lnTo>
                  <a:pt x="8928" y="51"/>
                </a:lnTo>
                <a:cubicBezTo>
                  <a:pt x="8922" y="95"/>
                  <a:pt x="8915" y="133"/>
                  <a:pt x="8909" y="171"/>
                </a:cubicBezTo>
                <a:lnTo>
                  <a:pt x="8909" y="171"/>
                </a:lnTo>
                <a:lnTo>
                  <a:pt x="8903" y="221"/>
                </a:lnTo>
                <a:lnTo>
                  <a:pt x="8846" y="543"/>
                </a:lnTo>
                <a:cubicBezTo>
                  <a:pt x="8796" y="820"/>
                  <a:pt x="8752" y="1091"/>
                  <a:pt x="8701" y="1362"/>
                </a:cubicBezTo>
                <a:lnTo>
                  <a:pt x="8701" y="1362"/>
                </a:lnTo>
                <a:cubicBezTo>
                  <a:pt x="8689" y="1431"/>
                  <a:pt x="8676" y="1500"/>
                  <a:pt x="8657" y="1563"/>
                </a:cubicBezTo>
                <a:lnTo>
                  <a:pt x="8657" y="1563"/>
                </a:lnTo>
                <a:lnTo>
                  <a:pt x="8644" y="1614"/>
                </a:lnTo>
                <a:cubicBezTo>
                  <a:pt x="8512" y="2149"/>
                  <a:pt x="8418" y="2704"/>
                  <a:pt x="8367" y="3277"/>
                </a:cubicBezTo>
                <a:lnTo>
                  <a:pt x="8367" y="3277"/>
                </a:lnTo>
                <a:cubicBezTo>
                  <a:pt x="8298" y="4046"/>
                  <a:pt x="8128" y="4776"/>
                  <a:pt x="7857" y="5450"/>
                </a:cubicBezTo>
                <a:lnTo>
                  <a:pt x="7857" y="5450"/>
                </a:lnTo>
                <a:cubicBezTo>
                  <a:pt x="7712" y="5829"/>
                  <a:pt x="7561" y="6225"/>
                  <a:pt x="7391" y="6717"/>
                </a:cubicBezTo>
                <a:lnTo>
                  <a:pt x="7391" y="6717"/>
                </a:lnTo>
                <a:cubicBezTo>
                  <a:pt x="7233" y="7177"/>
                  <a:pt x="7101" y="7656"/>
                  <a:pt x="7006" y="8141"/>
                </a:cubicBezTo>
                <a:lnTo>
                  <a:pt x="7006" y="8141"/>
                </a:lnTo>
                <a:cubicBezTo>
                  <a:pt x="6931" y="8519"/>
                  <a:pt x="6931" y="8909"/>
                  <a:pt x="7013" y="9300"/>
                </a:cubicBezTo>
                <a:lnTo>
                  <a:pt x="7013" y="9300"/>
                </a:lnTo>
                <a:cubicBezTo>
                  <a:pt x="7069" y="9602"/>
                  <a:pt x="7183" y="9835"/>
                  <a:pt x="7359" y="10012"/>
                </a:cubicBezTo>
                <a:lnTo>
                  <a:pt x="7359" y="10012"/>
                </a:lnTo>
                <a:cubicBezTo>
                  <a:pt x="7422" y="10075"/>
                  <a:pt x="7454" y="10150"/>
                  <a:pt x="7447" y="10239"/>
                </a:cubicBezTo>
                <a:lnTo>
                  <a:pt x="7447" y="10239"/>
                </a:lnTo>
                <a:cubicBezTo>
                  <a:pt x="7435" y="10585"/>
                  <a:pt x="7473" y="10951"/>
                  <a:pt x="7567" y="11360"/>
                </a:cubicBezTo>
                <a:lnTo>
                  <a:pt x="7567" y="11360"/>
                </a:lnTo>
                <a:cubicBezTo>
                  <a:pt x="7573" y="11379"/>
                  <a:pt x="7580" y="11404"/>
                  <a:pt x="7580" y="11429"/>
                </a:cubicBezTo>
                <a:lnTo>
                  <a:pt x="7580" y="11429"/>
                </a:lnTo>
                <a:lnTo>
                  <a:pt x="7586" y="11474"/>
                </a:lnTo>
                <a:lnTo>
                  <a:pt x="7573" y="11486"/>
                </a:lnTo>
                <a:cubicBezTo>
                  <a:pt x="7517" y="11524"/>
                  <a:pt x="7479" y="11480"/>
                  <a:pt x="7466" y="11467"/>
                </a:cubicBezTo>
                <a:lnTo>
                  <a:pt x="7466" y="11467"/>
                </a:lnTo>
                <a:lnTo>
                  <a:pt x="7397" y="11385"/>
                </a:lnTo>
                <a:cubicBezTo>
                  <a:pt x="7309" y="11291"/>
                  <a:pt x="7214" y="11190"/>
                  <a:pt x="7132" y="11096"/>
                </a:cubicBezTo>
                <a:lnTo>
                  <a:pt x="7132" y="11096"/>
                </a:lnTo>
                <a:cubicBezTo>
                  <a:pt x="6994" y="10919"/>
                  <a:pt x="6874" y="10724"/>
                  <a:pt x="6798" y="10510"/>
                </a:cubicBezTo>
                <a:lnTo>
                  <a:pt x="6798" y="10510"/>
                </a:lnTo>
                <a:cubicBezTo>
                  <a:pt x="6691" y="10239"/>
                  <a:pt x="6591" y="9961"/>
                  <a:pt x="6496" y="9691"/>
                </a:cubicBezTo>
                <a:lnTo>
                  <a:pt x="6496" y="9691"/>
                </a:lnTo>
                <a:lnTo>
                  <a:pt x="6477" y="9646"/>
                </a:lnTo>
                <a:cubicBezTo>
                  <a:pt x="6383" y="9388"/>
                  <a:pt x="6276" y="9111"/>
                  <a:pt x="6093" y="8865"/>
                </a:cubicBezTo>
                <a:lnTo>
                  <a:pt x="6093" y="8865"/>
                </a:lnTo>
                <a:lnTo>
                  <a:pt x="6074" y="8840"/>
                </a:lnTo>
                <a:cubicBezTo>
                  <a:pt x="6011" y="8752"/>
                  <a:pt x="5948" y="8664"/>
                  <a:pt x="5866" y="8588"/>
                </a:cubicBezTo>
                <a:lnTo>
                  <a:pt x="5866" y="8588"/>
                </a:lnTo>
                <a:cubicBezTo>
                  <a:pt x="5431" y="8166"/>
                  <a:pt x="5135" y="7656"/>
                  <a:pt x="4978" y="7038"/>
                </a:cubicBezTo>
                <a:lnTo>
                  <a:pt x="4978" y="7038"/>
                </a:lnTo>
                <a:cubicBezTo>
                  <a:pt x="4889" y="6711"/>
                  <a:pt x="4745" y="6396"/>
                  <a:pt x="4524" y="6081"/>
                </a:cubicBezTo>
                <a:lnTo>
                  <a:pt x="4524" y="6081"/>
                </a:lnTo>
                <a:cubicBezTo>
                  <a:pt x="4354" y="5835"/>
                  <a:pt x="4146" y="5589"/>
                  <a:pt x="3888" y="5331"/>
                </a:cubicBezTo>
                <a:lnTo>
                  <a:pt x="3888" y="5331"/>
                </a:lnTo>
                <a:cubicBezTo>
                  <a:pt x="3522" y="4959"/>
                  <a:pt x="3195" y="4625"/>
                  <a:pt x="2886" y="4272"/>
                </a:cubicBezTo>
                <a:lnTo>
                  <a:pt x="2886" y="4272"/>
                </a:lnTo>
                <a:cubicBezTo>
                  <a:pt x="2854" y="4228"/>
                  <a:pt x="2804" y="4190"/>
                  <a:pt x="2747" y="4159"/>
                </a:cubicBezTo>
                <a:lnTo>
                  <a:pt x="2747" y="4159"/>
                </a:lnTo>
                <a:cubicBezTo>
                  <a:pt x="2728" y="4146"/>
                  <a:pt x="2716" y="4153"/>
                  <a:pt x="2703" y="4165"/>
                </a:cubicBezTo>
                <a:lnTo>
                  <a:pt x="2703" y="4165"/>
                </a:lnTo>
                <a:cubicBezTo>
                  <a:pt x="2691" y="4178"/>
                  <a:pt x="2684" y="4190"/>
                  <a:pt x="2691" y="4203"/>
                </a:cubicBezTo>
                <a:lnTo>
                  <a:pt x="2691" y="4203"/>
                </a:lnTo>
                <a:cubicBezTo>
                  <a:pt x="2697" y="4241"/>
                  <a:pt x="2716" y="4291"/>
                  <a:pt x="2735" y="4335"/>
                </a:cubicBezTo>
                <a:lnTo>
                  <a:pt x="2735" y="4335"/>
                </a:lnTo>
                <a:cubicBezTo>
                  <a:pt x="2779" y="4417"/>
                  <a:pt x="2823" y="4505"/>
                  <a:pt x="2867" y="4594"/>
                </a:cubicBezTo>
                <a:lnTo>
                  <a:pt x="2867" y="4594"/>
                </a:lnTo>
                <a:cubicBezTo>
                  <a:pt x="2974" y="4814"/>
                  <a:pt x="3088" y="5047"/>
                  <a:pt x="3214" y="5268"/>
                </a:cubicBezTo>
                <a:lnTo>
                  <a:pt x="3214" y="5268"/>
                </a:lnTo>
                <a:cubicBezTo>
                  <a:pt x="3497" y="5778"/>
                  <a:pt x="3749" y="6326"/>
                  <a:pt x="4001" y="7007"/>
                </a:cubicBezTo>
                <a:lnTo>
                  <a:pt x="4001" y="7007"/>
                </a:lnTo>
                <a:cubicBezTo>
                  <a:pt x="4045" y="7126"/>
                  <a:pt x="4096" y="7240"/>
                  <a:pt x="4140" y="7359"/>
                </a:cubicBezTo>
                <a:lnTo>
                  <a:pt x="4140" y="7359"/>
                </a:lnTo>
                <a:lnTo>
                  <a:pt x="4215" y="7548"/>
                </a:lnTo>
                <a:cubicBezTo>
                  <a:pt x="4348" y="7901"/>
                  <a:pt x="4524" y="8229"/>
                  <a:pt x="4738" y="8519"/>
                </a:cubicBezTo>
                <a:lnTo>
                  <a:pt x="4738" y="8519"/>
                </a:lnTo>
                <a:cubicBezTo>
                  <a:pt x="4971" y="8846"/>
                  <a:pt x="5173" y="9212"/>
                  <a:pt x="5356" y="9628"/>
                </a:cubicBezTo>
                <a:lnTo>
                  <a:pt x="5356" y="9628"/>
                </a:lnTo>
                <a:cubicBezTo>
                  <a:pt x="5438" y="9817"/>
                  <a:pt x="5557" y="10069"/>
                  <a:pt x="5709" y="10308"/>
                </a:cubicBezTo>
                <a:lnTo>
                  <a:pt x="5709" y="10308"/>
                </a:lnTo>
                <a:cubicBezTo>
                  <a:pt x="5954" y="10686"/>
                  <a:pt x="6282" y="10982"/>
                  <a:pt x="6691" y="11190"/>
                </a:cubicBezTo>
                <a:lnTo>
                  <a:pt x="6691" y="11190"/>
                </a:lnTo>
                <a:cubicBezTo>
                  <a:pt x="6817" y="11259"/>
                  <a:pt x="6950" y="11297"/>
                  <a:pt x="7088" y="11316"/>
                </a:cubicBezTo>
                <a:lnTo>
                  <a:pt x="7088" y="11316"/>
                </a:lnTo>
                <a:cubicBezTo>
                  <a:pt x="7176" y="11329"/>
                  <a:pt x="7246" y="11366"/>
                  <a:pt x="7309" y="11429"/>
                </a:cubicBezTo>
                <a:lnTo>
                  <a:pt x="7309" y="11429"/>
                </a:lnTo>
                <a:cubicBezTo>
                  <a:pt x="7353" y="11480"/>
                  <a:pt x="7403" y="11530"/>
                  <a:pt x="7454" y="11587"/>
                </a:cubicBezTo>
                <a:lnTo>
                  <a:pt x="7454" y="11587"/>
                </a:lnTo>
                <a:cubicBezTo>
                  <a:pt x="7517" y="11650"/>
                  <a:pt x="7586" y="11719"/>
                  <a:pt x="7649" y="11789"/>
                </a:cubicBezTo>
                <a:lnTo>
                  <a:pt x="7649" y="11789"/>
                </a:lnTo>
                <a:cubicBezTo>
                  <a:pt x="7687" y="11833"/>
                  <a:pt x="7725" y="11896"/>
                  <a:pt x="7744" y="11965"/>
                </a:cubicBezTo>
                <a:lnTo>
                  <a:pt x="7744" y="11965"/>
                </a:lnTo>
                <a:cubicBezTo>
                  <a:pt x="7870" y="12343"/>
                  <a:pt x="8059" y="12721"/>
                  <a:pt x="8355" y="13181"/>
                </a:cubicBezTo>
                <a:lnTo>
                  <a:pt x="8355" y="13181"/>
                </a:lnTo>
                <a:cubicBezTo>
                  <a:pt x="8380" y="13219"/>
                  <a:pt x="8405" y="13263"/>
                  <a:pt x="8430" y="13307"/>
                </a:cubicBezTo>
                <a:lnTo>
                  <a:pt x="8430" y="13307"/>
                </a:lnTo>
                <a:lnTo>
                  <a:pt x="8500" y="13427"/>
                </a:lnTo>
                <a:lnTo>
                  <a:pt x="8449" y="13420"/>
                </a:lnTo>
                <a:cubicBezTo>
                  <a:pt x="8437" y="13420"/>
                  <a:pt x="8418" y="13420"/>
                  <a:pt x="8405" y="13420"/>
                </a:cubicBezTo>
                <a:lnTo>
                  <a:pt x="8405" y="13420"/>
                </a:lnTo>
                <a:cubicBezTo>
                  <a:pt x="8374" y="13420"/>
                  <a:pt x="8355" y="13420"/>
                  <a:pt x="8329" y="13414"/>
                </a:cubicBezTo>
                <a:lnTo>
                  <a:pt x="8329" y="13414"/>
                </a:lnTo>
                <a:cubicBezTo>
                  <a:pt x="7970" y="13351"/>
                  <a:pt x="7624" y="13206"/>
                  <a:pt x="7277" y="12973"/>
                </a:cubicBezTo>
                <a:lnTo>
                  <a:pt x="7277" y="12973"/>
                </a:lnTo>
                <a:cubicBezTo>
                  <a:pt x="7139" y="12872"/>
                  <a:pt x="7013" y="12778"/>
                  <a:pt x="6906" y="12677"/>
                </a:cubicBezTo>
                <a:lnTo>
                  <a:pt x="6906" y="12677"/>
                </a:lnTo>
                <a:cubicBezTo>
                  <a:pt x="6654" y="12450"/>
                  <a:pt x="6364" y="12179"/>
                  <a:pt x="6099" y="11877"/>
                </a:cubicBezTo>
                <a:lnTo>
                  <a:pt x="6099" y="11877"/>
                </a:lnTo>
                <a:cubicBezTo>
                  <a:pt x="5935" y="11694"/>
                  <a:pt x="5772" y="11518"/>
                  <a:pt x="5633" y="11366"/>
                </a:cubicBezTo>
                <a:lnTo>
                  <a:pt x="5633" y="11366"/>
                </a:lnTo>
                <a:cubicBezTo>
                  <a:pt x="5249" y="10951"/>
                  <a:pt x="4776" y="10623"/>
                  <a:pt x="4234" y="10384"/>
                </a:cubicBezTo>
                <a:lnTo>
                  <a:pt x="4234" y="10384"/>
                </a:lnTo>
                <a:lnTo>
                  <a:pt x="4171" y="10358"/>
                </a:lnTo>
                <a:cubicBezTo>
                  <a:pt x="4102" y="10327"/>
                  <a:pt x="4026" y="10295"/>
                  <a:pt x="3957" y="10270"/>
                </a:cubicBezTo>
                <a:lnTo>
                  <a:pt x="3957" y="10270"/>
                </a:lnTo>
                <a:cubicBezTo>
                  <a:pt x="3472" y="10087"/>
                  <a:pt x="2999" y="9817"/>
                  <a:pt x="2458" y="9432"/>
                </a:cubicBezTo>
                <a:lnTo>
                  <a:pt x="2458" y="9432"/>
                </a:lnTo>
                <a:cubicBezTo>
                  <a:pt x="1966" y="9073"/>
                  <a:pt x="1405" y="8764"/>
                  <a:pt x="744" y="8475"/>
                </a:cubicBezTo>
                <a:lnTo>
                  <a:pt x="744" y="8475"/>
                </a:lnTo>
                <a:lnTo>
                  <a:pt x="738" y="8475"/>
                </a:lnTo>
                <a:cubicBezTo>
                  <a:pt x="700" y="8456"/>
                  <a:pt x="662" y="8443"/>
                  <a:pt x="630" y="8437"/>
                </a:cubicBezTo>
                <a:lnTo>
                  <a:pt x="630" y="8437"/>
                </a:lnTo>
                <a:cubicBezTo>
                  <a:pt x="612" y="8437"/>
                  <a:pt x="580" y="8443"/>
                  <a:pt x="567" y="8456"/>
                </a:cubicBezTo>
                <a:lnTo>
                  <a:pt x="567" y="8456"/>
                </a:lnTo>
                <a:cubicBezTo>
                  <a:pt x="555" y="8475"/>
                  <a:pt x="561" y="8512"/>
                  <a:pt x="567" y="8525"/>
                </a:cubicBezTo>
                <a:lnTo>
                  <a:pt x="567" y="8525"/>
                </a:lnTo>
                <a:cubicBezTo>
                  <a:pt x="593" y="8557"/>
                  <a:pt x="618" y="8588"/>
                  <a:pt x="668" y="8626"/>
                </a:cubicBezTo>
                <a:lnTo>
                  <a:pt x="668" y="8626"/>
                </a:lnTo>
                <a:cubicBezTo>
                  <a:pt x="738" y="8683"/>
                  <a:pt x="813" y="8733"/>
                  <a:pt x="889" y="8790"/>
                </a:cubicBezTo>
                <a:lnTo>
                  <a:pt x="889" y="8790"/>
                </a:lnTo>
                <a:cubicBezTo>
                  <a:pt x="977" y="8853"/>
                  <a:pt x="1053" y="8909"/>
                  <a:pt x="1135" y="8972"/>
                </a:cubicBezTo>
                <a:lnTo>
                  <a:pt x="1135" y="8972"/>
                </a:lnTo>
                <a:cubicBezTo>
                  <a:pt x="1242" y="9054"/>
                  <a:pt x="1481" y="9231"/>
                  <a:pt x="1481" y="9231"/>
                </a:cubicBezTo>
                <a:lnTo>
                  <a:pt x="1481" y="9231"/>
                </a:lnTo>
                <a:cubicBezTo>
                  <a:pt x="1840" y="9502"/>
                  <a:pt x="2206" y="9785"/>
                  <a:pt x="2565" y="10062"/>
                </a:cubicBezTo>
                <a:lnTo>
                  <a:pt x="2565" y="10062"/>
                </a:lnTo>
                <a:cubicBezTo>
                  <a:pt x="2741" y="10201"/>
                  <a:pt x="2917" y="10371"/>
                  <a:pt x="3132" y="10591"/>
                </a:cubicBezTo>
                <a:lnTo>
                  <a:pt x="3132" y="10591"/>
                </a:lnTo>
                <a:cubicBezTo>
                  <a:pt x="3346" y="10818"/>
                  <a:pt x="3560" y="11045"/>
                  <a:pt x="3768" y="11272"/>
                </a:cubicBezTo>
                <a:lnTo>
                  <a:pt x="3768" y="11272"/>
                </a:lnTo>
                <a:lnTo>
                  <a:pt x="3774" y="11278"/>
                </a:lnTo>
                <a:cubicBezTo>
                  <a:pt x="3938" y="11461"/>
                  <a:pt x="4108" y="11637"/>
                  <a:pt x="4272" y="11814"/>
                </a:cubicBezTo>
                <a:lnTo>
                  <a:pt x="4272" y="11814"/>
                </a:lnTo>
                <a:cubicBezTo>
                  <a:pt x="4568" y="12129"/>
                  <a:pt x="4833" y="12400"/>
                  <a:pt x="5078" y="12645"/>
                </a:cubicBezTo>
                <a:lnTo>
                  <a:pt x="5078" y="12645"/>
                </a:lnTo>
                <a:cubicBezTo>
                  <a:pt x="5274" y="12834"/>
                  <a:pt x="5488" y="13011"/>
                  <a:pt x="5709" y="13156"/>
                </a:cubicBezTo>
                <a:lnTo>
                  <a:pt x="5709" y="13156"/>
                </a:lnTo>
                <a:cubicBezTo>
                  <a:pt x="6036" y="13376"/>
                  <a:pt x="6364" y="13509"/>
                  <a:pt x="6704" y="13559"/>
                </a:cubicBezTo>
                <a:lnTo>
                  <a:pt x="6704" y="13559"/>
                </a:lnTo>
                <a:cubicBezTo>
                  <a:pt x="6937" y="13597"/>
                  <a:pt x="7183" y="13609"/>
                  <a:pt x="7416" y="13622"/>
                </a:cubicBezTo>
                <a:lnTo>
                  <a:pt x="7416" y="13622"/>
                </a:lnTo>
                <a:lnTo>
                  <a:pt x="7466" y="13622"/>
                </a:lnTo>
                <a:cubicBezTo>
                  <a:pt x="7624" y="13635"/>
                  <a:pt x="7781" y="13597"/>
                  <a:pt x="7933" y="13527"/>
                </a:cubicBezTo>
                <a:lnTo>
                  <a:pt x="7933" y="13527"/>
                </a:lnTo>
                <a:cubicBezTo>
                  <a:pt x="8046" y="13471"/>
                  <a:pt x="8159" y="13458"/>
                  <a:pt x="8285" y="13502"/>
                </a:cubicBezTo>
                <a:lnTo>
                  <a:pt x="8285" y="13502"/>
                </a:lnTo>
                <a:cubicBezTo>
                  <a:pt x="8317" y="13509"/>
                  <a:pt x="8355" y="13515"/>
                  <a:pt x="8386" y="13527"/>
                </a:cubicBezTo>
                <a:lnTo>
                  <a:pt x="8386" y="13527"/>
                </a:lnTo>
                <a:lnTo>
                  <a:pt x="8424" y="13534"/>
                </a:lnTo>
                <a:cubicBezTo>
                  <a:pt x="8556" y="13565"/>
                  <a:pt x="8670" y="13635"/>
                  <a:pt x="8777" y="13754"/>
                </a:cubicBezTo>
                <a:lnTo>
                  <a:pt x="8777" y="13754"/>
                </a:lnTo>
                <a:cubicBezTo>
                  <a:pt x="8934" y="13931"/>
                  <a:pt x="9104" y="14101"/>
                  <a:pt x="9268" y="14265"/>
                </a:cubicBezTo>
                <a:lnTo>
                  <a:pt x="9268" y="14265"/>
                </a:lnTo>
                <a:lnTo>
                  <a:pt x="9281" y="14277"/>
                </a:lnTo>
                <a:cubicBezTo>
                  <a:pt x="9344" y="14346"/>
                  <a:pt x="9407" y="14409"/>
                  <a:pt x="9476" y="14479"/>
                </a:cubicBezTo>
                <a:lnTo>
                  <a:pt x="9476" y="14479"/>
                </a:lnTo>
                <a:cubicBezTo>
                  <a:pt x="9482" y="14491"/>
                  <a:pt x="9495" y="14504"/>
                  <a:pt x="9514" y="14523"/>
                </a:cubicBezTo>
                <a:lnTo>
                  <a:pt x="9514" y="14523"/>
                </a:lnTo>
                <a:lnTo>
                  <a:pt x="9627" y="14649"/>
                </a:lnTo>
                <a:lnTo>
                  <a:pt x="9533" y="14617"/>
                </a:lnTo>
                <a:cubicBezTo>
                  <a:pt x="9501" y="14605"/>
                  <a:pt x="9482" y="14598"/>
                  <a:pt x="9464" y="14592"/>
                </a:cubicBezTo>
                <a:lnTo>
                  <a:pt x="9464" y="14592"/>
                </a:lnTo>
                <a:cubicBezTo>
                  <a:pt x="9432" y="14586"/>
                  <a:pt x="9407" y="14580"/>
                  <a:pt x="9388" y="14567"/>
                </a:cubicBezTo>
                <a:lnTo>
                  <a:pt x="9388" y="14567"/>
                </a:lnTo>
                <a:cubicBezTo>
                  <a:pt x="9325" y="14535"/>
                  <a:pt x="9262" y="14504"/>
                  <a:pt x="9205" y="14472"/>
                </a:cubicBezTo>
                <a:lnTo>
                  <a:pt x="9205" y="14472"/>
                </a:lnTo>
                <a:cubicBezTo>
                  <a:pt x="9117" y="14435"/>
                  <a:pt x="9029" y="14391"/>
                  <a:pt x="8947" y="14346"/>
                </a:cubicBezTo>
                <a:lnTo>
                  <a:pt x="8947" y="14346"/>
                </a:lnTo>
                <a:cubicBezTo>
                  <a:pt x="8670" y="14220"/>
                  <a:pt x="8374" y="14164"/>
                  <a:pt x="8059" y="14189"/>
                </a:cubicBezTo>
                <a:lnTo>
                  <a:pt x="8059" y="14189"/>
                </a:lnTo>
                <a:lnTo>
                  <a:pt x="8046" y="14189"/>
                </a:lnTo>
                <a:cubicBezTo>
                  <a:pt x="7819" y="14208"/>
                  <a:pt x="7586" y="14227"/>
                  <a:pt x="7359" y="14252"/>
                </a:cubicBezTo>
                <a:lnTo>
                  <a:pt x="7359" y="14252"/>
                </a:lnTo>
                <a:cubicBezTo>
                  <a:pt x="6679" y="14346"/>
                  <a:pt x="5973" y="14252"/>
                  <a:pt x="5198" y="13981"/>
                </a:cubicBezTo>
                <a:lnTo>
                  <a:pt x="5198" y="13981"/>
                </a:lnTo>
                <a:cubicBezTo>
                  <a:pt x="4650" y="13786"/>
                  <a:pt x="4102" y="13483"/>
                  <a:pt x="3522" y="13067"/>
                </a:cubicBezTo>
                <a:lnTo>
                  <a:pt x="3522" y="13067"/>
                </a:lnTo>
                <a:lnTo>
                  <a:pt x="3359" y="12948"/>
                </a:lnTo>
                <a:cubicBezTo>
                  <a:pt x="3239" y="12866"/>
                  <a:pt x="3119" y="12771"/>
                  <a:pt x="2999" y="12689"/>
                </a:cubicBezTo>
                <a:lnTo>
                  <a:pt x="2999" y="12689"/>
                </a:lnTo>
                <a:cubicBezTo>
                  <a:pt x="2728" y="12500"/>
                  <a:pt x="2451" y="12362"/>
                  <a:pt x="2168" y="12267"/>
                </a:cubicBezTo>
                <a:lnTo>
                  <a:pt x="2168" y="12267"/>
                </a:lnTo>
                <a:cubicBezTo>
                  <a:pt x="1639" y="12097"/>
                  <a:pt x="1109" y="11927"/>
                  <a:pt x="586" y="11763"/>
                </a:cubicBezTo>
                <a:lnTo>
                  <a:pt x="586" y="11763"/>
                </a:lnTo>
                <a:lnTo>
                  <a:pt x="171" y="11625"/>
                </a:lnTo>
                <a:cubicBezTo>
                  <a:pt x="133" y="11618"/>
                  <a:pt x="101" y="11606"/>
                  <a:pt x="70" y="11600"/>
                </a:cubicBezTo>
                <a:lnTo>
                  <a:pt x="70" y="11600"/>
                </a:lnTo>
                <a:cubicBezTo>
                  <a:pt x="57" y="11600"/>
                  <a:pt x="32" y="11612"/>
                  <a:pt x="19" y="11625"/>
                </a:cubicBezTo>
                <a:lnTo>
                  <a:pt x="19" y="11625"/>
                </a:lnTo>
                <a:cubicBezTo>
                  <a:pt x="0" y="11644"/>
                  <a:pt x="7" y="11669"/>
                  <a:pt x="26" y="11688"/>
                </a:cubicBezTo>
                <a:lnTo>
                  <a:pt x="26" y="11688"/>
                </a:lnTo>
                <a:cubicBezTo>
                  <a:pt x="45" y="11713"/>
                  <a:pt x="76" y="11732"/>
                  <a:pt x="108" y="11751"/>
                </a:cubicBezTo>
                <a:lnTo>
                  <a:pt x="108" y="11751"/>
                </a:lnTo>
                <a:lnTo>
                  <a:pt x="139" y="11776"/>
                </a:lnTo>
                <a:cubicBezTo>
                  <a:pt x="252" y="11858"/>
                  <a:pt x="530" y="12066"/>
                  <a:pt x="530" y="12066"/>
                </a:cubicBezTo>
                <a:lnTo>
                  <a:pt x="530" y="12066"/>
                </a:lnTo>
                <a:cubicBezTo>
                  <a:pt x="845" y="12299"/>
                  <a:pt x="1166" y="12538"/>
                  <a:pt x="1481" y="12778"/>
                </a:cubicBezTo>
                <a:lnTo>
                  <a:pt x="1481" y="12778"/>
                </a:lnTo>
                <a:cubicBezTo>
                  <a:pt x="1645" y="12904"/>
                  <a:pt x="1809" y="13049"/>
                  <a:pt x="1966" y="13200"/>
                </a:cubicBezTo>
                <a:lnTo>
                  <a:pt x="1966" y="13200"/>
                </a:lnTo>
                <a:cubicBezTo>
                  <a:pt x="2332" y="13559"/>
                  <a:pt x="2697" y="13836"/>
                  <a:pt x="3088" y="14038"/>
                </a:cubicBezTo>
                <a:lnTo>
                  <a:pt x="3088" y="14038"/>
                </a:lnTo>
                <a:cubicBezTo>
                  <a:pt x="3548" y="14271"/>
                  <a:pt x="3976" y="14554"/>
                  <a:pt x="4474" y="14901"/>
                </a:cubicBezTo>
                <a:lnTo>
                  <a:pt x="4474" y="14901"/>
                </a:lnTo>
                <a:cubicBezTo>
                  <a:pt x="4965" y="15254"/>
                  <a:pt x="5513" y="15499"/>
                  <a:pt x="6093" y="15632"/>
                </a:cubicBezTo>
                <a:lnTo>
                  <a:pt x="6093" y="15632"/>
                </a:lnTo>
                <a:cubicBezTo>
                  <a:pt x="6496" y="15726"/>
                  <a:pt x="6899" y="15714"/>
                  <a:pt x="7334" y="15606"/>
                </a:cubicBezTo>
                <a:lnTo>
                  <a:pt x="7334" y="15606"/>
                </a:lnTo>
                <a:cubicBezTo>
                  <a:pt x="7542" y="15550"/>
                  <a:pt x="7756" y="15468"/>
                  <a:pt x="8008" y="15342"/>
                </a:cubicBezTo>
                <a:lnTo>
                  <a:pt x="8008" y="15342"/>
                </a:lnTo>
                <a:cubicBezTo>
                  <a:pt x="8418" y="15147"/>
                  <a:pt x="8878" y="14995"/>
                  <a:pt x="9457" y="14869"/>
                </a:cubicBezTo>
                <a:lnTo>
                  <a:pt x="9457" y="14869"/>
                </a:lnTo>
                <a:cubicBezTo>
                  <a:pt x="9653" y="14825"/>
                  <a:pt x="9810" y="14850"/>
                  <a:pt x="9949" y="14939"/>
                </a:cubicBezTo>
                <a:lnTo>
                  <a:pt x="9949" y="14939"/>
                </a:lnTo>
                <a:lnTo>
                  <a:pt x="9955" y="14945"/>
                </a:lnTo>
                <a:cubicBezTo>
                  <a:pt x="9980" y="14958"/>
                  <a:pt x="10005" y="14976"/>
                  <a:pt x="10024" y="14995"/>
                </a:cubicBezTo>
                <a:lnTo>
                  <a:pt x="10024" y="14995"/>
                </a:lnTo>
                <a:cubicBezTo>
                  <a:pt x="10346" y="15291"/>
                  <a:pt x="10661" y="15588"/>
                  <a:pt x="10982" y="15884"/>
                </a:cubicBezTo>
                <a:lnTo>
                  <a:pt x="10982" y="15884"/>
                </a:lnTo>
                <a:cubicBezTo>
                  <a:pt x="10994" y="15896"/>
                  <a:pt x="11001" y="15909"/>
                  <a:pt x="11013" y="15928"/>
                </a:cubicBezTo>
                <a:lnTo>
                  <a:pt x="11013" y="15928"/>
                </a:lnTo>
                <a:cubicBezTo>
                  <a:pt x="11020" y="15940"/>
                  <a:pt x="11026" y="15947"/>
                  <a:pt x="11032" y="15966"/>
                </a:cubicBezTo>
                <a:lnTo>
                  <a:pt x="11032" y="15966"/>
                </a:lnTo>
                <a:lnTo>
                  <a:pt x="11064" y="16016"/>
                </a:lnTo>
                <a:lnTo>
                  <a:pt x="11007" y="16003"/>
                </a:lnTo>
                <a:cubicBezTo>
                  <a:pt x="10988" y="16003"/>
                  <a:pt x="10976" y="15997"/>
                  <a:pt x="10963" y="15997"/>
                </a:cubicBezTo>
                <a:lnTo>
                  <a:pt x="10963" y="15997"/>
                </a:lnTo>
                <a:cubicBezTo>
                  <a:pt x="10950" y="15997"/>
                  <a:pt x="10938" y="15997"/>
                  <a:pt x="10925" y="15991"/>
                </a:cubicBezTo>
                <a:lnTo>
                  <a:pt x="10925" y="15991"/>
                </a:lnTo>
                <a:cubicBezTo>
                  <a:pt x="10390" y="15770"/>
                  <a:pt x="9829" y="15732"/>
                  <a:pt x="9249" y="15707"/>
                </a:cubicBezTo>
                <a:lnTo>
                  <a:pt x="9249" y="15707"/>
                </a:lnTo>
                <a:cubicBezTo>
                  <a:pt x="8966" y="15695"/>
                  <a:pt x="8663" y="15732"/>
                  <a:pt x="8311" y="15833"/>
                </a:cubicBezTo>
                <a:lnTo>
                  <a:pt x="8311" y="15833"/>
                </a:lnTo>
                <a:cubicBezTo>
                  <a:pt x="7920" y="15940"/>
                  <a:pt x="7599" y="16016"/>
                  <a:pt x="7302" y="16066"/>
                </a:cubicBezTo>
                <a:lnTo>
                  <a:pt x="7302" y="16066"/>
                </a:lnTo>
                <a:cubicBezTo>
                  <a:pt x="6861" y="16142"/>
                  <a:pt x="6458" y="16161"/>
                  <a:pt x="6080" y="16117"/>
                </a:cubicBezTo>
                <a:lnTo>
                  <a:pt x="6080" y="16117"/>
                </a:lnTo>
                <a:cubicBezTo>
                  <a:pt x="5557" y="16060"/>
                  <a:pt x="5028" y="16085"/>
                  <a:pt x="4505" y="16186"/>
                </a:cubicBezTo>
                <a:lnTo>
                  <a:pt x="4505" y="16186"/>
                </a:lnTo>
                <a:cubicBezTo>
                  <a:pt x="4461" y="16192"/>
                  <a:pt x="4411" y="16199"/>
                  <a:pt x="4367" y="16205"/>
                </a:cubicBezTo>
                <a:lnTo>
                  <a:pt x="4367" y="16205"/>
                </a:lnTo>
                <a:cubicBezTo>
                  <a:pt x="4329" y="16211"/>
                  <a:pt x="4291" y="16218"/>
                  <a:pt x="4253" y="16224"/>
                </a:cubicBezTo>
                <a:lnTo>
                  <a:pt x="4253" y="16224"/>
                </a:lnTo>
                <a:cubicBezTo>
                  <a:pt x="3749" y="16318"/>
                  <a:pt x="3251" y="16325"/>
                  <a:pt x="2773" y="16249"/>
                </a:cubicBezTo>
                <a:lnTo>
                  <a:pt x="2773" y="16249"/>
                </a:lnTo>
                <a:cubicBezTo>
                  <a:pt x="2653" y="16230"/>
                  <a:pt x="2533" y="16218"/>
                  <a:pt x="2420" y="16205"/>
                </a:cubicBezTo>
                <a:lnTo>
                  <a:pt x="2420" y="16205"/>
                </a:lnTo>
                <a:cubicBezTo>
                  <a:pt x="2363" y="16199"/>
                  <a:pt x="2313" y="16192"/>
                  <a:pt x="2262" y="16186"/>
                </a:cubicBezTo>
                <a:lnTo>
                  <a:pt x="2262" y="16186"/>
                </a:lnTo>
                <a:cubicBezTo>
                  <a:pt x="1979" y="16161"/>
                  <a:pt x="1695" y="16186"/>
                  <a:pt x="1418" y="16218"/>
                </a:cubicBezTo>
                <a:lnTo>
                  <a:pt x="1418" y="16218"/>
                </a:lnTo>
                <a:lnTo>
                  <a:pt x="1317" y="16230"/>
                </a:lnTo>
                <a:cubicBezTo>
                  <a:pt x="1311" y="16230"/>
                  <a:pt x="1298" y="16230"/>
                  <a:pt x="1298" y="16230"/>
                </a:cubicBezTo>
                <a:lnTo>
                  <a:pt x="1298" y="16230"/>
                </a:lnTo>
                <a:lnTo>
                  <a:pt x="1292" y="16237"/>
                </a:lnTo>
                <a:cubicBezTo>
                  <a:pt x="1286" y="16243"/>
                  <a:pt x="1279" y="16249"/>
                  <a:pt x="1273" y="16255"/>
                </a:cubicBezTo>
                <a:lnTo>
                  <a:pt x="1273" y="16255"/>
                </a:lnTo>
                <a:cubicBezTo>
                  <a:pt x="1261" y="16268"/>
                  <a:pt x="1254" y="16274"/>
                  <a:pt x="1254" y="16274"/>
                </a:cubicBezTo>
                <a:lnTo>
                  <a:pt x="1254" y="16274"/>
                </a:lnTo>
                <a:cubicBezTo>
                  <a:pt x="1254" y="16287"/>
                  <a:pt x="1267" y="16312"/>
                  <a:pt x="1279" y="16318"/>
                </a:cubicBezTo>
                <a:lnTo>
                  <a:pt x="1279" y="16318"/>
                </a:lnTo>
                <a:cubicBezTo>
                  <a:pt x="1305" y="16337"/>
                  <a:pt x="1342" y="16344"/>
                  <a:pt x="1368" y="16350"/>
                </a:cubicBezTo>
                <a:lnTo>
                  <a:pt x="1368" y="16350"/>
                </a:lnTo>
                <a:cubicBezTo>
                  <a:pt x="1903" y="16463"/>
                  <a:pt x="2407" y="16678"/>
                  <a:pt x="2892" y="16885"/>
                </a:cubicBezTo>
                <a:lnTo>
                  <a:pt x="2892" y="16885"/>
                </a:lnTo>
                <a:lnTo>
                  <a:pt x="2911" y="16892"/>
                </a:lnTo>
                <a:cubicBezTo>
                  <a:pt x="3207" y="17024"/>
                  <a:pt x="3478" y="17131"/>
                  <a:pt x="3743" y="17232"/>
                </a:cubicBezTo>
                <a:lnTo>
                  <a:pt x="3743" y="17232"/>
                </a:lnTo>
                <a:cubicBezTo>
                  <a:pt x="4020" y="17339"/>
                  <a:pt x="4316" y="17396"/>
                  <a:pt x="4656" y="17402"/>
                </a:cubicBezTo>
                <a:lnTo>
                  <a:pt x="4656" y="17402"/>
                </a:lnTo>
                <a:cubicBezTo>
                  <a:pt x="4984" y="17408"/>
                  <a:pt x="5305" y="17427"/>
                  <a:pt x="5576" y="17446"/>
                </a:cubicBezTo>
                <a:lnTo>
                  <a:pt x="5576" y="17446"/>
                </a:lnTo>
                <a:cubicBezTo>
                  <a:pt x="6005" y="17465"/>
                  <a:pt x="6439" y="17452"/>
                  <a:pt x="6855" y="17440"/>
                </a:cubicBezTo>
                <a:lnTo>
                  <a:pt x="6855" y="17440"/>
                </a:lnTo>
                <a:cubicBezTo>
                  <a:pt x="6975" y="17434"/>
                  <a:pt x="7088" y="17434"/>
                  <a:pt x="7208" y="17427"/>
                </a:cubicBezTo>
                <a:lnTo>
                  <a:pt x="7208" y="17427"/>
                </a:lnTo>
                <a:lnTo>
                  <a:pt x="7422" y="17427"/>
                </a:lnTo>
                <a:lnTo>
                  <a:pt x="7410" y="17465"/>
                </a:lnTo>
                <a:cubicBezTo>
                  <a:pt x="7403" y="17471"/>
                  <a:pt x="7403" y="17484"/>
                  <a:pt x="7397" y="17490"/>
                </a:cubicBezTo>
                <a:lnTo>
                  <a:pt x="7397" y="17490"/>
                </a:lnTo>
                <a:cubicBezTo>
                  <a:pt x="7391" y="17509"/>
                  <a:pt x="7391" y="17528"/>
                  <a:pt x="7372" y="17541"/>
                </a:cubicBezTo>
                <a:lnTo>
                  <a:pt x="7372" y="17541"/>
                </a:lnTo>
                <a:lnTo>
                  <a:pt x="7347" y="17566"/>
                </a:lnTo>
                <a:cubicBezTo>
                  <a:pt x="7126" y="17767"/>
                  <a:pt x="6969" y="18026"/>
                  <a:pt x="6817" y="18271"/>
                </a:cubicBezTo>
                <a:lnTo>
                  <a:pt x="6817" y="18271"/>
                </a:lnTo>
                <a:lnTo>
                  <a:pt x="6786" y="18322"/>
                </a:lnTo>
                <a:cubicBezTo>
                  <a:pt x="6622" y="18587"/>
                  <a:pt x="6458" y="18801"/>
                  <a:pt x="6269" y="18983"/>
                </a:cubicBezTo>
                <a:lnTo>
                  <a:pt x="6269" y="18983"/>
                </a:lnTo>
                <a:cubicBezTo>
                  <a:pt x="6250" y="19002"/>
                  <a:pt x="6231" y="19021"/>
                  <a:pt x="6213" y="19040"/>
                </a:cubicBezTo>
                <a:lnTo>
                  <a:pt x="6213" y="19040"/>
                </a:lnTo>
                <a:cubicBezTo>
                  <a:pt x="5910" y="19317"/>
                  <a:pt x="5557" y="19519"/>
                  <a:pt x="5123" y="19651"/>
                </a:cubicBezTo>
                <a:lnTo>
                  <a:pt x="5123" y="19651"/>
                </a:lnTo>
                <a:cubicBezTo>
                  <a:pt x="5072" y="19670"/>
                  <a:pt x="5015" y="19683"/>
                  <a:pt x="4965" y="19702"/>
                </a:cubicBezTo>
                <a:lnTo>
                  <a:pt x="4965" y="19702"/>
                </a:lnTo>
                <a:cubicBezTo>
                  <a:pt x="4877" y="19727"/>
                  <a:pt x="4782" y="19752"/>
                  <a:pt x="4694" y="19784"/>
                </a:cubicBezTo>
                <a:lnTo>
                  <a:pt x="4694" y="19784"/>
                </a:lnTo>
                <a:cubicBezTo>
                  <a:pt x="4430" y="19878"/>
                  <a:pt x="4178" y="20017"/>
                  <a:pt x="3938" y="20155"/>
                </a:cubicBezTo>
                <a:lnTo>
                  <a:pt x="3938" y="20155"/>
                </a:lnTo>
                <a:cubicBezTo>
                  <a:pt x="3875" y="20193"/>
                  <a:pt x="3806" y="20231"/>
                  <a:pt x="3743" y="20262"/>
                </a:cubicBezTo>
                <a:lnTo>
                  <a:pt x="3743" y="20262"/>
                </a:lnTo>
                <a:cubicBezTo>
                  <a:pt x="3737" y="20269"/>
                  <a:pt x="3724" y="20275"/>
                  <a:pt x="3711" y="20288"/>
                </a:cubicBezTo>
                <a:lnTo>
                  <a:pt x="3711" y="20288"/>
                </a:lnTo>
                <a:cubicBezTo>
                  <a:pt x="3699" y="20300"/>
                  <a:pt x="3686" y="20313"/>
                  <a:pt x="3674" y="20325"/>
                </a:cubicBezTo>
                <a:lnTo>
                  <a:pt x="3674" y="20325"/>
                </a:lnTo>
                <a:cubicBezTo>
                  <a:pt x="3667" y="20338"/>
                  <a:pt x="3667" y="20351"/>
                  <a:pt x="3674" y="20357"/>
                </a:cubicBezTo>
                <a:lnTo>
                  <a:pt x="3674" y="20357"/>
                </a:lnTo>
                <a:cubicBezTo>
                  <a:pt x="3674" y="20369"/>
                  <a:pt x="3686" y="20382"/>
                  <a:pt x="3699" y="20382"/>
                </a:cubicBezTo>
                <a:lnTo>
                  <a:pt x="3699" y="20382"/>
                </a:lnTo>
                <a:cubicBezTo>
                  <a:pt x="3724" y="20388"/>
                  <a:pt x="3749" y="20388"/>
                  <a:pt x="3781" y="20382"/>
                </a:cubicBezTo>
                <a:lnTo>
                  <a:pt x="3781" y="20382"/>
                </a:lnTo>
                <a:lnTo>
                  <a:pt x="4329" y="20332"/>
                </a:lnTo>
                <a:cubicBezTo>
                  <a:pt x="4562" y="20313"/>
                  <a:pt x="4789" y="20288"/>
                  <a:pt x="5015" y="20269"/>
                </a:cubicBezTo>
                <a:lnTo>
                  <a:pt x="5015" y="20269"/>
                </a:lnTo>
                <a:cubicBezTo>
                  <a:pt x="5274" y="20243"/>
                  <a:pt x="5507" y="20262"/>
                  <a:pt x="5727" y="20332"/>
                </a:cubicBezTo>
                <a:lnTo>
                  <a:pt x="5727" y="20332"/>
                </a:lnTo>
                <a:cubicBezTo>
                  <a:pt x="5765" y="20338"/>
                  <a:pt x="5797" y="20351"/>
                  <a:pt x="5835" y="20357"/>
                </a:cubicBezTo>
                <a:lnTo>
                  <a:pt x="5835" y="20357"/>
                </a:lnTo>
                <a:cubicBezTo>
                  <a:pt x="5860" y="20363"/>
                  <a:pt x="5891" y="20369"/>
                  <a:pt x="5916" y="20376"/>
                </a:cubicBezTo>
                <a:lnTo>
                  <a:pt x="5916" y="20376"/>
                </a:lnTo>
                <a:cubicBezTo>
                  <a:pt x="6408" y="20508"/>
                  <a:pt x="6924" y="20540"/>
                  <a:pt x="7498" y="20464"/>
                </a:cubicBezTo>
                <a:lnTo>
                  <a:pt x="7498" y="20464"/>
                </a:lnTo>
                <a:cubicBezTo>
                  <a:pt x="7611" y="20445"/>
                  <a:pt x="7718" y="20432"/>
                  <a:pt x="7825" y="20420"/>
                </a:cubicBezTo>
                <a:lnTo>
                  <a:pt x="7825" y="20420"/>
                </a:lnTo>
                <a:lnTo>
                  <a:pt x="7876" y="20414"/>
                </a:lnTo>
                <a:cubicBezTo>
                  <a:pt x="8002" y="20395"/>
                  <a:pt x="8134" y="20376"/>
                  <a:pt x="8266" y="20357"/>
                </a:cubicBezTo>
                <a:lnTo>
                  <a:pt x="8266" y="20357"/>
                </a:lnTo>
                <a:cubicBezTo>
                  <a:pt x="8298" y="20357"/>
                  <a:pt x="8329" y="20351"/>
                  <a:pt x="8367" y="20351"/>
                </a:cubicBezTo>
                <a:lnTo>
                  <a:pt x="8367" y="20351"/>
                </a:lnTo>
                <a:cubicBezTo>
                  <a:pt x="8399" y="20351"/>
                  <a:pt x="8424" y="20351"/>
                  <a:pt x="8455" y="20351"/>
                </a:cubicBezTo>
                <a:lnTo>
                  <a:pt x="8455" y="20351"/>
                </a:lnTo>
                <a:lnTo>
                  <a:pt x="8544" y="20344"/>
                </a:lnTo>
                <a:lnTo>
                  <a:pt x="8468" y="20395"/>
                </a:lnTo>
                <a:cubicBezTo>
                  <a:pt x="8449" y="20407"/>
                  <a:pt x="8437" y="20420"/>
                  <a:pt x="8424" y="20432"/>
                </a:cubicBezTo>
                <a:lnTo>
                  <a:pt x="8424" y="20432"/>
                </a:lnTo>
                <a:cubicBezTo>
                  <a:pt x="8405" y="20445"/>
                  <a:pt x="8392" y="20458"/>
                  <a:pt x="8374" y="20464"/>
                </a:cubicBezTo>
                <a:lnTo>
                  <a:pt x="8374" y="20464"/>
                </a:lnTo>
                <a:cubicBezTo>
                  <a:pt x="8103" y="20603"/>
                  <a:pt x="7838" y="20792"/>
                  <a:pt x="7573" y="21031"/>
                </a:cubicBezTo>
                <a:lnTo>
                  <a:pt x="7573" y="21031"/>
                </a:lnTo>
                <a:cubicBezTo>
                  <a:pt x="7435" y="21163"/>
                  <a:pt x="7290" y="21315"/>
                  <a:pt x="7132" y="21491"/>
                </a:cubicBezTo>
                <a:lnTo>
                  <a:pt x="7132" y="21491"/>
                </a:lnTo>
                <a:cubicBezTo>
                  <a:pt x="7057" y="21573"/>
                  <a:pt x="6981" y="21648"/>
                  <a:pt x="6899" y="21724"/>
                </a:cubicBezTo>
                <a:lnTo>
                  <a:pt x="6899" y="21724"/>
                </a:lnTo>
                <a:cubicBezTo>
                  <a:pt x="6761" y="21850"/>
                  <a:pt x="6609" y="21970"/>
                  <a:pt x="6446" y="22077"/>
                </a:cubicBezTo>
                <a:lnTo>
                  <a:pt x="6446" y="22077"/>
                </a:lnTo>
                <a:cubicBezTo>
                  <a:pt x="6282" y="22190"/>
                  <a:pt x="6080" y="22260"/>
                  <a:pt x="5809" y="22297"/>
                </a:cubicBezTo>
                <a:lnTo>
                  <a:pt x="5809" y="22297"/>
                </a:lnTo>
                <a:cubicBezTo>
                  <a:pt x="5727" y="22310"/>
                  <a:pt x="5639" y="22323"/>
                  <a:pt x="5557" y="22329"/>
                </a:cubicBezTo>
                <a:lnTo>
                  <a:pt x="5557" y="22329"/>
                </a:lnTo>
                <a:cubicBezTo>
                  <a:pt x="5494" y="22335"/>
                  <a:pt x="5431" y="22348"/>
                  <a:pt x="5362" y="22354"/>
                </a:cubicBezTo>
                <a:lnTo>
                  <a:pt x="5362" y="22354"/>
                </a:lnTo>
                <a:cubicBezTo>
                  <a:pt x="5293" y="22360"/>
                  <a:pt x="5230" y="22373"/>
                  <a:pt x="5179" y="22392"/>
                </a:cubicBezTo>
                <a:lnTo>
                  <a:pt x="5179" y="22392"/>
                </a:lnTo>
                <a:cubicBezTo>
                  <a:pt x="5179" y="22392"/>
                  <a:pt x="5173" y="22398"/>
                  <a:pt x="5167" y="22398"/>
                </a:cubicBezTo>
                <a:lnTo>
                  <a:pt x="5167" y="22398"/>
                </a:lnTo>
                <a:cubicBezTo>
                  <a:pt x="5154" y="22411"/>
                  <a:pt x="5148" y="22423"/>
                  <a:pt x="5148" y="22423"/>
                </a:cubicBezTo>
                <a:lnTo>
                  <a:pt x="5148" y="22423"/>
                </a:lnTo>
                <a:cubicBezTo>
                  <a:pt x="5154" y="22449"/>
                  <a:pt x="5173" y="22480"/>
                  <a:pt x="5186" y="22486"/>
                </a:cubicBezTo>
                <a:lnTo>
                  <a:pt x="5186" y="22486"/>
                </a:lnTo>
                <a:cubicBezTo>
                  <a:pt x="5211" y="22499"/>
                  <a:pt x="5249" y="22512"/>
                  <a:pt x="5299" y="22512"/>
                </a:cubicBezTo>
                <a:lnTo>
                  <a:pt x="5299" y="22512"/>
                </a:lnTo>
                <a:cubicBezTo>
                  <a:pt x="5463" y="22518"/>
                  <a:pt x="5627" y="22518"/>
                  <a:pt x="5746" y="22518"/>
                </a:cubicBezTo>
                <a:lnTo>
                  <a:pt x="5746" y="22518"/>
                </a:lnTo>
                <a:cubicBezTo>
                  <a:pt x="5809" y="22518"/>
                  <a:pt x="5872" y="22512"/>
                  <a:pt x="5935" y="22512"/>
                </a:cubicBezTo>
                <a:lnTo>
                  <a:pt x="5935" y="22512"/>
                </a:lnTo>
                <a:cubicBezTo>
                  <a:pt x="6049" y="22512"/>
                  <a:pt x="6168" y="22512"/>
                  <a:pt x="6288" y="22512"/>
                </a:cubicBezTo>
                <a:lnTo>
                  <a:pt x="6288" y="22512"/>
                </a:lnTo>
                <a:cubicBezTo>
                  <a:pt x="6483" y="22524"/>
                  <a:pt x="6654" y="22486"/>
                  <a:pt x="6805" y="22398"/>
                </a:cubicBezTo>
                <a:lnTo>
                  <a:pt x="6805" y="22398"/>
                </a:lnTo>
                <a:cubicBezTo>
                  <a:pt x="6962" y="22310"/>
                  <a:pt x="7095" y="22241"/>
                  <a:pt x="7227" y="22178"/>
                </a:cubicBezTo>
                <a:lnTo>
                  <a:pt x="7227" y="22178"/>
                </a:lnTo>
                <a:cubicBezTo>
                  <a:pt x="7315" y="22134"/>
                  <a:pt x="7410" y="22083"/>
                  <a:pt x="7536" y="22108"/>
                </a:cubicBezTo>
                <a:lnTo>
                  <a:pt x="7536" y="22108"/>
                </a:lnTo>
                <a:lnTo>
                  <a:pt x="7567" y="22115"/>
                </a:lnTo>
                <a:lnTo>
                  <a:pt x="7555" y="22146"/>
                </a:lnTo>
                <a:cubicBezTo>
                  <a:pt x="7548" y="22152"/>
                  <a:pt x="7548" y="22159"/>
                  <a:pt x="7542" y="22165"/>
                </a:cubicBezTo>
                <a:lnTo>
                  <a:pt x="7542" y="22165"/>
                </a:lnTo>
                <a:cubicBezTo>
                  <a:pt x="7536" y="22184"/>
                  <a:pt x="7529" y="22203"/>
                  <a:pt x="7517" y="22215"/>
                </a:cubicBezTo>
                <a:lnTo>
                  <a:pt x="7517" y="22215"/>
                </a:lnTo>
                <a:cubicBezTo>
                  <a:pt x="7309" y="22430"/>
                  <a:pt x="7107" y="22688"/>
                  <a:pt x="6918" y="23009"/>
                </a:cubicBezTo>
                <a:lnTo>
                  <a:pt x="6918" y="23009"/>
                </a:lnTo>
                <a:cubicBezTo>
                  <a:pt x="6887" y="23060"/>
                  <a:pt x="6855" y="23110"/>
                  <a:pt x="6830" y="23160"/>
                </a:cubicBezTo>
                <a:lnTo>
                  <a:pt x="6830" y="23160"/>
                </a:lnTo>
                <a:cubicBezTo>
                  <a:pt x="6792" y="23217"/>
                  <a:pt x="6761" y="23268"/>
                  <a:pt x="6729" y="23324"/>
                </a:cubicBezTo>
                <a:lnTo>
                  <a:pt x="6729" y="23324"/>
                </a:lnTo>
                <a:cubicBezTo>
                  <a:pt x="6710" y="23356"/>
                  <a:pt x="6691" y="23375"/>
                  <a:pt x="6666" y="23400"/>
                </a:cubicBezTo>
                <a:lnTo>
                  <a:pt x="6666" y="23400"/>
                </a:lnTo>
                <a:cubicBezTo>
                  <a:pt x="6609" y="23450"/>
                  <a:pt x="6540" y="23469"/>
                  <a:pt x="6452" y="23450"/>
                </a:cubicBezTo>
                <a:lnTo>
                  <a:pt x="6452" y="23450"/>
                </a:lnTo>
                <a:cubicBezTo>
                  <a:pt x="6263" y="23425"/>
                  <a:pt x="6074" y="23400"/>
                  <a:pt x="5885" y="23381"/>
                </a:cubicBezTo>
                <a:lnTo>
                  <a:pt x="5885" y="23381"/>
                </a:lnTo>
                <a:lnTo>
                  <a:pt x="5664" y="23349"/>
                </a:lnTo>
                <a:lnTo>
                  <a:pt x="5620" y="23343"/>
                </a:lnTo>
                <a:cubicBezTo>
                  <a:pt x="5570" y="23337"/>
                  <a:pt x="5526" y="23331"/>
                  <a:pt x="5475" y="23331"/>
                </a:cubicBezTo>
                <a:lnTo>
                  <a:pt x="5475" y="23331"/>
                </a:lnTo>
                <a:cubicBezTo>
                  <a:pt x="5444" y="23331"/>
                  <a:pt x="5425" y="23331"/>
                  <a:pt x="5412" y="23343"/>
                </a:cubicBezTo>
                <a:lnTo>
                  <a:pt x="5412" y="23343"/>
                </a:lnTo>
                <a:cubicBezTo>
                  <a:pt x="5406" y="23349"/>
                  <a:pt x="5400" y="23356"/>
                  <a:pt x="5400" y="23368"/>
                </a:cubicBezTo>
                <a:lnTo>
                  <a:pt x="5400" y="23368"/>
                </a:lnTo>
                <a:cubicBezTo>
                  <a:pt x="5394" y="23394"/>
                  <a:pt x="5406" y="23419"/>
                  <a:pt x="5444" y="23450"/>
                </a:cubicBezTo>
                <a:lnTo>
                  <a:pt x="5444" y="23450"/>
                </a:lnTo>
                <a:cubicBezTo>
                  <a:pt x="5463" y="23463"/>
                  <a:pt x="5482" y="23475"/>
                  <a:pt x="5507" y="23488"/>
                </a:cubicBezTo>
                <a:lnTo>
                  <a:pt x="5507" y="23488"/>
                </a:lnTo>
                <a:cubicBezTo>
                  <a:pt x="5520" y="23501"/>
                  <a:pt x="5532" y="23507"/>
                  <a:pt x="5551" y="23513"/>
                </a:cubicBezTo>
                <a:lnTo>
                  <a:pt x="5551" y="23513"/>
                </a:lnTo>
                <a:lnTo>
                  <a:pt x="5595" y="23545"/>
                </a:lnTo>
                <a:cubicBezTo>
                  <a:pt x="5715" y="23620"/>
                  <a:pt x="5828" y="23696"/>
                  <a:pt x="5948" y="23772"/>
                </a:cubicBezTo>
                <a:lnTo>
                  <a:pt x="5948" y="23772"/>
                </a:lnTo>
                <a:cubicBezTo>
                  <a:pt x="5961" y="23784"/>
                  <a:pt x="5973" y="23797"/>
                  <a:pt x="5992" y="23809"/>
                </a:cubicBezTo>
                <a:lnTo>
                  <a:pt x="5992" y="23809"/>
                </a:lnTo>
                <a:cubicBezTo>
                  <a:pt x="6005" y="23822"/>
                  <a:pt x="6011" y="23835"/>
                  <a:pt x="6024" y="23841"/>
                </a:cubicBezTo>
                <a:lnTo>
                  <a:pt x="6024" y="23841"/>
                </a:lnTo>
                <a:lnTo>
                  <a:pt x="6049" y="23872"/>
                </a:lnTo>
                <a:lnTo>
                  <a:pt x="6017" y="23885"/>
                </a:lnTo>
                <a:cubicBezTo>
                  <a:pt x="5992" y="23898"/>
                  <a:pt x="5967" y="23910"/>
                  <a:pt x="5948" y="23917"/>
                </a:cubicBezTo>
                <a:lnTo>
                  <a:pt x="5948" y="23917"/>
                </a:lnTo>
                <a:cubicBezTo>
                  <a:pt x="5891" y="23942"/>
                  <a:pt x="5853" y="23967"/>
                  <a:pt x="5809" y="23980"/>
                </a:cubicBezTo>
                <a:lnTo>
                  <a:pt x="5809" y="23980"/>
                </a:lnTo>
                <a:cubicBezTo>
                  <a:pt x="5702" y="24017"/>
                  <a:pt x="5595" y="24055"/>
                  <a:pt x="5488" y="24093"/>
                </a:cubicBezTo>
                <a:lnTo>
                  <a:pt x="5488" y="24093"/>
                </a:lnTo>
                <a:lnTo>
                  <a:pt x="5475" y="24093"/>
                </a:lnTo>
                <a:cubicBezTo>
                  <a:pt x="5412" y="24118"/>
                  <a:pt x="5343" y="24137"/>
                  <a:pt x="5280" y="24162"/>
                </a:cubicBezTo>
                <a:lnTo>
                  <a:pt x="5280" y="24162"/>
                </a:lnTo>
                <a:cubicBezTo>
                  <a:pt x="5255" y="24169"/>
                  <a:pt x="5230" y="24187"/>
                  <a:pt x="5211" y="24200"/>
                </a:cubicBezTo>
                <a:lnTo>
                  <a:pt x="5211" y="24200"/>
                </a:lnTo>
                <a:cubicBezTo>
                  <a:pt x="5204" y="24206"/>
                  <a:pt x="5186" y="24225"/>
                  <a:pt x="5198" y="24244"/>
                </a:cubicBezTo>
                <a:lnTo>
                  <a:pt x="5198" y="24244"/>
                </a:lnTo>
                <a:cubicBezTo>
                  <a:pt x="5211" y="24282"/>
                  <a:pt x="5249" y="24288"/>
                  <a:pt x="5299" y="24288"/>
                </a:cubicBezTo>
                <a:lnTo>
                  <a:pt x="5299" y="24288"/>
                </a:lnTo>
                <a:cubicBezTo>
                  <a:pt x="5362" y="24295"/>
                  <a:pt x="5425" y="24295"/>
                  <a:pt x="5488" y="24301"/>
                </a:cubicBezTo>
                <a:lnTo>
                  <a:pt x="5488" y="24301"/>
                </a:lnTo>
                <a:cubicBezTo>
                  <a:pt x="5671" y="24307"/>
                  <a:pt x="5847" y="24313"/>
                  <a:pt x="6024" y="24313"/>
                </a:cubicBezTo>
                <a:lnTo>
                  <a:pt x="6024" y="24313"/>
                </a:lnTo>
                <a:cubicBezTo>
                  <a:pt x="6168" y="24313"/>
                  <a:pt x="6307" y="24282"/>
                  <a:pt x="6465" y="24250"/>
                </a:cubicBezTo>
                <a:lnTo>
                  <a:pt x="6465" y="24250"/>
                </a:lnTo>
                <a:cubicBezTo>
                  <a:pt x="6559" y="24232"/>
                  <a:pt x="6641" y="24238"/>
                  <a:pt x="6729" y="24263"/>
                </a:cubicBezTo>
                <a:lnTo>
                  <a:pt x="6729" y="24263"/>
                </a:lnTo>
                <a:cubicBezTo>
                  <a:pt x="6836" y="24301"/>
                  <a:pt x="6950" y="24332"/>
                  <a:pt x="7050" y="24358"/>
                </a:cubicBezTo>
                <a:lnTo>
                  <a:pt x="7050" y="24358"/>
                </a:lnTo>
                <a:lnTo>
                  <a:pt x="7158" y="24389"/>
                </a:lnTo>
                <a:cubicBezTo>
                  <a:pt x="7340" y="24446"/>
                  <a:pt x="7580" y="24502"/>
                  <a:pt x="7825" y="24502"/>
                </a:cubicBezTo>
                <a:lnTo>
                  <a:pt x="7825" y="24502"/>
                </a:lnTo>
                <a:cubicBezTo>
                  <a:pt x="7844" y="24502"/>
                  <a:pt x="7863" y="24509"/>
                  <a:pt x="7876" y="24515"/>
                </a:cubicBezTo>
                <a:lnTo>
                  <a:pt x="7876" y="24515"/>
                </a:lnTo>
                <a:cubicBezTo>
                  <a:pt x="7882" y="24515"/>
                  <a:pt x="7888" y="24515"/>
                  <a:pt x="7888" y="24515"/>
                </a:cubicBezTo>
                <a:lnTo>
                  <a:pt x="7888" y="24515"/>
                </a:lnTo>
                <a:lnTo>
                  <a:pt x="7914" y="24528"/>
                </a:lnTo>
                <a:lnTo>
                  <a:pt x="7907" y="24547"/>
                </a:lnTo>
                <a:cubicBezTo>
                  <a:pt x="7907" y="24553"/>
                  <a:pt x="7907" y="24559"/>
                  <a:pt x="7907" y="24565"/>
                </a:cubicBezTo>
                <a:lnTo>
                  <a:pt x="7907" y="24565"/>
                </a:lnTo>
                <a:cubicBezTo>
                  <a:pt x="7907" y="24578"/>
                  <a:pt x="7901" y="24597"/>
                  <a:pt x="7888" y="24603"/>
                </a:cubicBezTo>
                <a:lnTo>
                  <a:pt x="7888" y="24603"/>
                </a:lnTo>
                <a:cubicBezTo>
                  <a:pt x="7630" y="24843"/>
                  <a:pt x="7315" y="25107"/>
                  <a:pt x="6924" y="25290"/>
                </a:cubicBezTo>
                <a:lnTo>
                  <a:pt x="6924" y="25290"/>
                </a:lnTo>
                <a:cubicBezTo>
                  <a:pt x="6660" y="25410"/>
                  <a:pt x="6402" y="25567"/>
                  <a:pt x="6162" y="25750"/>
                </a:cubicBezTo>
                <a:lnTo>
                  <a:pt x="6162" y="25750"/>
                </a:lnTo>
                <a:lnTo>
                  <a:pt x="6150" y="25762"/>
                </a:lnTo>
                <a:cubicBezTo>
                  <a:pt x="6137" y="25775"/>
                  <a:pt x="6124" y="25781"/>
                  <a:pt x="6118" y="25788"/>
                </a:cubicBezTo>
                <a:lnTo>
                  <a:pt x="6118" y="25788"/>
                </a:lnTo>
                <a:cubicBezTo>
                  <a:pt x="6112" y="25794"/>
                  <a:pt x="6105" y="25794"/>
                  <a:pt x="6105" y="25800"/>
                </a:cubicBezTo>
                <a:lnTo>
                  <a:pt x="6105" y="25800"/>
                </a:lnTo>
                <a:cubicBezTo>
                  <a:pt x="6093" y="25819"/>
                  <a:pt x="6087" y="25844"/>
                  <a:pt x="6087" y="25851"/>
                </a:cubicBezTo>
                <a:lnTo>
                  <a:pt x="6087" y="25851"/>
                </a:lnTo>
                <a:cubicBezTo>
                  <a:pt x="6105" y="25870"/>
                  <a:pt x="6131" y="25895"/>
                  <a:pt x="6143" y="25895"/>
                </a:cubicBezTo>
                <a:lnTo>
                  <a:pt x="6143" y="25895"/>
                </a:lnTo>
                <a:cubicBezTo>
                  <a:pt x="6231" y="25882"/>
                  <a:pt x="6320" y="25870"/>
                  <a:pt x="6408" y="25857"/>
                </a:cubicBezTo>
                <a:lnTo>
                  <a:pt x="6408" y="25857"/>
                </a:lnTo>
                <a:cubicBezTo>
                  <a:pt x="6660" y="25825"/>
                  <a:pt x="6924" y="25800"/>
                  <a:pt x="7170" y="25712"/>
                </a:cubicBezTo>
                <a:lnTo>
                  <a:pt x="7170" y="25712"/>
                </a:lnTo>
                <a:cubicBezTo>
                  <a:pt x="7391" y="25636"/>
                  <a:pt x="7605" y="25529"/>
                  <a:pt x="7813" y="25391"/>
                </a:cubicBezTo>
                <a:lnTo>
                  <a:pt x="7813" y="25391"/>
                </a:lnTo>
                <a:cubicBezTo>
                  <a:pt x="8115" y="25195"/>
                  <a:pt x="8455" y="25095"/>
                  <a:pt x="8865" y="25082"/>
                </a:cubicBezTo>
                <a:lnTo>
                  <a:pt x="8865" y="25082"/>
                </a:lnTo>
                <a:cubicBezTo>
                  <a:pt x="9243" y="25069"/>
                  <a:pt x="9545" y="25063"/>
                  <a:pt x="9829" y="25076"/>
                </a:cubicBezTo>
                <a:lnTo>
                  <a:pt x="9829" y="25076"/>
                </a:lnTo>
                <a:cubicBezTo>
                  <a:pt x="10138" y="25082"/>
                  <a:pt x="10427" y="25051"/>
                  <a:pt x="10711" y="24975"/>
                </a:cubicBezTo>
                <a:lnTo>
                  <a:pt x="10711" y="24975"/>
                </a:lnTo>
                <a:cubicBezTo>
                  <a:pt x="10837" y="24943"/>
                  <a:pt x="10944" y="24918"/>
                  <a:pt x="11051" y="24899"/>
                </a:cubicBezTo>
                <a:lnTo>
                  <a:pt x="11051" y="24899"/>
                </a:lnTo>
                <a:cubicBezTo>
                  <a:pt x="11417" y="24824"/>
                  <a:pt x="11769" y="24855"/>
                  <a:pt x="12097" y="24981"/>
                </a:cubicBezTo>
                <a:lnTo>
                  <a:pt x="12097" y="24981"/>
                </a:lnTo>
                <a:cubicBezTo>
                  <a:pt x="12210" y="25025"/>
                  <a:pt x="12318" y="25069"/>
                  <a:pt x="12431" y="25114"/>
                </a:cubicBezTo>
                <a:lnTo>
                  <a:pt x="12431" y="25114"/>
                </a:lnTo>
                <a:cubicBezTo>
                  <a:pt x="12563" y="25170"/>
                  <a:pt x="12702" y="25227"/>
                  <a:pt x="12834" y="25277"/>
                </a:cubicBezTo>
                <a:lnTo>
                  <a:pt x="12834" y="25277"/>
                </a:lnTo>
                <a:cubicBezTo>
                  <a:pt x="13168" y="25403"/>
                  <a:pt x="13521" y="25460"/>
                  <a:pt x="13874" y="25447"/>
                </a:cubicBezTo>
                <a:lnTo>
                  <a:pt x="13874" y="25447"/>
                </a:lnTo>
                <a:cubicBezTo>
                  <a:pt x="13937" y="25441"/>
                  <a:pt x="14000" y="25435"/>
                  <a:pt x="14063" y="25429"/>
                </a:cubicBezTo>
                <a:lnTo>
                  <a:pt x="14063" y="25429"/>
                </a:lnTo>
                <a:cubicBezTo>
                  <a:pt x="14094" y="25429"/>
                  <a:pt x="14119" y="25422"/>
                  <a:pt x="14151" y="25422"/>
                </a:cubicBezTo>
                <a:lnTo>
                  <a:pt x="14151" y="25422"/>
                </a:lnTo>
                <a:lnTo>
                  <a:pt x="14334" y="25403"/>
                </a:lnTo>
                <a:lnTo>
                  <a:pt x="14346" y="25410"/>
                </a:lnTo>
                <a:cubicBezTo>
                  <a:pt x="14491" y="25561"/>
                  <a:pt x="14592" y="25737"/>
                  <a:pt x="14686" y="25914"/>
                </a:cubicBezTo>
                <a:lnTo>
                  <a:pt x="14686" y="25914"/>
                </a:lnTo>
                <a:lnTo>
                  <a:pt x="14712" y="25951"/>
                </a:lnTo>
                <a:cubicBezTo>
                  <a:pt x="14724" y="25983"/>
                  <a:pt x="14731" y="26014"/>
                  <a:pt x="14737" y="26040"/>
                </a:cubicBezTo>
                <a:lnTo>
                  <a:pt x="14737" y="26040"/>
                </a:lnTo>
                <a:lnTo>
                  <a:pt x="14737" y="26065"/>
                </a:lnTo>
                <a:cubicBezTo>
                  <a:pt x="14831" y="26569"/>
                  <a:pt x="14838" y="27098"/>
                  <a:pt x="14749" y="27634"/>
                </a:cubicBezTo>
                <a:lnTo>
                  <a:pt x="14749" y="27634"/>
                </a:lnTo>
                <a:cubicBezTo>
                  <a:pt x="14743" y="27646"/>
                  <a:pt x="14737" y="27665"/>
                  <a:pt x="14731" y="27678"/>
                </a:cubicBezTo>
                <a:lnTo>
                  <a:pt x="14731" y="27678"/>
                </a:lnTo>
                <a:cubicBezTo>
                  <a:pt x="14724" y="27690"/>
                  <a:pt x="14718" y="27703"/>
                  <a:pt x="14718" y="27709"/>
                </a:cubicBezTo>
                <a:lnTo>
                  <a:pt x="14718" y="27709"/>
                </a:lnTo>
                <a:lnTo>
                  <a:pt x="14699" y="27747"/>
                </a:lnTo>
                <a:lnTo>
                  <a:pt x="14674" y="27722"/>
                </a:lnTo>
                <a:cubicBezTo>
                  <a:pt x="14668" y="27709"/>
                  <a:pt x="14655" y="27703"/>
                  <a:pt x="14649" y="27703"/>
                </a:cubicBezTo>
                <a:lnTo>
                  <a:pt x="14649" y="27703"/>
                </a:lnTo>
                <a:cubicBezTo>
                  <a:pt x="14636" y="27684"/>
                  <a:pt x="14623" y="27671"/>
                  <a:pt x="14611" y="27653"/>
                </a:cubicBezTo>
                <a:lnTo>
                  <a:pt x="14611" y="27653"/>
                </a:lnTo>
                <a:cubicBezTo>
                  <a:pt x="14403" y="27249"/>
                  <a:pt x="14082" y="26947"/>
                  <a:pt x="13634" y="26720"/>
                </a:cubicBezTo>
                <a:lnTo>
                  <a:pt x="13634" y="26720"/>
                </a:lnTo>
                <a:cubicBezTo>
                  <a:pt x="13269" y="26531"/>
                  <a:pt x="12948" y="26330"/>
                  <a:pt x="12658" y="26090"/>
                </a:cubicBezTo>
                <a:lnTo>
                  <a:pt x="12658" y="26090"/>
                </a:lnTo>
                <a:cubicBezTo>
                  <a:pt x="12494" y="25958"/>
                  <a:pt x="12318" y="25851"/>
                  <a:pt x="12141" y="25756"/>
                </a:cubicBezTo>
                <a:lnTo>
                  <a:pt x="12141" y="25756"/>
                </a:lnTo>
                <a:cubicBezTo>
                  <a:pt x="11763" y="25542"/>
                  <a:pt x="11372" y="25422"/>
                  <a:pt x="10976" y="25403"/>
                </a:cubicBezTo>
                <a:lnTo>
                  <a:pt x="10976" y="25403"/>
                </a:lnTo>
                <a:cubicBezTo>
                  <a:pt x="10944" y="25403"/>
                  <a:pt x="10913" y="25403"/>
                  <a:pt x="10887" y="25397"/>
                </a:cubicBezTo>
                <a:lnTo>
                  <a:pt x="10887" y="25397"/>
                </a:lnTo>
                <a:cubicBezTo>
                  <a:pt x="10346" y="25328"/>
                  <a:pt x="9816" y="25384"/>
                  <a:pt x="9312" y="25567"/>
                </a:cubicBezTo>
                <a:lnTo>
                  <a:pt x="9312" y="25567"/>
                </a:lnTo>
                <a:cubicBezTo>
                  <a:pt x="8915" y="25712"/>
                  <a:pt x="8487" y="25750"/>
                  <a:pt x="8052" y="25681"/>
                </a:cubicBezTo>
                <a:lnTo>
                  <a:pt x="8052" y="25681"/>
                </a:lnTo>
                <a:cubicBezTo>
                  <a:pt x="7977" y="25668"/>
                  <a:pt x="7895" y="25655"/>
                  <a:pt x="7819" y="25649"/>
                </a:cubicBezTo>
                <a:lnTo>
                  <a:pt x="7819" y="25649"/>
                </a:lnTo>
                <a:lnTo>
                  <a:pt x="7800" y="25649"/>
                </a:lnTo>
                <a:cubicBezTo>
                  <a:pt x="7775" y="25649"/>
                  <a:pt x="7750" y="25649"/>
                  <a:pt x="7718" y="25649"/>
                </a:cubicBezTo>
                <a:lnTo>
                  <a:pt x="7718" y="25649"/>
                </a:lnTo>
                <a:cubicBezTo>
                  <a:pt x="7718" y="25655"/>
                  <a:pt x="7712" y="25655"/>
                  <a:pt x="7706" y="25662"/>
                </a:cubicBezTo>
                <a:lnTo>
                  <a:pt x="7706" y="25662"/>
                </a:lnTo>
                <a:cubicBezTo>
                  <a:pt x="7693" y="25668"/>
                  <a:pt x="7687" y="25681"/>
                  <a:pt x="7687" y="25699"/>
                </a:cubicBezTo>
                <a:lnTo>
                  <a:pt x="7687" y="25699"/>
                </a:lnTo>
                <a:cubicBezTo>
                  <a:pt x="7687" y="25712"/>
                  <a:pt x="7693" y="25718"/>
                  <a:pt x="7699" y="25725"/>
                </a:cubicBezTo>
                <a:lnTo>
                  <a:pt x="7699" y="25725"/>
                </a:lnTo>
                <a:cubicBezTo>
                  <a:pt x="7725" y="25750"/>
                  <a:pt x="7750" y="25769"/>
                  <a:pt x="7775" y="25788"/>
                </a:cubicBezTo>
                <a:lnTo>
                  <a:pt x="7775" y="25788"/>
                </a:lnTo>
                <a:cubicBezTo>
                  <a:pt x="8090" y="25958"/>
                  <a:pt x="8405" y="26128"/>
                  <a:pt x="8720" y="26298"/>
                </a:cubicBezTo>
                <a:lnTo>
                  <a:pt x="8720" y="26298"/>
                </a:lnTo>
                <a:cubicBezTo>
                  <a:pt x="9010" y="26456"/>
                  <a:pt x="9331" y="26531"/>
                  <a:pt x="9678" y="26525"/>
                </a:cubicBezTo>
                <a:lnTo>
                  <a:pt x="9678" y="26525"/>
                </a:lnTo>
                <a:cubicBezTo>
                  <a:pt x="9747" y="26525"/>
                  <a:pt x="9823" y="26519"/>
                  <a:pt x="9898" y="26512"/>
                </a:cubicBezTo>
                <a:lnTo>
                  <a:pt x="9898" y="26512"/>
                </a:lnTo>
                <a:cubicBezTo>
                  <a:pt x="9949" y="26512"/>
                  <a:pt x="10005" y="26506"/>
                  <a:pt x="10062" y="26506"/>
                </a:cubicBezTo>
                <a:lnTo>
                  <a:pt x="10062" y="26506"/>
                </a:lnTo>
                <a:lnTo>
                  <a:pt x="10131" y="26506"/>
                </a:lnTo>
                <a:cubicBezTo>
                  <a:pt x="10270" y="26500"/>
                  <a:pt x="10427" y="26493"/>
                  <a:pt x="10579" y="26493"/>
                </a:cubicBezTo>
                <a:lnTo>
                  <a:pt x="10579" y="26493"/>
                </a:lnTo>
                <a:cubicBezTo>
                  <a:pt x="10875" y="26493"/>
                  <a:pt x="11165" y="26569"/>
                  <a:pt x="11530" y="26745"/>
                </a:cubicBezTo>
                <a:lnTo>
                  <a:pt x="11530" y="26745"/>
                </a:lnTo>
                <a:cubicBezTo>
                  <a:pt x="11599" y="26783"/>
                  <a:pt x="11650" y="26834"/>
                  <a:pt x="11681" y="26922"/>
                </a:cubicBezTo>
                <a:lnTo>
                  <a:pt x="11681" y="26922"/>
                </a:lnTo>
                <a:cubicBezTo>
                  <a:pt x="11744" y="27079"/>
                  <a:pt x="11782" y="27256"/>
                  <a:pt x="11788" y="27426"/>
                </a:cubicBezTo>
                <a:lnTo>
                  <a:pt x="11788" y="27426"/>
                </a:lnTo>
                <a:lnTo>
                  <a:pt x="11801" y="27533"/>
                </a:lnTo>
                <a:cubicBezTo>
                  <a:pt x="11801" y="27608"/>
                  <a:pt x="11807" y="27690"/>
                  <a:pt x="11814" y="27772"/>
                </a:cubicBezTo>
                <a:lnTo>
                  <a:pt x="11814" y="27772"/>
                </a:lnTo>
                <a:cubicBezTo>
                  <a:pt x="11858" y="28182"/>
                  <a:pt x="12003" y="28497"/>
                  <a:pt x="12267" y="28743"/>
                </a:cubicBezTo>
                <a:lnTo>
                  <a:pt x="12267" y="28743"/>
                </a:lnTo>
                <a:cubicBezTo>
                  <a:pt x="12387" y="28862"/>
                  <a:pt x="12500" y="29013"/>
                  <a:pt x="12595" y="29196"/>
                </a:cubicBezTo>
                <a:lnTo>
                  <a:pt x="12595" y="29196"/>
                </a:lnTo>
                <a:cubicBezTo>
                  <a:pt x="12658" y="29316"/>
                  <a:pt x="12721" y="29429"/>
                  <a:pt x="12790" y="29530"/>
                </a:cubicBezTo>
                <a:lnTo>
                  <a:pt x="12790" y="29530"/>
                </a:lnTo>
                <a:cubicBezTo>
                  <a:pt x="12948" y="29769"/>
                  <a:pt x="13187" y="29946"/>
                  <a:pt x="13483" y="30047"/>
                </a:cubicBezTo>
                <a:lnTo>
                  <a:pt x="13483" y="30047"/>
                </a:lnTo>
                <a:cubicBezTo>
                  <a:pt x="13596" y="30084"/>
                  <a:pt x="13691" y="30135"/>
                  <a:pt x="13741" y="30248"/>
                </a:cubicBezTo>
                <a:lnTo>
                  <a:pt x="13741" y="30248"/>
                </a:lnTo>
                <a:cubicBezTo>
                  <a:pt x="13767" y="30299"/>
                  <a:pt x="13804" y="30336"/>
                  <a:pt x="13842" y="30387"/>
                </a:cubicBezTo>
                <a:lnTo>
                  <a:pt x="13842" y="30387"/>
                </a:lnTo>
                <a:cubicBezTo>
                  <a:pt x="13861" y="30406"/>
                  <a:pt x="13880" y="30431"/>
                  <a:pt x="13899" y="30450"/>
                </a:cubicBezTo>
                <a:lnTo>
                  <a:pt x="13899" y="30450"/>
                </a:lnTo>
                <a:lnTo>
                  <a:pt x="13905" y="30462"/>
                </a:lnTo>
                <a:lnTo>
                  <a:pt x="13855" y="30601"/>
                </a:lnTo>
                <a:cubicBezTo>
                  <a:pt x="13823" y="30689"/>
                  <a:pt x="13792" y="30777"/>
                  <a:pt x="13760" y="30859"/>
                </a:cubicBezTo>
                <a:lnTo>
                  <a:pt x="13760" y="30859"/>
                </a:lnTo>
                <a:cubicBezTo>
                  <a:pt x="13678" y="31074"/>
                  <a:pt x="13590" y="31288"/>
                  <a:pt x="13508" y="31502"/>
                </a:cubicBezTo>
                <a:lnTo>
                  <a:pt x="13508" y="31502"/>
                </a:lnTo>
                <a:lnTo>
                  <a:pt x="13288" y="32056"/>
                </a:lnTo>
                <a:cubicBezTo>
                  <a:pt x="13275" y="32088"/>
                  <a:pt x="13269" y="32119"/>
                  <a:pt x="13263" y="32151"/>
                </a:cubicBezTo>
                <a:lnTo>
                  <a:pt x="13263" y="32151"/>
                </a:lnTo>
                <a:cubicBezTo>
                  <a:pt x="13263" y="32157"/>
                  <a:pt x="13275" y="32170"/>
                  <a:pt x="13281" y="32170"/>
                </a:cubicBezTo>
                <a:lnTo>
                  <a:pt x="13281" y="32170"/>
                </a:lnTo>
                <a:cubicBezTo>
                  <a:pt x="13288" y="32176"/>
                  <a:pt x="13307" y="32170"/>
                  <a:pt x="13313" y="32170"/>
                </a:cubicBezTo>
                <a:lnTo>
                  <a:pt x="13313" y="32170"/>
                </a:lnTo>
                <a:cubicBezTo>
                  <a:pt x="13338" y="32132"/>
                  <a:pt x="13370" y="32082"/>
                  <a:pt x="13389" y="32031"/>
                </a:cubicBezTo>
                <a:lnTo>
                  <a:pt x="13389" y="32031"/>
                </a:lnTo>
                <a:cubicBezTo>
                  <a:pt x="13445" y="31886"/>
                  <a:pt x="13508" y="31735"/>
                  <a:pt x="13565" y="31590"/>
                </a:cubicBezTo>
                <a:lnTo>
                  <a:pt x="13565" y="31590"/>
                </a:lnTo>
                <a:cubicBezTo>
                  <a:pt x="13754" y="31105"/>
                  <a:pt x="13956" y="30607"/>
                  <a:pt x="14132" y="30116"/>
                </a:cubicBezTo>
                <a:lnTo>
                  <a:pt x="14132" y="30116"/>
                </a:lnTo>
                <a:cubicBezTo>
                  <a:pt x="14227" y="29877"/>
                  <a:pt x="14346" y="29669"/>
                  <a:pt x="14516" y="29492"/>
                </a:cubicBezTo>
                <a:lnTo>
                  <a:pt x="14516" y="29492"/>
                </a:lnTo>
                <a:cubicBezTo>
                  <a:pt x="14535" y="29473"/>
                  <a:pt x="14560" y="29448"/>
                  <a:pt x="14579" y="29429"/>
                </a:cubicBezTo>
                <a:lnTo>
                  <a:pt x="14579" y="29429"/>
                </a:lnTo>
                <a:cubicBezTo>
                  <a:pt x="14693" y="29328"/>
                  <a:pt x="14812" y="29259"/>
                  <a:pt x="14938" y="29221"/>
                </a:cubicBezTo>
                <a:lnTo>
                  <a:pt x="14938" y="29221"/>
                </a:lnTo>
                <a:cubicBezTo>
                  <a:pt x="15090" y="29184"/>
                  <a:pt x="15247" y="29146"/>
                  <a:pt x="15417" y="29108"/>
                </a:cubicBezTo>
                <a:lnTo>
                  <a:pt x="15417" y="29108"/>
                </a:lnTo>
                <a:cubicBezTo>
                  <a:pt x="15720" y="29045"/>
                  <a:pt x="15978" y="28957"/>
                  <a:pt x="16205" y="28843"/>
                </a:cubicBezTo>
                <a:lnTo>
                  <a:pt x="16205" y="28843"/>
                </a:lnTo>
                <a:cubicBezTo>
                  <a:pt x="16306" y="28793"/>
                  <a:pt x="16400" y="28724"/>
                  <a:pt x="16501" y="28635"/>
                </a:cubicBezTo>
                <a:lnTo>
                  <a:pt x="16501" y="28635"/>
                </a:lnTo>
                <a:cubicBezTo>
                  <a:pt x="16532" y="28604"/>
                  <a:pt x="16564" y="28572"/>
                  <a:pt x="16602" y="28535"/>
                </a:cubicBezTo>
                <a:lnTo>
                  <a:pt x="16602" y="28535"/>
                </a:lnTo>
                <a:cubicBezTo>
                  <a:pt x="16690" y="28440"/>
                  <a:pt x="16753" y="28377"/>
                  <a:pt x="16810" y="28320"/>
                </a:cubicBezTo>
                <a:lnTo>
                  <a:pt x="16810" y="28320"/>
                </a:lnTo>
                <a:cubicBezTo>
                  <a:pt x="17024" y="28125"/>
                  <a:pt x="17156" y="28087"/>
                  <a:pt x="17578" y="27980"/>
                </a:cubicBezTo>
                <a:lnTo>
                  <a:pt x="17578" y="27980"/>
                </a:lnTo>
                <a:cubicBezTo>
                  <a:pt x="17906" y="27905"/>
                  <a:pt x="18171" y="27791"/>
                  <a:pt x="18391" y="27634"/>
                </a:cubicBezTo>
                <a:lnTo>
                  <a:pt x="18391" y="27634"/>
                </a:lnTo>
                <a:cubicBezTo>
                  <a:pt x="18517" y="27552"/>
                  <a:pt x="18637" y="27457"/>
                  <a:pt x="18750" y="27350"/>
                </a:cubicBezTo>
                <a:lnTo>
                  <a:pt x="18750" y="27350"/>
                </a:lnTo>
                <a:cubicBezTo>
                  <a:pt x="18870" y="27237"/>
                  <a:pt x="18990" y="27117"/>
                  <a:pt x="19109" y="26972"/>
                </a:cubicBezTo>
                <a:lnTo>
                  <a:pt x="19109" y="26972"/>
                </a:lnTo>
                <a:cubicBezTo>
                  <a:pt x="19317" y="26733"/>
                  <a:pt x="19519" y="26493"/>
                  <a:pt x="19720" y="26254"/>
                </a:cubicBezTo>
                <a:lnTo>
                  <a:pt x="19720" y="26254"/>
                </a:lnTo>
                <a:cubicBezTo>
                  <a:pt x="19834" y="26122"/>
                  <a:pt x="19941" y="25996"/>
                  <a:pt x="20048" y="25863"/>
                </a:cubicBezTo>
                <a:lnTo>
                  <a:pt x="20048" y="25863"/>
                </a:lnTo>
                <a:lnTo>
                  <a:pt x="20180" y="25706"/>
                </a:lnTo>
                <a:cubicBezTo>
                  <a:pt x="20187" y="25699"/>
                  <a:pt x="20193" y="25687"/>
                  <a:pt x="20199" y="25681"/>
                </a:cubicBezTo>
                <a:lnTo>
                  <a:pt x="20199" y="25681"/>
                </a:lnTo>
                <a:cubicBezTo>
                  <a:pt x="20224" y="25643"/>
                  <a:pt x="20231" y="25618"/>
                  <a:pt x="20206" y="25592"/>
                </a:cubicBezTo>
                <a:lnTo>
                  <a:pt x="20206" y="25592"/>
                </a:lnTo>
                <a:cubicBezTo>
                  <a:pt x="20199" y="25586"/>
                  <a:pt x="20187" y="25567"/>
                  <a:pt x="20130" y="25605"/>
                </a:cubicBezTo>
                <a:lnTo>
                  <a:pt x="20130" y="25605"/>
                </a:lnTo>
                <a:lnTo>
                  <a:pt x="19916" y="25750"/>
                </a:lnTo>
                <a:cubicBezTo>
                  <a:pt x="19752" y="25863"/>
                  <a:pt x="19588" y="25977"/>
                  <a:pt x="19424" y="26090"/>
                </a:cubicBezTo>
                <a:lnTo>
                  <a:pt x="19424" y="26090"/>
                </a:lnTo>
                <a:cubicBezTo>
                  <a:pt x="19216" y="26235"/>
                  <a:pt x="18977" y="26367"/>
                  <a:pt x="18687" y="26493"/>
                </a:cubicBezTo>
                <a:lnTo>
                  <a:pt x="18687" y="26493"/>
                </a:lnTo>
                <a:cubicBezTo>
                  <a:pt x="18441" y="26600"/>
                  <a:pt x="18108" y="26745"/>
                  <a:pt x="17774" y="26865"/>
                </a:cubicBezTo>
                <a:lnTo>
                  <a:pt x="17774" y="26865"/>
                </a:lnTo>
                <a:cubicBezTo>
                  <a:pt x="17270" y="27054"/>
                  <a:pt x="16835" y="27275"/>
                  <a:pt x="16451" y="27552"/>
                </a:cubicBezTo>
                <a:lnTo>
                  <a:pt x="16451" y="27552"/>
                </a:lnTo>
                <a:cubicBezTo>
                  <a:pt x="16262" y="27684"/>
                  <a:pt x="16110" y="27804"/>
                  <a:pt x="15978" y="27923"/>
                </a:cubicBezTo>
                <a:lnTo>
                  <a:pt x="15978" y="27923"/>
                </a:lnTo>
                <a:cubicBezTo>
                  <a:pt x="15928" y="27974"/>
                  <a:pt x="15877" y="28018"/>
                  <a:pt x="15833" y="28068"/>
                </a:cubicBezTo>
                <a:lnTo>
                  <a:pt x="15833" y="28068"/>
                </a:lnTo>
                <a:lnTo>
                  <a:pt x="15757" y="28150"/>
                </a:lnTo>
                <a:cubicBezTo>
                  <a:pt x="15543" y="28371"/>
                  <a:pt x="15323" y="28604"/>
                  <a:pt x="15134" y="28850"/>
                </a:cubicBezTo>
                <a:lnTo>
                  <a:pt x="15134" y="28850"/>
                </a:lnTo>
                <a:cubicBezTo>
                  <a:pt x="15109" y="28875"/>
                  <a:pt x="15090" y="28906"/>
                  <a:pt x="15071" y="28938"/>
                </a:cubicBezTo>
                <a:lnTo>
                  <a:pt x="15071" y="28938"/>
                </a:lnTo>
                <a:cubicBezTo>
                  <a:pt x="15039" y="28988"/>
                  <a:pt x="15001" y="29045"/>
                  <a:pt x="14957" y="29089"/>
                </a:cubicBezTo>
                <a:lnTo>
                  <a:pt x="14957" y="29089"/>
                </a:lnTo>
                <a:cubicBezTo>
                  <a:pt x="14907" y="29127"/>
                  <a:pt x="14850" y="29152"/>
                  <a:pt x="14800" y="29171"/>
                </a:cubicBezTo>
                <a:lnTo>
                  <a:pt x="14800" y="29171"/>
                </a:lnTo>
                <a:cubicBezTo>
                  <a:pt x="14768" y="29190"/>
                  <a:pt x="14731" y="29202"/>
                  <a:pt x="14705" y="29221"/>
                </a:cubicBezTo>
                <a:lnTo>
                  <a:pt x="14705" y="29221"/>
                </a:lnTo>
                <a:cubicBezTo>
                  <a:pt x="14649" y="29253"/>
                  <a:pt x="14598" y="29291"/>
                  <a:pt x="14548" y="29328"/>
                </a:cubicBezTo>
                <a:lnTo>
                  <a:pt x="14548" y="29328"/>
                </a:lnTo>
                <a:cubicBezTo>
                  <a:pt x="14523" y="29347"/>
                  <a:pt x="14504" y="29366"/>
                  <a:pt x="14479" y="29379"/>
                </a:cubicBezTo>
                <a:lnTo>
                  <a:pt x="14479" y="29379"/>
                </a:lnTo>
                <a:lnTo>
                  <a:pt x="14466" y="29391"/>
                </a:lnTo>
                <a:lnTo>
                  <a:pt x="14447" y="29379"/>
                </a:lnTo>
                <a:cubicBezTo>
                  <a:pt x="14397" y="29347"/>
                  <a:pt x="14416" y="29303"/>
                  <a:pt x="14422" y="29272"/>
                </a:cubicBezTo>
                <a:lnTo>
                  <a:pt x="14422" y="29272"/>
                </a:lnTo>
                <a:lnTo>
                  <a:pt x="14428" y="29259"/>
                </a:lnTo>
                <a:cubicBezTo>
                  <a:pt x="14453" y="29165"/>
                  <a:pt x="14485" y="29076"/>
                  <a:pt x="14510" y="28982"/>
                </a:cubicBezTo>
                <a:lnTo>
                  <a:pt x="14510" y="28982"/>
                </a:lnTo>
                <a:lnTo>
                  <a:pt x="14516" y="28957"/>
                </a:lnTo>
                <a:cubicBezTo>
                  <a:pt x="14573" y="28787"/>
                  <a:pt x="14630" y="28585"/>
                  <a:pt x="14686" y="28396"/>
                </a:cubicBezTo>
                <a:lnTo>
                  <a:pt x="14686" y="28396"/>
                </a:lnTo>
                <a:cubicBezTo>
                  <a:pt x="14800" y="27974"/>
                  <a:pt x="14875" y="27571"/>
                  <a:pt x="14901" y="27180"/>
                </a:cubicBezTo>
                <a:lnTo>
                  <a:pt x="14901" y="27180"/>
                </a:lnTo>
                <a:cubicBezTo>
                  <a:pt x="14901" y="27174"/>
                  <a:pt x="14901" y="27167"/>
                  <a:pt x="14901" y="27155"/>
                </a:cubicBezTo>
                <a:lnTo>
                  <a:pt x="14901" y="27155"/>
                </a:lnTo>
                <a:cubicBezTo>
                  <a:pt x="14901" y="27136"/>
                  <a:pt x="14901" y="27111"/>
                  <a:pt x="14907" y="27092"/>
                </a:cubicBezTo>
                <a:lnTo>
                  <a:pt x="14907" y="27092"/>
                </a:lnTo>
                <a:cubicBezTo>
                  <a:pt x="15020" y="26714"/>
                  <a:pt x="15165" y="26456"/>
                  <a:pt x="15367" y="26273"/>
                </a:cubicBezTo>
                <a:lnTo>
                  <a:pt x="15367" y="26273"/>
                </a:lnTo>
                <a:cubicBezTo>
                  <a:pt x="15518" y="26134"/>
                  <a:pt x="15694" y="26040"/>
                  <a:pt x="15909" y="25983"/>
                </a:cubicBezTo>
                <a:lnTo>
                  <a:pt x="15909" y="25983"/>
                </a:lnTo>
                <a:cubicBezTo>
                  <a:pt x="16022" y="25958"/>
                  <a:pt x="16129" y="25933"/>
                  <a:pt x="16243" y="25907"/>
                </a:cubicBezTo>
                <a:lnTo>
                  <a:pt x="16243" y="25907"/>
                </a:lnTo>
                <a:cubicBezTo>
                  <a:pt x="16331" y="25888"/>
                  <a:pt x="16425" y="25863"/>
                  <a:pt x="16514" y="25844"/>
                </a:cubicBezTo>
                <a:lnTo>
                  <a:pt x="16514" y="25844"/>
                </a:lnTo>
                <a:cubicBezTo>
                  <a:pt x="16740" y="25788"/>
                  <a:pt x="17005" y="25712"/>
                  <a:pt x="17251" y="25573"/>
                </a:cubicBezTo>
                <a:lnTo>
                  <a:pt x="17251" y="25573"/>
                </a:lnTo>
                <a:cubicBezTo>
                  <a:pt x="17389" y="25492"/>
                  <a:pt x="17503" y="25410"/>
                  <a:pt x="17603" y="25321"/>
                </a:cubicBezTo>
                <a:lnTo>
                  <a:pt x="17603" y="25321"/>
                </a:lnTo>
                <a:cubicBezTo>
                  <a:pt x="17622" y="25303"/>
                  <a:pt x="17648" y="25277"/>
                  <a:pt x="17673" y="25258"/>
                </a:cubicBezTo>
                <a:lnTo>
                  <a:pt x="17673" y="25258"/>
                </a:lnTo>
                <a:lnTo>
                  <a:pt x="17723" y="25195"/>
                </a:lnTo>
                <a:cubicBezTo>
                  <a:pt x="17818" y="25107"/>
                  <a:pt x="17906" y="25006"/>
                  <a:pt x="17988" y="24912"/>
                </a:cubicBezTo>
                <a:lnTo>
                  <a:pt x="17988" y="24912"/>
                </a:lnTo>
                <a:cubicBezTo>
                  <a:pt x="18038" y="24849"/>
                  <a:pt x="18095" y="24792"/>
                  <a:pt x="18152" y="24736"/>
                </a:cubicBezTo>
                <a:lnTo>
                  <a:pt x="18152" y="24736"/>
                </a:lnTo>
                <a:cubicBezTo>
                  <a:pt x="18309" y="24597"/>
                  <a:pt x="18486" y="24477"/>
                  <a:pt x="18693" y="24376"/>
                </a:cubicBezTo>
                <a:lnTo>
                  <a:pt x="18693" y="24376"/>
                </a:lnTo>
                <a:lnTo>
                  <a:pt x="18750" y="24351"/>
                </a:lnTo>
                <a:cubicBezTo>
                  <a:pt x="18945" y="24257"/>
                  <a:pt x="19153" y="24162"/>
                  <a:pt x="19342" y="24049"/>
                </a:cubicBezTo>
                <a:lnTo>
                  <a:pt x="19342" y="24049"/>
                </a:lnTo>
                <a:cubicBezTo>
                  <a:pt x="19494" y="23961"/>
                  <a:pt x="19632" y="23860"/>
                  <a:pt x="19758" y="23746"/>
                </a:cubicBezTo>
                <a:lnTo>
                  <a:pt x="19758" y="23746"/>
                </a:lnTo>
                <a:cubicBezTo>
                  <a:pt x="20004" y="23520"/>
                  <a:pt x="20193" y="23242"/>
                  <a:pt x="20325" y="22921"/>
                </a:cubicBezTo>
                <a:lnTo>
                  <a:pt x="20325" y="22921"/>
                </a:lnTo>
                <a:cubicBezTo>
                  <a:pt x="20376" y="22795"/>
                  <a:pt x="20426" y="22656"/>
                  <a:pt x="20464" y="22518"/>
                </a:cubicBezTo>
                <a:lnTo>
                  <a:pt x="20464" y="22518"/>
                </a:lnTo>
                <a:cubicBezTo>
                  <a:pt x="20571" y="22096"/>
                  <a:pt x="20735" y="21686"/>
                  <a:pt x="20943" y="21296"/>
                </a:cubicBezTo>
                <a:lnTo>
                  <a:pt x="20943" y="21296"/>
                </a:lnTo>
                <a:cubicBezTo>
                  <a:pt x="20980" y="21233"/>
                  <a:pt x="21006" y="21170"/>
                  <a:pt x="21025" y="21107"/>
                </a:cubicBezTo>
                <a:lnTo>
                  <a:pt x="21025" y="21107"/>
                </a:lnTo>
                <a:cubicBezTo>
                  <a:pt x="21031" y="21100"/>
                  <a:pt x="21025" y="21069"/>
                  <a:pt x="21012" y="21056"/>
                </a:cubicBezTo>
                <a:lnTo>
                  <a:pt x="21012" y="21056"/>
                </a:lnTo>
                <a:cubicBezTo>
                  <a:pt x="21006" y="21050"/>
                  <a:pt x="20999" y="21044"/>
                  <a:pt x="20987" y="21044"/>
                </a:cubicBezTo>
                <a:lnTo>
                  <a:pt x="20987" y="21044"/>
                </a:lnTo>
                <a:cubicBezTo>
                  <a:pt x="20980" y="21044"/>
                  <a:pt x="20968" y="21050"/>
                  <a:pt x="20955" y="21063"/>
                </a:cubicBezTo>
                <a:lnTo>
                  <a:pt x="20955" y="21063"/>
                </a:lnTo>
                <a:cubicBezTo>
                  <a:pt x="20917" y="21094"/>
                  <a:pt x="20880" y="21138"/>
                  <a:pt x="20848" y="21176"/>
                </a:cubicBezTo>
                <a:lnTo>
                  <a:pt x="20848" y="21176"/>
                </a:lnTo>
                <a:lnTo>
                  <a:pt x="20810" y="21214"/>
                </a:lnTo>
                <a:cubicBezTo>
                  <a:pt x="20741" y="21283"/>
                  <a:pt x="20678" y="21352"/>
                  <a:pt x="20615" y="21422"/>
                </a:cubicBezTo>
                <a:lnTo>
                  <a:pt x="20615" y="21422"/>
                </a:lnTo>
                <a:cubicBezTo>
                  <a:pt x="20476" y="21573"/>
                  <a:pt x="20338" y="21724"/>
                  <a:pt x="20193" y="21875"/>
                </a:cubicBezTo>
                <a:lnTo>
                  <a:pt x="20193" y="21875"/>
                </a:lnTo>
                <a:cubicBezTo>
                  <a:pt x="20143" y="21926"/>
                  <a:pt x="20086" y="21982"/>
                  <a:pt x="20029" y="22033"/>
                </a:cubicBezTo>
                <a:lnTo>
                  <a:pt x="20029" y="22033"/>
                </a:lnTo>
                <a:cubicBezTo>
                  <a:pt x="19676" y="22354"/>
                  <a:pt x="19260" y="22631"/>
                  <a:pt x="18756" y="22883"/>
                </a:cubicBezTo>
                <a:lnTo>
                  <a:pt x="18756" y="22883"/>
                </a:lnTo>
                <a:cubicBezTo>
                  <a:pt x="18706" y="22902"/>
                  <a:pt x="18662" y="22927"/>
                  <a:pt x="18612" y="22953"/>
                </a:cubicBezTo>
                <a:lnTo>
                  <a:pt x="18612" y="22953"/>
                </a:lnTo>
                <a:lnTo>
                  <a:pt x="18599" y="22959"/>
                </a:lnTo>
                <a:cubicBezTo>
                  <a:pt x="18561" y="22984"/>
                  <a:pt x="18523" y="23003"/>
                  <a:pt x="18486" y="23022"/>
                </a:cubicBezTo>
                <a:lnTo>
                  <a:pt x="18486" y="23022"/>
                </a:lnTo>
                <a:cubicBezTo>
                  <a:pt x="18309" y="23110"/>
                  <a:pt x="18164" y="23205"/>
                  <a:pt x="18032" y="23324"/>
                </a:cubicBezTo>
                <a:lnTo>
                  <a:pt x="18032" y="23324"/>
                </a:lnTo>
                <a:cubicBezTo>
                  <a:pt x="17704" y="23620"/>
                  <a:pt x="17339" y="23860"/>
                  <a:pt x="16942" y="24049"/>
                </a:cubicBezTo>
                <a:lnTo>
                  <a:pt x="16942" y="24049"/>
                </a:lnTo>
                <a:cubicBezTo>
                  <a:pt x="16665" y="24181"/>
                  <a:pt x="16413" y="24351"/>
                  <a:pt x="16186" y="24559"/>
                </a:cubicBezTo>
                <a:lnTo>
                  <a:pt x="16186" y="24559"/>
                </a:lnTo>
                <a:cubicBezTo>
                  <a:pt x="16148" y="24591"/>
                  <a:pt x="16110" y="24628"/>
                  <a:pt x="16079" y="24660"/>
                </a:cubicBezTo>
                <a:lnTo>
                  <a:pt x="16079" y="24660"/>
                </a:lnTo>
                <a:cubicBezTo>
                  <a:pt x="15865" y="24880"/>
                  <a:pt x="15688" y="25139"/>
                  <a:pt x="15556" y="25429"/>
                </a:cubicBezTo>
                <a:lnTo>
                  <a:pt x="15556" y="25429"/>
                </a:lnTo>
                <a:cubicBezTo>
                  <a:pt x="15487" y="25592"/>
                  <a:pt x="15449" y="25756"/>
                  <a:pt x="15436" y="25920"/>
                </a:cubicBezTo>
                <a:lnTo>
                  <a:pt x="15436" y="25920"/>
                </a:lnTo>
                <a:cubicBezTo>
                  <a:pt x="15436" y="25951"/>
                  <a:pt x="15430" y="25989"/>
                  <a:pt x="15430" y="26021"/>
                </a:cubicBezTo>
                <a:lnTo>
                  <a:pt x="15430" y="26021"/>
                </a:lnTo>
                <a:lnTo>
                  <a:pt x="15424" y="26084"/>
                </a:lnTo>
                <a:lnTo>
                  <a:pt x="15417" y="26090"/>
                </a:lnTo>
                <a:cubicBezTo>
                  <a:pt x="15386" y="26115"/>
                  <a:pt x="15361" y="26140"/>
                  <a:pt x="15335" y="26159"/>
                </a:cubicBezTo>
                <a:lnTo>
                  <a:pt x="15335" y="26159"/>
                </a:lnTo>
                <a:cubicBezTo>
                  <a:pt x="15178" y="26304"/>
                  <a:pt x="15071" y="26449"/>
                  <a:pt x="15001" y="26613"/>
                </a:cubicBezTo>
                <a:lnTo>
                  <a:pt x="15001" y="26613"/>
                </a:lnTo>
                <a:lnTo>
                  <a:pt x="14989" y="26638"/>
                </a:lnTo>
                <a:lnTo>
                  <a:pt x="14964" y="26626"/>
                </a:lnTo>
                <a:cubicBezTo>
                  <a:pt x="14957" y="26619"/>
                  <a:pt x="14951" y="26619"/>
                  <a:pt x="14945" y="26613"/>
                </a:cubicBezTo>
                <a:lnTo>
                  <a:pt x="14945" y="26613"/>
                </a:lnTo>
                <a:cubicBezTo>
                  <a:pt x="14926" y="26607"/>
                  <a:pt x="14907" y="26600"/>
                  <a:pt x="14907" y="26582"/>
                </a:cubicBezTo>
                <a:lnTo>
                  <a:pt x="14907" y="26582"/>
                </a:lnTo>
                <a:cubicBezTo>
                  <a:pt x="14869" y="26128"/>
                  <a:pt x="14775" y="25668"/>
                  <a:pt x="14611" y="25158"/>
                </a:cubicBezTo>
                <a:lnTo>
                  <a:pt x="14611" y="25158"/>
                </a:lnTo>
                <a:cubicBezTo>
                  <a:pt x="14548" y="24962"/>
                  <a:pt x="14567" y="24786"/>
                  <a:pt x="14674" y="24584"/>
                </a:cubicBezTo>
                <a:lnTo>
                  <a:pt x="14674" y="24584"/>
                </a:lnTo>
                <a:cubicBezTo>
                  <a:pt x="14762" y="24427"/>
                  <a:pt x="14869" y="24288"/>
                  <a:pt x="14995" y="24175"/>
                </a:cubicBezTo>
                <a:lnTo>
                  <a:pt x="14995" y="24175"/>
                </a:lnTo>
                <a:cubicBezTo>
                  <a:pt x="15090" y="24087"/>
                  <a:pt x="15197" y="24011"/>
                  <a:pt x="15310" y="23948"/>
                </a:cubicBezTo>
                <a:lnTo>
                  <a:pt x="15310" y="23948"/>
                </a:lnTo>
                <a:cubicBezTo>
                  <a:pt x="15361" y="23923"/>
                  <a:pt x="15405" y="23898"/>
                  <a:pt x="15455" y="23872"/>
                </a:cubicBezTo>
                <a:lnTo>
                  <a:pt x="15455" y="23872"/>
                </a:lnTo>
                <a:cubicBezTo>
                  <a:pt x="15663" y="23765"/>
                  <a:pt x="15877" y="23652"/>
                  <a:pt x="16073" y="23513"/>
                </a:cubicBezTo>
                <a:lnTo>
                  <a:pt x="16073" y="23513"/>
                </a:lnTo>
                <a:cubicBezTo>
                  <a:pt x="16325" y="23337"/>
                  <a:pt x="16520" y="23179"/>
                  <a:pt x="16696" y="23022"/>
                </a:cubicBezTo>
                <a:lnTo>
                  <a:pt x="16696" y="23022"/>
                </a:lnTo>
                <a:cubicBezTo>
                  <a:pt x="16835" y="22890"/>
                  <a:pt x="16961" y="22764"/>
                  <a:pt x="17068" y="22625"/>
                </a:cubicBezTo>
                <a:lnTo>
                  <a:pt x="17068" y="22625"/>
                </a:lnTo>
                <a:cubicBezTo>
                  <a:pt x="17175" y="22493"/>
                  <a:pt x="17270" y="22341"/>
                  <a:pt x="17345" y="22178"/>
                </a:cubicBezTo>
                <a:lnTo>
                  <a:pt x="17345" y="22178"/>
                </a:lnTo>
                <a:cubicBezTo>
                  <a:pt x="17414" y="22020"/>
                  <a:pt x="17477" y="21888"/>
                  <a:pt x="17534" y="21743"/>
                </a:cubicBezTo>
                <a:lnTo>
                  <a:pt x="17534" y="21743"/>
                </a:lnTo>
                <a:cubicBezTo>
                  <a:pt x="17698" y="21346"/>
                  <a:pt x="17944" y="21006"/>
                  <a:pt x="18284" y="20697"/>
                </a:cubicBezTo>
                <a:lnTo>
                  <a:pt x="18284" y="20697"/>
                </a:lnTo>
                <a:cubicBezTo>
                  <a:pt x="18372" y="20609"/>
                  <a:pt x="18473" y="20527"/>
                  <a:pt x="18580" y="20445"/>
                </a:cubicBezTo>
                <a:lnTo>
                  <a:pt x="18580" y="20445"/>
                </a:lnTo>
                <a:cubicBezTo>
                  <a:pt x="18681" y="20369"/>
                  <a:pt x="18775" y="20288"/>
                  <a:pt x="18870" y="20206"/>
                </a:cubicBezTo>
                <a:lnTo>
                  <a:pt x="18870" y="20206"/>
                </a:lnTo>
                <a:cubicBezTo>
                  <a:pt x="19229" y="19878"/>
                  <a:pt x="19506" y="19494"/>
                  <a:pt x="19701" y="19053"/>
                </a:cubicBezTo>
                <a:lnTo>
                  <a:pt x="19701" y="19053"/>
                </a:lnTo>
                <a:cubicBezTo>
                  <a:pt x="19834" y="18763"/>
                  <a:pt x="19916" y="18442"/>
                  <a:pt x="19966" y="18070"/>
                </a:cubicBezTo>
                <a:lnTo>
                  <a:pt x="19966" y="18070"/>
                </a:lnTo>
                <a:cubicBezTo>
                  <a:pt x="19998" y="17875"/>
                  <a:pt x="20016" y="17692"/>
                  <a:pt x="20029" y="17522"/>
                </a:cubicBezTo>
                <a:lnTo>
                  <a:pt x="20029" y="17522"/>
                </a:lnTo>
                <a:cubicBezTo>
                  <a:pt x="20073" y="16917"/>
                  <a:pt x="20149" y="16287"/>
                  <a:pt x="20287" y="15474"/>
                </a:cubicBezTo>
                <a:lnTo>
                  <a:pt x="20287" y="15474"/>
                </a:lnTo>
                <a:cubicBezTo>
                  <a:pt x="20300" y="15399"/>
                  <a:pt x="20313" y="15317"/>
                  <a:pt x="20325" y="15241"/>
                </a:cubicBezTo>
                <a:lnTo>
                  <a:pt x="20325" y="15241"/>
                </a:lnTo>
                <a:cubicBezTo>
                  <a:pt x="20332" y="15191"/>
                  <a:pt x="20319" y="15172"/>
                  <a:pt x="20294" y="15159"/>
                </a:cubicBezTo>
                <a:lnTo>
                  <a:pt x="20294" y="15159"/>
                </a:lnTo>
                <a:cubicBezTo>
                  <a:pt x="20275" y="15153"/>
                  <a:pt x="20256" y="15159"/>
                  <a:pt x="20237" y="15178"/>
                </a:cubicBezTo>
                <a:lnTo>
                  <a:pt x="20237" y="15178"/>
                </a:lnTo>
                <a:cubicBezTo>
                  <a:pt x="20231" y="15184"/>
                  <a:pt x="20218" y="15197"/>
                  <a:pt x="20206" y="15216"/>
                </a:cubicBezTo>
                <a:lnTo>
                  <a:pt x="20206" y="15216"/>
                </a:lnTo>
                <a:cubicBezTo>
                  <a:pt x="20193" y="15235"/>
                  <a:pt x="20187" y="15260"/>
                  <a:pt x="20174" y="15285"/>
                </a:cubicBezTo>
                <a:lnTo>
                  <a:pt x="20174" y="15285"/>
                </a:lnTo>
                <a:cubicBezTo>
                  <a:pt x="19979" y="15732"/>
                  <a:pt x="19727" y="16180"/>
                  <a:pt x="19412" y="16659"/>
                </a:cubicBezTo>
                <a:lnTo>
                  <a:pt x="19412" y="16659"/>
                </a:lnTo>
                <a:cubicBezTo>
                  <a:pt x="19305" y="16816"/>
                  <a:pt x="19204" y="16980"/>
                  <a:pt x="19116" y="17131"/>
                </a:cubicBezTo>
                <a:lnTo>
                  <a:pt x="19116" y="17131"/>
                </a:lnTo>
                <a:lnTo>
                  <a:pt x="19103" y="17144"/>
                </a:lnTo>
                <a:cubicBezTo>
                  <a:pt x="19053" y="17226"/>
                  <a:pt x="19008" y="17308"/>
                  <a:pt x="18958" y="17383"/>
                </a:cubicBezTo>
                <a:lnTo>
                  <a:pt x="18958" y="17383"/>
                </a:lnTo>
                <a:cubicBezTo>
                  <a:pt x="18927" y="17434"/>
                  <a:pt x="18895" y="17484"/>
                  <a:pt x="18857" y="17528"/>
                </a:cubicBezTo>
                <a:lnTo>
                  <a:pt x="18857" y="17528"/>
                </a:lnTo>
                <a:cubicBezTo>
                  <a:pt x="18845" y="17553"/>
                  <a:pt x="18794" y="17629"/>
                  <a:pt x="18794" y="17629"/>
                </a:cubicBezTo>
                <a:lnTo>
                  <a:pt x="18794" y="17629"/>
                </a:lnTo>
                <a:lnTo>
                  <a:pt x="18769" y="17604"/>
                </a:lnTo>
                <a:cubicBezTo>
                  <a:pt x="18769" y="17597"/>
                  <a:pt x="18763" y="17591"/>
                  <a:pt x="18756" y="17591"/>
                </a:cubicBezTo>
                <a:lnTo>
                  <a:pt x="18756" y="17591"/>
                </a:lnTo>
                <a:cubicBezTo>
                  <a:pt x="18744" y="17578"/>
                  <a:pt x="18738" y="17566"/>
                  <a:pt x="18731" y="17553"/>
                </a:cubicBezTo>
                <a:lnTo>
                  <a:pt x="18731" y="17553"/>
                </a:lnTo>
                <a:cubicBezTo>
                  <a:pt x="18725" y="17471"/>
                  <a:pt x="18725" y="17396"/>
                  <a:pt x="18719" y="17320"/>
                </a:cubicBezTo>
                <a:lnTo>
                  <a:pt x="18719" y="17320"/>
                </a:lnTo>
                <a:cubicBezTo>
                  <a:pt x="18706" y="17207"/>
                  <a:pt x="18700" y="17100"/>
                  <a:pt x="18687" y="16999"/>
                </a:cubicBezTo>
                <a:lnTo>
                  <a:pt x="18687" y="16999"/>
                </a:lnTo>
                <a:cubicBezTo>
                  <a:pt x="18668" y="16772"/>
                  <a:pt x="18681" y="16608"/>
                  <a:pt x="18712" y="16451"/>
                </a:cubicBezTo>
                <a:lnTo>
                  <a:pt x="18712" y="16451"/>
                </a:lnTo>
                <a:cubicBezTo>
                  <a:pt x="18807" y="16060"/>
                  <a:pt x="18807" y="15632"/>
                  <a:pt x="18725" y="15102"/>
                </a:cubicBezTo>
                <a:lnTo>
                  <a:pt x="18725" y="15102"/>
                </a:lnTo>
                <a:cubicBezTo>
                  <a:pt x="18706" y="14970"/>
                  <a:pt x="18687" y="14863"/>
                  <a:pt x="18668" y="14762"/>
                </a:cubicBezTo>
                <a:lnTo>
                  <a:pt x="18668" y="14762"/>
                </a:lnTo>
                <a:cubicBezTo>
                  <a:pt x="18662" y="14756"/>
                  <a:pt x="18656" y="14712"/>
                  <a:pt x="18624" y="14718"/>
                </a:cubicBezTo>
                <a:lnTo>
                  <a:pt x="18624" y="14718"/>
                </a:lnTo>
                <a:cubicBezTo>
                  <a:pt x="18605" y="14718"/>
                  <a:pt x="18586" y="14731"/>
                  <a:pt x="18567" y="14750"/>
                </a:cubicBezTo>
                <a:lnTo>
                  <a:pt x="18567" y="14750"/>
                </a:lnTo>
                <a:cubicBezTo>
                  <a:pt x="18561" y="14756"/>
                  <a:pt x="18561" y="14756"/>
                  <a:pt x="18555" y="14762"/>
                </a:cubicBezTo>
                <a:lnTo>
                  <a:pt x="18555" y="14762"/>
                </a:lnTo>
                <a:cubicBezTo>
                  <a:pt x="18549" y="14775"/>
                  <a:pt x="18542" y="14794"/>
                  <a:pt x="18536" y="14813"/>
                </a:cubicBezTo>
                <a:lnTo>
                  <a:pt x="18536" y="14813"/>
                </a:lnTo>
                <a:lnTo>
                  <a:pt x="18536" y="14832"/>
                </a:lnTo>
                <a:lnTo>
                  <a:pt x="18511" y="14901"/>
                </a:lnTo>
                <a:cubicBezTo>
                  <a:pt x="18492" y="14970"/>
                  <a:pt x="18473" y="15046"/>
                  <a:pt x="18460" y="15121"/>
                </a:cubicBezTo>
                <a:lnTo>
                  <a:pt x="18460" y="15121"/>
                </a:lnTo>
                <a:cubicBezTo>
                  <a:pt x="18416" y="15329"/>
                  <a:pt x="18334" y="15525"/>
                  <a:pt x="18221" y="15701"/>
                </a:cubicBezTo>
                <a:lnTo>
                  <a:pt x="18221" y="15701"/>
                </a:lnTo>
                <a:cubicBezTo>
                  <a:pt x="18076" y="15922"/>
                  <a:pt x="17975" y="16161"/>
                  <a:pt x="17918" y="16419"/>
                </a:cubicBezTo>
                <a:lnTo>
                  <a:pt x="17918" y="16419"/>
                </a:lnTo>
                <a:cubicBezTo>
                  <a:pt x="17893" y="16533"/>
                  <a:pt x="17862" y="16652"/>
                  <a:pt x="17830" y="16766"/>
                </a:cubicBezTo>
                <a:lnTo>
                  <a:pt x="17830" y="16766"/>
                </a:lnTo>
                <a:lnTo>
                  <a:pt x="17830" y="16785"/>
                </a:lnTo>
                <a:cubicBezTo>
                  <a:pt x="17805" y="16867"/>
                  <a:pt x="17786" y="16955"/>
                  <a:pt x="17761" y="17043"/>
                </a:cubicBezTo>
                <a:lnTo>
                  <a:pt x="17761" y="17043"/>
                </a:lnTo>
                <a:cubicBezTo>
                  <a:pt x="17666" y="17440"/>
                  <a:pt x="17477" y="17793"/>
                  <a:pt x="17181" y="18120"/>
                </a:cubicBezTo>
                <a:lnTo>
                  <a:pt x="17181" y="18120"/>
                </a:lnTo>
                <a:cubicBezTo>
                  <a:pt x="16759" y="18593"/>
                  <a:pt x="16451" y="19002"/>
                  <a:pt x="16211" y="19418"/>
                </a:cubicBezTo>
                <a:lnTo>
                  <a:pt x="16211" y="19418"/>
                </a:lnTo>
                <a:cubicBezTo>
                  <a:pt x="15871" y="20010"/>
                  <a:pt x="15575" y="20546"/>
                  <a:pt x="15316" y="21050"/>
                </a:cubicBezTo>
                <a:lnTo>
                  <a:pt x="15316" y="21050"/>
                </a:lnTo>
                <a:cubicBezTo>
                  <a:pt x="15115" y="21441"/>
                  <a:pt x="14983" y="21894"/>
                  <a:pt x="14932" y="22392"/>
                </a:cubicBezTo>
                <a:lnTo>
                  <a:pt x="14932" y="22392"/>
                </a:lnTo>
                <a:cubicBezTo>
                  <a:pt x="14926" y="22461"/>
                  <a:pt x="14913" y="22524"/>
                  <a:pt x="14907" y="22593"/>
                </a:cubicBezTo>
                <a:lnTo>
                  <a:pt x="14907" y="22593"/>
                </a:lnTo>
                <a:lnTo>
                  <a:pt x="14888" y="22732"/>
                </a:lnTo>
                <a:lnTo>
                  <a:pt x="14875" y="22738"/>
                </a:lnTo>
                <a:cubicBezTo>
                  <a:pt x="14699" y="22808"/>
                  <a:pt x="14516" y="22877"/>
                  <a:pt x="14371" y="23009"/>
                </a:cubicBezTo>
                <a:lnTo>
                  <a:pt x="14371" y="23009"/>
                </a:lnTo>
                <a:cubicBezTo>
                  <a:pt x="14327" y="23053"/>
                  <a:pt x="14290" y="23097"/>
                  <a:pt x="14258" y="23148"/>
                </a:cubicBezTo>
                <a:lnTo>
                  <a:pt x="14258" y="23148"/>
                </a:lnTo>
                <a:lnTo>
                  <a:pt x="14233" y="23179"/>
                </a:lnTo>
                <a:lnTo>
                  <a:pt x="14214" y="23148"/>
                </a:lnTo>
                <a:cubicBezTo>
                  <a:pt x="14157" y="23085"/>
                  <a:pt x="14151" y="23028"/>
                  <a:pt x="14151" y="22978"/>
                </a:cubicBezTo>
                <a:lnTo>
                  <a:pt x="14151" y="22978"/>
                </a:lnTo>
                <a:cubicBezTo>
                  <a:pt x="14145" y="22965"/>
                  <a:pt x="14145" y="22959"/>
                  <a:pt x="14145" y="22946"/>
                </a:cubicBezTo>
                <a:lnTo>
                  <a:pt x="14145" y="22946"/>
                </a:lnTo>
                <a:lnTo>
                  <a:pt x="14113" y="22656"/>
                </a:lnTo>
                <a:cubicBezTo>
                  <a:pt x="14069" y="22297"/>
                  <a:pt x="14025" y="21926"/>
                  <a:pt x="13993" y="21560"/>
                </a:cubicBezTo>
                <a:lnTo>
                  <a:pt x="13993" y="21560"/>
                </a:lnTo>
                <a:cubicBezTo>
                  <a:pt x="13962" y="21283"/>
                  <a:pt x="14025" y="21037"/>
                  <a:pt x="14176" y="20836"/>
                </a:cubicBezTo>
                <a:lnTo>
                  <a:pt x="14176" y="20836"/>
                </a:lnTo>
                <a:cubicBezTo>
                  <a:pt x="14252" y="20722"/>
                  <a:pt x="14334" y="20615"/>
                  <a:pt x="14409" y="20508"/>
                </a:cubicBezTo>
                <a:lnTo>
                  <a:pt x="14409" y="20508"/>
                </a:lnTo>
                <a:cubicBezTo>
                  <a:pt x="14523" y="20357"/>
                  <a:pt x="14630" y="20206"/>
                  <a:pt x="14743" y="20054"/>
                </a:cubicBezTo>
                <a:lnTo>
                  <a:pt x="14743" y="20054"/>
                </a:lnTo>
                <a:cubicBezTo>
                  <a:pt x="15096" y="19576"/>
                  <a:pt x="15310" y="19084"/>
                  <a:pt x="15398" y="18549"/>
                </a:cubicBezTo>
                <a:lnTo>
                  <a:pt x="15398" y="18549"/>
                </a:lnTo>
                <a:cubicBezTo>
                  <a:pt x="15411" y="18479"/>
                  <a:pt x="15424" y="18416"/>
                  <a:pt x="15436" y="18347"/>
                </a:cubicBezTo>
                <a:lnTo>
                  <a:pt x="15436" y="18347"/>
                </a:lnTo>
                <a:lnTo>
                  <a:pt x="15436" y="18334"/>
                </a:lnTo>
                <a:cubicBezTo>
                  <a:pt x="15449" y="18259"/>
                  <a:pt x="15461" y="18183"/>
                  <a:pt x="15474" y="18101"/>
                </a:cubicBezTo>
                <a:lnTo>
                  <a:pt x="15474" y="18101"/>
                </a:lnTo>
                <a:cubicBezTo>
                  <a:pt x="15543" y="17698"/>
                  <a:pt x="15701" y="17314"/>
                  <a:pt x="15953" y="16955"/>
                </a:cubicBezTo>
                <a:lnTo>
                  <a:pt x="15953" y="16955"/>
                </a:lnTo>
                <a:cubicBezTo>
                  <a:pt x="16224" y="16570"/>
                  <a:pt x="16488" y="16192"/>
                  <a:pt x="16715" y="15789"/>
                </a:cubicBezTo>
                <a:lnTo>
                  <a:pt x="16715" y="15789"/>
                </a:lnTo>
                <a:cubicBezTo>
                  <a:pt x="16860" y="15543"/>
                  <a:pt x="16986" y="15285"/>
                  <a:pt x="17087" y="15021"/>
                </a:cubicBezTo>
                <a:lnTo>
                  <a:pt x="17087" y="15021"/>
                </a:lnTo>
                <a:cubicBezTo>
                  <a:pt x="17320" y="14428"/>
                  <a:pt x="17414" y="13811"/>
                  <a:pt x="17377" y="13187"/>
                </a:cubicBezTo>
                <a:lnTo>
                  <a:pt x="17377" y="13187"/>
                </a:lnTo>
                <a:cubicBezTo>
                  <a:pt x="17370" y="13118"/>
                  <a:pt x="17364" y="12954"/>
                  <a:pt x="17364" y="12954"/>
                </a:cubicBezTo>
                <a:lnTo>
                  <a:pt x="17364" y="12954"/>
                </a:lnTo>
                <a:cubicBezTo>
                  <a:pt x="17345" y="12765"/>
                  <a:pt x="17333" y="12557"/>
                  <a:pt x="17326" y="12349"/>
                </a:cubicBezTo>
                <a:lnTo>
                  <a:pt x="17326" y="12349"/>
                </a:lnTo>
                <a:cubicBezTo>
                  <a:pt x="17320" y="12185"/>
                  <a:pt x="17326" y="12009"/>
                  <a:pt x="17345" y="11833"/>
                </a:cubicBezTo>
                <a:lnTo>
                  <a:pt x="17345" y="11833"/>
                </a:lnTo>
                <a:cubicBezTo>
                  <a:pt x="17383" y="11442"/>
                  <a:pt x="17383" y="11045"/>
                  <a:pt x="17383" y="10654"/>
                </a:cubicBezTo>
                <a:lnTo>
                  <a:pt x="17383" y="10654"/>
                </a:lnTo>
                <a:lnTo>
                  <a:pt x="17383" y="10573"/>
                </a:lnTo>
                <a:lnTo>
                  <a:pt x="17383" y="10547"/>
                </a:lnTo>
                <a:cubicBezTo>
                  <a:pt x="17383" y="10491"/>
                  <a:pt x="17383" y="10465"/>
                  <a:pt x="17339" y="10453"/>
                </a:cubicBezTo>
                <a:lnTo>
                  <a:pt x="17339" y="10453"/>
                </a:lnTo>
                <a:cubicBezTo>
                  <a:pt x="17320" y="10447"/>
                  <a:pt x="17307" y="10453"/>
                  <a:pt x="17295" y="10465"/>
                </a:cubicBezTo>
                <a:lnTo>
                  <a:pt x="17295" y="10465"/>
                </a:lnTo>
                <a:cubicBezTo>
                  <a:pt x="17276" y="10478"/>
                  <a:pt x="17263" y="10510"/>
                  <a:pt x="17244" y="10554"/>
                </a:cubicBezTo>
                <a:lnTo>
                  <a:pt x="17244" y="10554"/>
                </a:lnTo>
                <a:cubicBezTo>
                  <a:pt x="17219" y="10642"/>
                  <a:pt x="17194" y="10724"/>
                  <a:pt x="17162" y="10806"/>
                </a:cubicBezTo>
                <a:lnTo>
                  <a:pt x="17162" y="10806"/>
                </a:lnTo>
                <a:cubicBezTo>
                  <a:pt x="17118" y="10963"/>
                  <a:pt x="17068" y="11121"/>
                  <a:pt x="17011" y="11272"/>
                </a:cubicBezTo>
                <a:lnTo>
                  <a:pt x="17011" y="11272"/>
                </a:lnTo>
                <a:cubicBezTo>
                  <a:pt x="16961" y="11411"/>
                  <a:pt x="16904" y="11549"/>
                  <a:pt x="16841" y="11681"/>
                </a:cubicBezTo>
                <a:lnTo>
                  <a:pt x="16841" y="11681"/>
                </a:lnTo>
                <a:lnTo>
                  <a:pt x="16835" y="11707"/>
                </a:lnTo>
                <a:cubicBezTo>
                  <a:pt x="16633" y="12160"/>
                  <a:pt x="16501" y="12595"/>
                  <a:pt x="16425" y="13030"/>
                </a:cubicBezTo>
                <a:lnTo>
                  <a:pt x="16425" y="13030"/>
                </a:lnTo>
                <a:cubicBezTo>
                  <a:pt x="16306" y="13729"/>
                  <a:pt x="16098" y="14409"/>
                  <a:pt x="15934" y="14920"/>
                </a:cubicBezTo>
                <a:lnTo>
                  <a:pt x="15934" y="14920"/>
                </a:lnTo>
                <a:cubicBezTo>
                  <a:pt x="15789" y="15373"/>
                  <a:pt x="15587" y="15827"/>
                  <a:pt x="15335" y="16255"/>
                </a:cubicBezTo>
                <a:lnTo>
                  <a:pt x="15335" y="16255"/>
                </a:lnTo>
                <a:cubicBezTo>
                  <a:pt x="15241" y="16419"/>
                  <a:pt x="15146" y="16596"/>
                  <a:pt x="15052" y="16759"/>
                </a:cubicBezTo>
                <a:lnTo>
                  <a:pt x="15052" y="16759"/>
                </a:lnTo>
                <a:lnTo>
                  <a:pt x="14951" y="16942"/>
                </a:lnTo>
                <a:cubicBezTo>
                  <a:pt x="14812" y="17200"/>
                  <a:pt x="14705" y="17471"/>
                  <a:pt x="14642" y="17755"/>
                </a:cubicBezTo>
                <a:lnTo>
                  <a:pt x="14642" y="17755"/>
                </a:lnTo>
                <a:cubicBezTo>
                  <a:pt x="14617" y="17843"/>
                  <a:pt x="14598" y="17925"/>
                  <a:pt x="14573" y="18007"/>
                </a:cubicBezTo>
                <a:lnTo>
                  <a:pt x="14573" y="18007"/>
                </a:lnTo>
                <a:cubicBezTo>
                  <a:pt x="14529" y="18183"/>
                  <a:pt x="14485" y="18366"/>
                  <a:pt x="14460" y="18549"/>
                </a:cubicBezTo>
                <a:lnTo>
                  <a:pt x="14460" y="18549"/>
                </a:lnTo>
                <a:cubicBezTo>
                  <a:pt x="14409" y="18857"/>
                  <a:pt x="14397" y="19172"/>
                  <a:pt x="14384" y="19481"/>
                </a:cubicBezTo>
                <a:lnTo>
                  <a:pt x="14384" y="19481"/>
                </a:lnTo>
                <a:cubicBezTo>
                  <a:pt x="14378" y="19702"/>
                  <a:pt x="14378" y="19966"/>
                  <a:pt x="14472" y="20225"/>
                </a:cubicBezTo>
                <a:lnTo>
                  <a:pt x="14472" y="20225"/>
                </a:lnTo>
                <a:lnTo>
                  <a:pt x="14472" y="20231"/>
                </a:lnTo>
                <a:lnTo>
                  <a:pt x="13930" y="21006"/>
                </a:lnTo>
                <a:lnTo>
                  <a:pt x="13918" y="20955"/>
                </a:lnTo>
                <a:cubicBezTo>
                  <a:pt x="13912" y="20930"/>
                  <a:pt x="13905" y="20911"/>
                  <a:pt x="13899" y="20892"/>
                </a:cubicBezTo>
                <a:lnTo>
                  <a:pt x="13899" y="20892"/>
                </a:lnTo>
                <a:cubicBezTo>
                  <a:pt x="13886" y="20848"/>
                  <a:pt x="13880" y="20817"/>
                  <a:pt x="13874" y="20785"/>
                </a:cubicBezTo>
                <a:lnTo>
                  <a:pt x="13874" y="20785"/>
                </a:lnTo>
                <a:cubicBezTo>
                  <a:pt x="13811" y="20470"/>
                  <a:pt x="13729" y="20130"/>
                  <a:pt x="13615" y="19746"/>
                </a:cubicBezTo>
                <a:lnTo>
                  <a:pt x="13615" y="19746"/>
                </a:lnTo>
                <a:cubicBezTo>
                  <a:pt x="13571" y="19595"/>
                  <a:pt x="13546" y="19431"/>
                  <a:pt x="13521" y="19273"/>
                </a:cubicBezTo>
                <a:lnTo>
                  <a:pt x="13521" y="19273"/>
                </a:lnTo>
                <a:lnTo>
                  <a:pt x="13515" y="19242"/>
                </a:lnTo>
                <a:cubicBezTo>
                  <a:pt x="13483" y="19046"/>
                  <a:pt x="13515" y="18851"/>
                  <a:pt x="13603" y="18662"/>
                </a:cubicBezTo>
                <a:lnTo>
                  <a:pt x="13603" y="18662"/>
                </a:lnTo>
                <a:cubicBezTo>
                  <a:pt x="13647" y="18568"/>
                  <a:pt x="13697" y="18460"/>
                  <a:pt x="13760" y="18334"/>
                </a:cubicBezTo>
                <a:lnTo>
                  <a:pt x="13760" y="18334"/>
                </a:lnTo>
                <a:lnTo>
                  <a:pt x="13792" y="18271"/>
                </a:lnTo>
                <a:cubicBezTo>
                  <a:pt x="13874" y="18114"/>
                  <a:pt x="13956" y="17944"/>
                  <a:pt x="14044" y="17780"/>
                </a:cubicBezTo>
                <a:lnTo>
                  <a:pt x="14044" y="17780"/>
                </a:lnTo>
                <a:cubicBezTo>
                  <a:pt x="14271" y="17345"/>
                  <a:pt x="14397" y="16860"/>
                  <a:pt x="14422" y="16350"/>
                </a:cubicBezTo>
                <a:lnTo>
                  <a:pt x="14422" y="16350"/>
                </a:lnTo>
                <a:cubicBezTo>
                  <a:pt x="14434" y="16041"/>
                  <a:pt x="14447" y="15726"/>
                  <a:pt x="14453" y="15424"/>
                </a:cubicBezTo>
                <a:lnTo>
                  <a:pt x="14453" y="15424"/>
                </a:lnTo>
                <a:cubicBezTo>
                  <a:pt x="14460" y="15279"/>
                  <a:pt x="14466" y="15140"/>
                  <a:pt x="14466" y="15002"/>
                </a:cubicBezTo>
                <a:lnTo>
                  <a:pt x="14466" y="15002"/>
                </a:lnTo>
                <a:cubicBezTo>
                  <a:pt x="14472" y="14945"/>
                  <a:pt x="14472" y="14895"/>
                  <a:pt x="14472" y="14838"/>
                </a:cubicBezTo>
                <a:lnTo>
                  <a:pt x="14472" y="14838"/>
                </a:lnTo>
                <a:lnTo>
                  <a:pt x="14472" y="14813"/>
                </a:lnTo>
                <a:cubicBezTo>
                  <a:pt x="14479" y="14668"/>
                  <a:pt x="14485" y="14523"/>
                  <a:pt x="14491" y="14378"/>
                </a:cubicBezTo>
                <a:lnTo>
                  <a:pt x="14491" y="14378"/>
                </a:lnTo>
                <a:cubicBezTo>
                  <a:pt x="14529" y="13893"/>
                  <a:pt x="14636" y="13408"/>
                  <a:pt x="14806" y="12948"/>
                </a:cubicBezTo>
                <a:lnTo>
                  <a:pt x="14806" y="12948"/>
                </a:lnTo>
                <a:cubicBezTo>
                  <a:pt x="14926" y="12620"/>
                  <a:pt x="15071" y="12236"/>
                  <a:pt x="15235" y="11852"/>
                </a:cubicBezTo>
                <a:lnTo>
                  <a:pt x="15235" y="11852"/>
                </a:lnTo>
                <a:cubicBezTo>
                  <a:pt x="15442" y="11341"/>
                  <a:pt x="15568" y="10825"/>
                  <a:pt x="15613" y="10302"/>
                </a:cubicBezTo>
                <a:lnTo>
                  <a:pt x="15613" y="10302"/>
                </a:lnTo>
                <a:cubicBezTo>
                  <a:pt x="15650" y="9911"/>
                  <a:pt x="15676" y="9520"/>
                  <a:pt x="15707" y="9136"/>
                </a:cubicBezTo>
                <a:lnTo>
                  <a:pt x="15707" y="9136"/>
                </a:lnTo>
                <a:lnTo>
                  <a:pt x="15713" y="8998"/>
                </a:lnTo>
                <a:cubicBezTo>
                  <a:pt x="15720" y="8947"/>
                  <a:pt x="15720" y="8890"/>
                  <a:pt x="15713" y="8834"/>
                </a:cubicBezTo>
                <a:lnTo>
                  <a:pt x="15713" y="8834"/>
                </a:lnTo>
                <a:cubicBezTo>
                  <a:pt x="15707" y="8827"/>
                  <a:pt x="15682" y="8802"/>
                  <a:pt x="15657" y="8796"/>
                </a:cubicBezTo>
                <a:lnTo>
                  <a:pt x="15657" y="8796"/>
                </a:lnTo>
                <a:cubicBezTo>
                  <a:pt x="15650" y="8796"/>
                  <a:pt x="15638" y="8802"/>
                  <a:pt x="15619" y="8815"/>
                </a:cubicBezTo>
                <a:lnTo>
                  <a:pt x="15619" y="8815"/>
                </a:lnTo>
                <a:cubicBezTo>
                  <a:pt x="15619" y="8821"/>
                  <a:pt x="15619" y="8821"/>
                  <a:pt x="15613" y="8827"/>
                </a:cubicBezTo>
                <a:lnTo>
                  <a:pt x="15613" y="8827"/>
                </a:lnTo>
                <a:cubicBezTo>
                  <a:pt x="15600" y="8840"/>
                  <a:pt x="15594" y="8865"/>
                  <a:pt x="15587" y="8890"/>
                </a:cubicBezTo>
                <a:lnTo>
                  <a:pt x="15587" y="8890"/>
                </a:lnTo>
                <a:cubicBezTo>
                  <a:pt x="15442" y="9363"/>
                  <a:pt x="15241" y="9835"/>
                  <a:pt x="14989" y="10295"/>
                </a:cubicBezTo>
                <a:lnTo>
                  <a:pt x="14989" y="10295"/>
                </a:lnTo>
                <a:cubicBezTo>
                  <a:pt x="14756" y="10711"/>
                  <a:pt x="14592" y="11165"/>
                  <a:pt x="14453" y="11555"/>
                </a:cubicBezTo>
                <a:lnTo>
                  <a:pt x="14453" y="11555"/>
                </a:lnTo>
                <a:cubicBezTo>
                  <a:pt x="14416" y="11675"/>
                  <a:pt x="14371" y="11789"/>
                  <a:pt x="14334" y="11908"/>
                </a:cubicBezTo>
                <a:lnTo>
                  <a:pt x="14334" y="11908"/>
                </a:lnTo>
                <a:lnTo>
                  <a:pt x="14321" y="11940"/>
                </a:lnTo>
                <a:cubicBezTo>
                  <a:pt x="14290" y="12041"/>
                  <a:pt x="14252" y="12141"/>
                  <a:pt x="14220" y="12242"/>
                </a:cubicBezTo>
                <a:lnTo>
                  <a:pt x="14220" y="12242"/>
                </a:lnTo>
                <a:cubicBezTo>
                  <a:pt x="14050" y="12740"/>
                  <a:pt x="13880" y="13143"/>
                  <a:pt x="13685" y="13509"/>
                </a:cubicBezTo>
                <a:lnTo>
                  <a:pt x="13685" y="13509"/>
                </a:lnTo>
                <a:cubicBezTo>
                  <a:pt x="13395" y="14063"/>
                  <a:pt x="13218" y="14661"/>
                  <a:pt x="13168" y="15279"/>
                </a:cubicBezTo>
                <a:lnTo>
                  <a:pt x="13168" y="15279"/>
                </a:lnTo>
                <a:lnTo>
                  <a:pt x="13162" y="15342"/>
                </a:lnTo>
                <a:cubicBezTo>
                  <a:pt x="13130" y="15644"/>
                  <a:pt x="13105" y="15953"/>
                  <a:pt x="13099" y="16262"/>
                </a:cubicBezTo>
                <a:lnTo>
                  <a:pt x="13099" y="16262"/>
                </a:lnTo>
                <a:cubicBezTo>
                  <a:pt x="13086" y="16917"/>
                  <a:pt x="13181" y="17547"/>
                  <a:pt x="13389" y="18127"/>
                </a:cubicBezTo>
                <a:lnTo>
                  <a:pt x="13389" y="18127"/>
                </a:lnTo>
                <a:cubicBezTo>
                  <a:pt x="13433" y="18234"/>
                  <a:pt x="13477" y="18341"/>
                  <a:pt x="13515" y="18423"/>
                </a:cubicBezTo>
                <a:lnTo>
                  <a:pt x="13515" y="18423"/>
                </a:lnTo>
                <a:cubicBezTo>
                  <a:pt x="13546" y="18479"/>
                  <a:pt x="13546" y="18542"/>
                  <a:pt x="13521" y="18605"/>
                </a:cubicBezTo>
                <a:lnTo>
                  <a:pt x="13521" y="18605"/>
                </a:lnTo>
                <a:cubicBezTo>
                  <a:pt x="13496" y="18675"/>
                  <a:pt x="13470" y="18750"/>
                  <a:pt x="13445" y="18820"/>
                </a:cubicBezTo>
                <a:lnTo>
                  <a:pt x="13445" y="18820"/>
                </a:lnTo>
                <a:lnTo>
                  <a:pt x="13401" y="18939"/>
                </a:lnTo>
                <a:lnTo>
                  <a:pt x="13382" y="18946"/>
                </a:lnTo>
                <a:cubicBezTo>
                  <a:pt x="13313" y="18946"/>
                  <a:pt x="13294" y="18895"/>
                  <a:pt x="13288" y="18864"/>
                </a:cubicBezTo>
                <a:lnTo>
                  <a:pt x="13288" y="18864"/>
                </a:lnTo>
                <a:cubicBezTo>
                  <a:pt x="13281" y="18857"/>
                  <a:pt x="13281" y="18851"/>
                  <a:pt x="13281" y="18845"/>
                </a:cubicBezTo>
                <a:lnTo>
                  <a:pt x="13281" y="18845"/>
                </a:lnTo>
                <a:cubicBezTo>
                  <a:pt x="13124" y="18479"/>
                  <a:pt x="12954" y="18145"/>
                  <a:pt x="12765" y="17837"/>
                </a:cubicBezTo>
                <a:lnTo>
                  <a:pt x="12765" y="17837"/>
                </a:lnTo>
                <a:cubicBezTo>
                  <a:pt x="12570" y="17509"/>
                  <a:pt x="12336" y="17200"/>
                  <a:pt x="12135" y="16948"/>
                </a:cubicBezTo>
                <a:lnTo>
                  <a:pt x="12135" y="16948"/>
                </a:lnTo>
                <a:cubicBezTo>
                  <a:pt x="12059" y="16854"/>
                  <a:pt x="12009" y="16753"/>
                  <a:pt x="11984" y="16633"/>
                </a:cubicBezTo>
                <a:lnTo>
                  <a:pt x="11984" y="16633"/>
                </a:lnTo>
                <a:cubicBezTo>
                  <a:pt x="11933" y="16381"/>
                  <a:pt x="11933" y="16155"/>
                  <a:pt x="11977" y="15940"/>
                </a:cubicBezTo>
                <a:lnTo>
                  <a:pt x="11977" y="15940"/>
                </a:lnTo>
                <a:cubicBezTo>
                  <a:pt x="12021" y="15751"/>
                  <a:pt x="12078" y="15575"/>
                  <a:pt x="12160" y="15386"/>
                </a:cubicBezTo>
                <a:lnTo>
                  <a:pt x="12160" y="15386"/>
                </a:lnTo>
                <a:lnTo>
                  <a:pt x="12236" y="15203"/>
                </a:lnTo>
                <a:cubicBezTo>
                  <a:pt x="12273" y="15115"/>
                  <a:pt x="12311" y="15033"/>
                  <a:pt x="12349" y="14951"/>
                </a:cubicBezTo>
                <a:lnTo>
                  <a:pt x="12349" y="14951"/>
                </a:lnTo>
                <a:cubicBezTo>
                  <a:pt x="12551" y="14466"/>
                  <a:pt x="12658" y="13962"/>
                  <a:pt x="12658" y="13439"/>
                </a:cubicBezTo>
                <a:lnTo>
                  <a:pt x="12658" y="13439"/>
                </a:lnTo>
                <a:cubicBezTo>
                  <a:pt x="12664" y="13156"/>
                  <a:pt x="12658" y="12904"/>
                  <a:pt x="12645" y="12671"/>
                </a:cubicBezTo>
                <a:lnTo>
                  <a:pt x="12645" y="12671"/>
                </a:lnTo>
                <a:cubicBezTo>
                  <a:pt x="12614" y="12179"/>
                  <a:pt x="12670" y="11694"/>
                  <a:pt x="12809" y="11215"/>
                </a:cubicBezTo>
                <a:lnTo>
                  <a:pt x="12809" y="11215"/>
                </a:lnTo>
                <a:cubicBezTo>
                  <a:pt x="12840" y="11121"/>
                  <a:pt x="12866" y="11026"/>
                  <a:pt x="12891" y="10932"/>
                </a:cubicBezTo>
                <a:lnTo>
                  <a:pt x="12891" y="10932"/>
                </a:lnTo>
                <a:lnTo>
                  <a:pt x="12903" y="10907"/>
                </a:lnTo>
                <a:cubicBezTo>
                  <a:pt x="12922" y="10831"/>
                  <a:pt x="12941" y="10755"/>
                  <a:pt x="12966" y="10680"/>
                </a:cubicBezTo>
                <a:lnTo>
                  <a:pt x="12966" y="10680"/>
                </a:lnTo>
                <a:cubicBezTo>
                  <a:pt x="13124" y="10138"/>
                  <a:pt x="13162" y="9621"/>
                  <a:pt x="13080" y="9105"/>
                </a:cubicBezTo>
                <a:lnTo>
                  <a:pt x="13080" y="9105"/>
                </a:lnTo>
                <a:cubicBezTo>
                  <a:pt x="13061" y="8979"/>
                  <a:pt x="13042" y="8853"/>
                  <a:pt x="13029" y="8746"/>
                </a:cubicBezTo>
                <a:lnTo>
                  <a:pt x="13029" y="8746"/>
                </a:lnTo>
                <a:cubicBezTo>
                  <a:pt x="13023" y="8676"/>
                  <a:pt x="13011" y="8613"/>
                  <a:pt x="13004" y="8550"/>
                </a:cubicBezTo>
                <a:lnTo>
                  <a:pt x="13004" y="8550"/>
                </a:lnTo>
                <a:lnTo>
                  <a:pt x="13004" y="8531"/>
                </a:lnTo>
                <a:cubicBezTo>
                  <a:pt x="12998" y="8494"/>
                  <a:pt x="12992" y="8462"/>
                  <a:pt x="12979" y="8431"/>
                </a:cubicBezTo>
                <a:lnTo>
                  <a:pt x="12979" y="8431"/>
                </a:lnTo>
                <a:cubicBezTo>
                  <a:pt x="12979" y="8418"/>
                  <a:pt x="12954" y="8405"/>
                  <a:pt x="12941" y="8405"/>
                </a:cubicBezTo>
                <a:lnTo>
                  <a:pt x="12941" y="8405"/>
                </a:lnTo>
                <a:cubicBezTo>
                  <a:pt x="12935" y="8405"/>
                  <a:pt x="12916" y="8412"/>
                  <a:pt x="12903" y="8418"/>
                </a:cubicBezTo>
                <a:lnTo>
                  <a:pt x="12903" y="8418"/>
                </a:lnTo>
                <a:cubicBezTo>
                  <a:pt x="12891" y="8481"/>
                  <a:pt x="12878" y="8538"/>
                  <a:pt x="12878" y="8607"/>
                </a:cubicBezTo>
                <a:lnTo>
                  <a:pt x="12878" y="8607"/>
                </a:lnTo>
                <a:cubicBezTo>
                  <a:pt x="12853" y="8998"/>
                  <a:pt x="12771" y="9376"/>
                  <a:pt x="12614" y="9716"/>
                </a:cubicBezTo>
                <a:lnTo>
                  <a:pt x="12614" y="9716"/>
                </a:lnTo>
                <a:cubicBezTo>
                  <a:pt x="12551" y="9867"/>
                  <a:pt x="12475" y="10012"/>
                  <a:pt x="12393" y="10157"/>
                </a:cubicBezTo>
                <a:lnTo>
                  <a:pt x="12393" y="10157"/>
                </a:lnTo>
                <a:cubicBezTo>
                  <a:pt x="12122" y="10629"/>
                  <a:pt x="11889" y="11171"/>
                  <a:pt x="11681" y="11807"/>
                </a:cubicBezTo>
                <a:lnTo>
                  <a:pt x="11681" y="11807"/>
                </a:lnTo>
                <a:cubicBezTo>
                  <a:pt x="11618" y="11996"/>
                  <a:pt x="11549" y="12192"/>
                  <a:pt x="11486" y="12374"/>
                </a:cubicBezTo>
                <a:lnTo>
                  <a:pt x="11486" y="12374"/>
                </a:lnTo>
                <a:lnTo>
                  <a:pt x="11417" y="12576"/>
                </a:lnTo>
                <a:cubicBezTo>
                  <a:pt x="11240" y="13067"/>
                  <a:pt x="11165" y="13609"/>
                  <a:pt x="11183" y="14233"/>
                </a:cubicBezTo>
                <a:lnTo>
                  <a:pt x="11183" y="14233"/>
                </a:lnTo>
                <a:cubicBezTo>
                  <a:pt x="11190" y="14592"/>
                  <a:pt x="11272" y="14939"/>
                  <a:pt x="11423" y="15260"/>
                </a:cubicBezTo>
                <a:lnTo>
                  <a:pt x="11423" y="15260"/>
                </a:lnTo>
                <a:cubicBezTo>
                  <a:pt x="11530" y="15487"/>
                  <a:pt x="11656" y="15732"/>
                  <a:pt x="11795" y="16003"/>
                </a:cubicBezTo>
                <a:lnTo>
                  <a:pt x="11795" y="16003"/>
                </a:lnTo>
                <a:cubicBezTo>
                  <a:pt x="11826" y="16073"/>
                  <a:pt x="11858" y="16129"/>
                  <a:pt x="11851" y="16199"/>
                </a:cubicBezTo>
                <a:lnTo>
                  <a:pt x="11851" y="16199"/>
                </a:lnTo>
                <a:cubicBezTo>
                  <a:pt x="11845" y="16255"/>
                  <a:pt x="11851" y="16306"/>
                  <a:pt x="11851" y="16363"/>
                </a:cubicBezTo>
                <a:lnTo>
                  <a:pt x="11851" y="16363"/>
                </a:lnTo>
                <a:cubicBezTo>
                  <a:pt x="11858" y="16413"/>
                  <a:pt x="11864" y="16457"/>
                  <a:pt x="11864" y="16507"/>
                </a:cubicBezTo>
                <a:lnTo>
                  <a:pt x="11864" y="16507"/>
                </a:lnTo>
                <a:lnTo>
                  <a:pt x="11864" y="16552"/>
                </a:lnTo>
                <a:lnTo>
                  <a:pt x="11820" y="16533"/>
                </a:lnTo>
                <a:cubicBezTo>
                  <a:pt x="11807" y="16526"/>
                  <a:pt x="11795" y="16520"/>
                  <a:pt x="11782" y="16514"/>
                </a:cubicBezTo>
                <a:lnTo>
                  <a:pt x="11782" y="16514"/>
                </a:lnTo>
                <a:cubicBezTo>
                  <a:pt x="11763" y="16507"/>
                  <a:pt x="11751" y="16501"/>
                  <a:pt x="11738" y="16489"/>
                </a:cubicBezTo>
                <a:lnTo>
                  <a:pt x="11738" y="16489"/>
                </a:lnTo>
                <a:cubicBezTo>
                  <a:pt x="11410" y="16117"/>
                  <a:pt x="11032" y="15783"/>
                  <a:pt x="10667" y="15455"/>
                </a:cubicBezTo>
                <a:lnTo>
                  <a:pt x="10667" y="15455"/>
                </a:lnTo>
                <a:lnTo>
                  <a:pt x="10560" y="15367"/>
                </a:lnTo>
                <a:cubicBezTo>
                  <a:pt x="10333" y="15165"/>
                  <a:pt x="10257" y="14907"/>
                  <a:pt x="10320" y="14605"/>
                </a:cubicBezTo>
                <a:lnTo>
                  <a:pt x="10320" y="14605"/>
                </a:lnTo>
                <a:cubicBezTo>
                  <a:pt x="10383" y="14340"/>
                  <a:pt x="10465" y="14076"/>
                  <a:pt x="10541" y="13817"/>
                </a:cubicBezTo>
                <a:lnTo>
                  <a:pt x="10541" y="13817"/>
                </a:lnTo>
                <a:lnTo>
                  <a:pt x="10547" y="13798"/>
                </a:lnTo>
                <a:cubicBezTo>
                  <a:pt x="10572" y="13710"/>
                  <a:pt x="10598" y="13622"/>
                  <a:pt x="10623" y="13527"/>
                </a:cubicBezTo>
                <a:lnTo>
                  <a:pt x="10623" y="13527"/>
                </a:lnTo>
                <a:cubicBezTo>
                  <a:pt x="10642" y="13477"/>
                  <a:pt x="10661" y="13427"/>
                  <a:pt x="10679" y="13376"/>
                </a:cubicBezTo>
                <a:lnTo>
                  <a:pt x="10679" y="13376"/>
                </a:lnTo>
                <a:cubicBezTo>
                  <a:pt x="10698" y="13319"/>
                  <a:pt x="10711" y="13275"/>
                  <a:pt x="10730" y="13225"/>
                </a:cubicBezTo>
                <a:lnTo>
                  <a:pt x="10730" y="13225"/>
                </a:lnTo>
                <a:cubicBezTo>
                  <a:pt x="10837" y="12866"/>
                  <a:pt x="10868" y="12551"/>
                  <a:pt x="10824" y="12261"/>
                </a:cubicBezTo>
                <a:lnTo>
                  <a:pt x="10824" y="12261"/>
                </a:lnTo>
                <a:cubicBezTo>
                  <a:pt x="10761" y="11814"/>
                  <a:pt x="10805" y="11360"/>
                  <a:pt x="10957" y="10875"/>
                </a:cubicBezTo>
                <a:lnTo>
                  <a:pt x="10957" y="10875"/>
                </a:lnTo>
                <a:cubicBezTo>
                  <a:pt x="10982" y="10793"/>
                  <a:pt x="11001" y="10711"/>
                  <a:pt x="11020" y="10629"/>
                </a:cubicBezTo>
                <a:lnTo>
                  <a:pt x="11020" y="10629"/>
                </a:lnTo>
                <a:cubicBezTo>
                  <a:pt x="11108" y="10264"/>
                  <a:pt x="11190" y="9873"/>
                  <a:pt x="11083" y="9470"/>
                </a:cubicBezTo>
                <a:lnTo>
                  <a:pt x="11083" y="9470"/>
                </a:lnTo>
                <a:lnTo>
                  <a:pt x="11076" y="9451"/>
                </a:lnTo>
                <a:lnTo>
                  <a:pt x="11127" y="9413"/>
                </a:lnTo>
                <a:cubicBezTo>
                  <a:pt x="11146" y="9394"/>
                  <a:pt x="11171" y="9376"/>
                  <a:pt x="11196" y="9357"/>
                </a:cubicBezTo>
                <a:lnTo>
                  <a:pt x="11196" y="9357"/>
                </a:lnTo>
                <a:lnTo>
                  <a:pt x="11265" y="9306"/>
                </a:lnTo>
                <a:cubicBezTo>
                  <a:pt x="11423" y="9193"/>
                  <a:pt x="11587" y="9073"/>
                  <a:pt x="11751" y="8960"/>
                </a:cubicBezTo>
                <a:lnTo>
                  <a:pt x="11751" y="8960"/>
                </a:lnTo>
                <a:cubicBezTo>
                  <a:pt x="11839" y="8903"/>
                  <a:pt x="11921" y="8840"/>
                  <a:pt x="12009" y="8783"/>
                </a:cubicBezTo>
                <a:lnTo>
                  <a:pt x="12009" y="8783"/>
                </a:lnTo>
                <a:lnTo>
                  <a:pt x="12028" y="8771"/>
                </a:lnTo>
                <a:cubicBezTo>
                  <a:pt x="12185" y="8657"/>
                  <a:pt x="12349" y="8550"/>
                  <a:pt x="12507" y="8431"/>
                </a:cubicBezTo>
                <a:lnTo>
                  <a:pt x="12507" y="8431"/>
                </a:lnTo>
                <a:cubicBezTo>
                  <a:pt x="12557" y="8399"/>
                  <a:pt x="12607" y="8355"/>
                  <a:pt x="12670" y="8298"/>
                </a:cubicBezTo>
                <a:lnTo>
                  <a:pt x="12670" y="8298"/>
                </a:lnTo>
                <a:cubicBezTo>
                  <a:pt x="12702" y="8267"/>
                  <a:pt x="12733" y="8235"/>
                  <a:pt x="12765" y="8204"/>
                </a:cubicBezTo>
                <a:lnTo>
                  <a:pt x="12765" y="8204"/>
                </a:lnTo>
                <a:cubicBezTo>
                  <a:pt x="12790" y="8185"/>
                  <a:pt x="12815" y="8160"/>
                  <a:pt x="12840" y="8134"/>
                </a:cubicBezTo>
                <a:lnTo>
                  <a:pt x="12840" y="8134"/>
                </a:lnTo>
                <a:cubicBezTo>
                  <a:pt x="12859" y="8115"/>
                  <a:pt x="12872" y="8090"/>
                  <a:pt x="12885" y="8059"/>
                </a:cubicBezTo>
                <a:lnTo>
                  <a:pt x="12885" y="8059"/>
                </a:lnTo>
                <a:cubicBezTo>
                  <a:pt x="12891" y="8052"/>
                  <a:pt x="12885" y="8040"/>
                  <a:pt x="12878" y="8027"/>
                </a:cubicBezTo>
                <a:lnTo>
                  <a:pt x="12878" y="8027"/>
                </a:lnTo>
                <a:cubicBezTo>
                  <a:pt x="12872" y="8021"/>
                  <a:pt x="12866" y="8015"/>
                  <a:pt x="12866" y="8015"/>
                </a:cubicBezTo>
                <a:lnTo>
                  <a:pt x="12866" y="8015"/>
                </a:lnTo>
                <a:cubicBezTo>
                  <a:pt x="12815" y="8027"/>
                  <a:pt x="12771" y="8034"/>
                  <a:pt x="12733" y="8059"/>
                </a:cubicBezTo>
                <a:lnTo>
                  <a:pt x="12733" y="8059"/>
                </a:lnTo>
                <a:cubicBezTo>
                  <a:pt x="12614" y="8122"/>
                  <a:pt x="12494" y="8191"/>
                  <a:pt x="12362" y="8273"/>
                </a:cubicBezTo>
                <a:lnTo>
                  <a:pt x="12362" y="8273"/>
                </a:lnTo>
                <a:cubicBezTo>
                  <a:pt x="12192" y="8380"/>
                  <a:pt x="12009" y="8443"/>
                  <a:pt x="11807" y="8456"/>
                </a:cubicBezTo>
                <a:lnTo>
                  <a:pt x="11807" y="8456"/>
                </a:lnTo>
                <a:cubicBezTo>
                  <a:pt x="11511" y="8475"/>
                  <a:pt x="11259" y="8525"/>
                  <a:pt x="11039" y="8607"/>
                </a:cubicBezTo>
                <a:lnTo>
                  <a:pt x="11039" y="8607"/>
                </a:lnTo>
                <a:cubicBezTo>
                  <a:pt x="11026" y="8613"/>
                  <a:pt x="11007" y="8613"/>
                  <a:pt x="10988" y="8620"/>
                </a:cubicBezTo>
                <a:lnTo>
                  <a:pt x="10988" y="8620"/>
                </a:lnTo>
                <a:cubicBezTo>
                  <a:pt x="10982" y="8620"/>
                  <a:pt x="10969" y="8620"/>
                  <a:pt x="10957" y="8620"/>
                </a:cubicBezTo>
                <a:lnTo>
                  <a:pt x="10957" y="8620"/>
                </a:lnTo>
                <a:lnTo>
                  <a:pt x="10938" y="8620"/>
                </a:lnTo>
                <a:lnTo>
                  <a:pt x="10913" y="8538"/>
                </a:lnTo>
                <a:cubicBezTo>
                  <a:pt x="10894" y="8494"/>
                  <a:pt x="10881" y="8449"/>
                  <a:pt x="10862" y="8399"/>
                </a:cubicBezTo>
                <a:lnTo>
                  <a:pt x="10862" y="8399"/>
                </a:lnTo>
                <a:cubicBezTo>
                  <a:pt x="10780" y="8134"/>
                  <a:pt x="10692" y="7851"/>
                  <a:pt x="10560" y="7580"/>
                </a:cubicBezTo>
                <a:lnTo>
                  <a:pt x="10560" y="7580"/>
                </a:lnTo>
                <a:cubicBezTo>
                  <a:pt x="10541" y="7536"/>
                  <a:pt x="10516" y="7492"/>
                  <a:pt x="10484" y="7460"/>
                </a:cubicBezTo>
                <a:lnTo>
                  <a:pt x="10484" y="7460"/>
                </a:lnTo>
                <a:cubicBezTo>
                  <a:pt x="10478" y="7454"/>
                  <a:pt x="10472" y="7454"/>
                  <a:pt x="10465" y="7448"/>
                </a:cubicBezTo>
                <a:lnTo>
                  <a:pt x="10465" y="7448"/>
                </a:lnTo>
                <a:cubicBezTo>
                  <a:pt x="10453" y="7448"/>
                  <a:pt x="10434" y="7454"/>
                  <a:pt x="10421" y="7467"/>
                </a:cubicBezTo>
                <a:lnTo>
                  <a:pt x="10421" y="7467"/>
                </a:lnTo>
                <a:cubicBezTo>
                  <a:pt x="10415" y="7473"/>
                  <a:pt x="10415" y="7479"/>
                  <a:pt x="10409" y="7485"/>
                </a:cubicBezTo>
                <a:lnTo>
                  <a:pt x="10409" y="7485"/>
                </a:lnTo>
                <a:cubicBezTo>
                  <a:pt x="10402" y="7504"/>
                  <a:pt x="10402" y="7523"/>
                  <a:pt x="10402" y="7542"/>
                </a:cubicBezTo>
                <a:lnTo>
                  <a:pt x="10402" y="7542"/>
                </a:lnTo>
                <a:cubicBezTo>
                  <a:pt x="10396" y="7574"/>
                  <a:pt x="10402" y="7605"/>
                  <a:pt x="10402" y="7643"/>
                </a:cubicBezTo>
                <a:lnTo>
                  <a:pt x="10402" y="7643"/>
                </a:lnTo>
                <a:cubicBezTo>
                  <a:pt x="10440" y="8109"/>
                  <a:pt x="10396" y="8588"/>
                  <a:pt x="10283" y="9054"/>
                </a:cubicBezTo>
                <a:lnTo>
                  <a:pt x="10283" y="9054"/>
                </a:lnTo>
                <a:cubicBezTo>
                  <a:pt x="10257" y="9168"/>
                  <a:pt x="10213" y="9243"/>
                  <a:pt x="10150" y="9306"/>
                </a:cubicBezTo>
                <a:lnTo>
                  <a:pt x="10150" y="9306"/>
                </a:lnTo>
                <a:cubicBezTo>
                  <a:pt x="9842" y="9596"/>
                  <a:pt x="9558" y="9930"/>
                  <a:pt x="9224" y="10396"/>
                </a:cubicBezTo>
                <a:lnTo>
                  <a:pt x="9224" y="10396"/>
                </a:lnTo>
                <a:cubicBezTo>
                  <a:pt x="9079" y="10598"/>
                  <a:pt x="8972" y="10799"/>
                  <a:pt x="8896" y="11014"/>
                </a:cubicBezTo>
                <a:lnTo>
                  <a:pt x="8896" y="11014"/>
                </a:lnTo>
                <a:cubicBezTo>
                  <a:pt x="8745" y="11417"/>
                  <a:pt x="8726" y="11826"/>
                  <a:pt x="8827" y="12242"/>
                </a:cubicBezTo>
                <a:lnTo>
                  <a:pt x="8827" y="12242"/>
                </a:lnTo>
                <a:cubicBezTo>
                  <a:pt x="8852" y="12349"/>
                  <a:pt x="8852" y="12450"/>
                  <a:pt x="8827" y="12570"/>
                </a:cubicBezTo>
                <a:lnTo>
                  <a:pt x="8827" y="12570"/>
                </a:lnTo>
                <a:cubicBezTo>
                  <a:pt x="8783" y="12790"/>
                  <a:pt x="8783" y="13023"/>
                  <a:pt x="8821" y="13332"/>
                </a:cubicBezTo>
                <a:lnTo>
                  <a:pt x="8821" y="13332"/>
                </a:lnTo>
                <a:cubicBezTo>
                  <a:pt x="8827" y="13376"/>
                  <a:pt x="8833" y="13420"/>
                  <a:pt x="8840" y="13471"/>
                </a:cubicBezTo>
                <a:lnTo>
                  <a:pt x="8840" y="13471"/>
                </a:lnTo>
                <a:lnTo>
                  <a:pt x="8852" y="13559"/>
                </a:lnTo>
                <a:lnTo>
                  <a:pt x="8833" y="13565"/>
                </a:lnTo>
                <a:cubicBezTo>
                  <a:pt x="8752" y="13590"/>
                  <a:pt x="8720" y="13540"/>
                  <a:pt x="8701" y="13509"/>
                </a:cubicBezTo>
                <a:lnTo>
                  <a:pt x="8701" y="13509"/>
                </a:lnTo>
                <a:lnTo>
                  <a:pt x="8607" y="13364"/>
                </a:lnTo>
                <a:cubicBezTo>
                  <a:pt x="8474" y="13168"/>
                  <a:pt x="8342" y="12960"/>
                  <a:pt x="8216" y="12759"/>
                </a:cubicBezTo>
                <a:lnTo>
                  <a:pt x="8216" y="12759"/>
                </a:lnTo>
                <a:cubicBezTo>
                  <a:pt x="8115" y="12595"/>
                  <a:pt x="8033" y="12412"/>
                  <a:pt x="7964" y="12261"/>
                </a:cubicBezTo>
                <a:lnTo>
                  <a:pt x="7964" y="12261"/>
                </a:lnTo>
                <a:cubicBezTo>
                  <a:pt x="7851" y="12003"/>
                  <a:pt x="7857" y="11738"/>
                  <a:pt x="7989" y="11467"/>
                </a:cubicBezTo>
                <a:lnTo>
                  <a:pt x="7989" y="11467"/>
                </a:lnTo>
                <a:cubicBezTo>
                  <a:pt x="8096" y="11240"/>
                  <a:pt x="8248" y="11045"/>
                  <a:pt x="8418" y="10825"/>
                </a:cubicBezTo>
                <a:lnTo>
                  <a:pt x="8418" y="10825"/>
                </a:lnTo>
                <a:cubicBezTo>
                  <a:pt x="8588" y="10604"/>
                  <a:pt x="8714" y="10434"/>
                  <a:pt x="8833" y="10276"/>
                </a:cubicBezTo>
                <a:lnTo>
                  <a:pt x="8833" y="10276"/>
                </a:lnTo>
                <a:cubicBezTo>
                  <a:pt x="9004" y="10043"/>
                  <a:pt x="9130" y="9766"/>
                  <a:pt x="9199" y="9451"/>
                </a:cubicBezTo>
                <a:lnTo>
                  <a:pt x="9199" y="9451"/>
                </a:lnTo>
                <a:cubicBezTo>
                  <a:pt x="9249" y="9256"/>
                  <a:pt x="9287" y="9061"/>
                  <a:pt x="9331" y="8865"/>
                </a:cubicBezTo>
                <a:lnTo>
                  <a:pt x="9331" y="8865"/>
                </a:lnTo>
                <a:lnTo>
                  <a:pt x="9344" y="8802"/>
                </a:lnTo>
                <a:cubicBezTo>
                  <a:pt x="9426" y="8412"/>
                  <a:pt x="9527" y="8071"/>
                  <a:pt x="9659" y="7750"/>
                </a:cubicBezTo>
                <a:lnTo>
                  <a:pt x="9659" y="7750"/>
                </a:lnTo>
                <a:cubicBezTo>
                  <a:pt x="9860" y="7259"/>
                  <a:pt x="9986" y="6723"/>
                  <a:pt x="10031" y="6156"/>
                </a:cubicBezTo>
                <a:lnTo>
                  <a:pt x="10031" y="6156"/>
                </a:lnTo>
                <a:cubicBezTo>
                  <a:pt x="10043" y="5967"/>
                  <a:pt x="10081" y="5778"/>
                  <a:pt x="10112" y="5595"/>
                </a:cubicBezTo>
                <a:lnTo>
                  <a:pt x="10112" y="5595"/>
                </a:lnTo>
                <a:lnTo>
                  <a:pt x="10131" y="5501"/>
                </a:lnTo>
                <a:cubicBezTo>
                  <a:pt x="10150" y="5387"/>
                  <a:pt x="10175" y="5268"/>
                  <a:pt x="10201" y="5161"/>
                </a:cubicBezTo>
                <a:lnTo>
                  <a:pt x="10201" y="5161"/>
                </a:lnTo>
                <a:cubicBezTo>
                  <a:pt x="10213" y="5079"/>
                  <a:pt x="10232" y="5009"/>
                  <a:pt x="10245" y="4934"/>
                </a:cubicBezTo>
                <a:lnTo>
                  <a:pt x="10245" y="4934"/>
                </a:lnTo>
                <a:cubicBezTo>
                  <a:pt x="10257" y="4890"/>
                  <a:pt x="10251" y="4846"/>
                  <a:pt x="10251" y="4814"/>
                </a:cubicBezTo>
                <a:lnTo>
                  <a:pt x="10251" y="4814"/>
                </a:lnTo>
                <a:cubicBezTo>
                  <a:pt x="10251" y="4808"/>
                  <a:pt x="10245" y="4802"/>
                  <a:pt x="10232" y="4795"/>
                </a:cubicBezTo>
                <a:lnTo>
                  <a:pt x="10232" y="4795"/>
                </a:lnTo>
                <a:cubicBezTo>
                  <a:pt x="10213" y="4789"/>
                  <a:pt x="10194" y="4789"/>
                  <a:pt x="10188" y="4795"/>
                </a:cubicBezTo>
                <a:lnTo>
                  <a:pt x="10188" y="4795"/>
                </a:lnTo>
                <a:cubicBezTo>
                  <a:pt x="10175" y="4808"/>
                  <a:pt x="10163" y="4820"/>
                  <a:pt x="10157" y="4839"/>
                </a:cubicBezTo>
                <a:lnTo>
                  <a:pt x="10157" y="4839"/>
                </a:lnTo>
                <a:cubicBezTo>
                  <a:pt x="10138" y="4883"/>
                  <a:pt x="10119" y="4928"/>
                  <a:pt x="10106" y="4972"/>
                </a:cubicBezTo>
                <a:lnTo>
                  <a:pt x="10106" y="4972"/>
                </a:lnTo>
                <a:cubicBezTo>
                  <a:pt x="9930" y="5513"/>
                  <a:pt x="9671" y="6005"/>
                  <a:pt x="9337" y="6440"/>
                </a:cubicBezTo>
                <a:lnTo>
                  <a:pt x="9337" y="6440"/>
                </a:lnTo>
                <a:cubicBezTo>
                  <a:pt x="9022" y="6849"/>
                  <a:pt x="8808" y="7309"/>
                  <a:pt x="8701" y="7813"/>
                </a:cubicBezTo>
                <a:lnTo>
                  <a:pt x="8701" y="7813"/>
                </a:lnTo>
                <a:cubicBezTo>
                  <a:pt x="8607" y="8229"/>
                  <a:pt x="8443" y="8607"/>
                  <a:pt x="8292" y="8922"/>
                </a:cubicBezTo>
                <a:lnTo>
                  <a:pt x="8292" y="8922"/>
                </a:lnTo>
                <a:cubicBezTo>
                  <a:pt x="8197" y="9124"/>
                  <a:pt x="8109" y="9331"/>
                  <a:pt x="8027" y="9527"/>
                </a:cubicBezTo>
                <a:lnTo>
                  <a:pt x="8027" y="9527"/>
                </a:lnTo>
                <a:cubicBezTo>
                  <a:pt x="7945" y="9722"/>
                  <a:pt x="7901" y="9936"/>
                  <a:pt x="7888" y="10169"/>
                </a:cubicBezTo>
                <a:lnTo>
                  <a:pt x="7888" y="10169"/>
                </a:lnTo>
                <a:cubicBezTo>
                  <a:pt x="7870" y="10510"/>
                  <a:pt x="7863" y="10799"/>
                  <a:pt x="7907" y="11083"/>
                </a:cubicBezTo>
                <a:lnTo>
                  <a:pt x="7907" y="11083"/>
                </a:lnTo>
                <a:cubicBezTo>
                  <a:pt x="7939" y="11240"/>
                  <a:pt x="7945" y="11423"/>
                  <a:pt x="7819" y="11593"/>
                </a:cubicBezTo>
                <a:lnTo>
                  <a:pt x="7819" y="11593"/>
                </a:lnTo>
                <a:lnTo>
                  <a:pt x="7813" y="11600"/>
                </a:lnTo>
                <a:lnTo>
                  <a:pt x="7807" y="11606"/>
                </a:lnTo>
                <a:cubicBezTo>
                  <a:pt x="7731" y="11612"/>
                  <a:pt x="7718" y="11555"/>
                  <a:pt x="7712" y="11530"/>
                </a:cubicBezTo>
                <a:lnTo>
                  <a:pt x="7712" y="11530"/>
                </a:lnTo>
                <a:lnTo>
                  <a:pt x="7712" y="11518"/>
                </a:lnTo>
                <a:cubicBezTo>
                  <a:pt x="7567" y="10976"/>
                  <a:pt x="7517" y="10478"/>
                  <a:pt x="7555" y="9980"/>
                </a:cubicBezTo>
                <a:lnTo>
                  <a:pt x="7555" y="9980"/>
                </a:lnTo>
                <a:cubicBezTo>
                  <a:pt x="7561" y="9911"/>
                  <a:pt x="7573" y="9835"/>
                  <a:pt x="7592" y="9766"/>
                </a:cubicBezTo>
                <a:lnTo>
                  <a:pt x="7592" y="9766"/>
                </a:lnTo>
                <a:cubicBezTo>
                  <a:pt x="7706" y="9262"/>
                  <a:pt x="7794" y="8733"/>
                  <a:pt x="7844" y="8178"/>
                </a:cubicBezTo>
                <a:lnTo>
                  <a:pt x="7844" y="8178"/>
                </a:lnTo>
                <a:cubicBezTo>
                  <a:pt x="7863" y="7996"/>
                  <a:pt x="7888" y="7807"/>
                  <a:pt x="7907" y="7630"/>
                </a:cubicBezTo>
                <a:lnTo>
                  <a:pt x="7907" y="7630"/>
                </a:lnTo>
                <a:lnTo>
                  <a:pt x="7933" y="7435"/>
                </a:lnTo>
                <a:cubicBezTo>
                  <a:pt x="7964" y="7133"/>
                  <a:pt x="8040" y="6818"/>
                  <a:pt x="8159" y="6471"/>
                </a:cubicBezTo>
                <a:lnTo>
                  <a:pt x="8159" y="6471"/>
                </a:lnTo>
                <a:cubicBezTo>
                  <a:pt x="8336" y="5980"/>
                  <a:pt x="8500" y="5482"/>
                  <a:pt x="8670" y="4991"/>
                </a:cubicBezTo>
                <a:lnTo>
                  <a:pt x="8670" y="4991"/>
                </a:lnTo>
                <a:cubicBezTo>
                  <a:pt x="8707" y="4877"/>
                  <a:pt x="8745" y="4764"/>
                  <a:pt x="8783" y="4650"/>
                </a:cubicBezTo>
                <a:lnTo>
                  <a:pt x="8783" y="4650"/>
                </a:lnTo>
                <a:lnTo>
                  <a:pt x="8846" y="4461"/>
                </a:lnTo>
                <a:cubicBezTo>
                  <a:pt x="9167" y="3510"/>
                  <a:pt x="9268" y="2508"/>
                  <a:pt x="9155" y="1488"/>
                </a:cubicBezTo>
                <a:lnTo>
                  <a:pt x="9155" y="1488"/>
                </a:lnTo>
                <a:lnTo>
                  <a:pt x="9142" y="1399"/>
                </a:lnTo>
                <a:cubicBezTo>
                  <a:pt x="9136" y="1299"/>
                  <a:pt x="9123" y="1204"/>
                  <a:pt x="9111" y="1103"/>
                </a:cubicBezTo>
                <a:lnTo>
                  <a:pt x="9111" y="1103"/>
                </a:lnTo>
                <a:cubicBezTo>
                  <a:pt x="9067" y="801"/>
                  <a:pt x="9048" y="517"/>
                  <a:pt x="9048" y="246"/>
                </a:cubicBezTo>
                <a:lnTo>
                  <a:pt x="9048" y="246"/>
                </a:lnTo>
                <a:lnTo>
                  <a:pt x="9048" y="234"/>
                </a:lnTo>
                <a:cubicBezTo>
                  <a:pt x="9048" y="177"/>
                  <a:pt x="9048" y="114"/>
                  <a:pt x="9041" y="57"/>
                </a:cubicBezTo>
                <a:lnTo>
                  <a:pt x="9041" y="57"/>
                </a:lnTo>
                <a:cubicBezTo>
                  <a:pt x="9035" y="39"/>
                  <a:pt x="9010" y="20"/>
                  <a:pt x="8985" y="1"/>
                </a:cubicBezTo>
                <a:lnTo>
                  <a:pt x="8985" y="1"/>
                </a:lnTo>
                <a:cubicBezTo>
                  <a:pt x="8985" y="1"/>
                  <a:pt x="8985" y="1"/>
                  <a:pt x="8985" y="1"/>
                </a:cubicBezTo>
                <a:lnTo>
                  <a:pt x="8985" y="1"/>
                </a:lnTo>
                <a:cubicBezTo>
                  <a:pt x="8978" y="1"/>
                  <a:pt x="8966" y="7"/>
                  <a:pt x="8953" y="20"/>
                </a:cubicBezTo>
                <a:moveTo>
                  <a:pt x="10175" y="14970"/>
                </a:moveTo>
                <a:cubicBezTo>
                  <a:pt x="10163" y="14964"/>
                  <a:pt x="10150" y="14958"/>
                  <a:pt x="10138" y="14951"/>
                </a:cubicBezTo>
                <a:lnTo>
                  <a:pt x="10138" y="14951"/>
                </a:lnTo>
                <a:cubicBezTo>
                  <a:pt x="10112" y="14939"/>
                  <a:pt x="10087" y="14926"/>
                  <a:pt x="10075" y="14913"/>
                </a:cubicBezTo>
                <a:lnTo>
                  <a:pt x="10075" y="14913"/>
                </a:lnTo>
                <a:cubicBezTo>
                  <a:pt x="9797" y="14643"/>
                  <a:pt x="9520" y="14378"/>
                  <a:pt x="9243" y="14113"/>
                </a:cubicBezTo>
                <a:lnTo>
                  <a:pt x="9243" y="14113"/>
                </a:lnTo>
                <a:lnTo>
                  <a:pt x="9130" y="14006"/>
                </a:lnTo>
                <a:cubicBezTo>
                  <a:pt x="9073" y="13950"/>
                  <a:pt x="9035" y="13880"/>
                  <a:pt x="9010" y="13786"/>
                </a:cubicBezTo>
                <a:lnTo>
                  <a:pt x="9010" y="13786"/>
                </a:lnTo>
                <a:cubicBezTo>
                  <a:pt x="8909" y="13408"/>
                  <a:pt x="8878" y="13061"/>
                  <a:pt x="8903" y="12740"/>
                </a:cubicBezTo>
                <a:lnTo>
                  <a:pt x="8903" y="12740"/>
                </a:lnTo>
                <a:cubicBezTo>
                  <a:pt x="8928" y="12463"/>
                  <a:pt x="9022" y="12217"/>
                  <a:pt x="9193" y="12022"/>
                </a:cubicBezTo>
                <a:lnTo>
                  <a:pt x="9193" y="12022"/>
                </a:lnTo>
                <a:lnTo>
                  <a:pt x="9230" y="11978"/>
                </a:lnTo>
                <a:cubicBezTo>
                  <a:pt x="9300" y="11902"/>
                  <a:pt x="9363" y="11820"/>
                  <a:pt x="9438" y="11751"/>
                </a:cubicBezTo>
                <a:lnTo>
                  <a:pt x="9438" y="11751"/>
                </a:lnTo>
                <a:cubicBezTo>
                  <a:pt x="9665" y="11530"/>
                  <a:pt x="9823" y="11285"/>
                  <a:pt x="9911" y="11014"/>
                </a:cubicBezTo>
                <a:lnTo>
                  <a:pt x="9911" y="11014"/>
                </a:lnTo>
                <a:cubicBezTo>
                  <a:pt x="9930" y="10957"/>
                  <a:pt x="9949" y="10900"/>
                  <a:pt x="9974" y="10850"/>
                </a:cubicBezTo>
                <a:lnTo>
                  <a:pt x="9974" y="10850"/>
                </a:lnTo>
                <a:lnTo>
                  <a:pt x="10005" y="10755"/>
                </a:lnTo>
                <a:lnTo>
                  <a:pt x="10100" y="10755"/>
                </a:lnTo>
                <a:lnTo>
                  <a:pt x="10094" y="10780"/>
                </a:lnTo>
                <a:cubicBezTo>
                  <a:pt x="10087" y="11064"/>
                  <a:pt x="10138" y="11348"/>
                  <a:pt x="10182" y="11625"/>
                </a:cubicBezTo>
                <a:lnTo>
                  <a:pt x="10182" y="11625"/>
                </a:lnTo>
                <a:lnTo>
                  <a:pt x="10194" y="11688"/>
                </a:lnTo>
                <a:cubicBezTo>
                  <a:pt x="10257" y="12034"/>
                  <a:pt x="10238" y="12362"/>
                  <a:pt x="10144" y="12696"/>
                </a:cubicBezTo>
                <a:lnTo>
                  <a:pt x="10144" y="12696"/>
                </a:lnTo>
                <a:cubicBezTo>
                  <a:pt x="10125" y="12771"/>
                  <a:pt x="10106" y="12834"/>
                  <a:pt x="10094" y="12904"/>
                </a:cubicBezTo>
                <a:lnTo>
                  <a:pt x="10094" y="12904"/>
                </a:lnTo>
                <a:cubicBezTo>
                  <a:pt x="10087" y="12954"/>
                  <a:pt x="10075" y="13011"/>
                  <a:pt x="10062" y="13061"/>
                </a:cubicBezTo>
                <a:lnTo>
                  <a:pt x="10062" y="13061"/>
                </a:lnTo>
                <a:cubicBezTo>
                  <a:pt x="10037" y="13212"/>
                  <a:pt x="10005" y="13364"/>
                  <a:pt x="9999" y="13515"/>
                </a:cubicBezTo>
                <a:lnTo>
                  <a:pt x="9999" y="13515"/>
                </a:lnTo>
                <a:cubicBezTo>
                  <a:pt x="9968" y="13918"/>
                  <a:pt x="10031" y="14296"/>
                  <a:pt x="10182" y="14630"/>
                </a:cubicBezTo>
                <a:lnTo>
                  <a:pt x="10182" y="14630"/>
                </a:lnTo>
                <a:cubicBezTo>
                  <a:pt x="10226" y="14731"/>
                  <a:pt x="10226" y="14832"/>
                  <a:pt x="10220" y="14951"/>
                </a:cubicBezTo>
                <a:lnTo>
                  <a:pt x="10220" y="14951"/>
                </a:lnTo>
                <a:lnTo>
                  <a:pt x="10213" y="14989"/>
                </a:lnTo>
                <a:lnTo>
                  <a:pt x="10175" y="14970"/>
                </a:lnTo>
                <a:close/>
                <a:moveTo>
                  <a:pt x="12097" y="17182"/>
                </a:moveTo>
                <a:cubicBezTo>
                  <a:pt x="12072" y="17175"/>
                  <a:pt x="12047" y="17169"/>
                  <a:pt x="12028" y="17169"/>
                </a:cubicBezTo>
                <a:lnTo>
                  <a:pt x="12028" y="17169"/>
                </a:lnTo>
                <a:cubicBezTo>
                  <a:pt x="11990" y="17156"/>
                  <a:pt x="11965" y="17150"/>
                  <a:pt x="11940" y="17144"/>
                </a:cubicBezTo>
                <a:lnTo>
                  <a:pt x="11940" y="17144"/>
                </a:lnTo>
                <a:cubicBezTo>
                  <a:pt x="11807" y="17087"/>
                  <a:pt x="11650" y="17024"/>
                  <a:pt x="11505" y="16955"/>
                </a:cubicBezTo>
                <a:lnTo>
                  <a:pt x="11505" y="16955"/>
                </a:lnTo>
                <a:cubicBezTo>
                  <a:pt x="10950" y="16690"/>
                  <a:pt x="10509" y="16552"/>
                  <a:pt x="10068" y="16501"/>
                </a:cubicBezTo>
                <a:lnTo>
                  <a:pt x="10068" y="16501"/>
                </a:lnTo>
                <a:cubicBezTo>
                  <a:pt x="10049" y="16501"/>
                  <a:pt x="10037" y="16489"/>
                  <a:pt x="10018" y="16476"/>
                </a:cubicBezTo>
                <a:lnTo>
                  <a:pt x="10018" y="16476"/>
                </a:lnTo>
                <a:cubicBezTo>
                  <a:pt x="10012" y="16470"/>
                  <a:pt x="10005" y="16463"/>
                  <a:pt x="9999" y="16463"/>
                </a:cubicBezTo>
                <a:lnTo>
                  <a:pt x="9999" y="16463"/>
                </a:lnTo>
                <a:lnTo>
                  <a:pt x="9974" y="16444"/>
                </a:lnTo>
                <a:lnTo>
                  <a:pt x="9999" y="16419"/>
                </a:lnTo>
                <a:cubicBezTo>
                  <a:pt x="10012" y="16407"/>
                  <a:pt x="10031" y="16388"/>
                  <a:pt x="10043" y="16375"/>
                </a:cubicBezTo>
                <a:lnTo>
                  <a:pt x="10043" y="16375"/>
                </a:lnTo>
                <a:cubicBezTo>
                  <a:pt x="10194" y="16237"/>
                  <a:pt x="10364" y="16129"/>
                  <a:pt x="10522" y="16035"/>
                </a:cubicBezTo>
                <a:lnTo>
                  <a:pt x="10522" y="16035"/>
                </a:lnTo>
                <a:cubicBezTo>
                  <a:pt x="10585" y="15997"/>
                  <a:pt x="10654" y="15991"/>
                  <a:pt x="10730" y="16022"/>
                </a:cubicBezTo>
                <a:lnTo>
                  <a:pt x="10730" y="16022"/>
                </a:lnTo>
                <a:cubicBezTo>
                  <a:pt x="10787" y="16041"/>
                  <a:pt x="10843" y="16066"/>
                  <a:pt x="10900" y="16085"/>
                </a:cubicBezTo>
                <a:lnTo>
                  <a:pt x="10900" y="16085"/>
                </a:lnTo>
                <a:cubicBezTo>
                  <a:pt x="10994" y="16117"/>
                  <a:pt x="11095" y="16155"/>
                  <a:pt x="11190" y="16192"/>
                </a:cubicBezTo>
                <a:lnTo>
                  <a:pt x="11190" y="16192"/>
                </a:lnTo>
                <a:cubicBezTo>
                  <a:pt x="11372" y="16262"/>
                  <a:pt x="11517" y="16369"/>
                  <a:pt x="11631" y="16507"/>
                </a:cubicBezTo>
                <a:lnTo>
                  <a:pt x="11631" y="16507"/>
                </a:lnTo>
                <a:cubicBezTo>
                  <a:pt x="11725" y="16621"/>
                  <a:pt x="11820" y="16734"/>
                  <a:pt x="11914" y="16848"/>
                </a:cubicBezTo>
                <a:lnTo>
                  <a:pt x="11914" y="16848"/>
                </a:lnTo>
                <a:cubicBezTo>
                  <a:pt x="11971" y="16917"/>
                  <a:pt x="12028" y="16980"/>
                  <a:pt x="12084" y="17049"/>
                </a:cubicBezTo>
                <a:lnTo>
                  <a:pt x="12084" y="17049"/>
                </a:lnTo>
                <a:cubicBezTo>
                  <a:pt x="12097" y="17062"/>
                  <a:pt x="12103" y="17074"/>
                  <a:pt x="12110" y="17100"/>
                </a:cubicBezTo>
                <a:lnTo>
                  <a:pt x="12110" y="17100"/>
                </a:lnTo>
                <a:cubicBezTo>
                  <a:pt x="12116" y="17112"/>
                  <a:pt x="12122" y="17131"/>
                  <a:pt x="12129" y="17150"/>
                </a:cubicBezTo>
                <a:lnTo>
                  <a:pt x="12129" y="17150"/>
                </a:lnTo>
                <a:lnTo>
                  <a:pt x="12147" y="17200"/>
                </a:lnTo>
                <a:close/>
                <a:moveTo>
                  <a:pt x="11448" y="17119"/>
                </a:moveTo>
                <a:cubicBezTo>
                  <a:pt x="11517" y="17093"/>
                  <a:pt x="11580" y="17100"/>
                  <a:pt x="11650" y="17131"/>
                </a:cubicBezTo>
                <a:lnTo>
                  <a:pt x="11650" y="17131"/>
                </a:lnTo>
                <a:cubicBezTo>
                  <a:pt x="11858" y="17219"/>
                  <a:pt x="12034" y="17276"/>
                  <a:pt x="12198" y="17301"/>
                </a:cubicBezTo>
                <a:lnTo>
                  <a:pt x="12198" y="17301"/>
                </a:lnTo>
                <a:cubicBezTo>
                  <a:pt x="12261" y="17314"/>
                  <a:pt x="12311" y="17345"/>
                  <a:pt x="12355" y="17402"/>
                </a:cubicBezTo>
                <a:lnTo>
                  <a:pt x="12355" y="17402"/>
                </a:lnTo>
                <a:lnTo>
                  <a:pt x="12399" y="17465"/>
                </a:lnTo>
                <a:cubicBezTo>
                  <a:pt x="12444" y="17528"/>
                  <a:pt x="12494" y="17597"/>
                  <a:pt x="12538" y="17667"/>
                </a:cubicBezTo>
                <a:lnTo>
                  <a:pt x="12538" y="17667"/>
                </a:lnTo>
                <a:cubicBezTo>
                  <a:pt x="12752" y="17988"/>
                  <a:pt x="12910" y="18271"/>
                  <a:pt x="13042" y="18568"/>
                </a:cubicBezTo>
                <a:lnTo>
                  <a:pt x="13042" y="18568"/>
                </a:lnTo>
                <a:lnTo>
                  <a:pt x="13055" y="18605"/>
                </a:lnTo>
                <a:lnTo>
                  <a:pt x="13017" y="18605"/>
                </a:lnTo>
                <a:cubicBezTo>
                  <a:pt x="12910" y="18605"/>
                  <a:pt x="12834" y="18580"/>
                  <a:pt x="12771" y="18555"/>
                </a:cubicBezTo>
                <a:lnTo>
                  <a:pt x="12771" y="18555"/>
                </a:lnTo>
                <a:lnTo>
                  <a:pt x="12727" y="18542"/>
                </a:lnTo>
                <a:cubicBezTo>
                  <a:pt x="12381" y="18423"/>
                  <a:pt x="12009" y="18328"/>
                  <a:pt x="11587" y="18259"/>
                </a:cubicBezTo>
                <a:lnTo>
                  <a:pt x="11587" y="18259"/>
                </a:lnTo>
                <a:cubicBezTo>
                  <a:pt x="11171" y="18190"/>
                  <a:pt x="10761" y="18227"/>
                  <a:pt x="10377" y="18360"/>
                </a:cubicBezTo>
                <a:lnTo>
                  <a:pt x="10377" y="18360"/>
                </a:lnTo>
                <a:cubicBezTo>
                  <a:pt x="10358" y="18366"/>
                  <a:pt x="10301" y="18379"/>
                  <a:pt x="10301" y="18379"/>
                </a:cubicBezTo>
                <a:lnTo>
                  <a:pt x="10301" y="18379"/>
                </a:lnTo>
                <a:cubicBezTo>
                  <a:pt x="10264" y="18391"/>
                  <a:pt x="10226" y="18404"/>
                  <a:pt x="10194" y="18416"/>
                </a:cubicBezTo>
                <a:lnTo>
                  <a:pt x="10194" y="18416"/>
                </a:lnTo>
                <a:cubicBezTo>
                  <a:pt x="9854" y="18549"/>
                  <a:pt x="9495" y="18662"/>
                  <a:pt x="9130" y="18757"/>
                </a:cubicBezTo>
                <a:lnTo>
                  <a:pt x="9130" y="18757"/>
                </a:lnTo>
                <a:cubicBezTo>
                  <a:pt x="8852" y="18832"/>
                  <a:pt x="8575" y="18952"/>
                  <a:pt x="8292" y="19116"/>
                </a:cubicBezTo>
                <a:lnTo>
                  <a:pt x="8292" y="19116"/>
                </a:lnTo>
                <a:cubicBezTo>
                  <a:pt x="8115" y="19217"/>
                  <a:pt x="7964" y="19298"/>
                  <a:pt x="7819" y="19374"/>
                </a:cubicBezTo>
                <a:lnTo>
                  <a:pt x="7819" y="19374"/>
                </a:lnTo>
                <a:cubicBezTo>
                  <a:pt x="7529" y="19519"/>
                  <a:pt x="7221" y="19607"/>
                  <a:pt x="6906" y="19632"/>
                </a:cubicBezTo>
                <a:lnTo>
                  <a:pt x="6906" y="19632"/>
                </a:lnTo>
                <a:cubicBezTo>
                  <a:pt x="6887" y="19632"/>
                  <a:pt x="6868" y="19632"/>
                  <a:pt x="6836" y="19632"/>
                </a:cubicBezTo>
                <a:lnTo>
                  <a:pt x="6836" y="19632"/>
                </a:lnTo>
                <a:cubicBezTo>
                  <a:pt x="6811" y="19626"/>
                  <a:pt x="6792" y="19626"/>
                  <a:pt x="6761" y="19626"/>
                </a:cubicBezTo>
                <a:lnTo>
                  <a:pt x="6761" y="19626"/>
                </a:lnTo>
                <a:lnTo>
                  <a:pt x="6660" y="19620"/>
                </a:lnTo>
                <a:lnTo>
                  <a:pt x="6849" y="19525"/>
                </a:lnTo>
                <a:cubicBezTo>
                  <a:pt x="6899" y="19500"/>
                  <a:pt x="6937" y="19475"/>
                  <a:pt x="6975" y="19456"/>
                </a:cubicBezTo>
                <a:lnTo>
                  <a:pt x="6975" y="19456"/>
                </a:lnTo>
                <a:cubicBezTo>
                  <a:pt x="7340" y="19280"/>
                  <a:pt x="7668" y="19053"/>
                  <a:pt x="7958" y="18782"/>
                </a:cubicBezTo>
                <a:lnTo>
                  <a:pt x="7958" y="18782"/>
                </a:lnTo>
                <a:cubicBezTo>
                  <a:pt x="8021" y="18725"/>
                  <a:pt x="8084" y="18668"/>
                  <a:pt x="8140" y="18605"/>
                </a:cubicBezTo>
                <a:lnTo>
                  <a:pt x="8140" y="18605"/>
                </a:lnTo>
                <a:cubicBezTo>
                  <a:pt x="8329" y="18410"/>
                  <a:pt x="8500" y="18202"/>
                  <a:pt x="8670" y="17994"/>
                </a:cubicBezTo>
                <a:lnTo>
                  <a:pt x="8670" y="17994"/>
                </a:lnTo>
                <a:lnTo>
                  <a:pt x="8808" y="17824"/>
                </a:lnTo>
                <a:cubicBezTo>
                  <a:pt x="8878" y="17742"/>
                  <a:pt x="8941" y="17654"/>
                  <a:pt x="9016" y="17578"/>
                </a:cubicBezTo>
                <a:lnTo>
                  <a:pt x="9016" y="17578"/>
                </a:lnTo>
                <a:cubicBezTo>
                  <a:pt x="9035" y="17560"/>
                  <a:pt x="9054" y="17541"/>
                  <a:pt x="9073" y="17522"/>
                </a:cubicBezTo>
                <a:lnTo>
                  <a:pt x="9073" y="17522"/>
                </a:lnTo>
                <a:cubicBezTo>
                  <a:pt x="9249" y="17364"/>
                  <a:pt x="9470" y="17263"/>
                  <a:pt x="9734" y="17232"/>
                </a:cubicBezTo>
                <a:lnTo>
                  <a:pt x="9734" y="17232"/>
                </a:lnTo>
                <a:cubicBezTo>
                  <a:pt x="9974" y="17200"/>
                  <a:pt x="10226" y="17219"/>
                  <a:pt x="10440" y="17238"/>
                </a:cubicBezTo>
                <a:lnTo>
                  <a:pt x="10440" y="17238"/>
                </a:lnTo>
                <a:cubicBezTo>
                  <a:pt x="10528" y="17245"/>
                  <a:pt x="10610" y="17245"/>
                  <a:pt x="10692" y="17245"/>
                </a:cubicBezTo>
                <a:lnTo>
                  <a:pt x="10692" y="17245"/>
                </a:lnTo>
                <a:cubicBezTo>
                  <a:pt x="10976" y="17245"/>
                  <a:pt x="11221" y="17207"/>
                  <a:pt x="11448" y="17119"/>
                </a:cubicBezTo>
                <a:moveTo>
                  <a:pt x="9457" y="20067"/>
                </a:moveTo>
                <a:cubicBezTo>
                  <a:pt x="9464" y="20054"/>
                  <a:pt x="9470" y="20048"/>
                  <a:pt x="9476" y="20042"/>
                </a:cubicBezTo>
                <a:lnTo>
                  <a:pt x="9476" y="20042"/>
                </a:lnTo>
                <a:cubicBezTo>
                  <a:pt x="9539" y="19985"/>
                  <a:pt x="9608" y="19960"/>
                  <a:pt x="9671" y="19935"/>
                </a:cubicBezTo>
                <a:lnTo>
                  <a:pt x="9671" y="19935"/>
                </a:lnTo>
                <a:cubicBezTo>
                  <a:pt x="9684" y="19935"/>
                  <a:pt x="9697" y="19928"/>
                  <a:pt x="9709" y="19922"/>
                </a:cubicBezTo>
                <a:lnTo>
                  <a:pt x="9709" y="19922"/>
                </a:lnTo>
                <a:lnTo>
                  <a:pt x="9829" y="19878"/>
                </a:lnTo>
                <a:cubicBezTo>
                  <a:pt x="10144" y="19758"/>
                  <a:pt x="10478" y="19632"/>
                  <a:pt x="10812" y="19513"/>
                </a:cubicBezTo>
                <a:lnTo>
                  <a:pt x="10812" y="19513"/>
                </a:lnTo>
                <a:cubicBezTo>
                  <a:pt x="11196" y="19380"/>
                  <a:pt x="11517" y="19191"/>
                  <a:pt x="11795" y="18939"/>
                </a:cubicBezTo>
                <a:lnTo>
                  <a:pt x="11795" y="18939"/>
                </a:lnTo>
                <a:cubicBezTo>
                  <a:pt x="11807" y="18927"/>
                  <a:pt x="11858" y="18876"/>
                  <a:pt x="11864" y="18870"/>
                </a:cubicBezTo>
                <a:lnTo>
                  <a:pt x="11864" y="18870"/>
                </a:lnTo>
                <a:cubicBezTo>
                  <a:pt x="11927" y="18813"/>
                  <a:pt x="11996" y="18763"/>
                  <a:pt x="12059" y="18719"/>
                </a:cubicBezTo>
                <a:lnTo>
                  <a:pt x="12059" y="18719"/>
                </a:lnTo>
                <a:cubicBezTo>
                  <a:pt x="12255" y="18599"/>
                  <a:pt x="12437" y="18561"/>
                  <a:pt x="12607" y="18599"/>
                </a:cubicBezTo>
                <a:lnTo>
                  <a:pt x="12607" y="18599"/>
                </a:lnTo>
                <a:cubicBezTo>
                  <a:pt x="12733" y="18631"/>
                  <a:pt x="12853" y="18668"/>
                  <a:pt x="12966" y="18706"/>
                </a:cubicBezTo>
                <a:lnTo>
                  <a:pt x="12966" y="18706"/>
                </a:lnTo>
                <a:cubicBezTo>
                  <a:pt x="13017" y="18725"/>
                  <a:pt x="13074" y="18744"/>
                  <a:pt x="13124" y="18757"/>
                </a:cubicBezTo>
                <a:lnTo>
                  <a:pt x="13124" y="18757"/>
                </a:lnTo>
                <a:lnTo>
                  <a:pt x="13124" y="18763"/>
                </a:lnTo>
                <a:lnTo>
                  <a:pt x="13137" y="18769"/>
                </a:lnTo>
                <a:cubicBezTo>
                  <a:pt x="13332" y="19217"/>
                  <a:pt x="13540" y="19752"/>
                  <a:pt x="13678" y="20376"/>
                </a:cubicBezTo>
                <a:lnTo>
                  <a:pt x="13678" y="20376"/>
                </a:lnTo>
                <a:lnTo>
                  <a:pt x="13691" y="20426"/>
                </a:lnTo>
                <a:lnTo>
                  <a:pt x="13596" y="20382"/>
                </a:lnTo>
                <a:cubicBezTo>
                  <a:pt x="13565" y="20369"/>
                  <a:pt x="13552" y="20363"/>
                  <a:pt x="13546" y="20357"/>
                </a:cubicBezTo>
                <a:lnTo>
                  <a:pt x="13546" y="20357"/>
                </a:lnTo>
                <a:cubicBezTo>
                  <a:pt x="13483" y="20325"/>
                  <a:pt x="13426" y="20288"/>
                  <a:pt x="13370" y="20250"/>
                </a:cubicBezTo>
                <a:lnTo>
                  <a:pt x="13370" y="20250"/>
                </a:lnTo>
                <a:cubicBezTo>
                  <a:pt x="13244" y="20174"/>
                  <a:pt x="13124" y="20099"/>
                  <a:pt x="12992" y="20036"/>
                </a:cubicBezTo>
                <a:lnTo>
                  <a:pt x="12992" y="20036"/>
                </a:lnTo>
                <a:cubicBezTo>
                  <a:pt x="12185" y="19651"/>
                  <a:pt x="11448" y="19588"/>
                  <a:pt x="10749" y="19840"/>
                </a:cubicBezTo>
                <a:lnTo>
                  <a:pt x="10749" y="19840"/>
                </a:lnTo>
                <a:lnTo>
                  <a:pt x="10679" y="19865"/>
                </a:lnTo>
                <a:cubicBezTo>
                  <a:pt x="10591" y="19897"/>
                  <a:pt x="10497" y="19928"/>
                  <a:pt x="10415" y="19973"/>
                </a:cubicBezTo>
                <a:lnTo>
                  <a:pt x="10415" y="19973"/>
                </a:lnTo>
                <a:cubicBezTo>
                  <a:pt x="10283" y="20036"/>
                  <a:pt x="10131" y="20092"/>
                  <a:pt x="9949" y="20080"/>
                </a:cubicBezTo>
                <a:lnTo>
                  <a:pt x="9949" y="20080"/>
                </a:lnTo>
                <a:cubicBezTo>
                  <a:pt x="9873" y="20067"/>
                  <a:pt x="9791" y="20080"/>
                  <a:pt x="9709" y="20092"/>
                </a:cubicBezTo>
                <a:lnTo>
                  <a:pt x="9709" y="20092"/>
                </a:lnTo>
                <a:cubicBezTo>
                  <a:pt x="9671" y="20099"/>
                  <a:pt x="9634" y="20099"/>
                  <a:pt x="9596" y="20105"/>
                </a:cubicBezTo>
                <a:lnTo>
                  <a:pt x="9596" y="20105"/>
                </a:lnTo>
                <a:cubicBezTo>
                  <a:pt x="9571" y="20105"/>
                  <a:pt x="9552" y="20105"/>
                  <a:pt x="9527" y="20105"/>
                </a:cubicBezTo>
                <a:lnTo>
                  <a:pt x="9527" y="20105"/>
                </a:lnTo>
                <a:lnTo>
                  <a:pt x="9407" y="20111"/>
                </a:lnTo>
                <a:close/>
                <a:moveTo>
                  <a:pt x="13886" y="21976"/>
                </a:moveTo>
                <a:cubicBezTo>
                  <a:pt x="13867" y="21970"/>
                  <a:pt x="13855" y="21963"/>
                  <a:pt x="13836" y="21957"/>
                </a:cubicBezTo>
                <a:lnTo>
                  <a:pt x="13836" y="21957"/>
                </a:lnTo>
                <a:cubicBezTo>
                  <a:pt x="13804" y="21945"/>
                  <a:pt x="13779" y="21938"/>
                  <a:pt x="13754" y="21919"/>
                </a:cubicBezTo>
                <a:lnTo>
                  <a:pt x="13754" y="21919"/>
                </a:lnTo>
                <a:cubicBezTo>
                  <a:pt x="13659" y="21844"/>
                  <a:pt x="13571" y="21781"/>
                  <a:pt x="13489" y="21699"/>
                </a:cubicBezTo>
                <a:lnTo>
                  <a:pt x="13489" y="21699"/>
                </a:lnTo>
                <a:cubicBezTo>
                  <a:pt x="13401" y="21604"/>
                  <a:pt x="13319" y="21510"/>
                  <a:pt x="13231" y="21415"/>
                </a:cubicBezTo>
                <a:lnTo>
                  <a:pt x="13231" y="21415"/>
                </a:lnTo>
                <a:lnTo>
                  <a:pt x="13225" y="21409"/>
                </a:lnTo>
                <a:cubicBezTo>
                  <a:pt x="13187" y="21365"/>
                  <a:pt x="13155" y="21327"/>
                  <a:pt x="13118" y="21283"/>
                </a:cubicBezTo>
                <a:lnTo>
                  <a:pt x="13118" y="21283"/>
                </a:lnTo>
                <a:lnTo>
                  <a:pt x="13086" y="21245"/>
                </a:lnTo>
                <a:cubicBezTo>
                  <a:pt x="12929" y="21075"/>
                  <a:pt x="12765" y="20892"/>
                  <a:pt x="12563" y="20766"/>
                </a:cubicBezTo>
                <a:lnTo>
                  <a:pt x="12563" y="20766"/>
                </a:lnTo>
                <a:cubicBezTo>
                  <a:pt x="12551" y="20754"/>
                  <a:pt x="12538" y="20735"/>
                  <a:pt x="12525" y="20716"/>
                </a:cubicBezTo>
                <a:lnTo>
                  <a:pt x="12525" y="20716"/>
                </a:lnTo>
                <a:cubicBezTo>
                  <a:pt x="12519" y="20703"/>
                  <a:pt x="12513" y="20697"/>
                  <a:pt x="12500" y="20684"/>
                </a:cubicBezTo>
                <a:lnTo>
                  <a:pt x="12500" y="20684"/>
                </a:lnTo>
                <a:lnTo>
                  <a:pt x="12475" y="20647"/>
                </a:lnTo>
                <a:lnTo>
                  <a:pt x="12727" y="20590"/>
                </a:lnTo>
                <a:cubicBezTo>
                  <a:pt x="12954" y="20533"/>
                  <a:pt x="13168" y="20477"/>
                  <a:pt x="13382" y="20426"/>
                </a:cubicBezTo>
                <a:lnTo>
                  <a:pt x="13382" y="20426"/>
                </a:lnTo>
                <a:cubicBezTo>
                  <a:pt x="13426" y="20420"/>
                  <a:pt x="13483" y="20432"/>
                  <a:pt x="13521" y="20458"/>
                </a:cubicBezTo>
                <a:lnTo>
                  <a:pt x="13521" y="20458"/>
                </a:lnTo>
                <a:cubicBezTo>
                  <a:pt x="13678" y="20571"/>
                  <a:pt x="13760" y="20697"/>
                  <a:pt x="13786" y="20855"/>
                </a:cubicBezTo>
                <a:lnTo>
                  <a:pt x="13786" y="20855"/>
                </a:lnTo>
                <a:cubicBezTo>
                  <a:pt x="13811" y="21069"/>
                  <a:pt x="13842" y="21283"/>
                  <a:pt x="13874" y="21497"/>
                </a:cubicBezTo>
                <a:lnTo>
                  <a:pt x="13874" y="21497"/>
                </a:lnTo>
                <a:cubicBezTo>
                  <a:pt x="13893" y="21617"/>
                  <a:pt x="13905" y="21730"/>
                  <a:pt x="13924" y="21844"/>
                </a:cubicBezTo>
                <a:lnTo>
                  <a:pt x="13924" y="21844"/>
                </a:lnTo>
                <a:cubicBezTo>
                  <a:pt x="13924" y="21869"/>
                  <a:pt x="13924" y="21888"/>
                  <a:pt x="13924" y="21913"/>
                </a:cubicBezTo>
                <a:lnTo>
                  <a:pt x="13924" y="21913"/>
                </a:lnTo>
                <a:cubicBezTo>
                  <a:pt x="13924" y="21926"/>
                  <a:pt x="13918" y="21938"/>
                  <a:pt x="13918" y="21951"/>
                </a:cubicBezTo>
                <a:lnTo>
                  <a:pt x="13918" y="21951"/>
                </a:lnTo>
                <a:lnTo>
                  <a:pt x="13918" y="21989"/>
                </a:lnTo>
                <a:lnTo>
                  <a:pt x="13886" y="21976"/>
                </a:lnTo>
                <a:close/>
                <a:moveTo>
                  <a:pt x="9923" y="22360"/>
                </a:moveTo>
                <a:cubicBezTo>
                  <a:pt x="10264" y="22260"/>
                  <a:pt x="10572" y="22096"/>
                  <a:pt x="10837" y="21951"/>
                </a:cubicBezTo>
                <a:lnTo>
                  <a:pt x="10837" y="21951"/>
                </a:lnTo>
                <a:cubicBezTo>
                  <a:pt x="11001" y="21856"/>
                  <a:pt x="11152" y="21774"/>
                  <a:pt x="11309" y="21705"/>
                </a:cubicBezTo>
                <a:lnTo>
                  <a:pt x="11309" y="21705"/>
                </a:lnTo>
                <a:cubicBezTo>
                  <a:pt x="11587" y="21579"/>
                  <a:pt x="11858" y="21560"/>
                  <a:pt x="12141" y="21642"/>
                </a:cubicBezTo>
                <a:lnTo>
                  <a:pt x="12141" y="21642"/>
                </a:lnTo>
                <a:cubicBezTo>
                  <a:pt x="12570" y="21756"/>
                  <a:pt x="13023" y="21844"/>
                  <a:pt x="13502" y="21900"/>
                </a:cubicBezTo>
                <a:lnTo>
                  <a:pt x="13502" y="21900"/>
                </a:lnTo>
                <a:cubicBezTo>
                  <a:pt x="13540" y="21907"/>
                  <a:pt x="13578" y="21919"/>
                  <a:pt x="13615" y="21938"/>
                </a:cubicBezTo>
                <a:lnTo>
                  <a:pt x="13615" y="21938"/>
                </a:lnTo>
                <a:cubicBezTo>
                  <a:pt x="13691" y="21982"/>
                  <a:pt x="13767" y="22020"/>
                  <a:pt x="13849" y="22064"/>
                </a:cubicBezTo>
                <a:lnTo>
                  <a:pt x="13849" y="22064"/>
                </a:lnTo>
                <a:lnTo>
                  <a:pt x="13956" y="22127"/>
                </a:lnTo>
                <a:lnTo>
                  <a:pt x="14044" y="22997"/>
                </a:lnTo>
                <a:lnTo>
                  <a:pt x="14019" y="22997"/>
                </a:lnTo>
                <a:cubicBezTo>
                  <a:pt x="13874" y="23016"/>
                  <a:pt x="13735" y="22997"/>
                  <a:pt x="13578" y="22940"/>
                </a:cubicBezTo>
                <a:lnTo>
                  <a:pt x="13578" y="22940"/>
                </a:lnTo>
                <a:cubicBezTo>
                  <a:pt x="13433" y="22890"/>
                  <a:pt x="13281" y="22820"/>
                  <a:pt x="13118" y="22745"/>
                </a:cubicBezTo>
                <a:lnTo>
                  <a:pt x="13118" y="22745"/>
                </a:lnTo>
                <a:cubicBezTo>
                  <a:pt x="12992" y="22682"/>
                  <a:pt x="12866" y="22619"/>
                  <a:pt x="12746" y="22562"/>
                </a:cubicBezTo>
                <a:lnTo>
                  <a:pt x="12746" y="22562"/>
                </a:lnTo>
                <a:cubicBezTo>
                  <a:pt x="12607" y="22486"/>
                  <a:pt x="12469" y="22417"/>
                  <a:pt x="12330" y="22354"/>
                </a:cubicBezTo>
                <a:lnTo>
                  <a:pt x="12330" y="22354"/>
                </a:lnTo>
                <a:cubicBezTo>
                  <a:pt x="11587" y="22001"/>
                  <a:pt x="10850" y="22026"/>
                  <a:pt x="10144" y="22423"/>
                </a:cubicBezTo>
                <a:lnTo>
                  <a:pt x="10144" y="22423"/>
                </a:lnTo>
                <a:lnTo>
                  <a:pt x="10043" y="22480"/>
                </a:lnTo>
                <a:cubicBezTo>
                  <a:pt x="9936" y="22543"/>
                  <a:pt x="9835" y="22600"/>
                  <a:pt x="9728" y="22656"/>
                </a:cubicBezTo>
                <a:lnTo>
                  <a:pt x="9728" y="22656"/>
                </a:lnTo>
                <a:cubicBezTo>
                  <a:pt x="9300" y="22890"/>
                  <a:pt x="8852" y="23135"/>
                  <a:pt x="8418" y="23375"/>
                </a:cubicBezTo>
                <a:lnTo>
                  <a:pt x="8418" y="23375"/>
                </a:lnTo>
                <a:cubicBezTo>
                  <a:pt x="8348" y="23412"/>
                  <a:pt x="8273" y="23438"/>
                  <a:pt x="8203" y="23469"/>
                </a:cubicBezTo>
                <a:lnTo>
                  <a:pt x="8203" y="23469"/>
                </a:lnTo>
                <a:lnTo>
                  <a:pt x="8159" y="23482"/>
                </a:lnTo>
                <a:cubicBezTo>
                  <a:pt x="8140" y="23488"/>
                  <a:pt x="8122" y="23488"/>
                  <a:pt x="8103" y="23482"/>
                </a:cubicBezTo>
                <a:lnTo>
                  <a:pt x="8103" y="23482"/>
                </a:lnTo>
                <a:cubicBezTo>
                  <a:pt x="8096" y="23482"/>
                  <a:pt x="8096" y="23482"/>
                  <a:pt x="8090" y="23482"/>
                </a:cubicBezTo>
                <a:lnTo>
                  <a:pt x="8090" y="23482"/>
                </a:lnTo>
                <a:lnTo>
                  <a:pt x="8071" y="23475"/>
                </a:lnTo>
                <a:lnTo>
                  <a:pt x="8065" y="23457"/>
                </a:lnTo>
                <a:cubicBezTo>
                  <a:pt x="8059" y="23406"/>
                  <a:pt x="8084" y="23375"/>
                  <a:pt x="8109" y="23356"/>
                </a:cubicBezTo>
                <a:lnTo>
                  <a:pt x="8109" y="23356"/>
                </a:lnTo>
                <a:lnTo>
                  <a:pt x="8122" y="23343"/>
                </a:lnTo>
                <a:cubicBezTo>
                  <a:pt x="8128" y="23337"/>
                  <a:pt x="8128" y="23331"/>
                  <a:pt x="8134" y="23331"/>
                </a:cubicBezTo>
                <a:lnTo>
                  <a:pt x="8134" y="23331"/>
                </a:lnTo>
                <a:cubicBezTo>
                  <a:pt x="8166" y="23293"/>
                  <a:pt x="8191" y="23261"/>
                  <a:pt x="8222" y="23223"/>
                </a:cubicBezTo>
                <a:lnTo>
                  <a:pt x="8222" y="23223"/>
                </a:lnTo>
                <a:cubicBezTo>
                  <a:pt x="8266" y="23173"/>
                  <a:pt x="8311" y="23123"/>
                  <a:pt x="8355" y="23066"/>
                </a:cubicBezTo>
                <a:lnTo>
                  <a:pt x="8355" y="23066"/>
                </a:lnTo>
                <a:cubicBezTo>
                  <a:pt x="8437" y="22959"/>
                  <a:pt x="8512" y="22852"/>
                  <a:pt x="8594" y="22738"/>
                </a:cubicBezTo>
                <a:lnTo>
                  <a:pt x="8594" y="22738"/>
                </a:lnTo>
                <a:lnTo>
                  <a:pt x="8701" y="22587"/>
                </a:lnTo>
                <a:cubicBezTo>
                  <a:pt x="8733" y="22549"/>
                  <a:pt x="8758" y="22512"/>
                  <a:pt x="8789" y="22480"/>
                </a:cubicBezTo>
                <a:lnTo>
                  <a:pt x="8789" y="22480"/>
                </a:lnTo>
                <a:cubicBezTo>
                  <a:pt x="8815" y="22455"/>
                  <a:pt x="8840" y="22442"/>
                  <a:pt x="8865" y="22430"/>
                </a:cubicBezTo>
                <a:lnTo>
                  <a:pt x="8865" y="22430"/>
                </a:lnTo>
                <a:lnTo>
                  <a:pt x="8865" y="22430"/>
                </a:lnTo>
                <a:lnTo>
                  <a:pt x="8871" y="22430"/>
                </a:lnTo>
                <a:cubicBezTo>
                  <a:pt x="9035" y="22455"/>
                  <a:pt x="9167" y="22474"/>
                  <a:pt x="9300" y="22474"/>
                </a:cubicBezTo>
                <a:lnTo>
                  <a:pt x="9300" y="22474"/>
                </a:lnTo>
                <a:cubicBezTo>
                  <a:pt x="9495" y="22474"/>
                  <a:pt x="9684" y="22436"/>
                  <a:pt x="9923" y="22360"/>
                </a:cubicBezTo>
                <a:moveTo>
                  <a:pt x="14447" y="24547"/>
                </a:moveTo>
                <a:cubicBezTo>
                  <a:pt x="14441" y="24515"/>
                  <a:pt x="14428" y="24484"/>
                  <a:pt x="14422" y="24452"/>
                </a:cubicBezTo>
                <a:lnTo>
                  <a:pt x="14422" y="24452"/>
                </a:lnTo>
                <a:cubicBezTo>
                  <a:pt x="14403" y="24364"/>
                  <a:pt x="14384" y="24276"/>
                  <a:pt x="14365" y="24187"/>
                </a:cubicBezTo>
                <a:lnTo>
                  <a:pt x="14365" y="24187"/>
                </a:lnTo>
                <a:cubicBezTo>
                  <a:pt x="14327" y="24005"/>
                  <a:pt x="14290" y="23816"/>
                  <a:pt x="14239" y="23639"/>
                </a:cubicBezTo>
                <a:lnTo>
                  <a:pt x="14239" y="23639"/>
                </a:lnTo>
                <a:cubicBezTo>
                  <a:pt x="14195" y="23450"/>
                  <a:pt x="14239" y="23286"/>
                  <a:pt x="14371" y="23142"/>
                </a:cubicBezTo>
                <a:lnTo>
                  <a:pt x="14371" y="23142"/>
                </a:lnTo>
                <a:cubicBezTo>
                  <a:pt x="14390" y="23123"/>
                  <a:pt x="14403" y="23110"/>
                  <a:pt x="14422" y="23097"/>
                </a:cubicBezTo>
                <a:lnTo>
                  <a:pt x="14422" y="23097"/>
                </a:lnTo>
                <a:cubicBezTo>
                  <a:pt x="14466" y="23053"/>
                  <a:pt x="14523" y="23009"/>
                  <a:pt x="14579" y="22978"/>
                </a:cubicBezTo>
                <a:lnTo>
                  <a:pt x="14579" y="22978"/>
                </a:lnTo>
                <a:cubicBezTo>
                  <a:pt x="14630" y="22946"/>
                  <a:pt x="14686" y="22921"/>
                  <a:pt x="14743" y="22902"/>
                </a:cubicBezTo>
                <a:lnTo>
                  <a:pt x="14743" y="22902"/>
                </a:lnTo>
                <a:cubicBezTo>
                  <a:pt x="14768" y="22890"/>
                  <a:pt x="14794" y="22883"/>
                  <a:pt x="14812" y="22871"/>
                </a:cubicBezTo>
                <a:lnTo>
                  <a:pt x="14812" y="22871"/>
                </a:lnTo>
                <a:cubicBezTo>
                  <a:pt x="14983" y="22801"/>
                  <a:pt x="15115" y="22719"/>
                  <a:pt x="15216" y="22625"/>
                </a:cubicBezTo>
                <a:lnTo>
                  <a:pt x="15216" y="22625"/>
                </a:lnTo>
                <a:cubicBezTo>
                  <a:pt x="15266" y="22581"/>
                  <a:pt x="15310" y="22530"/>
                  <a:pt x="15348" y="22480"/>
                </a:cubicBezTo>
                <a:lnTo>
                  <a:pt x="15348" y="22480"/>
                </a:lnTo>
                <a:cubicBezTo>
                  <a:pt x="15405" y="22398"/>
                  <a:pt x="15468" y="22323"/>
                  <a:pt x="15543" y="22247"/>
                </a:cubicBezTo>
                <a:lnTo>
                  <a:pt x="15543" y="22247"/>
                </a:lnTo>
                <a:cubicBezTo>
                  <a:pt x="15575" y="22215"/>
                  <a:pt x="15606" y="22184"/>
                  <a:pt x="15638" y="22159"/>
                </a:cubicBezTo>
                <a:lnTo>
                  <a:pt x="15638" y="22159"/>
                </a:lnTo>
                <a:cubicBezTo>
                  <a:pt x="15676" y="22121"/>
                  <a:pt x="15720" y="22083"/>
                  <a:pt x="15783" y="22033"/>
                </a:cubicBezTo>
                <a:lnTo>
                  <a:pt x="15783" y="22033"/>
                </a:lnTo>
                <a:cubicBezTo>
                  <a:pt x="15802" y="22014"/>
                  <a:pt x="15827" y="22008"/>
                  <a:pt x="15852" y="22001"/>
                </a:cubicBezTo>
                <a:lnTo>
                  <a:pt x="15852" y="22001"/>
                </a:lnTo>
                <a:cubicBezTo>
                  <a:pt x="15871" y="21995"/>
                  <a:pt x="15890" y="21989"/>
                  <a:pt x="15909" y="21982"/>
                </a:cubicBezTo>
                <a:lnTo>
                  <a:pt x="15909" y="21982"/>
                </a:lnTo>
                <a:lnTo>
                  <a:pt x="15991" y="21957"/>
                </a:lnTo>
                <a:lnTo>
                  <a:pt x="15940" y="22020"/>
                </a:lnTo>
                <a:cubicBezTo>
                  <a:pt x="15449" y="22701"/>
                  <a:pt x="15216" y="23274"/>
                  <a:pt x="15190" y="23885"/>
                </a:cubicBezTo>
                <a:lnTo>
                  <a:pt x="15190" y="23885"/>
                </a:lnTo>
                <a:lnTo>
                  <a:pt x="15190" y="23898"/>
                </a:lnTo>
                <a:lnTo>
                  <a:pt x="15178" y="23910"/>
                </a:lnTo>
                <a:cubicBezTo>
                  <a:pt x="15090" y="23961"/>
                  <a:pt x="15008" y="24024"/>
                  <a:pt x="14932" y="24087"/>
                </a:cubicBezTo>
                <a:lnTo>
                  <a:pt x="14932" y="24087"/>
                </a:lnTo>
                <a:cubicBezTo>
                  <a:pt x="14794" y="24213"/>
                  <a:pt x="14686" y="24364"/>
                  <a:pt x="14592" y="24540"/>
                </a:cubicBezTo>
                <a:lnTo>
                  <a:pt x="14592" y="24540"/>
                </a:lnTo>
                <a:cubicBezTo>
                  <a:pt x="14586" y="24559"/>
                  <a:pt x="14573" y="24572"/>
                  <a:pt x="14554" y="24591"/>
                </a:cubicBezTo>
                <a:lnTo>
                  <a:pt x="14554" y="24591"/>
                </a:lnTo>
                <a:lnTo>
                  <a:pt x="14535" y="24610"/>
                </a:lnTo>
                <a:cubicBezTo>
                  <a:pt x="14529" y="24616"/>
                  <a:pt x="14523" y="24622"/>
                  <a:pt x="14510" y="24628"/>
                </a:cubicBezTo>
                <a:lnTo>
                  <a:pt x="14510" y="24628"/>
                </a:lnTo>
                <a:lnTo>
                  <a:pt x="14479" y="24660"/>
                </a:lnTo>
                <a:lnTo>
                  <a:pt x="14447" y="24547"/>
                </a:lnTo>
                <a:close/>
                <a:moveTo>
                  <a:pt x="14447" y="25366"/>
                </a:moveTo>
                <a:cubicBezTo>
                  <a:pt x="14416" y="25328"/>
                  <a:pt x="14384" y="25296"/>
                  <a:pt x="14353" y="25252"/>
                </a:cubicBezTo>
                <a:lnTo>
                  <a:pt x="14353" y="25252"/>
                </a:lnTo>
                <a:cubicBezTo>
                  <a:pt x="14126" y="24943"/>
                  <a:pt x="13836" y="24748"/>
                  <a:pt x="13464" y="24660"/>
                </a:cubicBezTo>
                <a:lnTo>
                  <a:pt x="13464" y="24660"/>
                </a:lnTo>
                <a:cubicBezTo>
                  <a:pt x="13326" y="24622"/>
                  <a:pt x="13187" y="24578"/>
                  <a:pt x="13055" y="24534"/>
                </a:cubicBezTo>
                <a:lnTo>
                  <a:pt x="13055" y="24534"/>
                </a:lnTo>
                <a:lnTo>
                  <a:pt x="12954" y="24502"/>
                </a:lnTo>
                <a:cubicBezTo>
                  <a:pt x="12771" y="24439"/>
                  <a:pt x="12607" y="24351"/>
                  <a:pt x="12456" y="24238"/>
                </a:cubicBezTo>
                <a:lnTo>
                  <a:pt x="12456" y="24238"/>
                </a:lnTo>
                <a:cubicBezTo>
                  <a:pt x="12311" y="24124"/>
                  <a:pt x="12166" y="24011"/>
                  <a:pt x="12028" y="23898"/>
                </a:cubicBezTo>
                <a:lnTo>
                  <a:pt x="12028" y="23898"/>
                </a:lnTo>
                <a:lnTo>
                  <a:pt x="11870" y="23765"/>
                </a:lnTo>
                <a:cubicBezTo>
                  <a:pt x="11858" y="23759"/>
                  <a:pt x="11858" y="23740"/>
                  <a:pt x="11858" y="23734"/>
                </a:cubicBezTo>
                <a:lnTo>
                  <a:pt x="11858" y="23734"/>
                </a:lnTo>
                <a:lnTo>
                  <a:pt x="11858" y="23721"/>
                </a:lnTo>
                <a:lnTo>
                  <a:pt x="11864" y="23715"/>
                </a:lnTo>
                <a:cubicBezTo>
                  <a:pt x="11864" y="23709"/>
                  <a:pt x="11870" y="23702"/>
                  <a:pt x="11870" y="23702"/>
                </a:cubicBezTo>
                <a:lnTo>
                  <a:pt x="11870" y="23702"/>
                </a:lnTo>
                <a:cubicBezTo>
                  <a:pt x="11877" y="23696"/>
                  <a:pt x="11877" y="23683"/>
                  <a:pt x="11889" y="23677"/>
                </a:cubicBezTo>
                <a:lnTo>
                  <a:pt x="11889" y="23677"/>
                </a:lnTo>
                <a:lnTo>
                  <a:pt x="11889" y="23677"/>
                </a:lnTo>
                <a:lnTo>
                  <a:pt x="11895" y="23671"/>
                </a:lnTo>
                <a:cubicBezTo>
                  <a:pt x="12034" y="23595"/>
                  <a:pt x="12173" y="23526"/>
                  <a:pt x="12311" y="23450"/>
                </a:cubicBezTo>
                <a:lnTo>
                  <a:pt x="12311" y="23450"/>
                </a:lnTo>
                <a:lnTo>
                  <a:pt x="12614" y="23293"/>
                </a:lnTo>
                <a:cubicBezTo>
                  <a:pt x="12885" y="23148"/>
                  <a:pt x="13137" y="23066"/>
                  <a:pt x="13389" y="23034"/>
                </a:cubicBezTo>
                <a:lnTo>
                  <a:pt x="13389" y="23034"/>
                </a:lnTo>
                <a:lnTo>
                  <a:pt x="13420" y="23034"/>
                </a:lnTo>
                <a:cubicBezTo>
                  <a:pt x="13458" y="23028"/>
                  <a:pt x="13489" y="23022"/>
                  <a:pt x="13527" y="23028"/>
                </a:cubicBezTo>
                <a:lnTo>
                  <a:pt x="13527" y="23028"/>
                </a:lnTo>
                <a:cubicBezTo>
                  <a:pt x="13571" y="23034"/>
                  <a:pt x="13615" y="23041"/>
                  <a:pt x="13659" y="23053"/>
                </a:cubicBezTo>
                <a:lnTo>
                  <a:pt x="13659" y="23053"/>
                </a:lnTo>
                <a:cubicBezTo>
                  <a:pt x="13697" y="23060"/>
                  <a:pt x="13741" y="23072"/>
                  <a:pt x="13779" y="23079"/>
                </a:cubicBezTo>
                <a:lnTo>
                  <a:pt x="13779" y="23079"/>
                </a:lnTo>
                <a:cubicBezTo>
                  <a:pt x="13836" y="23085"/>
                  <a:pt x="13893" y="23091"/>
                  <a:pt x="13949" y="23097"/>
                </a:cubicBezTo>
                <a:lnTo>
                  <a:pt x="13949" y="23097"/>
                </a:lnTo>
                <a:lnTo>
                  <a:pt x="14044" y="23104"/>
                </a:lnTo>
                <a:lnTo>
                  <a:pt x="14050" y="23123"/>
                </a:lnTo>
                <a:cubicBezTo>
                  <a:pt x="14075" y="23242"/>
                  <a:pt x="14094" y="23356"/>
                  <a:pt x="14113" y="23469"/>
                </a:cubicBezTo>
                <a:lnTo>
                  <a:pt x="14113" y="23469"/>
                </a:lnTo>
                <a:lnTo>
                  <a:pt x="14119" y="23482"/>
                </a:lnTo>
                <a:cubicBezTo>
                  <a:pt x="14170" y="23753"/>
                  <a:pt x="14220" y="24005"/>
                  <a:pt x="14277" y="24263"/>
                </a:cubicBezTo>
                <a:lnTo>
                  <a:pt x="14277" y="24263"/>
                </a:lnTo>
                <a:cubicBezTo>
                  <a:pt x="14340" y="24528"/>
                  <a:pt x="14409" y="24799"/>
                  <a:pt x="14472" y="25038"/>
                </a:cubicBezTo>
                <a:lnTo>
                  <a:pt x="14472" y="25038"/>
                </a:lnTo>
                <a:lnTo>
                  <a:pt x="14479" y="25051"/>
                </a:lnTo>
                <a:cubicBezTo>
                  <a:pt x="14510" y="25164"/>
                  <a:pt x="14535" y="25271"/>
                  <a:pt x="14567" y="25378"/>
                </a:cubicBezTo>
                <a:lnTo>
                  <a:pt x="14567" y="25378"/>
                </a:lnTo>
                <a:lnTo>
                  <a:pt x="14567" y="25397"/>
                </a:lnTo>
                <a:lnTo>
                  <a:pt x="14504" y="25441"/>
                </a:lnTo>
                <a:lnTo>
                  <a:pt x="14447" y="25366"/>
                </a:lnTo>
                <a:close/>
                <a:moveTo>
                  <a:pt x="13899" y="30292"/>
                </a:moveTo>
                <a:cubicBezTo>
                  <a:pt x="13792" y="30179"/>
                  <a:pt x="13716" y="30053"/>
                  <a:pt x="13672" y="29908"/>
                </a:cubicBezTo>
                <a:lnTo>
                  <a:pt x="13672" y="29908"/>
                </a:lnTo>
                <a:cubicBezTo>
                  <a:pt x="13615" y="29738"/>
                  <a:pt x="13571" y="29568"/>
                  <a:pt x="13533" y="29436"/>
                </a:cubicBezTo>
                <a:lnTo>
                  <a:pt x="13533" y="29436"/>
                </a:lnTo>
                <a:cubicBezTo>
                  <a:pt x="13515" y="29347"/>
                  <a:pt x="13496" y="29259"/>
                  <a:pt x="13470" y="29171"/>
                </a:cubicBezTo>
                <a:lnTo>
                  <a:pt x="13470" y="29171"/>
                </a:lnTo>
                <a:cubicBezTo>
                  <a:pt x="13439" y="29045"/>
                  <a:pt x="13414" y="28913"/>
                  <a:pt x="13376" y="28793"/>
                </a:cubicBezTo>
                <a:lnTo>
                  <a:pt x="13376" y="28793"/>
                </a:lnTo>
                <a:cubicBezTo>
                  <a:pt x="13250" y="28339"/>
                  <a:pt x="12998" y="27961"/>
                  <a:pt x="12633" y="27659"/>
                </a:cubicBezTo>
                <a:lnTo>
                  <a:pt x="12633" y="27659"/>
                </a:lnTo>
                <a:cubicBezTo>
                  <a:pt x="12544" y="27583"/>
                  <a:pt x="12425" y="27482"/>
                  <a:pt x="12311" y="27375"/>
                </a:cubicBezTo>
                <a:lnTo>
                  <a:pt x="12311" y="27375"/>
                </a:lnTo>
                <a:cubicBezTo>
                  <a:pt x="12242" y="27319"/>
                  <a:pt x="12179" y="27249"/>
                  <a:pt x="12122" y="27186"/>
                </a:cubicBezTo>
                <a:lnTo>
                  <a:pt x="12122" y="27186"/>
                </a:lnTo>
                <a:lnTo>
                  <a:pt x="12072" y="27130"/>
                </a:lnTo>
                <a:cubicBezTo>
                  <a:pt x="12059" y="27117"/>
                  <a:pt x="12059" y="27098"/>
                  <a:pt x="12059" y="27086"/>
                </a:cubicBezTo>
                <a:lnTo>
                  <a:pt x="12059" y="27086"/>
                </a:lnTo>
                <a:lnTo>
                  <a:pt x="12059" y="27060"/>
                </a:lnTo>
                <a:lnTo>
                  <a:pt x="12059" y="27060"/>
                </a:lnTo>
                <a:lnTo>
                  <a:pt x="12059" y="27029"/>
                </a:lnTo>
                <a:lnTo>
                  <a:pt x="12091" y="27035"/>
                </a:lnTo>
                <a:cubicBezTo>
                  <a:pt x="12097" y="27035"/>
                  <a:pt x="12110" y="27035"/>
                  <a:pt x="12116" y="27035"/>
                </a:cubicBezTo>
                <a:lnTo>
                  <a:pt x="12116" y="27035"/>
                </a:lnTo>
                <a:cubicBezTo>
                  <a:pt x="12135" y="27041"/>
                  <a:pt x="12154" y="27041"/>
                  <a:pt x="12173" y="27048"/>
                </a:cubicBezTo>
                <a:lnTo>
                  <a:pt x="12173" y="27048"/>
                </a:lnTo>
                <a:cubicBezTo>
                  <a:pt x="12563" y="27218"/>
                  <a:pt x="12998" y="27293"/>
                  <a:pt x="13502" y="27281"/>
                </a:cubicBezTo>
                <a:lnTo>
                  <a:pt x="13502" y="27281"/>
                </a:lnTo>
                <a:cubicBezTo>
                  <a:pt x="13622" y="27275"/>
                  <a:pt x="13748" y="27281"/>
                  <a:pt x="13855" y="27287"/>
                </a:cubicBezTo>
                <a:lnTo>
                  <a:pt x="13855" y="27287"/>
                </a:lnTo>
                <a:cubicBezTo>
                  <a:pt x="13949" y="27287"/>
                  <a:pt x="14038" y="27287"/>
                  <a:pt x="14126" y="27287"/>
                </a:cubicBezTo>
                <a:lnTo>
                  <a:pt x="14126" y="27287"/>
                </a:lnTo>
                <a:cubicBezTo>
                  <a:pt x="14220" y="27287"/>
                  <a:pt x="14290" y="27325"/>
                  <a:pt x="14340" y="27407"/>
                </a:cubicBezTo>
                <a:lnTo>
                  <a:pt x="14340" y="27407"/>
                </a:lnTo>
                <a:cubicBezTo>
                  <a:pt x="14422" y="27533"/>
                  <a:pt x="14504" y="27665"/>
                  <a:pt x="14579" y="27785"/>
                </a:cubicBezTo>
                <a:lnTo>
                  <a:pt x="14579" y="27785"/>
                </a:lnTo>
                <a:cubicBezTo>
                  <a:pt x="14661" y="27905"/>
                  <a:pt x="14680" y="28037"/>
                  <a:pt x="14636" y="28194"/>
                </a:cubicBezTo>
                <a:lnTo>
                  <a:pt x="14636" y="28194"/>
                </a:lnTo>
                <a:cubicBezTo>
                  <a:pt x="14460" y="28881"/>
                  <a:pt x="14233" y="29543"/>
                  <a:pt x="14000" y="30217"/>
                </a:cubicBezTo>
                <a:lnTo>
                  <a:pt x="14000" y="30217"/>
                </a:lnTo>
                <a:cubicBezTo>
                  <a:pt x="13993" y="30236"/>
                  <a:pt x="13981" y="30248"/>
                  <a:pt x="13962" y="30267"/>
                </a:cubicBezTo>
                <a:lnTo>
                  <a:pt x="13962" y="30267"/>
                </a:lnTo>
                <a:cubicBezTo>
                  <a:pt x="13956" y="30273"/>
                  <a:pt x="13949" y="30280"/>
                  <a:pt x="13943" y="30292"/>
                </a:cubicBezTo>
                <a:lnTo>
                  <a:pt x="13943" y="30292"/>
                </a:lnTo>
                <a:lnTo>
                  <a:pt x="13924" y="30311"/>
                </a:lnTo>
                <a:lnTo>
                  <a:pt x="13899" y="3029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54"/>
          <p:cNvSpPr/>
          <p:nvPr/>
        </p:nvSpPr>
        <p:spPr>
          <a:xfrm rot="-10543180" flipH="1">
            <a:off x="245323" y="3631621"/>
            <a:ext cx="1852636" cy="1565511"/>
          </a:xfrm>
          <a:custGeom>
            <a:avLst/>
            <a:gdLst/>
            <a:ahLst/>
            <a:cxnLst/>
            <a:rect l="l" t="t" r="r" b="b"/>
            <a:pathLst>
              <a:path w="27086" h="22889" extrusionOk="0">
                <a:moveTo>
                  <a:pt x="26985" y="6"/>
                </a:moveTo>
                <a:cubicBezTo>
                  <a:pt x="26909" y="44"/>
                  <a:pt x="26834" y="82"/>
                  <a:pt x="26765" y="126"/>
                </a:cubicBezTo>
                <a:lnTo>
                  <a:pt x="26765" y="126"/>
                </a:lnTo>
                <a:cubicBezTo>
                  <a:pt x="26198" y="479"/>
                  <a:pt x="25681" y="901"/>
                  <a:pt x="25215" y="1386"/>
                </a:cubicBezTo>
                <a:lnTo>
                  <a:pt x="25215" y="1386"/>
                </a:lnTo>
                <a:cubicBezTo>
                  <a:pt x="24944" y="1676"/>
                  <a:pt x="24616" y="1897"/>
                  <a:pt x="24251" y="2048"/>
                </a:cubicBezTo>
                <a:lnTo>
                  <a:pt x="24251" y="2048"/>
                </a:lnTo>
                <a:cubicBezTo>
                  <a:pt x="23929" y="2180"/>
                  <a:pt x="23602" y="2205"/>
                  <a:pt x="23268" y="2111"/>
                </a:cubicBezTo>
                <a:lnTo>
                  <a:pt x="23268" y="2111"/>
                </a:lnTo>
                <a:cubicBezTo>
                  <a:pt x="23079" y="2060"/>
                  <a:pt x="22890" y="2004"/>
                  <a:pt x="22701" y="1947"/>
                </a:cubicBezTo>
                <a:lnTo>
                  <a:pt x="22701" y="1947"/>
                </a:lnTo>
                <a:cubicBezTo>
                  <a:pt x="22373" y="1840"/>
                  <a:pt x="22033" y="1758"/>
                  <a:pt x="21687" y="1701"/>
                </a:cubicBezTo>
                <a:lnTo>
                  <a:pt x="21687" y="1701"/>
                </a:lnTo>
                <a:cubicBezTo>
                  <a:pt x="21201" y="1613"/>
                  <a:pt x="20716" y="1638"/>
                  <a:pt x="20244" y="1758"/>
                </a:cubicBezTo>
                <a:lnTo>
                  <a:pt x="20244" y="1758"/>
                </a:lnTo>
                <a:cubicBezTo>
                  <a:pt x="19765" y="1884"/>
                  <a:pt x="19343" y="2117"/>
                  <a:pt x="19003" y="2482"/>
                </a:cubicBezTo>
                <a:lnTo>
                  <a:pt x="19003" y="2482"/>
                </a:lnTo>
                <a:cubicBezTo>
                  <a:pt x="18851" y="2653"/>
                  <a:pt x="18688" y="2810"/>
                  <a:pt x="18492" y="2930"/>
                </a:cubicBezTo>
                <a:lnTo>
                  <a:pt x="18492" y="2930"/>
                </a:lnTo>
                <a:cubicBezTo>
                  <a:pt x="18461" y="2949"/>
                  <a:pt x="18436" y="2974"/>
                  <a:pt x="18391" y="3012"/>
                </a:cubicBezTo>
                <a:lnTo>
                  <a:pt x="18391" y="3012"/>
                </a:lnTo>
                <a:cubicBezTo>
                  <a:pt x="18442" y="3037"/>
                  <a:pt x="18473" y="3068"/>
                  <a:pt x="18511" y="3081"/>
                </a:cubicBezTo>
                <a:lnTo>
                  <a:pt x="18511" y="3081"/>
                </a:lnTo>
                <a:cubicBezTo>
                  <a:pt x="18675" y="3131"/>
                  <a:pt x="18839" y="3169"/>
                  <a:pt x="18996" y="3220"/>
                </a:cubicBezTo>
                <a:lnTo>
                  <a:pt x="18996" y="3220"/>
                </a:lnTo>
                <a:cubicBezTo>
                  <a:pt x="19129" y="3264"/>
                  <a:pt x="19261" y="3283"/>
                  <a:pt x="19393" y="3289"/>
                </a:cubicBezTo>
                <a:lnTo>
                  <a:pt x="19393" y="3289"/>
                </a:lnTo>
                <a:cubicBezTo>
                  <a:pt x="19847" y="3320"/>
                  <a:pt x="20288" y="3283"/>
                  <a:pt x="20729" y="3175"/>
                </a:cubicBezTo>
                <a:lnTo>
                  <a:pt x="20729" y="3175"/>
                </a:lnTo>
                <a:cubicBezTo>
                  <a:pt x="20949" y="3119"/>
                  <a:pt x="21164" y="3049"/>
                  <a:pt x="21384" y="2993"/>
                </a:cubicBezTo>
                <a:lnTo>
                  <a:pt x="21384" y="2993"/>
                </a:lnTo>
                <a:cubicBezTo>
                  <a:pt x="21630" y="2930"/>
                  <a:pt x="21869" y="2867"/>
                  <a:pt x="22115" y="2810"/>
                </a:cubicBezTo>
                <a:lnTo>
                  <a:pt x="22115" y="2810"/>
                </a:lnTo>
                <a:cubicBezTo>
                  <a:pt x="22449" y="2728"/>
                  <a:pt x="22789" y="2697"/>
                  <a:pt x="23129" y="2684"/>
                </a:cubicBezTo>
                <a:lnTo>
                  <a:pt x="23129" y="2684"/>
                </a:lnTo>
                <a:cubicBezTo>
                  <a:pt x="23532" y="2671"/>
                  <a:pt x="23904" y="2564"/>
                  <a:pt x="24263" y="2375"/>
                </a:cubicBezTo>
                <a:lnTo>
                  <a:pt x="24263" y="2375"/>
                </a:lnTo>
                <a:cubicBezTo>
                  <a:pt x="24289" y="2363"/>
                  <a:pt x="24314" y="2344"/>
                  <a:pt x="24339" y="2331"/>
                </a:cubicBezTo>
                <a:lnTo>
                  <a:pt x="24339" y="2331"/>
                </a:lnTo>
                <a:cubicBezTo>
                  <a:pt x="24370" y="2319"/>
                  <a:pt x="24396" y="2300"/>
                  <a:pt x="24421" y="2350"/>
                </a:cubicBezTo>
                <a:lnTo>
                  <a:pt x="24421" y="2350"/>
                </a:lnTo>
                <a:cubicBezTo>
                  <a:pt x="24339" y="2495"/>
                  <a:pt x="24238" y="2640"/>
                  <a:pt x="24163" y="2791"/>
                </a:cubicBezTo>
                <a:lnTo>
                  <a:pt x="24163" y="2791"/>
                </a:lnTo>
                <a:cubicBezTo>
                  <a:pt x="24018" y="3094"/>
                  <a:pt x="23829" y="3352"/>
                  <a:pt x="23602" y="3591"/>
                </a:cubicBezTo>
                <a:lnTo>
                  <a:pt x="23602" y="3591"/>
                </a:lnTo>
                <a:cubicBezTo>
                  <a:pt x="23236" y="3982"/>
                  <a:pt x="22821" y="4278"/>
                  <a:pt x="22298" y="4429"/>
                </a:cubicBezTo>
                <a:lnTo>
                  <a:pt x="22298" y="4429"/>
                </a:lnTo>
                <a:cubicBezTo>
                  <a:pt x="22121" y="4486"/>
                  <a:pt x="21939" y="4543"/>
                  <a:pt x="21756" y="4606"/>
                </a:cubicBezTo>
                <a:lnTo>
                  <a:pt x="21756" y="4606"/>
                </a:lnTo>
                <a:cubicBezTo>
                  <a:pt x="21472" y="4700"/>
                  <a:pt x="21182" y="4795"/>
                  <a:pt x="20905" y="4921"/>
                </a:cubicBezTo>
                <a:lnTo>
                  <a:pt x="20905" y="4921"/>
                </a:lnTo>
                <a:cubicBezTo>
                  <a:pt x="20754" y="4990"/>
                  <a:pt x="20628" y="4977"/>
                  <a:pt x="20502" y="4902"/>
                </a:cubicBezTo>
                <a:lnTo>
                  <a:pt x="20502" y="4902"/>
                </a:lnTo>
                <a:cubicBezTo>
                  <a:pt x="20376" y="4826"/>
                  <a:pt x="20256" y="4744"/>
                  <a:pt x="20137" y="4662"/>
                </a:cubicBezTo>
                <a:lnTo>
                  <a:pt x="20137" y="4662"/>
                </a:lnTo>
                <a:cubicBezTo>
                  <a:pt x="19639" y="4316"/>
                  <a:pt x="19147" y="3969"/>
                  <a:pt x="18643" y="3629"/>
                </a:cubicBezTo>
                <a:lnTo>
                  <a:pt x="18643" y="3629"/>
                </a:lnTo>
                <a:cubicBezTo>
                  <a:pt x="18467" y="3509"/>
                  <a:pt x="18278" y="3409"/>
                  <a:pt x="18089" y="3314"/>
                </a:cubicBezTo>
                <a:lnTo>
                  <a:pt x="18089" y="3314"/>
                </a:lnTo>
                <a:cubicBezTo>
                  <a:pt x="17428" y="2993"/>
                  <a:pt x="16741" y="2911"/>
                  <a:pt x="16029" y="3100"/>
                </a:cubicBezTo>
                <a:lnTo>
                  <a:pt x="16029" y="3100"/>
                </a:lnTo>
                <a:cubicBezTo>
                  <a:pt x="15745" y="3175"/>
                  <a:pt x="15456" y="3251"/>
                  <a:pt x="15172" y="3320"/>
                </a:cubicBezTo>
                <a:lnTo>
                  <a:pt x="15172" y="3320"/>
                </a:lnTo>
                <a:cubicBezTo>
                  <a:pt x="14825" y="3409"/>
                  <a:pt x="14479" y="3402"/>
                  <a:pt x="14132" y="3327"/>
                </a:cubicBezTo>
                <a:lnTo>
                  <a:pt x="14132" y="3327"/>
                </a:lnTo>
                <a:cubicBezTo>
                  <a:pt x="13880" y="3276"/>
                  <a:pt x="13641" y="3188"/>
                  <a:pt x="13395" y="3100"/>
                </a:cubicBezTo>
                <a:lnTo>
                  <a:pt x="13395" y="3100"/>
                </a:lnTo>
                <a:cubicBezTo>
                  <a:pt x="12986" y="2942"/>
                  <a:pt x="12564" y="2823"/>
                  <a:pt x="12116" y="2804"/>
                </a:cubicBezTo>
                <a:lnTo>
                  <a:pt x="12116" y="2804"/>
                </a:lnTo>
                <a:cubicBezTo>
                  <a:pt x="11304" y="2772"/>
                  <a:pt x="10554" y="2968"/>
                  <a:pt x="9861" y="3390"/>
                </a:cubicBezTo>
                <a:lnTo>
                  <a:pt x="9861" y="3390"/>
                </a:lnTo>
                <a:cubicBezTo>
                  <a:pt x="9584" y="3560"/>
                  <a:pt x="9319" y="3749"/>
                  <a:pt x="9048" y="3938"/>
                </a:cubicBezTo>
                <a:lnTo>
                  <a:pt x="9048" y="3938"/>
                </a:lnTo>
                <a:cubicBezTo>
                  <a:pt x="8840" y="4083"/>
                  <a:pt x="8632" y="4240"/>
                  <a:pt x="8418" y="4385"/>
                </a:cubicBezTo>
                <a:lnTo>
                  <a:pt x="8418" y="4385"/>
                </a:lnTo>
                <a:cubicBezTo>
                  <a:pt x="8046" y="4625"/>
                  <a:pt x="7656" y="4820"/>
                  <a:pt x="7208" y="4883"/>
                </a:cubicBezTo>
                <a:lnTo>
                  <a:pt x="7208" y="4883"/>
                </a:lnTo>
                <a:cubicBezTo>
                  <a:pt x="7202" y="4883"/>
                  <a:pt x="7190" y="4902"/>
                  <a:pt x="7171" y="4927"/>
                </a:cubicBezTo>
                <a:lnTo>
                  <a:pt x="7171" y="4927"/>
                </a:lnTo>
                <a:cubicBezTo>
                  <a:pt x="7234" y="4971"/>
                  <a:pt x="7290" y="5015"/>
                  <a:pt x="7353" y="5053"/>
                </a:cubicBezTo>
                <a:lnTo>
                  <a:pt x="7353" y="5053"/>
                </a:lnTo>
                <a:cubicBezTo>
                  <a:pt x="7605" y="5217"/>
                  <a:pt x="7864" y="5349"/>
                  <a:pt x="8135" y="5475"/>
                </a:cubicBezTo>
                <a:lnTo>
                  <a:pt x="8135" y="5475"/>
                </a:lnTo>
                <a:cubicBezTo>
                  <a:pt x="8538" y="5664"/>
                  <a:pt x="8928" y="5885"/>
                  <a:pt x="9319" y="6099"/>
                </a:cubicBezTo>
                <a:lnTo>
                  <a:pt x="9319" y="6099"/>
                </a:lnTo>
                <a:cubicBezTo>
                  <a:pt x="9810" y="6376"/>
                  <a:pt x="10327" y="6559"/>
                  <a:pt x="10894" y="6571"/>
                </a:cubicBezTo>
                <a:lnTo>
                  <a:pt x="10894" y="6571"/>
                </a:lnTo>
                <a:cubicBezTo>
                  <a:pt x="11152" y="6578"/>
                  <a:pt x="11411" y="6584"/>
                  <a:pt x="11669" y="6584"/>
                </a:cubicBezTo>
                <a:lnTo>
                  <a:pt x="11669" y="6584"/>
                </a:lnTo>
                <a:cubicBezTo>
                  <a:pt x="11757" y="6584"/>
                  <a:pt x="11839" y="6584"/>
                  <a:pt x="11927" y="6584"/>
                </a:cubicBezTo>
                <a:lnTo>
                  <a:pt x="11927" y="6584"/>
                </a:lnTo>
                <a:cubicBezTo>
                  <a:pt x="12028" y="6578"/>
                  <a:pt x="12135" y="6578"/>
                  <a:pt x="12236" y="6578"/>
                </a:cubicBezTo>
                <a:lnTo>
                  <a:pt x="12236" y="6578"/>
                </a:lnTo>
                <a:cubicBezTo>
                  <a:pt x="12677" y="6584"/>
                  <a:pt x="13112" y="6666"/>
                  <a:pt x="13528" y="6823"/>
                </a:cubicBezTo>
                <a:lnTo>
                  <a:pt x="13528" y="6823"/>
                </a:lnTo>
                <a:cubicBezTo>
                  <a:pt x="13748" y="6905"/>
                  <a:pt x="13962" y="7000"/>
                  <a:pt x="14177" y="7094"/>
                </a:cubicBezTo>
                <a:lnTo>
                  <a:pt x="14177" y="7094"/>
                </a:lnTo>
                <a:cubicBezTo>
                  <a:pt x="14536" y="7245"/>
                  <a:pt x="14882" y="7403"/>
                  <a:pt x="15248" y="7542"/>
                </a:cubicBezTo>
                <a:lnTo>
                  <a:pt x="15248" y="7542"/>
                </a:lnTo>
                <a:cubicBezTo>
                  <a:pt x="15978" y="7831"/>
                  <a:pt x="16716" y="7812"/>
                  <a:pt x="17440" y="7516"/>
                </a:cubicBezTo>
                <a:lnTo>
                  <a:pt x="17440" y="7516"/>
                </a:lnTo>
                <a:cubicBezTo>
                  <a:pt x="17673" y="7422"/>
                  <a:pt x="17894" y="7308"/>
                  <a:pt x="18114" y="7182"/>
                </a:cubicBezTo>
                <a:lnTo>
                  <a:pt x="18114" y="7182"/>
                </a:lnTo>
                <a:cubicBezTo>
                  <a:pt x="18385" y="7031"/>
                  <a:pt x="18631" y="6842"/>
                  <a:pt x="18877" y="6647"/>
                </a:cubicBezTo>
                <a:lnTo>
                  <a:pt x="18877" y="6647"/>
                </a:lnTo>
                <a:cubicBezTo>
                  <a:pt x="19318" y="6294"/>
                  <a:pt x="19759" y="5935"/>
                  <a:pt x="20206" y="5576"/>
                </a:cubicBezTo>
                <a:lnTo>
                  <a:pt x="20206" y="5576"/>
                </a:lnTo>
                <a:cubicBezTo>
                  <a:pt x="20590" y="5267"/>
                  <a:pt x="21031" y="5047"/>
                  <a:pt x="21504" y="4889"/>
                </a:cubicBezTo>
                <a:lnTo>
                  <a:pt x="21504" y="4889"/>
                </a:lnTo>
                <a:cubicBezTo>
                  <a:pt x="21743" y="4814"/>
                  <a:pt x="21983" y="4738"/>
                  <a:pt x="22222" y="4669"/>
                </a:cubicBezTo>
                <a:lnTo>
                  <a:pt x="22222" y="4669"/>
                </a:lnTo>
                <a:cubicBezTo>
                  <a:pt x="22713" y="4517"/>
                  <a:pt x="23167" y="4303"/>
                  <a:pt x="23539" y="3931"/>
                </a:cubicBezTo>
                <a:lnTo>
                  <a:pt x="23539" y="3931"/>
                </a:lnTo>
                <a:cubicBezTo>
                  <a:pt x="23558" y="3913"/>
                  <a:pt x="23589" y="3913"/>
                  <a:pt x="23633" y="3894"/>
                </a:cubicBezTo>
                <a:lnTo>
                  <a:pt x="23633" y="3894"/>
                </a:lnTo>
                <a:cubicBezTo>
                  <a:pt x="23614" y="3944"/>
                  <a:pt x="23614" y="3976"/>
                  <a:pt x="23602" y="4001"/>
                </a:cubicBezTo>
                <a:lnTo>
                  <a:pt x="23602" y="4001"/>
                </a:lnTo>
                <a:cubicBezTo>
                  <a:pt x="23425" y="4385"/>
                  <a:pt x="23255" y="4782"/>
                  <a:pt x="23066" y="5160"/>
                </a:cubicBezTo>
                <a:lnTo>
                  <a:pt x="23066" y="5160"/>
                </a:lnTo>
                <a:cubicBezTo>
                  <a:pt x="22909" y="5481"/>
                  <a:pt x="22707" y="5771"/>
                  <a:pt x="22455" y="6029"/>
                </a:cubicBezTo>
                <a:lnTo>
                  <a:pt x="22455" y="6029"/>
                </a:lnTo>
                <a:cubicBezTo>
                  <a:pt x="22065" y="6439"/>
                  <a:pt x="21598" y="6748"/>
                  <a:pt x="21094" y="7006"/>
                </a:cubicBezTo>
                <a:lnTo>
                  <a:pt x="21094" y="7006"/>
                </a:lnTo>
                <a:cubicBezTo>
                  <a:pt x="20672" y="7214"/>
                  <a:pt x="20231" y="7371"/>
                  <a:pt x="19778" y="7510"/>
                </a:cubicBezTo>
                <a:lnTo>
                  <a:pt x="19778" y="7510"/>
                </a:lnTo>
                <a:cubicBezTo>
                  <a:pt x="19248" y="7674"/>
                  <a:pt x="18725" y="7863"/>
                  <a:pt x="18215" y="8071"/>
                </a:cubicBezTo>
                <a:lnTo>
                  <a:pt x="18215" y="8071"/>
                </a:lnTo>
                <a:cubicBezTo>
                  <a:pt x="17295" y="8455"/>
                  <a:pt x="16432" y="8940"/>
                  <a:pt x="15676" y="9602"/>
                </a:cubicBezTo>
                <a:lnTo>
                  <a:pt x="15676" y="9602"/>
                </a:lnTo>
                <a:cubicBezTo>
                  <a:pt x="15367" y="9873"/>
                  <a:pt x="15065" y="10150"/>
                  <a:pt x="14762" y="10427"/>
                </a:cubicBezTo>
                <a:lnTo>
                  <a:pt x="14762" y="10427"/>
                </a:lnTo>
                <a:cubicBezTo>
                  <a:pt x="14183" y="10956"/>
                  <a:pt x="13540" y="11372"/>
                  <a:pt x="12784" y="11593"/>
                </a:cubicBezTo>
                <a:lnTo>
                  <a:pt x="12784" y="11593"/>
                </a:lnTo>
                <a:cubicBezTo>
                  <a:pt x="12620" y="11643"/>
                  <a:pt x="12469" y="11706"/>
                  <a:pt x="12312" y="11763"/>
                </a:cubicBezTo>
                <a:lnTo>
                  <a:pt x="12312" y="11763"/>
                </a:lnTo>
                <a:cubicBezTo>
                  <a:pt x="11908" y="11914"/>
                  <a:pt x="11537" y="12109"/>
                  <a:pt x="11234" y="12424"/>
                </a:cubicBezTo>
                <a:lnTo>
                  <a:pt x="11234" y="12424"/>
                </a:lnTo>
                <a:cubicBezTo>
                  <a:pt x="11171" y="12487"/>
                  <a:pt x="11102" y="12519"/>
                  <a:pt x="11014" y="12512"/>
                </a:cubicBezTo>
                <a:lnTo>
                  <a:pt x="11014" y="12512"/>
                </a:lnTo>
                <a:cubicBezTo>
                  <a:pt x="10907" y="12512"/>
                  <a:pt x="10800" y="12506"/>
                  <a:pt x="10692" y="12487"/>
                </a:cubicBezTo>
                <a:lnTo>
                  <a:pt x="10692" y="12487"/>
                </a:lnTo>
                <a:cubicBezTo>
                  <a:pt x="10510" y="12456"/>
                  <a:pt x="10333" y="12386"/>
                  <a:pt x="10163" y="12298"/>
                </a:cubicBezTo>
                <a:lnTo>
                  <a:pt x="10163" y="12298"/>
                </a:lnTo>
                <a:cubicBezTo>
                  <a:pt x="9886" y="12153"/>
                  <a:pt x="9628" y="11983"/>
                  <a:pt x="9376" y="11794"/>
                </a:cubicBezTo>
                <a:lnTo>
                  <a:pt x="9376" y="11794"/>
                </a:lnTo>
                <a:cubicBezTo>
                  <a:pt x="9067" y="11561"/>
                  <a:pt x="8752" y="11341"/>
                  <a:pt x="8412" y="11158"/>
                </a:cubicBezTo>
                <a:lnTo>
                  <a:pt x="8412" y="11158"/>
                </a:lnTo>
                <a:cubicBezTo>
                  <a:pt x="7946" y="10900"/>
                  <a:pt x="7454" y="10774"/>
                  <a:pt x="6925" y="10824"/>
                </a:cubicBezTo>
                <a:lnTo>
                  <a:pt x="6925" y="10824"/>
                </a:lnTo>
                <a:cubicBezTo>
                  <a:pt x="6131" y="10893"/>
                  <a:pt x="5451" y="11215"/>
                  <a:pt x="4852" y="11731"/>
                </a:cubicBezTo>
                <a:lnTo>
                  <a:pt x="4852" y="11731"/>
                </a:lnTo>
                <a:cubicBezTo>
                  <a:pt x="4625" y="11927"/>
                  <a:pt x="4411" y="12141"/>
                  <a:pt x="4203" y="12361"/>
                </a:cubicBezTo>
                <a:lnTo>
                  <a:pt x="4203" y="12361"/>
                </a:lnTo>
                <a:cubicBezTo>
                  <a:pt x="3787" y="12809"/>
                  <a:pt x="3302" y="13142"/>
                  <a:pt x="2723" y="13350"/>
                </a:cubicBezTo>
                <a:lnTo>
                  <a:pt x="2723" y="13350"/>
                </a:lnTo>
                <a:cubicBezTo>
                  <a:pt x="2426" y="13457"/>
                  <a:pt x="2130" y="13590"/>
                  <a:pt x="1834" y="13709"/>
                </a:cubicBezTo>
                <a:lnTo>
                  <a:pt x="1834" y="13709"/>
                </a:lnTo>
                <a:cubicBezTo>
                  <a:pt x="1185" y="13974"/>
                  <a:pt x="593" y="14340"/>
                  <a:pt x="64" y="14799"/>
                </a:cubicBezTo>
                <a:lnTo>
                  <a:pt x="64" y="14799"/>
                </a:lnTo>
                <a:cubicBezTo>
                  <a:pt x="39" y="14825"/>
                  <a:pt x="1" y="14844"/>
                  <a:pt x="26" y="14907"/>
                </a:cubicBezTo>
                <a:lnTo>
                  <a:pt x="26" y="14907"/>
                </a:lnTo>
                <a:cubicBezTo>
                  <a:pt x="240" y="14913"/>
                  <a:pt x="454" y="14932"/>
                  <a:pt x="675" y="14938"/>
                </a:cubicBezTo>
                <a:lnTo>
                  <a:pt x="675" y="14938"/>
                </a:lnTo>
                <a:cubicBezTo>
                  <a:pt x="1412" y="14970"/>
                  <a:pt x="2143" y="15070"/>
                  <a:pt x="2849" y="15291"/>
                </a:cubicBezTo>
                <a:lnTo>
                  <a:pt x="2849" y="15291"/>
                </a:lnTo>
                <a:cubicBezTo>
                  <a:pt x="3372" y="15448"/>
                  <a:pt x="3882" y="15631"/>
                  <a:pt x="4398" y="15801"/>
                </a:cubicBezTo>
                <a:lnTo>
                  <a:pt x="4398" y="15801"/>
                </a:lnTo>
                <a:cubicBezTo>
                  <a:pt x="4884" y="15959"/>
                  <a:pt x="5369" y="16116"/>
                  <a:pt x="5866" y="16217"/>
                </a:cubicBezTo>
                <a:lnTo>
                  <a:pt x="5866" y="16217"/>
                </a:lnTo>
                <a:cubicBezTo>
                  <a:pt x="6591" y="16362"/>
                  <a:pt x="7284" y="16274"/>
                  <a:pt x="7952" y="15965"/>
                </a:cubicBezTo>
                <a:lnTo>
                  <a:pt x="7952" y="15965"/>
                </a:lnTo>
                <a:cubicBezTo>
                  <a:pt x="8594" y="15675"/>
                  <a:pt x="9130" y="15253"/>
                  <a:pt x="9615" y="14749"/>
                </a:cubicBezTo>
                <a:lnTo>
                  <a:pt x="9615" y="14749"/>
                </a:lnTo>
                <a:cubicBezTo>
                  <a:pt x="9987" y="14365"/>
                  <a:pt x="10308" y="13930"/>
                  <a:pt x="10629" y="13495"/>
                </a:cubicBezTo>
                <a:lnTo>
                  <a:pt x="10629" y="13495"/>
                </a:lnTo>
                <a:cubicBezTo>
                  <a:pt x="10800" y="13262"/>
                  <a:pt x="10976" y="13035"/>
                  <a:pt x="11152" y="12809"/>
                </a:cubicBezTo>
                <a:lnTo>
                  <a:pt x="11152" y="12809"/>
                </a:lnTo>
                <a:cubicBezTo>
                  <a:pt x="11411" y="12481"/>
                  <a:pt x="11726" y="12223"/>
                  <a:pt x="12116" y="12065"/>
                </a:cubicBezTo>
                <a:lnTo>
                  <a:pt x="12116" y="12065"/>
                </a:lnTo>
                <a:cubicBezTo>
                  <a:pt x="12425" y="11939"/>
                  <a:pt x="12740" y="11826"/>
                  <a:pt x="13049" y="11712"/>
                </a:cubicBezTo>
                <a:lnTo>
                  <a:pt x="13049" y="11712"/>
                </a:lnTo>
                <a:cubicBezTo>
                  <a:pt x="13068" y="11706"/>
                  <a:pt x="13087" y="11706"/>
                  <a:pt x="13112" y="11706"/>
                </a:cubicBezTo>
                <a:lnTo>
                  <a:pt x="13112" y="11706"/>
                </a:lnTo>
                <a:cubicBezTo>
                  <a:pt x="13131" y="11706"/>
                  <a:pt x="13143" y="11706"/>
                  <a:pt x="13168" y="11706"/>
                </a:cubicBezTo>
                <a:lnTo>
                  <a:pt x="13168" y="11706"/>
                </a:lnTo>
                <a:cubicBezTo>
                  <a:pt x="12765" y="12141"/>
                  <a:pt x="12557" y="12645"/>
                  <a:pt x="12406" y="13161"/>
                </a:cubicBezTo>
                <a:lnTo>
                  <a:pt x="12406" y="13161"/>
                </a:lnTo>
                <a:cubicBezTo>
                  <a:pt x="11921" y="13420"/>
                  <a:pt x="11505" y="13747"/>
                  <a:pt x="11152" y="14150"/>
                </a:cubicBezTo>
                <a:lnTo>
                  <a:pt x="11152" y="14150"/>
                </a:lnTo>
                <a:cubicBezTo>
                  <a:pt x="10881" y="14459"/>
                  <a:pt x="10674" y="14799"/>
                  <a:pt x="10611" y="15209"/>
                </a:cubicBezTo>
                <a:lnTo>
                  <a:pt x="10611" y="15209"/>
                </a:lnTo>
                <a:cubicBezTo>
                  <a:pt x="10585" y="15379"/>
                  <a:pt x="10554" y="15555"/>
                  <a:pt x="10541" y="15726"/>
                </a:cubicBezTo>
                <a:lnTo>
                  <a:pt x="10541" y="15726"/>
                </a:lnTo>
                <a:cubicBezTo>
                  <a:pt x="10516" y="16022"/>
                  <a:pt x="10485" y="16311"/>
                  <a:pt x="10415" y="16601"/>
                </a:cubicBezTo>
                <a:lnTo>
                  <a:pt x="10415" y="16601"/>
                </a:lnTo>
                <a:cubicBezTo>
                  <a:pt x="10327" y="16986"/>
                  <a:pt x="10321" y="17370"/>
                  <a:pt x="10352" y="17761"/>
                </a:cubicBezTo>
                <a:lnTo>
                  <a:pt x="10352" y="17761"/>
                </a:lnTo>
                <a:cubicBezTo>
                  <a:pt x="10352" y="17786"/>
                  <a:pt x="10365" y="17805"/>
                  <a:pt x="10384" y="17849"/>
                </a:cubicBezTo>
                <a:lnTo>
                  <a:pt x="10384" y="17849"/>
                </a:lnTo>
                <a:cubicBezTo>
                  <a:pt x="10422" y="17817"/>
                  <a:pt x="10447" y="17798"/>
                  <a:pt x="10466" y="17779"/>
                </a:cubicBezTo>
                <a:lnTo>
                  <a:pt x="10466" y="17779"/>
                </a:lnTo>
                <a:cubicBezTo>
                  <a:pt x="10579" y="17647"/>
                  <a:pt x="10692" y="17521"/>
                  <a:pt x="10812" y="17389"/>
                </a:cubicBezTo>
                <a:lnTo>
                  <a:pt x="10812" y="17389"/>
                </a:lnTo>
                <a:cubicBezTo>
                  <a:pt x="11159" y="16992"/>
                  <a:pt x="11505" y="16608"/>
                  <a:pt x="11845" y="16204"/>
                </a:cubicBezTo>
                <a:lnTo>
                  <a:pt x="11845" y="16204"/>
                </a:lnTo>
                <a:cubicBezTo>
                  <a:pt x="12148" y="15852"/>
                  <a:pt x="12337" y="15442"/>
                  <a:pt x="12381" y="14976"/>
                </a:cubicBezTo>
                <a:lnTo>
                  <a:pt x="12381" y="14976"/>
                </a:lnTo>
                <a:cubicBezTo>
                  <a:pt x="12394" y="14875"/>
                  <a:pt x="12400" y="14781"/>
                  <a:pt x="12412" y="14680"/>
                </a:cubicBezTo>
                <a:lnTo>
                  <a:pt x="12412" y="14680"/>
                </a:lnTo>
                <a:cubicBezTo>
                  <a:pt x="12438" y="14403"/>
                  <a:pt x="12469" y="14119"/>
                  <a:pt x="12488" y="13842"/>
                </a:cubicBezTo>
                <a:lnTo>
                  <a:pt x="12488" y="13842"/>
                </a:lnTo>
                <a:cubicBezTo>
                  <a:pt x="12520" y="13476"/>
                  <a:pt x="12608" y="13124"/>
                  <a:pt x="12740" y="12783"/>
                </a:cubicBezTo>
                <a:lnTo>
                  <a:pt x="12740" y="12783"/>
                </a:lnTo>
                <a:cubicBezTo>
                  <a:pt x="12986" y="12179"/>
                  <a:pt x="13364" y="11681"/>
                  <a:pt x="13918" y="11315"/>
                </a:cubicBezTo>
                <a:lnTo>
                  <a:pt x="13918" y="11315"/>
                </a:lnTo>
                <a:cubicBezTo>
                  <a:pt x="14170" y="11152"/>
                  <a:pt x="14416" y="10975"/>
                  <a:pt x="14649" y="10780"/>
                </a:cubicBezTo>
                <a:lnTo>
                  <a:pt x="14649" y="10780"/>
                </a:lnTo>
                <a:cubicBezTo>
                  <a:pt x="14970" y="10515"/>
                  <a:pt x="15273" y="10225"/>
                  <a:pt x="15582" y="9948"/>
                </a:cubicBezTo>
                <a:lnTo>
                  <a:pt x="15582" y="9948"/>
                </a:lnTo>
                <a:cubicBezTo>
                  <a:pt x="16218" y="9362"/>
                  <a:pt x="16930" y="8890"/>
                  <a:pt x="17711" y="8518"/>
                </a:cubicBezTo>
                <a:lnTo>
                  <a:pt x="17711" y="8518"/>
                </a:lnTo>
                <a:cubicBezTo>
                  <a:pt x="17768" y="8493"/>
                  <a:pt x="17824" y="8455"/>
                  <a:pt x="17938" y="8449"/>
                </a:cubicBezTo>
                <a:lnTo>
                  <a:pt x="17938" y="8449"/>
                </a:lnTo>
                <a:cubicBezTo>
                  <a:pt x="17705" y="8770"/>
                  <a:pt x="17516" y="9072"/>
                  <a:pt x="17377" y="9406"/>
                </a:cubicBezTo>
                <a:lnTo>
                  <a:pt x="17377" y="9406"/>
                </a:lnTo>
                <a:cubicBezTo>
                  <a:pt x="17232" y="9747"/>
                  <a:pt x="17201" y="10112"/>
                  <a:pt x="17157" y="10465"/>
                </a:cubicBezTo>
                <a:lnTo>
                  <a:pt x="17157" y="10465"/>
                </a:lnTo>
                <a:cubicBezTo>
                  <a:pt x="16942" y="10578"/>
                  <a:pt x="16741" y="10679"/>
                  <a:pt x="16539" y="10786"/>
                </a:cubicBezTo>
                <a:lnTo>
                  <a:pt x="16539" y="10786"/>
                </a:lnTo>
                <a:cubicBezTo>
                  <a:pt x="15840" y="11152"/>
                  <a:pt x="15178" y="11586"/>
                  <a:pt x="14618" y="12147"/>
                </a:cubicBezTo>
                <a:lnTo>
                  <a:pt x="14618" y="12147"/>
                </a:lnTo>
                <a:cubicBezTo>
                  <a:pt x="14315" y="12443"/>
                  <a:pt x="14032" y="12764"/>
                  <a:pt x="13843" y="13149"/>
                </a:cubicBezTo>
                <a:lnTo>
                  <a:pt x="13843" y="13149"/>
                </a:lnTo>
                <a:cubicBezTo>
                  <a:pt x="13691" y="13451"/>
                  <a:pt x="13572" y="13760"/>
                  <a:pt x="13509" y="14087"/>
                </a:cubicBezTo>
                <a:lnTo>
                  <a:pt x="13509" y="14087"/>
                </a:lnTo>
                <a:cubicBezTo>
                  <a:pt x="13452" y="14371"/>
                  <a:pt x="13402" y="14655"/>
                  <a:pt x="13358" y="14944"/>
                </a:cubicBezTo>
                <a:lnTo>
                  <a:pt x="13358" y="14944"/>
                </a:lnTo>
                <a:cubicBezTo>
                  <a:pt x="13307" y="15297"/>
                  <a:pt x="13213" y="15637"/>
                  <a:pt x="13068" y="15965"/>
                </a:cubicBezTo>
                <a:lnTo>
                  <a:pt x="13068" y="15965"/>
                </a:lnTo>
                <a:cubicBezTo>
                  <a:pt x="13017" y="16085"/>
                  <a:pt x="12961" y="16198"/>
                  <a:pt x="12904" y="16318"/>
                </a:cubicBezTo>
                <a:lnTo>
                  <a:pt x="12904" y="16318"/>
                </a:lnTo>
                <a:cubicBezTo>
                  <a:pt x="12809" y="16526"/>
                  <a:pt x="12721" y="16734"/>
                  <a:pt x="12683" y="16960"/>
                </a:cubicBezTo>
                <a:lnTo>
                  <a:pt x="12683" y="16960"/>
                </a:lnTo>
                <a:cubicBezTo>
                  <a:pt x="12564" y="17685"/>
                  <a:pt x="12614" y="18397"/>
                  <a:pt x="12885" y="19084"/>
                </a:cubicBezTo>
                <a:lnTo>
                  <a:pt x="12885" y="19084"/>
                </a:lnTo>
                <a:cubicBezTo>
                  <a:pt x="13005" y="19373"/>
                  <a:pt x="13137" y="19657"/>
                  <a:pt x="13282" y="19928"/>
                </a:cubicBezTo>
                <a:lnTo>
                  <a:pt x="13282" y="19928"/>
                </a:lnTo>
                <a:cubicBezTo>
                  <a:pt x="13578" y="20495"/>
                  <a:pt x="13710" y="21093"/>
                  <a:pt x="13710" y="21723"/>
                </a:cubicBezTo>
                <a:lnTo>
                  <a:pt x="13710" y="21723"/>
                </a:lnTo>
                <a:cubicBezTo>
                  <a:pt x="13710" y="22051"/>
                  <a:pt x="13717" y="22379"/>
                  <a:pt x="13723" y="22706"/>
                </a:cubicBezTo>
                <a:lnTo>
                  <a:pt x="13723" y="22706"/>
                </a:lnTo>
                <a:cubicBezTo>
                  <a:pt x="13723" y="22763"/>
                  <a:pt x="13729" y="22820"/>
                  <a:pt x="13736" y="22889"/>
                </a:cubicBezTo>
                <a:lnTo>
                  <a:pt x="13736" y="22889"/>
                </a:lnTo>
                <a:cubicBezTo>
                  <a:pt x="13754" y="22876"/>
                  <a:pt x="13767" y="22876"/>
                  <a:pt x="13767" y="22870"/>
                </a:cubicBezTo>
                <a:lnTo>
                  <a:pt x="13767" y="22870"/>
                </a:lnTo>
                <a:cubicBezTo>
                  <a:pt x="13792" y="22801"/>
                  <a:pt x="13824" y="22731"/>
                  <a:pt x="13843" y="22656"/>
                </a:cubicBezTo>
                <a:lnTo>
                  <a:pt x="13843" y="22656"/>
                </a:lnTo>
                <a:cubicBezTo>
                  <a:pt x="14044" y="22064"/>
                  <a:pt x="14290" y="21497"/>
                  <a:pt x="14624" y="20967"/>
                </a:cubicBezTo>
                <a:lnTo>
                  <a:pt x="14624" y="20967"/>
                </a:lnTo>
                <a:cubicBezTo>
                  <a:pt x="14813" y="20665"/>
                  <a:pt x="15014" y="20369"/>
                  <a:pt x="15254" y="20104"/>
                </a:cubicBezTo>
                <a:lnTo>
                  <a:pt x="15254" y="20104"/>
                </a:lnTo>
                <a:cubicBezTo>
                  <a:pt x="15474" y="19865"/>
                  <a:pt x="15695" y="19625"/>
                  <a:pt x="15909" y="19380"/>
                </a:cubicBezTo>
                <a:lnTo>
                  <a:pt x="15909" y="19380"/>
                </a:lnTo>
                <a:cubicBezTo>
                  <a:pt x="16086" y="19178"/>
                  <a:pt x="16237" y="18964"/>
                  <a:pt x="16344" y="18718"/>
                </a:cubicBezTo>
                <a:lnTo>
                  <a:pt x="16344" y="18718"/>
                </a:lnTo>
                <a:cubicBezTo>
                  <a:pt x="16495" y="18397"/>
                  <a:pt x="16564" y="18057"/>
                  <a:pt x="16602" y="17710"/>
                </a:cubicBezTo>
                <a:lnTo>
                  <a:pt x="16602" y="17710"/>
                </a:lnTo>
                <a:cubicBezTo>
                  <a:pt x="16621" y="17534"/>
                  <a:pt x="16634" y="17364"/>
                  <a:pt x="16653" y="17187"/>
                </a:cubicBezTo>
                <a:lnTo>
                  <a:pt x="16653" y="17187"/>
                </a:lnTo>
                <a:cubicBezTo>
                  <a:pt x="16690" y="16797"/>
                  <a:pt x="16804" y="16431"/>
                  <a:pt x="17005" y="16091"/>
                </a:cubicBezTo>
                <a:lnTo>
                  <a:pt x="17005" y="16091"/>
                </a:lnTo>
                <a:cubicBezTo>
                  <a:pt x="17157" y="15845"/>
                  <a:pt x="17314" y="15606"/>
                  <a:pt x="17472" y="15366"/>
                </a:cubicBezTo>
                <a:lnTo>
                  <a:pt x="17472" y="15366"/>
                </a:lnTo>
                <a:cubicBezTo>
                  <a:pt x="17749" y="14957"/>
                  <a:pt x="17887" y="14510"/>
                  <a:pt x="17900" y="14018"/>
                </a:cubicBezTo>
                <a:lnTo>
                  <a:pt x="17900" y="14018"/>
                </a:lnTo>
                <a:cubicBezTo>
                  <a:pt x="17906" y="13804"/>
                  <a:pt x="17900" y="13590"/>
                  <a:pt x="17875" y="13382"/>
                </a:cubicBezTo>
                <a:lnTo>
                  <a:pt x="17875" y="13382"/>
                </a:lnTo>
                <a:cubicBezTo>
                  <a:pt x="17831" y="13092"/>
                  <a:pt x="17774" y="12796"/>
                  <a:pt x="17711" y="12512"/>
                </a:cubicBezTo>
                <a:lnTo>
                  <a:pt x="17711" y="12512"/>
                </a:lnTo>
                <a:cubicBezTo>
                  <a:pt x="17642" y="12216"/>
                  <a:pt x="17560" y="11920"/>
                  <a:pt x="17491" y="11624"/>
                </a:cubicBezTo>
                <a:lnTo>
                  <a:pt x="17491" y="11624"/>
                </a:lnTo>
                <a:cubicBezTo>
                  <a:pt x="17421" y="11353"/>
                  <a:pt x="17383" y="11076"/>
                  <a:pt x="17364" y="10792"/>
                </a:cubicBezTo>
                <a:lnTo>
                  <a:pt x="17364" y="10792"/>
                </a:lnTo>
                <a:cubicBezTo>
                  <a:pt x="17308" y="9822"/>
                  <a:pt x="17667" y="9016"/>
                  <a:pt x="18328" y="8329"/>
                </a:cubicBezTo>
                <a:lnTo>
                  <a:pt x="18328" y="8329"/>
                </a:lnTo>
                <a:cubicBezTo>
                  <a:pt x="18423" y="8228"/>
                  <a:pt x="18536" y="8153"/>
                  <a:pt x="18669" y="8109"/>
                </a:cubicBezTo>
                <a:lnTo>
                  <a:pt x="18669" y="8109"/>
                </a:lnTo>
                <a:cubicBezTo>
                  <a:pt x="19053" y="7976"/>
                  <a:pt x="19437" y="7831"/>
                  <a:pt x="19828" y="7705"/>
                </a:cubicBezTo>
                <a:lnTo>
                  <a:pt x="19828" y="7705"/>
                </a:lnTo>
                <a:cubicBezTo>
                  <a:pt x="20439" y="7516"/>
                  <a:pt x="21031" y="7290"/>
                  <a:pt x="21586" y="6962"/>
                </a:cubicBezTo>
                <a:lnTo>
                  <a:pt x="21586" y="6962"/>
                </a:lnTo>
                <a:cubicBezTo>
                  <a:pt x="21605" y="6949"/>
                  <a:pt x="21636" y="6949"/>
                  <a:pt x="21668" y="6943"/>
                </a:cubicBezTo>
                <a:lnTo>
                  <a:pt x="21668" y="6943"/>
                </a:lnTo>
                <a:cubicBezTo>
                  <a:pt x="21668" y="6968"/>
                  <a:pt x="21668" y="6975"/>
                  <a:pt x="21668" y="6981"/>
                </a:cubicBezTo>
                <a:lnTo>
                  <a:pt x="21668" y="6981"/>
                </a:lnTo>
                <a:cubicBezTo>
                  <a:pt x="21447" y="7390"/>
                  <a:pt x="21346" y="7825"/>
                  <a:pt x="21428" y="8298"/>
                </a:cubicBezTo>
                <a:lnTo>
                  <a:pt x="21428" y="8298"/>
                </a:lnTo>
                <a:cubicBezTo>
                  <a:pt x="21441" y="8367"/>
                  <a:pt x="21416" y="8430"/>
                  <a:pt x="21378" y="8487"/>
                </a:cubicBezTo>
                <a:lnTo>
                  <a:pt x="21378" y="8487"/>
                </a:lnTo>
                <a:cubicBezTo>
                  <a:pt x="21264" y="8676"/>
                  <a:pt x="21151" y="8865"/>
                  <a:pt x="21038" y="9054"/>
                </a:cubicBezTo>
                <a:lnTo>
                  <a:pt x="21038" y="9054"/>
                </a:lnTo>
                <a:cubicBezTo>
                  <a:pt x="20823" y="9413"/>
                  <a:pt x="20641" y="9784"/>
                  <a:pt x="20527" y="10194"/>
                </a:cubicBezTo>
                <a:lnTo>
                  <a:pt x="20527" y="10194"/>
                </a:lnTo>
                <a:cubicBezTo>
                  <a:pt x="20376" y="10755"/>
                  <a:pt x="20439" y="11290"/>
                  <a:pt x="20754" y="11782"/>
                </a:cubicBezTo>
                <a:lnTo>
                  <a:pt x="20754" y="11782"/>
                </a:lnTo>
                <a:cubicBezTo>
                  <a:pt x="20773" y="11819"/>
                  <a:pt x="20792" y="11851"/>
                  <a:pt x="20817" y="11882"/>
                </a:cubicBezTo>
                <a:lnTo>
                  <a:pt x="20817" y="11882"/>
                </a:lnTo>
                <a:cubicBezTo>
                  <a:pt x="20949" y="12078"/>
                  <a:pt x="21050" y="12292"/>
                  <a:pt x="21101" y="12519"/>
                </a:cubicBezTo>
                <a:lnTo>
                  <a:pt x="21101" y="12519"/>
                </a:lnTo>
                <a:cubicBezTo>
                  <a:pt x="21107" y="12544"/>
                  <a:pt x="21126" y="12569"/>
                  <a:pt x="21145" y="12601"/>
                </a:cubicBezTo>
                <a:lnTo>
                  <a:pt x="21145" y="12601"/>
                </a:lnTo>
                <a:cubicBezTo>
                  <a:pt x="21170" y="12569"/>
                  <a:pt x="21189" y="12557"/>
                  <a:pt x="21195" y="12531"/>
                </a:cubicBezTo>
                <a:lnTo>
                  <a:pt x="21195" y="12531"/>
                </a:lnTo>
                <a:cubicBezTo>
                  <a:pt x="21353" y="12109"/>
                  <a:pt x="21548" y="11693"/>
                  <a:pt x="21674" y="11252"/>
                </a:cubicBezTo>
                <a:lnTo>
                  <a:pt x="21674" y="11252"/>
                </a:lnTo>
                <a:cubicBezTo>
                  <a:pt x="21712" y="11120"/>
                  <a:pt x="21743" y="10975"/>
                  <a:pt x="21781" y="10837"/>
                </a:cubicBezTo>
                <a:lnTo>
                  <a:pt x="21781" y="10837"/>
                </a:lnTo>
                <a:cubicBezTo>
                  <a:pt x="21939" y="10207"/>
                  <a:pt x="21932" y="9577"/>
                  <a:pt x="21762" y="8946"/>
                </a:cubicBezTo>
                <a:lnTo>
                  <a:pt x="21762" y="8946"/>
                </a:lnTo>
                <a:cubicBezTo>
                  <a:pt x="21687" y="8657"/>
                  <a:pt x="21617" y="8361"/>
                  <a:pt x="21605" y="8052"/>
                </a:cubicBezTo>
                <a:lnTo>
                  <a:pt x="21605" y="8052"/>
                </a:lnTo>
                <a:cubicBezTo>
                  <a:pt x="21586" y="7592"/>
                  <a:pt x="21718" y="7189"/>
                  <a:pt x="22033" y="6842"/>
                </a:cubicBezTo>
                <a:lnTo>
                  <a:pt x="22033" y="6842"/>
                </a:lnTo>
                <a:cubicBezTo>
                  <a:pt x="22121" y="6741"/>
                  <a:pt x="22222" y="6653"/>
                  <a:pt x="22323" y="6552"/>
                </a:cubicBezTo>
                <a:lnTo>
                  <a:pt x="22323" y="6552"/>
                </a:lnTo>
                <a:cubicBezTo>
                  <a:pt x="22405" y="6477"/>
                  <a:pt x="22499" y="6407"/>
                  <a:pt x="22562" y="6313"/>
                </a:cubicBezTo>
                <a:lnTo>
                  <a:pt x="22562" y="6313"/>
                </a:lnTo>
                <a:cubicBezTo>
                  <a:pt x="22776" y="5998"/>
                  <a:pt x="22991" y="5689"/>
                  <a:pt x="23186" y="5362"/>
                </a:cubicBezTo>
                <a:lnTo>
                  <a:pt x="23186" y="5362"/>
                </a:lnTo>
                <a:cubicBezTo>
                  <a:pt x="23306" y="5154"/>
                  <a:pt x="23400" y="4927"/>
                  <a:pt x="23507" y="4706"/>
                </a:cubicBezTo>
                <a:lnTo>
                  <a:pt x="23507" y="4706"/>
                </a:lnTo>
                <a:cubicBezTo>
                  <a:pt x="23545" y="4631"/>
                  <a:pt x="23545" y="4631"/>
                  <a:pt x="23627" y="4574"/>
                </a:cubicBezTo>
                <a:lnTo>
                  <a:pt x="23627" y="4574"/>
                </a:lnTo>
                <a:cubicBezTo>
                  <a:pt x="23627" y="4574"/>
                  <a:pt x="23633" y="4580"/>
                  <a:pt x="23633" y="4587"/>
                </a:cubicBezTo>
                <a:lnTo>
                  <a:pt x="23633" y="4587"/>
                </a:lnTo>
                <a:cubicBezTo>
                  <a:pt x="23640" y="4631"/>
                  <a:pt x="23646" y="4681"/>
                  <a:pt x="23652" y="4725"/>
                </a:cubicBezTo>
                <a:lnTo>
                  <a:pt x="23652" y="4725"/>
                </a:lnTo>
                <a:cubicBezTo>
                  <a:pt x="23665" y="5015"/>
                  <a:pt x="23721" y="5299"/>
                  <a:pt x="23841" y="5563"/>
                </a:cubicBezTo>
                <a:lnTo>
                  <a:pt x="23841" y="5563"/>
                </a:lnTo>
                <a:cubicBezTo>
                  <a:pt x="23892" y="5677"/>
                  <a:pt x="23885" y="5765"/>
                  <a:pt x="23810" y="5853"/>
                </a:cubicBezTo>
                <a:lnTo>
                  <a:pt x="23810" y="5853"/>
                </a:lnTo>
                <a:cubicBezTo>
                  <a:pt x="23772" y="5897"/>
                  <a:pt x="23747" y="5941"/>
                  <a:pt x="23715" y="5985"/>
                </a:cubicBezTo>
                <a:lnTo>
                  <a:pt x="23715" y="5985"/>
                </a:lnTo>
                <a:cubicBezTo>
                  <a:pt x="23501" y="6332"/>
                  <a:pt x="23280" y="6678"/>
                  <a:pt x="23073" y="7031"/>
                </a:cubicBezTo>
                <a:lnTo>
                  <a:pt x="23073" y="7031"/>
                </a:lnTo>
                <a:cubicBezTo>
                  <a:pt x="22770" y="7535"/>
                  <a:pt x="22581" y="8090"/>
                  <a:pt x="22461" y="8663"/>
                </a:cubicBezTo>
                <a:lnTo>
                  <a:pt x="22461" y="8663"/>
                </a:lnTo>
                <a:cubicBezTo>
                  <a:pt x="22361" y="9161"/>
                  <a:pt x="22411" y="9633"/>
                  <a:pt x="22638" y="10081"/>
                </a:cubicBezTo>
                <a:lnTo>
                  <a:pt x="22638" y="10081"/>
                </a:lnTo>
                <a:cubicBezTo>
                  <a:pt x="22758" y="10326"/>
                  <a:pt x="22890" y="10566"/>
                  <a:pt x="23035" y="10799"/>
                </a:cubicBezTo>
                <a:lnTo>
                  <a:pt x="23035" y="10799"/>
                </a:lnTo>
                <a:cubicBezTo>
                  <a:pt x="23224" y="11107"/>
                  <a:pt x="23400" y="11429"/>
                  <a:pt x="23532" y="11769"/>
                </a:cubicBezTo>
                <a:lnTo>
                  <a:pt x="23532" y="11769"/>
                </a:lnTo>
                <a:cubicBezTo>
                  <a:pt x="23570" y="11857"/>
                  <a:pt x="23608" y="11952"/>
                  <a:pt x="23652" y="12040"/>
                </a:cubicBezTo>
                <a:lnTo>
                  <a:pt x="23652" y="12040"/>
                </a:lnTo>
                <a:cubicBezTo>
                  <a:pt x="23822" y="12399"/>
                  <a:pt x="24043" y="12720"/>
                  <a:pt x="24333" y="12991"/>
                </a:cubicBezTo>
                <a:lnTo>
                  <a:pt x="24333" y="12991"/>
                </a:lnTo>
                <a:cubicBezTo>
                  <a:pt x="24452" y="13105"/>
                  <a:pt x="24572" y="13205"/>
                  <a:pt x="24692" y="13313"/>
                </a:cubicBezTo>
                <a:lnTo>
                  <a:pt x="24692" y="13313"/>
                </a:lnTo>
                <a:cubicBezTo>
                  <a:pt x="24944" y="13539"/>
                  <a:pt x="25196" y="13766"/>
                  <a:pt x="25441" y="14006"/>
                </a:cubicBezTo>
                <a:lnTo>
                  <a:pt x="25441" y="14006"/>
                </a:lnTo>
                <a:cubicBezTo>
                  <a:pt x="25675" y="14239"/>
                  <a:pt x="25838" y="14522"/>
                  <a:pt x="25977" y="14818"/>
                </a:cubicBezTo>
                <a:lnTo>
                  <a:pt x="25977" y="14818"/>
                </a:lnTo>
                <a:cubicBezTo>
                  <a:pt x="26009" y="14881"/>
                  <a:pt x="26040" y="14938"/>
                  <a:pt x="26078" y="15014"/>
                </a:cubicBezTo>
                <a:lnTo>
                  <a:pt x="26078" y="15014"/>
                </a:lnTo>
                <a:cubicBezTo>
                  <a:pt x="26116" y="14957"/>
                  <a:pt x="26135" y="14907"/>
                  <a:pt x="26141" y="14856"/>
                </a:cubicBezTo>
                <a:lnTo>
                  <a:pt x="26141" y="14856"/>
                </a:lnTo>
                <a:cubicBezTo>
                  <a:pt x="26172" y="14692"/>
                  <a:pt x="26204" y="14529"/>
                  <a:pt x="26229" y="14365"/>
                </a:cubicBezTo>
                <a:lnTo>
                  <a:pt x="26229" y="14365"/>
                </a:lnTo>
                <a:cubicBezTo>
                  <a:pt x="26279" y="14050"/>
                  <a:pt x="26279" y="13741"/>
                  <a:pt x="26242" y="13432"/>
                </a:cubicBezTo>
                <a:lnTo>
                  <a:pt x="26242" y="13432"/>
                </a:lnTo>
                <a:cubicBezTo>
                  <a:pt x="26185" y="12998"/>
                  <a:pt x="26072" y="12588"/>
                  <a:pt x="25920" y="12179"/>
                </a:cubicBezTo>
                <a:lnTo>
                  <a:pt x="25920" y="12179"/>
                </a:lnTo>
                <a:cubicBezTo>
                  <a:pt x="25794" y="11819"/>
                  <a:pt x="25656" y="11467"/>
                  <a:pt x="25523" y="11114"/>
                </a:cubicBezTo>
                <a:lnTo>
                  <a:pt x="25523" y="11114"/>
                </a:lnTo>
                <a:cubicBezTo>
                  <a:pt x="25366" y="10685"/>
                  <a:pt x="25297" y="10251"/>
                  <a:pt x="25322" y="9797"/>
                </a:cubicBezTo>
                <a:lnTo>
                  <a:pt x="25322" y="9797"/>
                </a:lnTo>
                <a:cubicBezTo>
                  <a:pt x="25341" y="9551"/>
                  <a:pt x="25360" y="9312"/>
                  <a:pt x="25372" y="9066"/>
                </a:cubicBezTo>
                <a:lnTo>
                  <a:pt x="25372" y="9066"/>
                </a:lnTo>
                <a:cubicBezTo>
                  <a:pt x="25385" y="8871"/>
                  <a:pt x="25397" y="8676"/>
                  <a:pt x="25404" y="8480"/>
                </a:cubicBezTo>
                <a:lnTo>
                  <a:pt x="25404" y="8480"/>
                </a:lnTo>
                <a:cubicBezTo>
                  <a:pt x="25416" y="8020"/>
                  <a:pt x="25322" y="7586"/>
                  <a:pt x="25095" y="7189"/>
                </a:cubicBezTo>
                <a:lnTo>
                  <a:pt x="25095" y="7189"/>
                </a:lnTo>
                <a:cubicBezTo>
                  <a:pt x="24944" y="6937"/>
                  <a:pt x="24780" y="6685"/>
                  <a:pt x="24622" y="6439"/>
                </a:cubicBezTo>
                <a:lnTo>
                  <a:pt x="24622" y="6439"/>
                </a:lnTo>
                <a:cubicBezTo>
                  <a:pt x="24503" y="6263"/>
                  <a:pt x="24370" y="6092"/>
                  <a:pt x="24257" y="5916"/>
                </a:cubicBezTo>
                <a:lnTo>
                  <a:pt x="24257" y="5916"/>
                </a:lnTo>
                <a:cubicBezTo>
                  <a:pt x="23992" y="5525"/>
                  <a:pt x="23848" y="5091"/>
                  <a:pt x="23848" y="4612"/>
                </a:cubicBezTo>
                <a:lnTo>
                  <a:pt x="23848" y="4612"/>
                </a:lnTo>
                <a:cubicBezTo>
                  <a:pt x="23841" y="4436"/>
                  <a:pt x="23848" y="4265"/>
                  <a:pt x="23854" y="4089"/>
                </a:cubicBezTo>
                <a:lnTo>
                  <a:pt x="23854" y="4089"/>
                </a:lnTo>
                <a:cubicBezTo>
                  <a:pt x="23854" y="3957"/>
                  <a:pt x="23879" y="3837"/>
                  <a:pt x="23942" y="3717"/>
                </a:cubicBezTo>
                <a:lnTo>
                  <a:pt x="23942" y="3717"/>
                </a:lnTo>
                <a:cubicBezTo>
                  <a:pt x="23992" y="3616"/>
                  <a:pt x="24030" y="3509"/>
                  <a:pt x="24081" y="3409"/>
                </a:cubicBezTo>
                <a:lnTo>
                  <a:pt x="24081" y="3409"/>
                </a:lnTo>
                <a:cubicBezTo>
                  <a:pt x="24396" y="2697"/>
                  <a:pt x="24824" y="2073"/>
                  <a:pt x="25366" y="1519"/>
                </a:cubicBezTo>
                <a:lnTo>
                  <a:pt x="25366" y="1519"/>
                </a:lnTo>
                <a:cubicBezTo>
                  <a:pt x="25857" y="1027"/>
                  <a:pt x="26387" y="592"/>
                  <a:pt x="26966" y="208"/>
                </a:cubicBezTo>
                <a:lnTo>
                  <a:pt x="26966" y="208"/>
                </a:lnTo>
                <a:cubicBezTo>
                  <a:pt x="27004" y="183"/>
                  <a:pt x="27042" y="158"/>
                  <a:pt x="27067" y="126"/>
                </a:cubicBezTo>
                <a:lnTo>
                  <a:pt x="27067" y="126"/>
                </a:lnTo>
                <a:cubicBezTo>
                  <a:pt x="27086" y="101"/>
                  <a:pt x="27086" y="63"/>
                  <a:pt x="27080" y="38"/>
                </a:cubicBezTo>
                <a:lnTo>
                  <a:pt x="27080" y="38"/>
                </a:lnTo>
                <a:cubicBezTo>
                  <a:pt x="27067" y="13"/>
                  <a:pt x="27042" y="0"/>
                  <a:pt x="27017" y="0"/>
                </a:cubicBezTo>
                <a:lnTo>
                  <a:pt x="27017" y="0"/>
                </a:lnTo>
                <a:cubicBezTo>
                  <a:pt x="27004" y="0"/>
                  <a:pt x="26991" y="0"/>
                  <a:pt x="26985" y="6"/>
                </a:cubicBezTo>
                <a:moveTo>
                  <a:pt x="23236" y="2382"/>
                </a:moveTo>
                <a:cubicBezTo>
                  <a:pt x="23073" y="2369"/>
                  <a:pt x="22909" y="2363"/>
                  <a:pt x="22739" y="2344"/>
                </a:cubicBezTo>
                <a:lnTo>
                  <a:pt x="22739" y="2344"/>
                </a:lnTo>
                <a:cubicBezTo>
                  <a:pt x="22468" y="2325"/>
                  <a:pt x="22197" y="2293"/>
                  <a:pt x="21926" y="2281"/>
                </a:cubicBezTo>
                <a:lnTo>
                  <a:pt x="21926" y="2281"/>
                </a:lnTo>
                <a:cubicBezTo>
                  <a:pt x="21831" y="2275"/>
                  <a:pt x="21750" y="2243"/>
                  <a:pt x="21674" y="2193"/>
                </a:cubicBezTo>
                <a:lnTo>
                  <a:pt x="21674" y="2193"/>
                </a:lnTo>
                <a:cubicBezTo>
                  <a:pt x="21516" y="2098"/>
                  <a:pt x="21359" y="2010"/>
                  <a:pt x="21201" y="1922"/>
                </a:cubicBezTo>
                <a:lnTo>
                  <a:pt x="21201" y="1922"/>
                </a:lnTo>
                <a:cubicBezTo>
                  <a:pt x="21176" y="1909"/>
                  <a:pt x="21151" y="1897"/>
                  <a:pt x="21107" y="1878"/>
                </a:cubicBezTo>
                <a:lnTo>
                  <a:pt x="21107" y="1878"/>
                </a:lnTo>
                <a:cubicBezTo>
                  <a:pt x="21214" y="1834"/>
                  <a:pt x="21296" y="1846"/>
                  <a:pt x="21378" y="1859"/>
                </a:cubicBezTo>
                <a:lnTo>
                  <a:pt x="21378" y="1859"/>
                </a:lnTo>
                <a:cubicBezTo>
                  <a:pt x="21636" y="1903"/>
                  <a:pt x="21901" y="1953"/>
                  <a:pt x="22159" y="1997"/>
                </a:cubicBezTo>
                <a:lnTo>
                  <a:pt x="22159" y="1997"/>
                </a:lnTo>
                <a:cubicBezTo>
                  <a:pt x="22241" y="2016"/>
                  <a:pt x="22323" y="2041"/>
                  <a:pt x="22398" y="2060"/>
                </a:cubicBezTo>
                <a:lnTo>
                  <a:pt x="22398" y="2060"/>
                </a:lnTo>
                <a:cubicBezTo>
                  <a:pt x="22713" y="2155"/>
                  <a:pt x="23022" y="2249"/>
                  <a:pt x="23331" y="2344"/>
                </a:cubicBezTo>
                <a:lnTo>
                  <a:pt x="23331" y="2344"/>
                </a:lnTo>
                <a:cubicBezTo>
                  <a:pt x="23318" y="2375"/>
                  <a:pt x="23299" y="2382"/>
                  <a:pt x="23280" y="2382"/>
                </a:cubicBezTo>
                <a:lnTo>
                  <a:pt x="23280" y="2382"/>
                </a:lnTo>
                <a:cubicBezTo>
                  <a:pt x="23262" y="2382"/>
                  <a:pt x="23249" y="2382"/>
                  <a:pt x="23236" y="2382"/>
                </a:cubicBezTo>
                <a:moveTo>
                  <a:pt x="20351" y="2394"/>
                </a:moveTo>
                <a:cubicBezTo>
                  <a:pt x="20250" y="2350"/>
                  <a:pt x="20156" y="2312"/>
                  <a:pt x="20055" y="2281"/>
                </a:cubicBezTo>
                <a:lnTo>
                  <a:pt x="20055" y="2281"/>
                </a:lnTo>
                <a:cubicBezTo>
                  <a:pt x="19960" y="2249"/>
                  <a:pt x="19866" y="2230"/>
                  <a:pt x="19784" y="2205"/>
                </a:cubicBezTo>
                <a:lnTo>
                  <a:pt x="19784" y="2205"/>
                </a:lnTo>
                <a:cubicBezTo>
                  <a:pt x="19765" y="2149"/>
                  <a:pt x="19803" y="2136"/>
                  <a:pt x="19822" y="2123"/>
                </a:cubicBezTo>
                <a:lnTo>
                  <a:pt x="19822" y="2123"/>
                </a:lnTo>
                <a:cubicBezTo>
                  <a:pt x="20074" y="1997"/>
                  <a:pt x="20345" y="1922"/>
                  <a:pt x="20628" y="1884"/>
                </a:cubicBezTo>
                <a:lnTo>
                  <a:pt x="20628" y="1884"/>
                </a:lnTo>
                <a:cubicBezTo>
                  <a:pt x="20666" y="1878"/>
                  <a:pt x="20704" y="1878"/>
                  <a:pt x="20741" y="1884"/>
                </a:cubicBezTo>
                <a:lnTo>
                  <a:pt x="20741" y="1884"/>
                </a:lnTo>
                <a:cubicBezTo>
                  <a:pt x="21031" y="1934"/>
                  <a:pt x="21302" y="2048"/>
                  <a:pt x="21535" y="2268"/>
                </a:cubicBezTo>
                <a:lnTo>
                  <a:pt x="21535" y="2268"/>
                </a:lnTo>
                <a:cubicBezTo>
                  <a:pt x="21491" y="2268"/>
                  <a:pt x="21447" y="2275"/>
                  <a:pt x="21409" y="2281"/>
                </a:cubicBezTo>
                <a:lnTo>
                  <a:pt x="21409" y="2281"/>
                </a:lnTo>
                <a:cubicBezTo>
                  <a:pt x="21113" y="2293"/>
                  <a:pt x="20817" y="2325"/>
                  <a:pt x="20527" y="2394"/>
                </a:cubicBezTo>
                <a:lnTo>
                  <a:pt x="20527" y="2394"/>
                </a:lnTo>
                <a:cubicBezTo>
                  <a:pt x="20489" y="2401"/>
                  <a:pt x="20458" y="2407"/>
                  <a:pt x="20420" y="2407"/>
                </a:cubicBezTo>
                <a:lnTo>
                  <a:pt x="20420" y="2407"/>
                </a:lnTo>
                <a:cubicBezTo>
                  <a:pt x="20401" y="2407"/>
                  <a:pt x="20376" y="2407"/>
                  <a:pt x="20351" y="2394"/>
                </a:cubicBezTo>
                <a:moveTo>
                  <a:pt x="18864" y="2873"/>
                </a:moveTo>
                <a:cubicBezTo>
                  <a:pt x="19040" y="2709"/>
                  <a:pt x="19223" y="2545"/>
                  <a:pt x="19399" y="2382"/>
                </a:cubicBezTo>
                <a:lnTo>
                  <a:pt x="19399" y="2382"/>
                </a:lnTo>
                <a:cubicBezTo>
                  <a:pt x="19500" y="2293"/>
                  <a:pt x="19614" y="2268"/>
                  <a:pt x="19740" y="2293"/>
                </a:cubicBezTo>
                <a:lnTo>
                  <a:pt x="19740" y="2293"/>
                </a:lnTo>
                <a:cubicBezTo>
                  <a:pt x="19866" y="2325"/>
                  <a:pt x="19985" y="2356"/>
                  <a:pt x="20111" y="2388"/>
                </a:cubicBezTo>
                <a:lnTo>
                  <a:pt x="20111" y="2388"/>
                </a:lnTo>
                <a:cubicBezTo>
                  <a:pt x="20143" y="2401"/>
                  <a:pt x="20168" y="2426"/>
                  <a:pt x="20206" y="2451"/>
                </a:cubicBezTo>
                <a:lnTo>
                  <a:pt x="20206" y="2451"/>
                </a:lnTo>
                <a:cubicBezTo>
                  <a:pt x="19778" y="2665"/>
                  <a:pt x="19135" y="2886"/>
                  <a:pt x="18870" y="2905"/>
                </a:cubicBezTo>
                <a:lnTo>
                  <a:pt x="18870" y="2905"/>
                </a:lnTo>
                <a:cubicBezTo>
                  <a:pt x="18864" y="2892"/>
                  <a:pt x="18858" y="2873"/>
                  <a:pt x="18864" y="2873"/>
                </a:cubicBezTo>
                <a:moveTo>
                  <a:pt x="20603" y="2930"/>
                </a:moveTo>
                <a:cubicBezTo>
                  <a:pt x="20767" y="2804"/>
                  <a:pt x="20918" y="2665"/>
                  <a:pt x="21044" y="2501"/>
                </a:cubicBezTo>
                <a:lnTo>
                  <a:pt x="21044" y="2501"/>
                </a:lnTo>
                <a:cubicBezTo>
                  <a:pt x="21088" y="2445"/>
                  <a:pt x="21138" y="2413"/>
                  <a:pt x="21214" y="2407"/>
                </a:cubicBezTo>
                <a:lnTo>
                  <a:pt x="21214" y="2407"/>
                </a:lnTo>
                <a:cubicBezTo>
                  <a:pt x="21693" y="2369"/>
                  <a:pt x="22165" y="2388"/>
                  <a:pt x="22644" y="2451"/>
                </a:cubicBezTo>
                <a:lnTo>
                  <a:pt x="22644" y="2451"/>
                </a:lnTo>
                <a:cubicBezTo>
                  <a:pt x="22663" y="2457"/>
                  <a:pt x="22676" y="2470"/>
                  <a:pt x="22695" y="2482"/>
                </a:cubicBezTo>
                <a:lnTo>
                  <a:pt x="22695" y="2482"/>
                </a:lnTo>
                <a:cubicBezTo>
                  <a:pt x="22663" y="2501"/>
                  <a:pt x="22632" y="2520"/>
                  <a:pt x="22600" y="2520"/>
                </a:cubicBezTo>
                <a:lnTo>
                  <a:pt x="22600" y="2520"/>
                </a:lnTo>
                <a:cubicBezTo>
                  <a:pt x="22128" y="2583"/>
                  <a:pt x="21674" y="2697"/>
                  <a:pt x="21227" y="2835"/>
                </a:cubicBezTo>
                <a:lnTo>
                  <a:pt x="21227" y="2835"/>
                </a:lnTo>
                <a:cubicBezTo>
                  <a:pt x="21050" y="2886"/>
                  <a:pt x="20874" y="2930"/>
                  <a:pt x="20697" y="2980"/>
                </a:cubicBezTo>
                <a:lnTo>
                  <a:pt x="20697" y="2980"/>
                </a:lnTo>
                <a:cubicBezTo>
                  <a:pt x="20653" y="2986"/>
                  <a:pt x="20609" y="2986"/>
                  <a:pt x="20552" y="2993"/>
                </a:cubicBezTo>
                <a:lnTo>
                  <a:pt x="20552" y="2993"/>
                </a:lnTo>
                <a:cubicBezTo>
                  <a:pt x="20578" y="2961"/>
                  <a:pt x="20584" y="2942"/>
                  <a:pt x="20603" y="2930"/>
                </a:cubicBezTo>
                <a:close/>
                <a:moveTo>
                  <a:pt x="19815" y="3100"/>
                </a:moveTo>
                <a:cubicBezTo>
                  <a:pt x="19551" y="3094"/>
                  <a:pt x="19286" y="3094"/>
                  <a:pt x="18984" y="3043"/>
                </a:cubicBezTo>
                <a:lnTo>
                  <a:pt x="18984" y="3043"/>
                </a:lnTo>
                <a:cubicBezTo>
                  <a:pt x="19381" y="2892"/>
                  <a:pt x="19733" y="2753"/>
                  <a:pt x="20086" y="2634"/>
                </a:cubicBezTo>
                <a:lnTo>
                  <a:pt x="20086" y="2634"/>
                </a:lnTo>
                <a:cubicBezTo>
                  <a:pt x="20313" y="2564"/>
                  <a:pt x="20540" y="2514"/>
                  <a:pt x="20767" y="2464"/>
                </a:cubicBezTo>
                <a:lnTo>
                  <a:pt x="20767" y="2464"/>
                </a:lnTo>
                <a:cubicBezTo>
                  <a:pt x="20817" y="2451"/>
                  <a:pt x="20867" y="2451"/>
                  <a:pt x="20918" y="2445"/>
                </a:cubicBezTo>
                <a:lnTo>
                  <a:pt x="20918" y="2445"/>
                </a:lnTo>
                <a:cubicBezTo>
                  <a:pt x="20943" y="2508"/>
                  <a:pt x="20905" y="2533"/>
                  <a:pt x="20880" y="2552"/>
                </a:cubicBezTo>
                <a:lnTo>
                  <a:pt x="20880" y="2552"/>
                </a:lnTo>
                <a:cubicBezTo>
                  <a:pt x="20798" y="2640"/>
                  <a:pt x="20710" y="2722"/>
                  <a:pt x="20615" y="2804"/>
                </a:cubicBezTo>
                <a:lnTo>
                  <a:pt x="20615" y="2804"/>
                </a:lnTo>
                <a:cubicBezTo>
                  <a:pt x="20401" y="2993"/>
                  <a:pt x="20156" y="3100"/>
                  <a:pt x="19859" y="3100"/>
                </a:cubicBezTo>
                <a:lnTo>
                  <a:pt x="19859" y="3100"/>
                </a:lnTo>
                <a:cubicBezTo>
                  <a:pt x="19847" y="3100"/>
                  <a:pt x="19828" y="3100"/>
                  <a:pt x="19815" y="3100"/>
                </a:cubicBezTo>
                <a:moveTo>
                  <a:pt x="22745" y="2476"/>
                </a:moveTo>
                <a:cubicBezTo>
                  <a:pt x="22745" y="2482"/>
                  <a:pt x="22745" y="2489"/>
                  <a:pt x="22745" y="2495"/>
                </a:cubicBezTo>
                <a:lnTo>
                  <a:pt x="22745" y="2495"/>
                </a:lnTo>
                <a:cubicBezTo>
                  <a:pt x="22732" y="2489"/>
                  <a:pt x="22720" y="2489"/>
                  <a:pt x="22707" y="2489"/>
                </a:cubicBezTo>
                <a:lnTo>
                  <a:pt x="22707" y="2489"/>
                </a:lnTo>
                <a:cubicBezTo>
                  <a:pt x="22720" y="2482"/>
                  <a:pt x="22732" y="2476"/>
                  <a:pt x="22745" y="2476"/>
                </a:cubicBezTo>
                <a:close/>
                <a:moveTo>
                  <a:pt x="11915" y="4165"/>
                </a:moveTo>
                <a:cubicBezTo>
                  <a:pt x="11877" y="4121"/>
                  <a:pt x="11839" y="4083"/>
                  <a:pt x="11808" y="4045"/>
                </a:cubicBezTo>
                <a:lnTo>
                  <a:pt x="11808" y="4045"/>
                </a:lnTo>
                <a:cubicBezTo>
                  <a:pt x="11701" y="3906"/>
                  <a:pt x="11562" y="3812"/>
                  <a:pt x="11404" y="3755"/>
                </a:cubicBezTo>
                <a:lnTo>
                  <a:pt x="11404" y="3755"/>
                </a:lnTo>
                <a:cubicBezTo>
                  <a:pt x="11253" y="3692"/>
                  <a:pt x="11096" y="3642"/>
                  <a:pt x="10938" y="3585"/>
                </a:cubicBezTo>
                <a:lnTo>
                  <a:pt x="10938" y="3585"/>
                </a:lnTo>
                <a:cubicBezTo>
                  <a:pt x="10844" y="3547"/>
                  <a:pt x="10755" y="3516"/>
                  <a:pt x="10667" y="3472"/>
                </a:cubicBezTo>
                <a:lnTo>
                  <a:pt x="10667" y="3472"/>
                </a:lnTo>
                <a:cubicBezTo>
                  <a:pt x="10598" y="3440"/>
                  <a:pt x="10535" y="3402"/>
                  <a:pt x="10491" y="3308"/>
                </a:cubicBezTo>
                <a:lnTo>
                  <a:pt x="10491" y="3308"/>
                </a:lnTo>
                <a:cubicBezTo>
                  <a:pt x="10522" y="3289"/>
                  <a:pt x="10541" y="3270"/>
                  <a:pt x="10560" y="3264"/>
                </a:cubicBezTo>
                <a:lnTo>
                  <a:pt x="10560" y="3264"/>
                </a:lnTo>
                <a:cubicBezTo>
                  <a:pt x="11014" y="3087"/>
                  <a:pt x="11486" y="2993"/>
                  <a:pt x="11978" y="2999"/>
                </a:cubicBezTo>
                <a:lnTo>
                  <a:pt x="11978" y="2999"/>
                </a:lnTo>
                <a:cubicBezTo>
                  <a:pt x="12047" y="2999"/>
                  <a:pt x="12116" y="2999"/>
                  <a:pt x="12167" y="3056"/>
                </a:cubicBezTo>
                <a:lnTo>
                  <a:pt x="12167" y="3056"/>
                </a:lnTo>
                <a:cubicBezTo>
                  <a:pt x="12457" y="3383"/>
                  <a:pt x="12847" y="3553"/>
                  <a:pt x="13232" y="3724"/>
                </a:cubicBezTo>
                <a:lnTo>
                  <a:pt x="13232" y="3724"/>
                </a:lnTo>
                <a:cubicBezTo>
                  <a:pt x="13484" y="3837"/>
                  <a:pt x="13729" y="3944"/>
                  <a:pt x="13975" y="4070"/>
                </a:cubicBezTo>
                <a:lnTo>
                  <a:pt x="13975" y="4070"/>
                </a:lnTo>
                <a:cubicBezTo>
                  <a:pt x="14214" y="4190"/>
                  <a:pt x="14410" y="4366"/>
                  <a:pt x="14580" y="4574"/>
                </a:cubicBezTo>
                <a:lnTo>
                  <a:pt x="14580" y="4574"/>
                </a:lnTo>
                <a:cubicBezTo>
                  <a:pt x="14599" y="4606"/>
                  <a:pt x="14611" y="4637"/>
                  <a:pt x="14643" y="4700"/>
                </a:cubicBezTo>
                <a:lnTo>
                  <a:pt x="14643" y="4700"/>
                </a:lnTo>
                <a:cubicBezTo>
                  <a:pt x="14567" y="4675"/>
                  <a:pt x="14510" y="4662"/>
                  <a:pt x="14454" y="4643"/>
                </a:cubicBezTo>
                <a:lnTo>
                  <a:pt x="14454" y="4643"/>
                </a:lnTo>
                <a:cubicBezTo>
                  <a:pt x="14151" y="4543"/>
                  <a:pt x="13855" y="4436"/>
                  <a:pt x="13547" y="4341"/>
                </a:cubicBezTo>
                <a:lnTo>
                  <a:pt x="13547" y="4341"/>
                </a:lnTo>
                <a:cubicBezTo>
                  <a:pt x="13055" y="4190"/>
                  <a:pt x="12545" y="4121"/>
                  <a:pt x="12028" y="4165"/>
                </a:cubicBezTo>
                <a:lnTo>
                  <a:pt x="12028" y="4165"/>
                </a:lnTo>
                <a:cubicBezTo>
                  <a:pt x="12009" y="4165"/>
                  <a:pt x="11997" y="4165"/>
                  <a:pt x="11984" y="4165"/>
                </a:cubicBezTo>
                <a:lnTo>
                  <a:pt x="11984" y="4165"/>
                </a:lnTo>
                <a:cubicBezTo>
                  <a:pt x="11959" y="4165"/>
                  <a:pt x="11940" y="4165"/>
                  <a:pt x="11915" y="4165"/>
                </a:cubicBezTo>
                <a:moveTo>
                  <a:pt x="14473" y="4328"/>
                </a:moveTo>
                <a:cubicBezTo>
                  <a:pt x="14258" y="4102"/>
                  <a:pt x="13981" y="3957"/>
                  <a:pt x="13698" y="3824"/>
                </a:cubicBezTo>
                <a:lnTo>
                  <a:pt x="13698" y="3824"/>
                </a:lnTo>
                <a:cubicBezTo>
                  <a:pt x="13383" y="3686"/>
                  <a:pt x="13061" y="3541"/>
                  <a:pt x="12746" y="3396"/>
                </a:cubicBezTo>
                <a:lnTo>
                  <a:pt x="12746" y="3396"/>
                </a:lnTo>
                <a:cubicBezTo>
                  <a:pt x="12557" y="3308"/>
                  <a:pt x="12457" y="3220"/>
                  <a:pt x="12286" y="3037"/>
                </a:cubicBezTo>
                <a:lnTo>
                  <a:pt x="12286" y="3037"/>
                </a:lnTo>
                <a:cubicBezTo>
                  <a:pt x="12343" y="3037"/>
                  <a:pt x="12381" y="3031"/>
                  <a:pt x="12419" y="3031"/>
                </a:cubicBezTo>
                <a:lnTo>
                  <a:pt x="12419" y="3031"/>
                </a:lnTo>
                <a:cubicBezTo>
                  <a:pt x="12740" y="3081"/>
                  <a:pt x="13036" y="3182"/>
                  <a:pt x="13339" y="3283"/>
                </a:cubicBezTo>
                <a:lnTo>
                  <a:pt x="13339" y="3283"/>
                </a:lnTo>
                <a:cubicBezTo>
                  <a:pt x="13553" y="3358"/>
                  <a:pt x="13767" y="3427"/>
                  <a:pt x="13981" y="3497"/>
                </a:cubicBezTo>
                <a:lnTo>
                  <a:pt x="13981" y="3497"/>
                </a:lnTo>
                <a:cubicBezTo>
                  <a:pt x="14057" y="3522"/>
                  <a:pt x="14120" y="3553"/>
                  <a:pt x="14170" y="3610"/>
                </a:cubicBezTo>
                <a:lnTo>
                  <a:pt x="14170" y="3610"/>
                </a:lnTo>
                <a:cubicBezTo>
                  <a:pt x="14271" y="3730"/>
                  <a:pt x="14384" y="3831"/>
                  <a:pt x="14479" y="3944"/>
                </a:cubicBezTo>
                <a:lnTo>
                  <a:pt x="14479" y="3944"/>
                </a:lnTo>
                <a:cubicBezTo>
                  <a:pt x="14567" y="4045"/>
                  <a:pt x="14649" y="4158"/>
                  <a:pt x="14718" y="4272"/>
                </a:cubicBezTo>
                <a:lnTo>
                  <a:pt x="14718" y="4272"/>
                </a:lnTo>
                <a:cubicBezTo>
                  <a:pt x="14788" y="4391"/>
                  <a:pt x="14832" y="4517"/>
                  <a:pt x="14794" y="4688"/>
                </a:cubicBezTo>
                <a:lnTo>
                  <a:pt x="14794" y="4688"/>
                </a:lnTo>
                <a:cubicBezTo>
                  <a:pt x="14674" y="4555"/>
                  <a:pt x="14580" y="4436"/>
                  <a:pt x="14473" y="4328"/>
                </a:cubicBezTo>
                <a:moveTo>
                  <a:pt x="18562" y="5204"/>
                </a:moveTo>
                <a:cubicBezTo>
                  <a:pt x="18221" y="4606"/>
                  <a:pt x="17774" y="4102"/>
                  <a:pt x="17207" y="3705"/>
                </a:cubicBezTo>
                <a:lnTo>
                  <a:pt x="17207" y="3705"/>
                </a:lnTo>
                <a:cubicBezTo>
                  <a:pt x="16993" y="3560"/>
                  <a:pt x="16785" y="3409"/>
                  <a:pt x="16552" y="3301"/>
                </a:cubicBezTo>
                <a:lnTo>
                  <a:pt x="16552" y="3301"/>
                </a:lnTo>
                <a:cubicBezTo>
                  <a:pt x="16527" y="3289"/>
                  <a:pt x="16508" y="3270"/>
                  <a:pt x="16457" y="3232"/>
                </a:cubicBezTo>
                <a:lnTo>
                  <a:pt x="16457" y="3232"/>
                </a:lnTo>
                <a:cubicBezTo>
                  <a:pt x="16533" y="3220"/>
                  <a:pt x="16571" y="3207"/>
                  <a:pt x="16615" y="3207"/>
                </a:cubicBezTo>
                <a:lnTo>
                  <a:pt x="16615" y="3207"/>
                </a:lnTo>
                <a:cubicBezTo>
                  <a:pt x="17031" y="3175"/>
                  <a:pt x="17434" y="3245"/>
                  <a:pt x="17812" y="3409"/>
                </a:cubicBezTo>
                <a:lnTo>
                  <a:pt x="17812" y="3409"/>
                </a:lnTo>
                <a:cubicBezTo>
                  <a:pt x="18045" y="3509"/>
                  <a:pt x="18284" y="3623"/>
                  <a:pt x="18499" y="3768"/>
                </a:cubicBezTo>
                <a:lnTo>
                  <a:pt x="18499" y="3768"/>
                </a:lnTo>
                <a:cubicBezTo>
                  <a:pt x="19078" y="4146"/>
                  <a:pt x="19658" y="4536"/>
                  <a:pt x="20206" y="4965"/>
                </a:cubicBezTo>
                <a:lnTo>
                  <a:pt x="20206" y="4965"/>
                </a:lnTo>
                <a:cubicBezTo>
                  <a:pt x="20219" y="4977"/>
                  <a:pt x="20231" y="4996"/>
                  <a:pt x="20250" y="5021"/>
                </a:cubicBezTo>
                <a:lnTo>
                  <a:pt x="20250" y="5021"/>
                </a:lnTo>
                <a:cubicBezTo>
                  <a:pt x="20225" y="5034"/>
                  <a:pt x="20206" y="5053"/>
                  <a:pt x="20187" y="5053"/>
                </a:cubicBezTo>
                <a:lnTo>
                  <a:pt x="20187" y="5053"/>
                </a:lnTo>
                <a:cubicBezTo>
                  <a:pt x="19601" y="5198"/>
                  <a:pt x="18921" y="5318"/>
                  <a:pt x="18637" y="5336"/>
                </a:cubicBezTo>
                <a:lnTo>
                  <a:pt x="18637" y="5336"/>
                </a:lnTo>
                <a:cubicBezTo>
                  <a:pt x="18612" y="5299"/>
                  <a:pt x="18587" y="5255"/>
                  <a:pt x="18562" y="5204"/>
                </a:cubicBezTo>
                <a:moveTo>
                  <a:pt x="17138" y="5349"/>
                </a:moveTo>
                <a:cubicBezTo>
                  <a:pt x="17024" y="4958"/>
                  <a:pt x="16810" y="4612"/>
                  <a:pt x="16571" y="4278"/>
                </a:cubicBezTo>
                <a:lnTo>
                  <a:pt x="16571" y="4278"/>
                </a:lnTo>
                <a:cubicBezTo>
                  <a:pt x="16331" y="3944"/>
                  <a:pt x="16029" y="3673"/>
                  <a:pt x="15670" y="3434"/>
                </a:cubicBezTo>
                <a:lnTo>
                  <a:pt x="15670" y="3434"/>
                </a:lnTo>
                <a:cubicBezTo>
                  <a:pt x="15714" y="3409"/>
                  <a:pt x="15733" y="3383"/>
                  <a:pt x="15758" y="3377"/>
                </a:cubicBezTo>
                <a:lnTo>
                  <a:pt x="15758" y="3377"/>
                </a:lnTo>
                <a:cubicBezTo>
                  <a:pt x="15890" y="3346"/>
                  <a:pt x="16023" y="3308"/>
                  <a:pt x="16155" y="3276"/>
                </a:cubicBezTo>
                <a:lnTo>
                  <a:pt x="16155" y="3276"/>
                </a:lnTo>
                <a:cubicBezTo>
                  <a:pt x="16230" y="3257"/>
                  <a:pt x="16300" y="3264"/>
                  <a:pt x="16369" y="3301"/>
                </a:cubicBezTo>
                <a:lnTo>
                  <a:pt x="16369" y="3301"/>
                </a:lnTo>
                <a:cubicBezTo>
                  <a:pt x="17175" y="3705"/>
                  <a:pt x="17856" y="4259"/>
                  <a:pt x="18347" y="5021"/>
                </a:cubicBezTo>
                <a:lnTo>
                  <a:pt x="18347" y="5021"/>
                </a:lnTo>
                <a:cubicBezTo>
                  <a:pt x="18391" y="5097"/>
                  <a:pt x="18436" y="5166"/>
                  <a:pt x="18473" y="5236"/>
                </a:cubicBezTo>
                <a:lnTo>
                  <a:pt x="18473" y="5236"/>
                </a:lnTo>
                <a:cubicBezTo>
                  <a:pt x="18492" y="5261"/>
                  <a:pt x="18499" y="5292"/>
                  <a:pt x="18517" y="5336"/>
                </a:cubicBezTo>
                <a:lnTo>
                  <a:pt x="18517" y="5336"/>
                </a:lnTo>
                <a:cubicBezTo>
                  <a:pt x="18366" y="5381"/>
                  <a:pt x="18089" y="5399"/>
                  <a:pt x="17812" y="5399"/>
                </a:cubicBezTo>
                <a:lnTo>
                  <a:pt x="17812" y="5399"/>
                </a:lnTo>
                <a:cubicBezTo>
                  <a:pt x="17560" y="5399"/>
                  <a:pt x="17308" y="5381"/>
                  <a:pt x="17138" y="5349"/>
                </a:cubicBezTo>
                <a:moveTo>
                  <a:pt x="9206" y="4221"/>
                </a:moveTo>
                <a:cubicBezTo>
                  <a:pt x="9168" y="4221"/>
                  <a:pt x="9136" y="4209"/>
                  <a:pt x="9080" y="4196"/>
                </a:cubicBezTo>
                <a:lnTo>
                  <a:pt x="9080" y="4196"/>
                </a:lnTo>
                <a:cubicBezTo>
                  <a:pt x="9117" y="4152"/>
                  <a:pt x="9136" y="4121"/>
                  <a:pt x="9162" y="4102"/>
                </a:cubicBezTo>
                <a:lnTo>
                  <a:pt x="9162" y="4102"/>
                </a:lnTo>
                <a:cubicBezTo>
                  <a:pt x="9546" y="3831"/>
                  <a:pt x="9918" y="3547"/>
                  <a:pt x="10371" y="3346"/>
                </a:cubicBezTo>
                <a:lnTo>
                  <a:pt x="10371" y="3346"/>
                </a:lnTo>
                <a:cubicBezTo>
                  <a:pt x="10579" y="3560"/>
                  <a:pt x="10837" y="3654"/>
                  <a:pt x="11096" y="3736"/>
                </a:cubicBezTo>
                <a:lnTo>
                  <a:pt x="11096" y="3736"/>
                </a:lnTo>
                <a:cubicBezTo>
                  <a:pt x="11197" y="3768"/>
                  <a:pt x="11297" y="3805"/>
                  <a:pt x="11398" y="3843"/>
                </a:cubicBezTo>
                <a:lnTo>
                  <a:pt x="11398" y="3843"/>
                </a:lnTo>
                <a:cubicBezTo>
                  <a:pt x="11568" y="3913"/>
                  <a:pt x="11656" y="3994"/>
                  <a:pt x="11770" y="4171"/>
                </a:cubicBezTo>
                <a:lnTo>
                  <a:pt x="11770" y="4171"/>
                </a:lnTo>
                <a:cubicBezTo>
                  <a:pt x="11745" y="4177"/>
                  <a:pt x="11713" y="4196"/>
                  <a:pt x="11688" y="4190"/>
                </a:cubicBezTo>
                <a:lnTo>
                  <a:pt x="11688" y="4190"/>
                </a:lnTo>
                <a:cubicBezTo>
                  <a:pt x="11650" y="4190"/>
                  <a:pt x="11612" y="4177"/>
                  <a:pt x="11581" y="4165"/>
                </a:cubicBezTo>
                <a:lnTo>
                  <a:pt x="11581" y="4165"/>
                </a:lnTo>
                <a:cubicBezTo>
                  <a:pt x="11253" y="4026"/>
                  <a:pt x="10919" y="4007"/>
                  <a:pt x="10579" y="4058"/>
                </a:cubicBezTo>
                <a:lnTo>
                  <a:pt x="10579" y="4058"/>
                </a:lnTo>
                <a:cubicBezTo>
                  <a:pt x="10308" y="4089"/>
                  <a:pt x="10037" y="4139"/>
                  <a:pt x="9773" y="4190"/>
                </a:cubicBezTo>
                <a:lnTo>
                  <a:pt x="9773" y="4190"/>
                </a:lnTo>
                <a:cubicBezTo>
                  <a:pt x="9634" y="4215"/>
                  <a:pt x="9495" y="4234"/>
                  <a:pt x="9357" y="4234"/>
                </a:cubicBezTo>
                <a:lnTo>
                  <a:pt x="9357" y="4234"/>
                </a:lnTo>
                <a:cubicBezTo>
                  <a:pt x="9306" y="4234"/>
                  <a:pt x="9256" y="4228"/>
                  <a:pt x="9206" y="4221"/>
                </a:cubicBezTo>
                <a:close/>
                <a:moveTo>
                  <a:pt x="16873" y="5330"/>
                </a:moveTo>
                <a:cubicBezTo>
                  <a:pt x="16401" y="5267"/>
                  <a:pt x="15934" y="5141"/>
                  <a:pt x="15481" y="5003"/>
                </a:cubicBezTo>
                <a:lnTo>
                  <a:pt x="15481" y="5003"/>
                </a:lnTo>
                <a:cubicBezTo>
                  <a:pt x="15336" y="4958"/>
                  <a:pt x="15191" y="4908"/>
                  <a:pt x="15046" y="4858"/>
                </a:cubicBezTo>
                <a:lnTo>
                  <a:pt x="15046" y="4858"/>
                </a:lnTo>
                <a:cubicBezTo>
                  <a:pt x="15002" y="4845"/>
                  <a:pt x="14951" y="4814"/>
                  <a:pt x="14888" y="4788"/>
                </a:cubicBezTo>
                <a:lnTo>
                  <a:pt x="14888" y="4788"/>
                </a:lnTo>
                <a:cubicBezTo>
                  <a:pt x="14951" y="4410"/>
                  <a:pt x="14781" y="4139"/>
                  <a:pt x="14555" y="3887"/>
                </a:cubicBezTo>
                <a:lnTo>
                  <a:pt x="14555" y="3887"/>
                </a:lnTo>
                <a:cubicBezTo>
                  <a:pt x="14485" y="3818"/>
                  <a:pt x="14416" y="3749"/>
                  <a:pt x="14347" y="3679"/>
                </a:cubicBezTo>
                <a:lnTo>
                  <a:pt x="14347" y="3679"/>
                </a:lnTo>
                <a:cubicBezTo>
                  <a:pt x="14321" y="3654"/>
                  <a:pt x="14303" y="3623"/>
                  <a:pt x="14277" y="3585"/>
                </a:cubicBezTo>
                <a:lnTo>
                  <a:pt x="14277" y="3585"/>
                </a:lnTo>
                <a:cubicBezTo>
                  <a:pt x="14504" y="3579"/>
                  <a:pt x="14718" y="3585"/>
                  <a:pt x="14926" y="3566"/>
                </a:cubicBezTo>
                <a:lnTo>
                  <a:pt x="14926" y="3566"/>
                </a:lnTo>
                <a:cubicBezTo>
                  <a:pt x="15128" y="3541"/>
                  <a:pt x="15323" y="3490"/>
                  <a:pt x="15519" y="3453"/>
                </a:cubicBezTo>
                <a:lnTo>
                  <a:pt x="15519" y="3453"/>
                </a:lnTo>
                <a:cubicBezTo>
                  <a:pt x="16180" y="3818"/>
                  <a:pt x="16848" y="4656"/>
                  <a:pt x="17012" y="5311"/>
                </a:cubicBezTo>
                <a:lnTo>
                  <a:pt x="17012" y="5311"/>
                </a:lnTo>
                <a:cubicBezTo>
                  <a:pt x="16999" y="5336"/>
                  <a:pt x="16974" y="5343"/>
                  <a:pt x="16949" y="5343"/>
                </a:cubicBezTo>
                <a:lnTo>
                  <a:pt x="16949" y="5343"/>
                </a:lnTo>
                <a:cubicBezTo>
                  <a:pt x="16923" y="5343"/>
                  <a:pt x="16898" y="5336"/>
                  <a:pt x="16873" y="5330"/>
                </a:cubicBezTo>
                <a:moveTo>
                  <a:pt x="9760" y="4284"/>
                </a:moveTo>
                <a:cubicBezTo>
                  <a:pt x="9974" y="4247"/>
                  <a:pt x="10188" y="4196"/>
                  <a:pt x="10409" y="4171"/>
                </a:cubicBezTo>
                <a:lnTo>
                  <a:pt x="10409" y="4171"/>
                </a:lnTo>
                <a:cubicBezTo>
                  <a:pt x="10579" y="4146"/>
                  <a:pt x="10755" y="4127"/>
                  <a:pt x="10926" y="4127"/>
                </a:cubicBezTo>
                <a:lnTo>
                  <a:pt x="10926" y="4127"/>
                </a:lnTo>
                <a:cubicBezTo>
                  <a:pt x="11058" y="4127"/>
                  <a:pt x="11184" y="4152"/>
                  <a:pt x="11310" y="4171"/>
                </a:cubicBezTo>
                <a:lnTo>
                  <a:pt x="11310" y="4171"/>
                </a:lnTo>
                <a:cubicBezTo>
                  <a:pt x="11341" y="4177"/>
                  <a:pt x="11373" y="4202"/>
                  <a:pt x="11430" y="4228"/>
                </a:cubicBezTo>
                <a:lnTo>
                  <a:pt x="11430" y="4228"/>
                </a:lnTo>
                <a:cubicBezTo>
                  <a:pt x="11379" y="4253"/>
                  <a:pt x="11354" y="4265"/>
                  <a:pt x="11329" y="4272"/>
                </a:cubicBezTo>
                <a:lnTo>
                  <a:pt x="11329" y="4272"/>
                </a:lnTo>
                <a:cubicBezTo>
                  <a:pt x="10989" y="4379"/>
                  <a:pt x="10655" y="4486"/>
                  <a:pt x="10314" y="4593"/>
                </a:cubicBezTo>
                <a:lnTo>
                  <a:pt x="10314" y="4593"/>
                </a:lnTo>
                <a:cubicBezTo>
                  <a:pt x="9936" y="4706"/>
                  <a:pt x="9558" y="4826"/>
                  <a:pt x="9180" y="4927"/>
                </a:cubicBezTo>
                <a:lnTo>
                  <a:pt x="9180" y="4927"/>
                </a:lnTo>
                <a:cubicBezTo>
                  <a:pt x="8846" y="5015"/>
                  <a:pt x="8500" y="5059"/>
                  <a:pt x="8147" y="5053"/>
                </a:cubicBezTo>
                <a:lnTo>
                  <a:pt x="8147" y="5053"/>
                </a:lnTo>
                <a:cubicBezTo>
                  <a:pt x="8009" y="5053"/>
                  <a:pt x="7864" y="5040"/>
                  <a:pt x="7687" y="4990"/>
                </a:cubicBezTo>
                <a:lnTo>
                  <a:pt x="7687" y="4990"/>
                </a:lnTo>
                <a:cubicBezTo>
                  <a:pt x="7927" y="4870"/>
                  <a:pt x="8141" y="4782"/>
                  <a:pt x="8342" y="4662"/>
                </a:cubicBezTo>
                <a:lnTo>
                  <a:pt x="8342" y="4662"/>
                </a:lnTo>
                <a:cubicBezTo>
                  <a:pt x="8544" y="4549"/>
                  <a:pt x="8733" y="4410"/>
                  <a:pt x="8941" y="4272"/>
                </a:cubicBezTo>
                <a:lnTo>
                  <a:pt x="8941" y="4272"/>
                </a:lnTo>
                <a:cubicBezTo>
                  <a:pt x="8960" y="4272"/>
                  <a:pt x="8985" y="4272"/>
                  <a:pt x="9017" y="4278"/>
                </a:cubicBezTo>
                <a:lnTo>
                  <a:pt x="9017" y="4278"/>
                </a:lnTo>
                <a:cubicBezTo>
                  <a:pt x="9136" y="4310"/>
                  <a:pt x="9256" y="4316"/>
                  <a:pt x="9376" y="4316"/>
                </a:cubicBezTo>
                <a:lnTo>
                  <a:pt x="9376" y="4316"/>
                </a:lnTo>
                <a:cubicBezTo>
                  <a:pt x="9502" y="4316"/>
                  <a:pt x="9634" y="4303"/>
                  <a:pt x="9760" y="4284"/>
                </a:cubicBezTo>
                <a:moveTo>
                  <a:pt x="9495" y="4965"/>
                </a:moveTo>
                <a:cubicBezTo>
                  <a:pt x="9855" y="4858"/>
                  <a:pt x="10207" y="4738"/>
                  <a:pt x="10560" y="4631"/>
                </a:cubicBezTo>
                <a:lnTo>
                  <a:pt x="10560" y="4631"/>
                </a:lnTo>
                <a:cubicBezTo>
                  <a:pt x="10837" y="4543"/>
                  <a:pt x="11108" y="4454"/>
                  <a:pt x="11392" y="4379"/>
                </a:cubicBezTo>
                <a:lnTo>
                  <a:pt x="11392" y="4379"/>
                </a:lnTo>
                <a:cubicBezTo>
                  <a:pt x="11833" y="4265"/>
                  <a:pt x="12286" y="4240"/>
                  <a:pt x="12746" y="4291"/>
                </a:cubicBezTo>
                <a:lnTo>
                  <a:pt x="12746" y="4291"/>
                </a:lnTo>
                <a:cubicBezTo>
                  <a:pt x="12797" y="4297"/>
                  <a:pt x="12847" y="4310"/>
                  <a:pt x="12916" y="4322"/>
                </a:cubicBezTo>
                <a:lnTo>
                  <a:pt x="12916" y="4322"/>
                </a:lnTo>
                <a:cubicBezTo>
                  <a:pt x="12885" y="4354"/>
                  <a:pt x="12885" y="4360"/>
                  <a:pt x="12879" y="4366"/>
                </a:cubicBezTo>
                <a:lnTo>
                  <a:pt x="12879" y="4366"/>
                </a:lnTo>
                <a:cubicBezTo>
                  <a:pt x="12482" y="4486"/>
                  <a:pt x="12135" y="4700"/>
                  <a:pt x="11789" y="4927"/>
                </a:cubicBezTo>
                <a:lnTo>
                  <a:pt x="11789" y="4927"/>
                </a:lnTo>
                <a:cubicBezTo>
                  <a:pt x="11291" y="5261"/>
                  <a:pt x="10755" y="5500"/>
                  <a:pt x="10163" y="5595"/>
                </a:cubicBezTo>
                <a:lnTo>
                  <a:pt x="10163" y="5595"/>
                </a:lnTo>
                <a:cubicBezTo>
                  <a:pt x="9747" y="5664"/>
                  <a:pt x="9332" y="5689"/>
                  <a:pt x="8922" y="5595"/>
                </a:cubicBezTo>
                <a:lnTo>
                  <a:pt x="8922" y="5595"/>
                </a:lnTo>
                <a:cubicBezTo>
                  <a:pt x="8834" y="5576"/>
                  <a:pt x="8746" y="5538"/>
                  <a:pt x="8664" y="5500"/>
                </a:cubicBezTo>
                <a:lnTo>
                  <a:pt x="8664" y="5500"/>
                </a:lnTo>
                <a:cubicBezTo>
                  <a:pt x="8450" y="5406"/>
                  <a:pt x="8242" y="5299"/>
                  <a:pt x="8009" y="5192"/>
                </a:cubicBezTo>
                <a:lnTo>
                  <a:pt x="8009" y="5192"/>
                </a:lnTo>
                <a:cubicBezTo>
                  <a:pt x="8059" y="5179"/>
                  <a:pt x="8084" y="5166"/>
                  <a:pt x="8109" y="5166"/>
                </a:cubicBezTo>
                <a:lnTo>
                  <a:pt x="8109" y="5166"/>
                </a:lnTo>
                <a:cubicBezTo>
                  <a:pt x="8141" y="5166"/>
                  <a:pt x="8179" y="5166"/>
                  <a:pt x="8210" y="5166"/>
                </a:cubicBezTo>
                <a:lnTo>
                  <a:pt x="8210" y="5166"/>
                </a:lnTo>
                <a:cubicBezTo>
                  <a:pt x="8651" y="5166"/>
                  <a:pt x="9080" y="5084"/>
                  <a:pt x="9495" y="4965"/>
                </a:cubicBezTo>
                <a:close/>
                <a:moveTo>
                  <a:pt x="11417" y="5255"/>
                </a:moveTo>
                <a:cubicBezTo>
                  <a:pt x="11625" y="5141"/>
                  <a:pt x="11827" y="5015"/>
                  <a:pt x="12022" y="4889"/>
                </a:cubicBezTo>
                <a:lnTo>
                  <a:pt x="12022" y="4889"/>
                </a:lnTo>
                <a:cubicBezTo>
                  <a:pt x="12312" y="4694"/>
                  <a:pt x="12627" y="4543"/>
                  <a:pt x="12961" y="4436"/>
                </a:cubicBezTo>
                <a:lnTo>
                  <a:pt x="12961" y="4436"/>
                </a:lnTo>
                <a:cubicBezTo>
                  <a:pt x="13124" y="4385"/>
                  <a:pt x="13282" y="4366"/>
                  <a:pt x="13452" y="4429"/>
                </a:cubicBezTo>
                <a:lnTo>
                  <a:pt x="13452" y="4429"/>
                </a:lnTo>
                <a:cubicBezTo>
                  <a:pt x="13534" y="4461"/>
                  <a:pt x="13622" y="4486"/>
                  <a:pt x="13704" y="4517"/>
                </a:cubicBezTo>
                <a:lnTo>
                  <a:pt x="13704" y="4517"/>
                </a:lnTo>
                <a:cubicBezTo>
                  <a:pt x="13717" y="4517"/>
                  <a:pt x="13729" y="4536"/>
                  <a:pt x="13742" y="4562"/>
                </a:cubicBezTo>
                <a:lnTo>
                  <a:pt x="13742" y="4562"/>
                </a:lnTo>
                <a:cubicBezTo>
                  <a:pt x="13710" y="4574"/>
                  <a:pt x="13679" y="4593"/>
                  <a:pt x="13641" y="4606"/>
                </a:cubicBezTo>
                <a:lnTo>
                  <a:pt x="13641" y="4606"/>
                </a:lnTo>
                <a:cubicBezTo>
                  <a:pt x="13206" y="4725"/>
                  <a:pt x="12803" y="4921"/>
                  <a:pt x="12419" y="5141"/>
                </a:cubicBezTo>
                <a:lnTo>
                  <a:pt x="12419" y="5141"/>
                </a:lnTo>
                <a:cubicBezTo>
                  <a:pt x="12192" y="5273"/>
                  <a:pt x="11971" y="5406"/>
                  <a:pt x="11751" y="5538"/>
                </a:cubicBezTo>
                <a:lnTo>
                  <a:pt x="11751" y="5538"/>
                </a:lnTo>
                <a:cubicBezTo>
                  <a:pt x="11467" y="5702"/>
                  <a:pt x="11178" y="5840"/>
                  <a:pt x="10863" y="5941"/>
                </a:cubicBezTo>
                <a:lnTo>
                  <a:pt x="10863" y="5941"/>
                </a:lnTo>
                <a:cubicBezTo>
                  <a:pt x="10554" y="6036"/>
                  <a:pt x="10239" y="6067"/>
                  <a:pt x="9918" y="6055"/>
                </a:cubicBezTo>
                <a:lnTo>
                  <a:pt x="9918" y="6055"/>
                </a:lnTo>
                <a:cubicBezTo>
                  <a:pt x="9628" y="6048"/>
                  <a:pt x="9382" y="5929"/>
                  <a:pt x="9105" y="5733"/>
                </a:cubicBezTo>
                <a:lnTo>
                  <a:pt x="9105" y="5733"/>
                </a:lnTo>
                <a:cubicBezTo>
                  <a:pt x="9193" y="5733"/>
                  <a:pt x="9225" y="5733"/>
                  <a:pt x="9250" y="5733"/>
                </a:cubicBezTo>
                <a:lnTo>
                  <a:pt x="9250" y="5733"/>
                </a:lnTo>
                <a:cubicBezTo>
                  <a:pt x="9344" y="5740"/>
                  <a:pt x="9432" y="5746"/>
                  <a:pt x="9527" y="5746"/>
                </a:cubicBezTo>
                <a:lnTo>
                  <a:pt x="9527" y="5746"/>
                </a:lnTo>
                <a:cubicBezTo>
                  <a:pt x="10195" y="5746"/>
                  <a:pt x="10825" y="5576"/>
                  <a:pt x="11417" y="5255"/>
                </a:cubicBezTo>
                <a:moveTo>
                  <a:pt x="11222" y="5903"/>
                </a:moveTo>
                <a:cubicBezTo>
                  <a:pt x="11518" y="5784"/>
                  <a:pt x="11789" y="5620"/>
                  <a:pt x="12066" y="5456"/>
                </a:cubicBezTo>
                <a:lnTo>
                  <a:pt x="12066" y="5456"/>
                </a:lnTo>
                <a:cubicBezTo>
                  <a:pt x="12337" y="5299"/>
                  <a:pt x="12614" y="5135"/>
                  <a:pt x="12898" y="4996"/>
                </a:cubicBezTo>
                <a:lnTo>
                  <a:pt x="12898" y="4996"/>
                </a:lnTo>
                <a:cubicBezTo>
                  <a:pt x="13118" y="4883"/>
                  <a:pt x="13358" y="4801"/>
                  <a:pt x="13591" y="4713"/>
                </a:cubicBezTo>
                <a:lnTo>
                  <a:pt x="13591" y="4713"/>
                </a:lnTo>
                <a:cubicBezTo>
                  <a:pt x="13685" y="4681"/>
                  <a:pt x="13780" y="4669"/>
                  <a:pt x="13880" y="4643"/>
                </a:cubicBezTo>
                <a:lnTo>
                  <a:pt x="13880" y="4643"/>
                </a:lnTo>
                <a:cubicBezTo>
                  <a:pt x="13994" y="4625"/>
                  <a:pt x="14101" y="4637"/>
                  <a:pt x="14214" y="4675"/>
                </a:cubicBezTo>
                <a:lnTo>
                  <a:pt x="14214" y="4675"/>
                </a:lnTo>
                <a:cubicBezTo>
                  <a:pt x="14586" y="4820"/>
                  <a:pt x="14964" y="4952"/>
                  <a:pt x="15348" y="5078"/>
                </a:cubicBezTo>
                <a:lnTo>
                  <a:pt x="15348" y="5078"/>
                </a:lnTo>
                <a:cubicBezTo>
                  <a:pt x="15525" y="5141"/>
                  <a:pt x="15708" y="5192"/>
                  <a:pt x="15903" y="5255"/>
                </a:cubicBezTo>
                <a:lnTo>
                  <a:pt x="15903" y="5255"/>
                </a:lnTo>
                <a:cubicBezTo>
                  <a:pt x="15878" y="5286"/>
                  <a:pt x="15859" y="5324"/>
                  <a:pt x="15834" y="5343"/>
                </a:cubicBezTo>
                <a:lnTo>
                  <a:pt x="15834" y="5343"/>
                </a:lnTo>
                <a:cubicBezTo>
                  <a:pt x="15638" y="5475"/>
                  <a:pt x="15418" y="5563"/>
                  <a:pt x="15191" y="5614"/>
                </a:cubicBezTo>
                <a:lnTo>
                  <a:pt x="15191" y="5614"/>
                </a:lnTo>
                <a:cubicBezTo>
                  <a:pt x="14920" y="5677"/>
                  <a:pt x="14643" y="5746"/>
                  <a:pt x="14366" y="5790"/>
                </a:cubicBezTo>
                <a:lnTo>
                  <a:pt x="14366" y="5790"/>
                </a:lnTo>
                <a:cubicBezTo>
                  <a:pt x="13811" y="5891"/>
                  <a:pt x="13276" y="6055"/>
                  <a:pt x="12784" y="6332"/>
                </a:cubicBezTo>
                <a:lnTo>
                  <a:pt x="12784" y="6332"/>
                </a:lnTo>
                <a:cubicBezTo>
                  <a:pt x="12696" y="6389"/>
                  <a:pt x="12608" y="6401"/>
                  <a:pt x="12501" y="6395"/>
                </a:cubicBezTo>
                <a:lnTo>
                  <a:pt x="12501" y="6395"/>
                </a:lnTo>
                <a:cubicBezTo>
                  <a:pt x="12211" y="6389"/>
                  <a:pt x="11915" y="6382"/>
                  <a:pt x="11619" y="6389"/>
                </a:cubicBezTo>
                <a:lnTo>
                  <a:pt x="11619" y="6389"/>
                </a:lnTo>
                <a:cubicBezTo>
                  <a:pt x="11285" y="6389"/>
                  <a:pt x="10951" y="6389"/>
                  <a:pt x="10617" y="6351"/>
                </a:cubicBezTo>
                <a:lnTo>
                  <a:pt x="10617" y="6351"/>
                </a:lnTo>
                <a:cubicBezTo>
                  <a:pt x="10340" y="6313"/>
                  <a:pt x="10182" y="6275"/>
                  <a:pt x="9987" y="6155"/>
                </a:cubicBezTo>
                <a:lnTo>
                  <a:pt x="9987" y="6155"/>
                </a:lnTo>
                <a:cubicBezTo>
                  <a:pt x="10025" y="6149"/>
                  <a:pt x="10062" y="6149"/>
                  <a:pt x="10094" y="6149"/>
                </a:cubicBezTo>
                <a:lnTo>
                  <a:pt x="10094" y="6149"/>
                </a:lnTo>
                <a:cubicBezTo>
                  <a:pt x="10107" y="6149"/>
                  <a:pt x="10119" y="6149"/>
                  <a:pt x="10125" y="6149"/>
                </a:cubicBezTo>
                <a:lnTo>
                  <a:pt x="10125" y="6149"/>
                </a:lnTo>
                <a:cubicBezTo>
                  <a:pt x="10510" y="6149"/>
                  <a:pt x="10869" y="6055"/>
                  <a:pt x="11222" y="5903"/>
                </a:cubicBezTo>
                <a:moveTo>
                  <a:pt x="15556" y="7434"/>
                </a:moveTo>
                <a:cubicBezTo>
                  <a:pt x="15241" y="7340"/>
                  <a:pt x="14933" y="7214"/>
                  <a:pt x="14630" y="7075"/>
                </a:cubicBezTo>
                <a:lnTo>
                  <a:pt x="14630" y="7075"/>
                </a:lnTo>
                <a:cubicBezTo>
                  <a:pt x="14536" y="7038"/>
                  <a:pt x="14454" y="6993"/>
                  <a:pt x="14321" y="6937"/>
                </a:cubicBezTo>
                <a:lnTo>
                  <a:pt x="14321" y="6937"/>
                </a:lnTo>
                <a:cubicBezTo>
                  <a:pt x="14479" y="6861"/>
                  <a:pt x="14592" y="6855"/>
                  <a:pt x="14706" y="6849"/>
                </a:cubicBezTo>
                <a:lnTo>
                  <a:pt x="14706" y="6849"/>
                </a:lnTo>
                <a:cubicBezTo>
                  <a:pt x="14920" y="6842"/>
                  <a:pt x="15128" y="6842"/>
                  <a:pt x="15342" y="6842"/>
                </a:cubicBezTo>
                <a:lnTo>
                  <a:pt x="15342" y="6842"/>
                </a:lnTo>
                <a:cubicBezTo>
                  <a:pt x="15714" y="6836"/>
                  <a:pt x="16079" y="6779"/>
                  <a:pt x="16445" y="6685"/>
                </a:cubicBezTo>
                <a:lnTo>
                  <a:pt x="16445" y="6685"/>
                </a:lnTo>
                <a:cubicBezTo>
                  <a:pt x="17081" y="6527"/>
                  <a:pt x="17591" y="6187"/>
                  <a:pt x="17995" y="5677"/>
                </a:cubicBezTo>
                <a:lnTo>
                  <a:pt x="17995" y="5677"/>
                </a:lnTo>
                <a:cubicBezTo>
                  <a:pt x="18032" y="5626"/>
                  <a:pt x="18070" y="5582"/>
                  <a:pt x="18108" y="5532"/>
                </a:cubicBezTo>
                <a:lnTo>
                  <a:pt x="18108" y="5532"/>
                </a:lnTo>
                <a:cubicBezTo>
                  <a:pt x="18114" y="5525"/>
                  <a:pt x="18121" y="5525"/>
                  <a:pt x="18139" y="5507"/>
                </a:cubicBezTo>
                <a:lnTo>
                  <a:pt x="18139" y="5507"/>
                </a:lnTo>
                <a:cubicBezTo>
                  <a:pt x="18895" y="5481"/>
                  <a:pt x="19633" y="5273"/>
                  <a:pt x="20389" y="5141"/>
                </a:cubicBezTo>
                <a:lnTo>
                  <a:pt x="20389" y="5141"/>
                </a:lnTo>
                <a:cubicBezTo>
                  <a:pt x="20389" y="5166"/>
                  <a:pt x="20395" y="5185"/>
                  <a:pt x="20395" y="5192"/>
                </a:cubicBezTo>
                <a:lnTo>
                  <a:pt x="20395" y="5192"/>
                </a:lnTo>
                <a:cubicBezTo>
                  <a:pt x="19815" y="5601"/>
                  <a:pt x="19280" y="6074"/>
                  <a:pt x="18719" y="6521"/>
                </a:cubicBezTo>
                <a:lnTo>
                  <a:pt x="18719" y="6521"/>
                </a:lnTo>
                <a:cubicBezTo>
                  <a:pt x="18473" y="6716"/>
                  <a:pt x="18215" y="6899"/>
                  <a:pt x="17938" y="7063"/>
                </a:cubicBezTo>
                <a:lnTo>
                  <a:pt x="17938" y="7063"/>
                </a:lnTo>
                <a:cubicBezTo>
                  <a:pt x="17654" y="7220"/>
                  <a:pt x="17352" y="7353"/>
                  <a:pt x="17037" y="7441"/>
                </a:cubicBezTo>
                <a:lnTo>
                  <a:pt x="17037" y="7441"/>
                </a:lnTo>
                <a:cubicBezTo>
                  <a:pt x="16791" y="7510"/>
                  <a:pt x="16552" y="7548"/>
                  <a:pt x="16306" y="7548"/>
                </a:cubicBezTo>
                <a:lnTo>
                  <a:pt x="16306" y="7548"/>
                </a:lnTo>
                <a:cubicBezTo>
                  <a:pt x="16060" y="7548"/>
                  <a:pt x="15808" y="7510"/>
                  <a:pt x="15556" y="7434"/>
                </a:cubicBezTo>
                <a:moveTo>
                  <a:pt x="14095" y="6842"/>
                </a:moveTo>
                <a:cubicBezTo>
                  <a:pt x="14000" y="6792"/>
                  <a:pt x="13899" y="6760"/>
                  <a:pt x="13805" y="6716"/>
                </a:cubicBezTo>
                <a:lnTo>
                  <a:pt x="13805" y="6716"/>
                </a:lnTo>
                <a:cubicBezTo>
                  <a:pt x="13540" y="6603"/>
                  <a:pt x="13263" y="6515"/>
                  <a:pt x="12979" y="6458"/>
                </a:cubicBezTo>
                <a:lnTo>
                  <a:pt x="12979" y="6458"/>
                </a:lnTo>
                <a:cubicBezTo>
                  <a:pt x="12948" y="6452"/>
                  <a:pt x="12916" y="6439"/>
                  <a:pt x="12847" y="6420"/>
                </a:cubicBezTo>
                <a:lnTo>
                  <a:pt x="12847" y="6420"/>
                </a:lnTo>
                <a:cubicBezTo>
                  <a:pt x="12910" y="6376"/>
                  <a:pt x="12942" y="6351"/>
                  <a:pt x="12979" y="6332"/>
                </a:cubicBezTo>
                <a:lnTo>
                  <a:pt x="12979" y="6332"/>
                </a:lnTo>
                <a:cubicBezTo>
                  <a:pt x="13339" y="6143"/>
                  <a:pt x="13717" y="6017"/>
                  <a:pt x="14114" y="5935"/>
                </a:cubicBezTo>
                <a:lnTo>
                  <a:pt x="14114" y="5935"/>
                </a:lnTo>
                <a:cubicBezTo>
                  <a:pt x="14372" y="5885"/>
                  <a:pt x="14636" y="5834"/>
                  <a:pt x="14895" y="5777"/>
                </a:cubicBezTo>
                <a:lnTo>
                  <a:pt x="14895" y="5777"/>
                </a:lnTo>
                <a:cubicBezTo>
                  <a:pt x="15493" y="5645"/>
                  <a:pt x="15582" y="5614"/>
                  <a:pt x="16073" y="5292"/>
                </a:cubicBezTo>
                <a:lnTo>
                  <a:pt x="16073" y="5292"/>
                </a:lnTo>
                <a:cubicBezTo>
                  <a:pt x="16218" y="5324"/>
                  <a:pt x="16369" y="5362"/>
                  <a:pt x="16527" y="5387"/>
                </a:cubicBezTo>
                <a:lnTo>
                  <a:pt x="16527" y="5387"/>
                </a:lnTo>
                <a:cubicBezTo>
                  <a:pt x="16684" y="5418"/>
                  <a:pt x="16842" y="5444"/>
                  <a:pt x="16999" y="5462"/>
                </a:cubicBezTo>
                <a:lnTo>
                  <a:pt x="16999" y="5462"/>
                </a:lnTo>
                <a:cubicBezTo>
                  <a:pt x="17157" y="5481"/>
                  <a:pt x="17314" y="5494"/>
                  <a:pt x="17472" y="5507"/>
                </a:cubicBezTo>
                <a:lnTo>
                  <a:pt x="17472" y="5507"/>
                </a:lnTo>
                <a:cubicBezTo>
                  <a:pt x="17629" y="5519"/>
                  <a:pt x="17787" y="5507"/>
                  <a:pt x="17938" y="5525"/>
                </a:cubicBezTo>
                <a:lnTo>
                  <a:pt x="17938" y="5525"/>
                </a:lnTo>
                <a:cubicBezTo>
                  <a:pt x="17963" y="5595"/>
                  <a:pt x="17919" y="5626"/>
                  <a:pt x="17894" y="5658"/>
                </a:cubicBezTo>
                <a:lnTo>
                  <a:pt x="17894" y="5658"/>
                </a:lnTo>
                <a:cubicBezTo>
                  <a:pt x="17509" y="6130"/>
                  <a:pt x="17024" y="6452"/>
                  <a:pt x="16432" y="6597"/>
                </a:cubicBezTo>
                <a:lnTo>
                  <a:pt x="16432" y="6597"/>
                </a:lnTo>
                <a:cubicBezTo>
                  <a:pt x="16073" y="6685"/>
                  <a:pt x="15720" y="6741"/>
                  <a:pt x="15348" y="6748"/>
                </a:cubicBezTo>
                <a:lnTo>
                  <a:pt x="15348" y="6748"/>
                </a:lnTo>
                <a:cubicBezTo>
                  <a:pt x="15147" y="6754"/>
                  <a:pt x="14945" y="6760"/>
                  <a:pt x="14737" y="6760"/>
                </a:cubicBezTo>
                <a:lnTo>
                  <a:pt x="14737" y="6760"/>
                </a:lnTo>
                <a:cubicBezTo>
                  <a:pt x="14586" y="6767"/>
                  <a:pt x="14435" y="6786"/>
                  <a:pt x="14290" y="6842"/>
                </a:cubicBezTo>
                <a:lnTo>
                  <a:pt x="14290" y="6842"/>
                </a:lnTo>
                <a:cubicBezTo>
                  <a:pt x="14258" y="6855"/>
                  <a:pt x="14227" y="6861"/>
                  <a:pt x="14195" y="6861"/>
                </a:cubicBezTo>
                <a:lnTo>
                  <a:pt x="14195" y="6861"/>
                </a:lnTo>
                <a:cubicBezTo>
                  <a:pt x="14164" y="6861"/>
                  <a:pt x="14132" y="6855"/>
                  <a:pt x="14095" y="6842"/>
                </a:cubicBezTo>
                <a:close/>
                <a:moveTo>
                  <a:pt x="22625" y="8959"/>
                </a:moveTo>
                <a:cubicBezTo>
                  <a:pt x="22657" y="8650"/>
                  <a:pt x="22732" y="8348"/>
                  <a:pt x="22827" y="8052"/>
                </a:cubicBezTo>
                <a:lnTo>
                  <a:pt x="22827" y="8052"/>
                </a:lnTo>
                <a:cubicBezTo>
                  <a:pt x="22959" y="7661"/>
                  <a:pt x="23129" y="7290"/>
                  <a:pt x="23350" y="6943"/>
                </a:cubicBezTo>
                <a:lnTo>
                  <a:pt x="23350" y="6943"/>
                </a:lnTo>
                <a:cubicBezTo>
                  <a:pt x="23514" y="6678"/>
                  <a:pt x="23677" y="6414"/>
                  <a:pt x="23841" y="6149"/>
                </a:cubicBezTo>
                <a:lnTo>
                  <a:pt x="23841" y="6149"/>
                </a:lnTo>
                <a:cubicBezTo>
                  <a:pt x="23866" y="6105"/>
                  <a:pt x="23904" y="6067"/>
                  <a:pt x="23955" y="6004"/>
                </a:cubicBezTo>
                <a:lnTo>
                  <a:pt x="23955" y="6004"/>
                </a:lnTo>
                <a:cubicBezTo>
                  <a:pt x="23967" y="6061"/>
                  <a:pt x="23980" y="6086"/>
                  <a:pt x="23980" y="6111"/>
                </a:cubicBezTo>
                <a:lnTo>
                  <a:pt x="23980" y="6111"/>
                </a:lnTo>
                <a:cubicBezTo>
                  <a:pt x="23992" y="6458"/>
                  <a:pt x="23955" y="6804"/>
                  <a:pt x="23898" y="7151"/>
                </a:cubicBezTo>
                <a:lnTo>
                  <a:pt x="23898" y="7151"/>
                </a:lnTo>
                <a:cubicBezTo>
                  <a:pt x="23873" y="7302"/>
                  <a:pt x="23835" y="7447"/>
                  <a:pt x="23816" y="7598"/>
                </a:cubicBezTo>
                <a:lnTo>
                  <a:pt x="23816" y="7598"/>
                </a:lnTo>
                <a:cubicBezTo>
                  <a:pt x="23785" y="7806"/>
                  <a:pt x="23696" y="7989"/>
                  <a:pt x="23577" y="8159"/>
                </a:cubicBezTo>
                <a:lnTo>
                  <a:pt x="23577" y="8159"/>
                </a:lnTo>
                <a:cubicBezTo>
                  <a:pt x="23425" y="8367"/>
                  <a:pt x="23280" y="8581"/>
                  <a:pt x="23136" y="8795"/>
                </a:cubicBezTo>
                <a:lnTo>
                  <a:pt x="23136" y="8795"/>
                </a:lnTo>
                <a:cubicBezTo>
                  <a:pt x="22934" y="9085"/>
                  <a:pt x="22808" y="9406"/>
                  <a:pt x="22795" y="9766"/>
                </a:cubicBezTo>
                <a:lnTo>
                  <a:pt x="22795" y="9766"/>
                </a:lnTo>
                <a:cubicBezTo>
                  <a:pt x="22795" y="9778"/>
                  <a:pt x="22783" y="9797"/>
                  <a:pt x="22764" y="9854"/>
                </a:cubicBezTo>
                <a:lnTo>
                  <a:pt x="22764" y="9854"/>
                </a:lnTo>
                <a:cubicBezTo>
                  <a:pt x="22625" y="9545"/>
                  <a:pt x="22594" y="9255"/>
                  <a:pt x="22625" y="8959"/>
                </a:cubicBezTo>
                <a:moveTo>
                  <a:pt x="25133" y="8808"/>
                </a:moveTo>
                <a:cubicBezTo>
                  <a:pt x="25032" y="8499"/>
                  <a:pt x="24856" y="8235"/>
                  <a:pt x="24673" y="7970"/>
                </a:cubicBezTo>
                <a:lnTo>
                  <a:pt x="24673" y="7970"/>
                </a:lnTo>
                <a:cubicBezTo>
                  <a:pt x="24559" y="7800"/>
                  <a:pt x="24446" y="7636"/>
                  <a:pt x="24339" y="7460"/>
                </a:cubicBezTo>
                <a:lnTo>
                  <a:pt x="24339" y="7460"/>
                </a:lnTo>
                <a:cubicBezTo>
                  <a:pt x="24270" y="7340"/>
                  <a:pt x="24219" y="7214"/>
                  <a:pt x="24163" y="7088"/>
                </a:cubicBezTo>
                <a:lnTo>
                  <a:pt x="24163" y="7088"/>
                </a:lnTo>
                <a:cubicBezTo>
                  <a:pt x="24087" y="6918"/>
                  <a:pt x="24055" y="6748"/>
                  <a:pt x="24081" y="6559"/>
                </a:cubicBezTo>
                <a:lnTo>
                  <a:pt x="24081" y="6559"/>
                </a:lnTo>
                <a:cubicBezTo>
                  <a:pt x="24106" y="6414"/>
                  <a:pt x="24100" y="6269"/>
                  <a:pt x="24106" y="6130"/>
                </a:cubicBezTo>
                <a:lnTo>
                  <a:pt x="24106" y="6130"/>
                </a:lnTo>
                <a:cubicBezTo>
                  <a:pt x="24125" y="6130"/>
                  <a:pt x="24150" y="6130"/>
                  <a:pt x="24156" y="6137"/>
                </a:cubicBezTo>
                <a:lnTo>
                  <a:pt x="24156" y="6137"/>
                </a:lnTo>
                <a:cubicBezTo>
                  <a:pt x="24415" y="6483"/>
                  <a:pt x="24660" y="6836"/>
                  <a:pt x="24881" y="7208"/>
                </a:cubicBezTo>
                <a:lnTo>
                  <a:pt x="24881" y="7208"/>
                </a:lnTo>
                <a:cubicBezTo>
                  <a:pt x="25177" y="7718"/>
                  <a:pt x="25252" y="8260"/>
                  <a:pt x="25183" y="8858"/>
                </a:cubicBezTo>
                <a:lnTo>
                  <a:pt x="25183" y="8858"/>
                </a:lnTo>
                <a:cubicBezTo>
                  <a:pt x="25152" y="8827"/>
                  <a:pt x="25133" y="8820"/>
                  <a:pt x="25133" y="8808"/>
                </a:cubicBezTo>
                <a:close/>
                <a:moveTo>
                  <a:pt x="25145" y="10811"/>
                </a:moveTo>
                <a:cubicBezTo>
                  <a:pt x="24912" y="10540"/>
                  <a:pt x="24667" y="10282"/>
                  <a:pt x="24446" y="10005"/>
                </a:cubicBezTo>
                <a:lnTo>
                  <a:pt x="24446" y="10005"/>
                </a:lnTo>
                <a:cubicBezTo>
                  <a:pt x="24175" y="9665"/>
                  <a:pt x="23986" y="9274"/>
                  <a:pt x="23848" y="8858"/>
                </a:cubicBezTo>
                <a:lnTo>
                  <a:pt x="23848" y="8858"/>
                </a:lnTo>
                <a:cubicBezTo>
                  <a:pt x="23778" y="8644"/>
                  <a:pt x="23753" y="8424"/>
                  <a:pt x="23810" y="8190"/>
                </a:cubicBezTo>
                <a:lnTo>
                  <a:pt x="23810" y="8190"/>
                </a:lnTo>
                <a:cubicBezTo>
                  <a:pt x="23892" y="7838"/>
                  <a:pt x="23955" y="7479"/>
                  <a:pt x="24030" y="7082"/>
                </a:cubicBezTo>
                <a:lnTo>
                  <a:pt x="24030" y="7082"/>
                </a:lnTo>
                <a:cubicBezTo>
                  <a:pt x="24068" y="7138"/>
                  <a:pt x="24087" y="7151"/>
                  <a:pt x="24093" y="7176"/>
                </a:cubicBezTo>
                <a:lnTo>
                  <a:pt x="24093" y="7176"/>
                </a:lnTo>
                <a:cubicBezTo>
                  <a:pt x="24207" y="7441"/>
                  <a:pt x="24358" y="7686"/>
                  <a:pt x="24528" y="7920"/>
                </a:cubicBezTo>
                <a:lnTo>
                  <a:pt x="24528" y="7920"/>
                </a:lnTo>
                <a:cubicBezTo>
                  <a:pt x="24629" y="8064"/>
                  <a:pt x="24730" y="8222"/>
                  <a:pt x="24830" y="8373"/>
                </a:cubicBezTo>
                <a:lnTo>
                  <a:pt x="24830" y="8373"/>
                </a:lnTo>
                <a:cubicBezTo>
                  <a:pt x="24982" y="8619"/>
                  <a:pt x="25082" y="8890"/>
                  <a:pt x="25120" y="9180"/>
                </a:cubicBezTo>
                <a:lnTo>
                  <a:pt x="25120" y="9180"/>
                </a:lnTo>
                <a:cubicBezTo>
                  <a:pt x="25139" y="9280"/>
                  <a:pt x="25139" y="9388"/>
                  <a:pt x="25139" y="9495"/>
                </a:cubicBezTo>
                <a:lnTo>
                  <a:pt x="25139" y="9495"/>
                </a:lnTo>
                <a:cubicBezTo>
                  <a:pt x="25139" y="9646"/>
                  <a:pt x="25126" y="9797"/>
                  <a:pt x="25120" y="9948"/>
                </a:cubicBezTo>
                <a:lnTo>
                  <a:pt x="25120" y="9948"/>
                </a:lnTo>
                <a:cubicBezTo>
                  <a:pt x="25114" y="10200"/>
                  <a:pt x="25139" y="10452"/>
                  <a:pt x="25196" y="10692"/>
                </a:cubicBezTo>
                <a:lnTo>
                  <a:pt x="25196" y="10692"/>
                </a:lnTo>
                <a:cubicBezTo>
                  <a:pt x="25202" y="10736"/>
                  <a:pt x="25208" y="10780"/>
                  <a:pt x="25221" y="10843"/>
                </a:cubicBezTo>
                <a:lnTo>
                  <a:pt x="25221" y="10843"/>
                </a:lnTo>
                <a:cubicBezTo>
                  <a:pt x="25177" y="10824"/>
                  <a:pt x="25158" y="10824"/>
                  <a:pt x="25145" y="10811"/>
                </a:cubicBezTo>
                <a:moveTo>
                  <a:pt x="23299" y="10849"/>
                </a:moveTo>
                <a:cubicBezTo>
                  <a:pt x="23192" y="10666"/>
                  <a:pt x="23079" y="10484"/>
                  <a:pt x="22972" y="10307"/>
                </a:cubicBezTo>
                <a:lnTo>
                  <a:pt x="22972" y="10307"/>
                </a:lnTo>
                <a:cubicBezTo>
                  <a:pt x="22921" y="10219"/>
                  <a:pt x="22896" y="10125"/>
                  <a:pt x="22884" y="10024"/>
                </a:cubicBezTo>
                <a:lnTo>
                  <a:pt x="22884" y="10024"/>
                </a:lnTo>
                <a:cubicBezTo>
                  <a:pt x="22852" y="9652"/>
                  <a:pt x="22928" y="9299"/>
                  <a:pt x="23123" y="8978"/>
                </a:cubicBezTo>
                <a:lnTo>
                  <a:pt x="23123" y="8978"/>
                </a:lnTo>
                <a:cubicBezTo>
                  <a:pt x="23274" y="8745"/>
                  <a:pt x="23438" y="8518"/>
                  <a:pt x="23595" y="8285"/>
                </a:cubicBezTo>
                <a:lnTo>
                  <a:pt x="23595" y="8285"/>
                </a:lnTo>
                <a:cubicBezTo>
                  <a:pt x="23608" y="8272"/>
                  <a:pt x="23627" y="8260"/>
                  <a:pt x="23665" y="8235"/>
                </a:cubicBezTo>
                <a:lnTo>
                  <a:pt x="23665" y="8235"/>
                </a:lnTo>
                <a:cubicBezTo>
                  <a:pt x="23665" y="8291"/>
                  <a:pt x="23671" y="8323"/>
                  <a:pt x="23665" y="8354"/>
                </a:cubicBezTo>
                <a:lnTo>
                  <a:pt x="23665" y="8354"/>
                </a:lnTo>
                <a:cubicBezTo>
                  <a:pt x="23602" y="8770"/>
                  <a:pt x="23577" y="9186"/>
                  <a:pt x="23614" y="9602"/>
                </a:cubicBezTo>
                <a:lnTo>
                  <a:pt x="23614" y="9602"/>
                </a:lnTo>
                <a:cubicBezTo>
                  <a:pt x="23621" y="9665"/>
                  <a:pt x="23614" y="9715"/>
                  <a:pt x="23583" y="9778"/>
                </a:cubicBezTo>
                <a:lnTo>
                  <a:pt x="23583" y="9778"/>
                </a:lnTo>
                <a:cubicBezTo>
                  <a:pt x="23432" y="10106"/>
                  <a:pt x="23350" y="10446"/>
                  <a:pt x="23369" y="10811"/>
                </a:cubicBezTo>
                <a:lnTo>
                  <a:pt x="23369" y="10811"/>
                </a:lnTo>
                <a:cubicBezTo>
                  <a:pt x="23369" y="10830"/>
                  <a:pt x="23362" y="10855"/>
                  <a:pt x="23356" y="10887"/>
                </a:cubicBezTo>
                <a:lnTo>
                  <a:pt x="23356" y="10887"/>
                </a:lnTo>
                <a:cubicBezTo>
                  <a:pt x="23337" y="10868"/>
                  <a:pt x="23312" y="10862"/>
                  <a:pt x="23299" y="10849"/>
                </a:cubicBezTo>
                <a:close/>
                <a:moveTo>
                  <a:pt x="21586" y="10358"/>
                </a:moveTo>
                <a:cubicBezTo>
                  <a:pt x="21542" y="10137"/>
                  <a:pt x="21466" y="9923"/>
                  <a:pt x="21365" y="9715"/>
                </a:cubicBezTo>
                <a:lnTo>
                  <a:pt x="21365" y="9715"/>
                </a:lnTo>
                <a:cubicBezTo>
                  <a:pt x="21346" y="9671"/>
                  <a:pt x="21321" y="9614"/>
                  <a:pt x="21327" y="9570"/>
                </a:cubicBezTo>
                <a:lnTo>
                  <a:pt x="21327" y="9570"/>
                </a:lnTo>
                <a:cubicBezTo>
                  <a:pt x="21359" y="9331"/>
                  <a:pt x="21416" y="9098"/>
                  <a:pt x="21491" y="8839"/>
                </a:cubicBezTo>
                <a:lnTo>
                  <a:pt x="21491" y="8839"/>
                </a:lnTo>
                <a:cubicBezTo>
                  <a:pt x="21567" y="8928"/>
                  <a:pt x="21573" y="9009"/>
                  <a:pt x="21592" y="9085"/>
                </a:cubicBezTo>
                <a:lnTo>
                  <a:pt x="21592" y="9085"/>
                </a:lnTo>
                <a:cubicBezTo>
                  <a:pt x="21693" y="9482"/>
                  <a:pt x="21724" y="9885"/>
                  <a:pt x="21674" y="10295"/>
                </a:cubicBezTo>
                <a:lnTo>
                  <a:pt x="21674" y="10295"/>
                </a:lnTo>
                <a:cubicBezTo>
                  <a:pt x="21674" y="10345"/>
                  <a:pt x="21687" y="10408"/>
                  <a:pt x="21617" y="10440"/>
                </a:cubicBezTo>
                <a:lnTo>
                  <a:pt x="21617" y="10440"/>
                </a:lnTo>
                <a:cubicBezTo>
                  <a:pt x="21605" y="10414"/>
                  <a:pt x="21592" y="10389"/>
                  <a:pt x="21586" y="10358"/>
                </a:cubicBezTo>
                <a:close/>
                <a:moveTo>
                  <a:pt x="25605" y="12065"/>
                </a:moveTo>
                <a:cubicBezTo>
                  <a:pt x="25347" y="11681"/>
                  <a:pt x="25007" y="11359"/>
                  <a:pt x="24673" y="11044"/>
                </a:cubicBezTo>
                <a:lnTo>
                  <a:pt x="24673" y="11044"/>
                </a:lnTo>
                <a:cubicBezTo>
                  <a:pt x="24465" y="10843"/>
                  <a:pt x="24251" y="10654"/>
                  <a:pt x="24081" y="10421"/>
                </a:cubicBezTo>
                <a:lnTo>
                  <a:pt x="24081" y="10421"/>
                </a:lnTo>
                <a:cubicBezTo>
                  <a:pt x="23992" y="10301"/>
                  <a:pt x="23917" y="10181"/>
                  <a:pt x="23848" y="10055"/>
                </a:cubicBezTo>
                <a:lnTo>
                  <a:pt x="23848" y="10055"/>
                </a:lnTo>
                <a:cubicBezTo>
                  <a:pt x="23778" y="9929"/>
                  <a:pt x="23740" y="9791"/>
                  <a:pt x="23734" y="9640"/>
                </a:cubicBezTo>
                <a:lnTo>
                  <a:pt x="23734" y="9640"/>
                </a:lnTo>
                <a:cubicBezTo>
                  <a:pt x="23728" y="9432"/>
                  <a:pt x="23721" y="9217"/>
                  <a:pt x="23715" y="9003"/>
                </a:cubicBezTo>
                <a:lnTo>
                  <a:pt x="23715" y="9003"/>
                </a:lnTo>
                <a:cubicBezTo>
                  <a:pt x="23715" y="8978"/>
                  <a:pt x="23721" y="8953"/>
                  <a:pt x="23728" y="8902"/>
                </a:cubicBezTo>
                <a:lnTo>
                  <a:pt x="23728" y="8902"/>
                </a:lnTo>
                <a:cubicBezTo>
                  <a:pt x="23759" y="8934"/>
                  <a:pt x="23778" y="8946"/>
                  <a:pt x="23785" y="8965"/>
                </a:cubicBezTo>
                <a:lnTo>
                  <a:pt x="23785" y="8965"/>
                </a:lnTo>
                <a:cubicBezTo>
                  <a:pt x="24005" y="9589"/>
                  <a:pt x="24370" y="10118"/>
                  <a:pt x="24824" y="10597"/>
                </a:cubicBezTo>
                <a:lnTo>
                  <a:pt x="24824" y="10597"/>
                </a:lnTo>
                <a:cubicBezTo>
                  <a:pt x="24956" y="10736"/>
                  <a:pt x="25082" y="10881"/>
                  <a:pt x="25202" y="11026"/>
                </a:cubicBezTo>
                <a:lnTo>
                  <a:pt x="25202" y="11026"/>
                </a:lnTo>
                <a:cubicBezTo>
                  <a:pt x="25297" y="11133"/>
                  <a:pt x="25366" y="11259"/>
                  <a:pt x="25416" y="11397"/>
                </a:cubicBezTo>
                <a:lnTo>
                  <a:pt x="25416" y="11397"/>
                </a:lnTo>
                <a:cubicBezTo>
                  <a:pt x="25479" y="11574"/>
                  <a:pt x="25549" y="11750"/>
                  <a:pt x="25618" y="11927"/>
                </a:cubicBezTo>
                <a:lnTo>
                  <a:pt x="25618" y="11927"/>
                </a:lnTo>
                <a:cubicBezTo>
                  <a:pt x="25637" y="11983"/>
                  <a:pt x="25656" y="12040"/>
                  <a:pt x="25687" y="12128"/>
                </a:cubicBezTo>
                <a:lnTo>
                  <a:pt x="25687" y="12128"/>
                </a:lnTo>
                <a:cubicBezTo>
                  <a:pt x="25637" y="12090"/>
                  <a:pt x="25618" y="12078"/>
                  <a:pt x="25605" y="12065"/>
                </a:cubicBezTo>
                <a:moveTo>
                  <a:pt x="21277" y="9041"/>
                </a:moveTo>
                <a:cubicBezTo>
                  <a:pt x="21290" y="9249"/>
                  <a:pt x="21233" y="9400"/>
                  <a:pt x="21208" y="9564"/>
                </a:cubicBezTo>
                <a:lnTo>
                  <a:pt x="21208" y="9564"/>
                </a:lnTo>
                <a:cubicBezTo>
                  <a:pt x="21182" y="9715"/>
                  <a:pt x="21157" y="9873"/>
                  <a:pt x="21126" y="10049"/>
                </a:cubicBezTo>
                <a:lnTo>
                  <a:pt x="21126" y="10049"/>
                </a:lnTo>
                <a:cubicBezTo>
                  <a:pt x="20993" y="10118"/>
                  <a:pt x="20874" y="10188"/>
                  <a:pt x="20716" y="10270"/>
                </a:cubicBezTo>
                <a:lnTo>
                  <a:pt x="20716" y="10270"/>
                </a:lnTo>
                <a:cubicBezTo>
                  <a:pt x="20830" y="9816"/>
                  <a:pt x="21038" y="9444"/>
                  <a:pt x="21277" y="9041"/>
                </a:cubicBezTo>
                <a:moveTo>
                  <a:pt x="21302" y="9841"/>
                </a:moveTo>
                <a:cubicBezTo>
                  <a:pt x="21327" y="9873"/>
                  <a:pt x="21346" y="9892"/>
                  <a:pt x="21353" y="9917"/>
                </a:cubicBezTo>
                <a:lnTo>
                  <a:pt x="21353" y="9917"/>
                </a:lnTo>
                <a:cubicBezTo>
                  <a:pt x="21479" y="10207"/>
                  <a:pt x="21542" y="10509"/>
                  <a:pt x="21548" y="10824"/>
                </a:cubicBezTo>
                <a:lnTo>
                  <a:pt x="21548" y="10824"/>
                </a:lnTo>
                <a:cubicBezTo>
                  <a:pt x="21554" y="10881"/>
                  <a:pt x="21548" y="10944"/>
                  <a:pt x="21529" y="11000"/>
                </a:cubicBezTo>
                <a:lnTo>
                  <a:pt x="21529" y="11000"/>
                </a:lnTo>
                <a:cubicBezTo>
                  <a:pt x="21460" y="11240"/>
                  <a:pt x="21390" y="11479"/>
                  <a:pt x="21315" y="11719"/>
                </a:cubicBezTo>
                <a:lnTo>
                  <a:pt x="21315" y="11719"/>
                </a:lnTo>
                <a:cubicBezTo>
                  <a:pt x="21308" y="11738"/>
                  <a:pt x="21290" y="11756"/>
                  <a:pt x="21277" y="11775"/>
                </a:cubicBezTo>
                <a:lnTo>
                  <a:pt x="21277" y="11775"/>
                </a:lnTo>
                <a:cubicBezTo>
                  <a:pt x="21170" y="11523"/>
                  <a:pt x="21189" y="10181"/>
                  <a:pt x="21302" y="9841"/>
                </a:cubicBezTo>
                <a:moveTo>
                  <a:pt x="23709" y="11668"/>
                </a:moveTo>
                <a:cubicBezTo>
                  <a:pt x="23545" y="11347"/>
                  <a:pt x="23432" y="11013"/>
                  <a:pt x="23457" y="10648"/>
                </a:cubicBezTo>
                <a:lnTo>
                  <a:pt x="23457" y="10648"/>
                </a:lnTo>
                <a:cubicBezTo>
                  <a:pt x="23469" y="10408"/>
                  <a:pt x="23514" y="10181"/>
                  <a:pt x="23621" y="9929"/>
                </a:cubicBezTo>
                <a:lnTo>
                  <a:pt x="23621" y="9929"/>
                </a:lnTo>
                <a:cubicBezTo>
                  <a:pt x="23652" y="9986"/>
                  <a:pt x="23665" y="10005"/>
                  <a:pt x="23671" y="10030"/>
                </a:cubicBezTo>
                <a:lnTo>
                  <a:pt x="23671" y="10030"/>
                </a:lnTo>
                <a:cubicBezTo>
                  <a:pt x="23728" y="10320"/>
                  <a:pt x="23816" y="10597"/>
                  <a:pt x="23936" y="10868"/>
                </a:cubicBezTo>
                <a:lnTo>
                  <a:pt x="23936" y="10868"/>
                </a:lnTo>
                <a:cubicBezTo>
                  <a:pt x="23967" y="10937"/>
                  <a:pt x="23980" y="11000"/>
                  <a:pt x="23948" y="11070"/>
                </a:cubicBezTo>
                <a:lnTo>
                  <a:pt x="23948" y="11070"/>
                </a:lnTo>
                <a:cubicBezTo>
                  <a:pt x="23866" y="11296"/>
                  <a:pt x="23822" y="11530"/>
                  <a:pt x="23803" y="11788"/>
                </a:cubicBezTo>
                <a:lnTo>
                  <a:pt x="23803" y="11788"/>
                </a:lnTo>
                <a:cubicBezTo>
                  <a:pt x="23734" y="11769"/>
                  <a:pt x="23728" y="11712"/>
                  <a:pt x="23709" y="11668"/>
                </a:cubicBezTo>
                <a:close/>
                <a:moveTo>
                  <a:pt x="20647" y="10755"/>
                </a:moveTo>
                <a:cubicBezTo>
                  <a:pt x="20622" y="10515"/>
                  <a:pt x="20723" y="10351"/>
                  <a:pt x="20937" y="10251"/>
                </a:cubicBezTo>
                <a:lnTo>
                  <a:pt x="20937" y="10251"/>
                </a:lnTo>
                <a:cubicBezTo>
                  <a:pt x="20987" y="10225"/>
                  <a:pt x="21031" y="10207"/>
                  <a:pt x="21101" y="10181"/>
                </a:cubicBezTo>
                <a:lnTo>
                  <a:pt x="21101" y="10181"/>
                </a:lnTo>
                <a:cubicBezTo>
                  <a:pt x="21119" y="10377"/>
                  <a:pt x="21094" y="10528"/>
                  <a:pt x="20993" y="10666"/>
                </a:cubicBezTo>
                <a:lnTo>
                  <a:pt x="20993" y="10666"/>
                </a:lnTo>
                <a:cubicBezTo>
                  <a:pt x="20893" y="10792"/>
                  <a:pt x="20849" y="10944"/>
                  <a:pt x="20804" y="11101"/>
                </a:cubicBezTo>
                <a:lnTo>
                  <a:pt x="20804" y="11101"/>
                </a:lnTo>
                <a:cubicBezTo>
                  <a:pt x="20786" y="11145"/>
                  <a:pt x="20804" y="11208"/>
                  <a:pt x="20729" y="11246"/>
                </a:cubicBezTo>
                <a:lnTo>
                  <a:pt x="20729" y="11246"/>
                </a:lnTo>
                <a:cubicBezTo>
                  <a:pt x="20672" y="11082"/>
                  <a:pt x="20666" y="10918"/>
                  <a:pt x="20647" y="10755"/>
                </a:cubicBezTo>
                <a:moveTo>
                  <a:pt x="26015" y="14031"/>
                </a:moveTo>
                <a:cubicBezTo>
                  <a:pt x="25895" y="13539"/>
                  <a:pt x="25643" y="13105"/>
                  <a:pt x="25341" y="12708"/>
                </a:cubicBezTo>
                <a:lnTo>
                  <a:pt x="25341" y="12708"/>
                </a:lnTo>
                <a:cubicBezTo>
                  <a:pt x="25164" y="12468"/>
                  <a:pt x="24975" y="12242"/>
                  <a:pt x="24793" y="12008"/>
                </a:cubicBezTo>
                <a:lnTo>
                  <a:pt x="24793" y="12008"/>
                </a:lnTo>
                <a:cubicBezTo>
                  <a:pt x="24585" y="11750"/>
                  <a:pt x="24389" y="11479"/>
                  <a:pt x="24226" y="11189"/>
                </a:cubicBezTo>
                <a:lnTo>
                  <a:pt x="24226" y="11189"/>
                </a:lnTo>
                <a:cubicBezTo>
                  <a:pt x="24100" y="10975"/>
                  <a:pt x="23999" y="10748"/>
                  <a:pt x="23917" y="10509"/>
                </a:cubicBezTo>
                <a:lnTo>
                  <a:pt x="23917" y="10509"/>
                </a:lnTo>
                <a:cubicBezTo>
                  <a:pt x="23904" y="10465"/>
                  <a:pt x="23885" y="10427"/>
                  <a:pt x="23866" y="10364"/>
                </a:cubicBezTo>
                <a:lnTo>
                  <a:pt x="23866" y="10364"/>
                </a:lnTo>
                <a:cubicBezTo>
                  <a:pt x="23917" y="10383"/>
                  <a:pt x="23929" y="10389"/>
                  <a:pt x="23942" y="10396"/>
                </a:cubicBezTo>
                <a:lnTo>
                  <a:pt x="23942" y="10396"/>
                </a:lnTo>
                <a:cubicBezTo>
                  <a:pt x="24200" y="10742"/>
                  <a:pt x="24528" y="11026"/>
                  <a:pt x="24837" y="11328"/>
                </a:cubicBezTo>
                <a:lnTo>
                  <a:pt x="24837" y="11328"/>
                </a:lnTo>
                <a:cubicBezTo>
                  <a:pt x="24963" y="11448"/>
                  <a:pt x="25082" y="11574"/>
                  <a:pt x="25202" y="11700"/>
                </a:cubicBezTo>
                <a:lnTo>
                  <a:pt x="25202" y="11700"/>
                </a:lnTo>
                <a:cubicBezTo>
                  <a:pt x="25530" y="12053"/>
                  <a:pt x="25763" y="12468"/>
                  <a:pt x="25933" y="12916"/>
                </a:cubicBezTo>
                <a:lnTo>
                  <a:pt x="25933" y="12916"/>
                </a:lnTo>
                <a:cubicBezTo>
                  <a:pt x="25946" y="12953"/>
                  <a:pt x="25958" y="12991"/>
                  <a:pt x="25964" y="13023"/>
                </a:cubicBezTo>
                <a:lnTo>
                  <a:pt x="25964" y="13023"/>
                </a:lnTo>
                <a:cubicBezTo>
                  <a:pt x="26053" y="13376"/>
                  <a:pt x="26072" y="13728"/>
                  <a:pt x="26046" y="14087"/>
                </a:cubicBezTo>
                <a:lnTo>
                  <a:pt x="26046" y="14087"/>
                </a:lnTo>
                <a:cubicBezTo>
                  <a:pt x="26034" y="14069"/>
                  <a:pt x="26021" y="14050"/>
                  <a:pt x="26015" y="14031"/>
                </a:cubicBezTo>
                <a:moveTo>
                  <a:pt x="21044" y="11889"/>
                </a:moveTo>
                <a:cubicBezTo>
                  <a:pt x="20981" y="11782"/>
                  <a:pt x="20912" y="11668"/>
                  <a:pt x="20855" y="11561"/>
                </a:cubicBezTo>
                <a:lnTo>
                  <a:pt x="20855" y="11561"/>
                </a:lnTo>
                <a:cubicBezTo>
                  <a:pt x="20836" y="11530"/>
                  <a:pt x="20830" y="11485"/>
                  <a:pt x="20830" y="11454"/>
                </a:cubicBezTo>
                <a:lnTo>
                  <a:pt x="20830" y="11454"/>
                </a:lnTo>
                <a:cubicBezTo>
                  <a:pt x="20855" y="11202"/>
                  <a:pt x="20912" y="10963"/>
                  <a:pt x="21088" y="10761"/>
                </a:cubicBezTo>
                <a:lnTo>
                  <a:pt x="21088" y="10761"/>
                </a:lnTo>
                <a:cubicBezTo>
                  <a:pt x="21094" y="11139"/>
                  <a:pt x="21107" y="11523"/>
                  <a:pt x="21119" y="11908"/>
                </a:cubicBezTo>
                <a:lnTo>
                  <a:pt x="21119" y="11908"/>
                </a:lnTo>
                <a:cubicBezTo>
                  <a:pt x="21119" y="11914"/>
                  <a:pt x="21101" y="11927"/>
                  <a:pt x="21088" y="11939"/>
                </a:cubicBezTo>
                <a:lnTo>
                  <a:pt x="21088" y="11939"/>
                </a:lnTo>
                <a:cubicBezTo>
                  <a:pt x="21069" y="11920"/>
                  <a:pt x="21056" y="11908"/>
                  <a:pt x="21044" y="11889"/>
                </a:cubicBezTo>
                <a:close/>
                <a:moveTo>
                  <a:pt x="17453" y="14806"/>
                </a:moveTo>
                <a:cubicBezTo>
                  <a:pt x="17459" y="14516"/>
                  <a:pt x="17402" y="14245"/>
                  <a:pt x="17295" y="13980"/>
                </a:cubicBezTo>
                <a:lnTo>
                  <a:pt x="17295" y="13980"/>
                </a:lnTo>
                <a:cubicBezTo>
                  <a:pt x="17220" y="13810"/>
                  <a:pt x="17138" y="13640"/>
                  <a:pt x="17062" y="13464"/>
                </a:cubicBezTo>
                <a:lnTo>
                  <a:pt x="17062" y="13464"/>
                </a:lnTo>
                <a:cubicBezTo>
                  <a:pt x="16986" y="13313"/>
                  <a:pt x="16917" y="13168"/>
                  <a:pt x="16848" y="13010"/>
                </a:cubicBezTo>
                <a:lnTo>
                  <a:pt x="16848" y="13010"/>
                </a:lnTo>
                <a:cubicBezTo>
                  <a:pt x="16728" y="12758"/>
                  <a:pt x="16665" y="12481"/>
                  <a:pt x="16627" y="12204"/>
                </a:cubicBezTo>
                <a:lnTo>
                  <a:pt x="16627" y="12204"/>
                </a:lnTo>
                <a:cubicBezTo>
                  <a:pt x="16583" y="11851"/>
                  <a:pt x="16653" y="11523"/>
                  <a:pt x="16779" y="11202"/>
                </a:cubicBezTo>
                <a:lnTo>
                  <a:pt x="16779" y="11202"/>
                </a:lnTo>
                <a:cubicBezTo>
                  <a:pt x="16785" y="11183"/>
                  <a:pt x="16797" y="11158"/>
                  <a:pt x="16810" y="11145"/>
                </a:cubicBezTo>
                <a:lnTo>
                  <a:pt x="16810" y="11145"/>
                </a:lnTo>
                <a:cubicBezTo>
                  <a:pt x="16835" y="11107"/>
                  <a:pt x="16867" y="11070"/>
                  <a:pt x="16892" y="11038"/>
                </a:cubicBezTo>
                <a:lnTo>
                  <a:pt x="16892" y="11038"/>
                </a:lnTo>
                <a:cubicBezTo>
                  <a:pt x="16968" y="10950"/>
                  <a:pt x="17043" y="10874"/>
                  <a:pt x="17138" y="10774"/>
                </a:cubicBezTo>
                <a:lnTo>
                  <a:pt x="17138" y="10774"/>
                </a:lnTo>
                <a:cubicBezTo>
                  <a:pt x="17150" y="10824"/>
                  <a:pt x="17169" y="10849"/>
                  <a:pt x="17169" y="10874"/>
                </a:cubicBezTo>
                <a:lnTo>
                  <a:pt x="17169" y="10874"/>
                </a:lnTo>
                <a:cubicBezTo>
                  <a:pt x="17201" y="11341"/>
                  <a:pt x="17327" y="11788"/>
                  <a:pt x="17434" y="12235"/>
                </a:cubicBezTo>
                <a:lnTo>
                  <a:pt x="17434" y="12235"/>
                </a:lnTo>
                <a:cubicBezTo>
                  <a:pt x="17509" y="12538"/>
                  <a:pt x="17579" y="12840"/>
                  <a:pt x="17642" y="13142"/>
                </a:cubicBezTo>
                <a:lnTo>
                  <a:pt x="17642" y="13142"/>
                </a:lnTo>
                <a:cubicBezTo>
                  <a:pt x="17705" y="13483"/>
                  <a:pt x="17724" y="13823"/>
                  <a:pt x="17692" y="14163"/>
                </a:cubicBezTo>
                <a:lnTo>
                  <a:pt x="17692" y="14163"/>
                </a:lnTo>
                <a:cubicBezTo>
                  <a:pt x="17673" y="14390"/>
                  <a:pt x="17623" y="14610"/>
                  <a:pt x="17535" y="14825"/>
                </a:cubicBezTo>
                <a:lnTo>
                  <a:pt x="17535" y="14825"/>
                </a:lnTo>
                <a:cubicBezTo>
                  <a:pt x="17522" y="14856"/>
                  <a:pt x="17497" y="14888"/>
                  <a:pt x="17459" y="14944"/>
                </a:cubicBezTo>
                <a:lnTo>
                  <a:pt x="17459" y="14944"/>
                </a:lnTo>
                <a:cubicBezTo>
                  <a:pt x="17453" y="14875"/>
                  <a:pt x="17446" y="14837"/>
                  <a:pt x="17453" y="14806"/>
                </a:cubicBezTo>
                <a:moveTo>
                  <a:pt x="16835" y="10887"/>
                </a:moveTo>
                <a:cubicBezTo>
                  <a:pt x="16842" y="10887"/>
                  <a:pt x="16848" y="10893"/>
                  <a:pt x="16848" y="10900"/>
                </a:cubicBezTo>
                <a:lnTo>
                  <a:pt x="16848" y="10900"/>
                </a:lnTo>
                <a:cubicBezTo>
                  <a:pt x="16848" y="10906"/>
                  <a:pt x="16848" y="10918"/>
                  <a:pt x="16842" y="10918"/>
                </a:cubicBezTo>
                <a:lnTo>
                  <a:pt x="16842" y="10918"/>
                </a:lnTo>
                <a:cubicBezTo>
                  <a:pt x="16501" y="11309"/>
                  <a:pt x="16212" y="11738"/>
                  <a:pt x="15928" y="12191"/>
                </a:cubicBezTo>
                <a:lnTo>
                  <a:pt x="15928" y="12191"/>
                </a:lnTo>
                <a:cubicBezTo>
                  <a:pt x="15582" y="12090"/>
                  <a:pt x="15254" y="12134"/>
                  <a:pt x="14907" y="12185"/>
                </a:cubicBezTo>
                <a:lnTo>
                  <a:pt x="14907" y="12185"/>
                </a:lnTo>
                <a:cubicBezTo>
                  <a:pt x="15134" y="11845"/>
                  <a:pt x="16375" y="11013"/>
                  <a:pt x="16835" y="10887"/>
                </a:cubicBezTo>
                <a:close/>
                <a:moveTo>
                  <a:pt x="8053" y="13142"/>
                </a:moveTo>
                <a:cubicBezTo>
                  <a:pt x="7990" y="13023"/>
                  <a:pt x="7946" y="12890"/>
                  <a:pt x="7895" y="12764"/>
                </a:cubicBezTo>
                <a:lnTo>
                  <a:pt x="7895" y="12764"/>
                </a:lnTo>
                <a:cubicBezTo>
                  <a:pt x="7813" y="12550"/>
                  <a:pt x="7744" y="12336"/>
                  <a:pt x="7662" y="12122"/>
                </a:cubicBezTo>
                <a:lnTo>
                  <a:pt x="7662" y="12122"/>
                </a:lnTo>
                <a:cubicBezTo>
                  <a:pt x="7612" y="11996"/>
                  <a:pt x="7549" y="11876"/>
                  <a:pt x="7486" y="11756"/>
                </a:cubicBezTo>
                <a:lnTo>
                  <a:pt x="7486" y="11756"/>
                </a:lnTo>
                <a:cubicBezTo>
                  <a:pt x="7353" y="11523"/>
                  <a:pt x="7171" y="11328"/>
                  <a:pt x="6944" y="11183"/>
                </a:cubicBezTo>
                <a:lnTo>
                  <a:pt x="6944" y="11183"/>
                </a:lnTo>
                <a:cubicBezTo>
                  <a:pt x="6893" y="11152"/>
                  <a:pt x="6843" y="11120"/>
                  <a:pt x="6793" y="11082"/>
                </a:cubicBezTo>
                <a:lnTo>
                  <a:pt x="6793" y="11082"/>
                </a:lnTo>
                <a:cubicBezTo>
                  <a:pt x="6799" y="11032"/>
                  <a:pt x="6843" y="11032"/>
                  <a:pt x="6881" y="11032"/>
                </a:cubicBezTo>
                <a:lnTo>
                  <a:pt x="6881" y="11032"/>
                </a:lnTo>
                <a:cubicBezTo>
                  <a:pt x="7278" y="10981"/>
                  <a:pt x="7662" y="11032"/>
                  <a:pt x="8034" y="11196"/>
                </a:cubicBezTo>
                <a:lnTo>
                  <a:pt x="8034" y="11196"/>
                </a:lnTo>
                <a:cubicBezTo>
                  <a:pt x="8216" y="11271"/>
                  <a:pt x="8374" y="11385"/>
                  <a:pt x="8513" y="11530"/>
                </a:cubicBezTo>
                <a:lnTo>
                  <a:pt x="8513" y="11530"/>
                </a:lnTo>
                <a:cubicBezTo>
                  <a:pt x="8878" y="11908"/>
                  <a:pt x="9086" y="12361"/>
                  <a:pt x="9212" y="12865"/>
                </a:cubicBezTo>
                <a:lnTo>
                  <a:pt x="9212" y="12865"/>
                </a:lnTo>
                <a:cubicBezTo>
                  <a:pt x="9225" y="12928"/>
                  <a:pt x="9231" y="12998"/>
                  <a:pt x="9237" y="13067"/>
                </a:cubicBezTo>
                <a:lnTo>
                  <a:pt x="9237" y="13067"/>
                </a:lnTo>
                <a:cubicBezTo>
                  <a:pt x="9243" y="13105"/>
                  <a:pt x="9237" y="13142"/>
                  <a:pt x="9231" y="13180"/>
                </a:cubicBezTo>
                <a:lnTo>
                  <a:pt x="9231" y="13180"/>
                </a:lnTo>
                <a:cubicBezTo>
                  <a:pt x="9105" y="13262"/>
                  <a:pt x="8954" y="13294"/>
                  <a:pt x="8809" y="13350"/>
                </a:cubicBezTo>
                <a:lnTo>
                  <a:pt x="8809" y="13350"/>
                </a:lnTo>
                <a:cubicBezTo>
                  <a:pt x="8676" y="13401"/>
                  <a:pt x="8544" y="13451"/>
                  <a:pt x="8399" y="13508"/>
                </a:cubicBezTo>
                <a:lnTo>
                  <a:pt x="8399" y="13508"/>
                </a:lnTo>
                <a:cubicBezTo>
                  <a:pt x="8223" y="13426"/>
                  <a:pt x="8128" y="13287"/>
                  <a:pt x="8053" y="13142"/>
                </a:cubicBezTo>
                <a:moveTo>
                  <a:pt x="8015" y="13590"/>
                </a:moveTo>
                <a:cubicBezTo>
                  <a:pt x="7832" y="13495"/>
                  <a:pt x="7662" y="13376"/>
                  <a:pt x="7523" y="13224"/>
                </a:cubicBezTo>
                <a:lnTo>
                  <a:pt x="7523" y="13224"/>
                </a:lnTo>
                <a:cubicBezTo>
                  <a:pt x="7366" y="13054"/>
                  <a:pt x="7221" y="12872"/>
                  <a:pt x="7070" y="12689"/>
                </a:cubicBezTo>
                <a:lnTo>
                  <a:pt x="7070" y="12689"/>
                </a:lnTo>
                <a:cubicBezTo>
                  <a:pt x="6912" y="12487"/>
                  <a:pt x="6755" y="12286"/>
                  <a:pt x="6572" y="12097"/>
                </a:cubicBezTo>
                <a:lnTo>
                  <a:pt x="6572" y="12097"/>
                </a:lnTo>
                <a:cubicBezTo>
                  <a:pt x="6370" y="11889"/>
                  <a:pt x="6125" y="11769"/>
                  <a:pt x="5848" y="11706"/>
                </a:cubicBezTo>
                <a:lnTo>
                  <a:pt x="5848" y="11706"/>
                </a:lnTo>
                <a:cubicBezTo>
                  <a:pt x="5722" y="11681"/>
                  <a:pt x="5589" y="11668"/>
                  <a:pt x="5463" y="11649"/>
                </a:cubicBezTo>
                <a:lnTo>
                  <a:pt x="5463" y="11649"/>
                </a:lnTo>
                <a:cubicBezTo>
                  <a:pt x="5432" y="11649"/>
                  <a:pt x="5394" y="11643"/>
                  <a:pt x="5337" y="11637"/>
                </a:cubicBezTo>
                <a:lnTo>
                  <a:pt x="5337" y="11637"/>
                </a:lnTo>
                <a:cubicBezTo>
                  <a:pt x="5375" y="11599"/>
                  <a:pt x="5388" y="11574"/>
                  <a:pt x="5413" y="11555"/>
                </a:cubicBezTo>
                <a:lnTo>
                  <a:pt x="5413" y="11555"/>
                </a:lnTo>
                <a:cubicBezTo>
                  <a:pt x="5715" y="11366"/>
                  <a:pt x="6037" y="11215"/>
                  <a:pt x="6383" y="11120"/>
                </a:cubicBezTo>
                <a:lnTo>
                  <a:pt x="6383" y="11120"/>
                </a:lnTo>
                <a:cubicBezTo>
                  <a:pt x="6509" y="11082"/>
                  <a:pt x="6616" y="11095"/>
                  <a:pt x="6730" y="11158"/>
                </a:cubicBezTo>
                <a:lnTo>
                  <a:pt x="6730" y="11158"/>
                </a:lnTo>
                <a:cubicBezTo>
                  <a:pt x="7089" y="11347"/>
                  <a:pt x="7341" y="11624"/>
                  <a:pt x="7505" y="11990"/>
                </a:cubicBezTo>
                <a:lnTo>
                  <a:pt x="7505" y="11990"/>
                </a:lnTo>
                <a:cubicBezTo>
                  <a:pt x="7580" y="12160"/>
                  <a:pt x="7643" y="12342"/>
                  <a:pt x="7712" y="12519"/>
                </a:cubicBezTo>
                <a:lnTo>
                  <a:pt x="7712" y="12519"/>
                </a:lnTo>
                <a:cubicBezTo>
                  <a:pt x="7738" y="12582"/>
                  <a:pt x="7757" y="12645"/>
                  <a:pt x="7782" y="12708"/>
                </a:cubicBezTo>
                <a:lnTo>
                  <a:pt x="7782" y="12708"/>
                </a:lnTo>
                <a:cubicBezTo>
                  <a:pt x="7883" y="13016"/>
                  <a:pt x="7990" y="13313"/>
                  <a:pt x="8242" y="13533"/>
                </a:cubicBezTo>
                <a:lnTo>
                  <a:pt x="8242" y="13533"/>
                </a:lnTo>
                <a:cubicBezTo>
                  <a:pt x="8198" y="13590"/>
                  <a:pt x="8153" y="13615"/>
                  <a:pt x="8103" y="13615"/>
                </a:cubicBezTo>
                <a:lnTo>
                  <a:pt x="8103" y="13615"/>
                </a:lnTo>
                <a:cubicBezTo>
                  <a:pt x="8078" y="13615"/>
                  <a:pt x="8046" y="13609"/>
                  <a:pt x="8015" y="13590"/>
                </a:cubicBezTo>
                <a:close/>
                <a:moveTo>
                  <a:pt x="25908" y="14327"/>
                </a:moveTo>
                <a:cubicBezTo>
                  <a:pt x="25649" y="13917"/>
                  <a:pt x="25303" y="13596"/>
                  <a:pt x="24950" y="13275"/>
                </a:cubicBezTo>
                <a:lnTo>
                  <a:pt x="24950" y="13275"/>
                </a:lnTo>
                <a:cubicBezTo>
                  <a:pt x="24736" y="13079"/>
                  <a:pt x="24522" y="12890"/>
                  <a:pt x="24320" y="12689"/>
                </a:cubicBezTo>
                <a:lnTo>
                  <a:pt x="24320" y="12689"/>
                </a:lnTo>
                <a:cubicBezTo>
                  <a:pt x="24226" y="12601"/>
                  <a:pt x="24156" y="12487"/>
                  <a:pt x="24074" y="12386"/>
                </a:cubicBezTo>
                <a:lnTo>
                  <a:pt x="24074" y="12386"/>
                </a:lnTo>
                <a:cubicBezTo>
                  <a:pt x="23948" y="12229"/>
                  <a:pt x="23904" y="12040"/>
                  <a:pt x="23898" y="11838"/>
                </a:cubicBezTo>
                <a:lnTo>
                  <a:pt x="23898" y="11838"/>
                </a:lnTo>
                <a:cubicBezTo>
                  <a:pt x="23898" y="11599"/>
                  <a:pt x="23936" y="11372"/>
                  <a:pt x="24030" y="11133"/>
                </a:cubicBezTo>
                <a:lnTo>
                  <a:pt x="24030" y="11133"/>
                </a:lnTo>
                <a:cubicBezTo>
                  <a:pt x="24068" y="11164"/>
                  <a:pt x="24081" y="11170"/>
                  <a:pt x="24087" y="11183"/>
                </a:cubicBezTo>
                <a:lnTo>
                  <a:pt x="24087" y="11183"/>
                </a:lnTo>
                <a:cubicBezTo>
                  <a:pt x="24352" y="11656"/>
                  <a:pt x="24698" y="12071"/>
                  <a:pt x="25026" y="12494"/>
                </a:cubicBezTo>
                <a:lnTo>
                  <a:pt x="25026" y="12494"/>
                </a:lnTo>
                <a:cubicBezTo>
                  <a:pt x="25196" y="12695"/>
                  <a:pt x="25347" y="12916"/>
                  <a:pt x="25492" y="13136"/>
                </a:cubicBezTo>
                <a:lnTo>
                  <a:pt x="25492" y="13136"/>
                </a:lnTo>
                <a:cubicBezTo>
                  <a:pt x="25731" y="13483"/>
                  <a:pt x="25870" y="13873"/>
                  <a:pt x="25964" y="14283"/>
                </a:cubicBezTo>
                <a:lnTo>
                  <a:pt x="25964" y="14283"/>
                </a:lnTo>
                <a:cubicBezTo>
                  <a:pt x="25971" y="14308"/>
                  <a:pt x="25964" y="14340"/>
                  <a:pt x="25971" y="14390"/>
                </a:cubicBezTo>
                <a:lnTo>
                  <a:pt x="25971" y="14390"/>
                </a:lnTo>
                <a:cubicBezTo>
                  <a:pt x="25933" y="14358"/>
                  <a:pt x="25920" y="14346"/>
                  <a:pt x="25908" y="14327"/>
                </a:cubicBezTo>
                <a:moveTo>
                  <a:pt x="16930" y="15744"/>
                </a:moveTo>
                <a:cubicBezTo>
                  <a:pt x="16930" y="15700"/>
                  <a:pt x="16917" y="15656"/>
                  <a:pt x="16917" y="15612"/>
                </a:cubicBezTo>
                <a:lnTo>
                  <a:pt x="16917" y="15612"/>
                </a:lnTo>
                <a:cubicBezTo>
                  <a:pt x="16917" y="15310"/>
                  <a:pt x="16854" y="15014"/>
                  <a:pt x="16728" y="14730"/>
                </a:cubicBezTo>
                <a:lnTo>
                  <a:pt x="16728" y="14730"/>
                </a:lnTo>
                <a:cubicBezTo>
                  <a:pt x="16634" y="14510"/>
                  <a:pt x="16527" y="14289"/>
                  <a:pt x="16413" y="14075"/>
                </a:cubicBezTo>
                <a:lnTo>
                  <a:pt x="16413" y="14075"/>
                </a:lnTo>
                <a:cubicBezTo>
                  <a:pt x="16275" y="13798"/>
                  <a:pt x="16149" y="13514"/>
                  <a:pt x="16060" y="13212"/>
                </a:cubicBezTo>
                <a:lnTo>
                  <a:pt x="16060" y="13212"/>
                </a:lnTo>
                <a:cubicBezTo>
                  <a:pt x="15997" y="13010"/>
                  <a:pt x="15953" y="12802"/>
                  <a:pt x="15953" y="12588"/>
                </a:cubicBezTo>
                <a:lnTo>
                  <a:pt x="15953" y="12588"/>
                </a:lnTo>
                <a:cubicBezTo>
                  <a:pt x="15953" y="12449"/>
                  <a:pt x="15985" y="12323"/>
                  <a:pt x="16060" y="12197"/>
                </a:cubicBezTo>
                <a:lnTo>
                  <a:pt x="16060" y="12197"/>
                </a:lnTo>
                <a:cubicBezTo>
                  <a:pt x="16205" y="11952"/>
                  <a:pt x="16363" y="11712"/>
                  <a:pt x="16545" y="11473"/>
                </a:cubicBezTo>
                <a:lnTo>
                  <a:pt x="16545" y="11473"/>
                </a:lnTo>
                <a:cubicBezTo>
                  <a:pt x="16564" y="11511"/>
                  <a:pt x="16577" y="11536"/>
                  <a:pt x="16571" y="11548"/>
                </a:cubicBezTo>
                <a:lnTo>
                  <a:pt x="16571" y="11548"/>
                </a:lnTo>
                <a:cubicBezTo>
                  <a:pt x="16457" y="12040"/>
                  <a:pt x="16552" y="12512"/>
                  <a:pt x="16734" y="12972"/>
                </a:cubicBezTo>
                <a:lnTo>
                  <a:pt x="16734" y="12972"/>
                </a:lnTo>
                <a:cubicBezTo>
                  <a:pt x="16810" y="13161"/>
                  <a:pt x="16905" y="13344"/>
                  <a:pt x="16993" y="13533"/>
                </a:cubicBezTo>
                <a:lnTo>
                  <a:pt x="16993" y="13533"/>
                </a:lnTo>
                <a:cubicBezTo>
                  <a:pt x="17081" y="13735"/>
                  <a:pt x="17175" y="13930"/>
                  <a:pt x="17251" y="14138"/>
                </a:cubicBezTo>
                <a:lnTo>
                  <a:pt x="17251" y="14138"/>
                </a:lnTo>
                <a:cubicBezTo>
                  <a:pt x="17371" y="14459"/>
                  <a:pt x="17396" y="14787"/>
                  <a:pt x="17320" y="15121"/>
                </a:cubicBezTo>
                <a:lnTo>
                  <a:pt x="17320" y="15121"/>
                </a:lnTo>
                <a:cubicBezTo>
                  <a:pt x="17295" y="15240"/>
                  <a:pt x="17257" y="15354"/>
                  <a:pt x="17182" y="15455"/>
                </a:cubicBezTo>
                <a:lnTo>
                  <a:pt x="17182" y="15455"/>
                </a:lnTo>
                <a:cubicBezTo>
                  <a:pt x="17106" y="15549"/>
                  <a:pt x="17043" y="15650"/>
                  <a:pt x="16974" y="15751"/>
                </a:cubicBezTo>
                <a:lnTo>
                  <a:pt x="16974" y="15751"/>
                </a:lnTo>
                <a:cubicBezTo>
                  <a:pt x="16961" y="15751"/>
                  <a:pt x="16942" y="15744"/>
                  <a:pt x="16930" y="15744"/>
                </a:cubicBezTo>
                <a:close/>
                <a:moveTo>
                  <a:pt x="8752" y="11618"/>
                </a:moveTo>
                <a:cubicBezTo>
                  <a:pt x="8796" y="11637"/>
                  <a:pt x="8840" y="11662"/>
                  <a:pt x="8878" y="11687"/>
                </a:cubicBezTo>
                <a:lnTo>
                  <a:pt x="8878" y="11687"/>
                </a:lnTo>
                <a:cubicBezTo>
                  <a:pt x="9136" y="11864"/>
                  <a:pt x="9388" y="12040"/>
                  <a:pt x="9640" y="12216"/>
                </a:cubicBezTo>
                <a:lnTo>
                  <a:pt x="9640" y="12216"/>
                </a:lnTo>
                <a:cubicBezTo>
                  <a:pt x="9949" y="12431"/>
                  <a:pt x="10277" y="12601"/>
                  <a:pt x="10642" y="12683"/>
                </a:cubicBezTo>
                <a:lnTo>
                  <a:pt x="10642" y="12683"/>
                </a:lnTo>
                <a:cubicBezTo>
                  <a:pt x="10661" y="12689"/>
                  <a:pt x="10674" y="12708"/>
                  <a:pt x="10711" y="12733"/>
                </a:cubicBezTo>
                <a:lnTo>
                  <a:pt x="10711" y="12733"/>
                </a:lnTo>
                <a:cubicBezTo>
                  <a:pt x="10270" y="12941"/>
                  <a:pt x="9804" y="13016"/>
                  <a:pt x="9344" y="13161"/>
                </a:cubicBezTo>
                <a:lnTo>
                  <a:pt x="9344" y="13161"/>
                </a:lnTo>
                <a:cubicBezTo>
                  <a:pt x="9281" y="12588"/>
                  <a:pt x="9073" y="12084"/>
                  <a:pt x="8752" y="11618"/>
                </a:cubicBezTo>
                <a:moveTo>
                  <a:pt x="7303" y="13854"/>
                </a:moveTo>
                <a:cubicBezTo>
                  <a:pt x="7045" y="13709"/>
                  <a:pt x="6761" y="13672"/>
                  <a:pt x="6471" y="13646"/>
                </a:cubicBezTo>
                <a:lnTo>
                  <a:pt x="6471" y="13646"/>
                </a:lnTo>
                <a:cubicBezTo>
                  <a:pt x="6345" y="13634"/>
                  <a:pt x="6213" y="13628"/>
                  <a:pt x="6087" y="13615"/>
                </a:cubicBezTo>
                <a:lnTo>
                  <a:pt x="6087" y="13615"/>
                </a:lnTo>
                <a:cubicBezTo>
                  <a:pt x="5722" y="13590"/>
                  <a:pt x="5425" y="13426"/>
                  <a:pt x="5173" y="13168"/>
                </a:cubicBezTo>
                <a:lnTo>
                  <a:pt x="5173" y="13168"/>
                </a:lnTo>
                <a:cubicBezTo>
                  <a:pt x="5092" y="13086"/>
                  <a:pt x="5016" y="13004"/>
                  <a:pt x="4940" y="12916"/>
                </a:cubicBezTo>
                <a:lnTo>
                  <a:pt x="4940" y="12916"/>
                </a:lnTo>
                <a:cubicBezTo>
                  <a:pt x="4808" y="12764"/>
                  <a:pt x="4669" y="12613"/>
                  <a:pt x="4499" y="12500"/>
                </a:cubicBezTo>
                <a:lnTo>
                  <a:pt x="4499" y="12500"/>
                </a:lnTo>
                <a:cubicBezTo>
                  <a:pt x="4474" y="12481"/>
                  <a:pt x="4461" y="12456"/>
                  <a:pt x="4430" y="12424"/>
                </a:cubicBezTo>
                <a:lnTo>
                  <a:pt x="4430" y="12424"/>
                </a:lnTo>
                <a:cubicBezTo>
                  <a:pt x="4487" y="12368"/>
                  <a:pt x="4531" y="12311"/>
                  <a:pt x="4587" y="12254"/>
                </a:cubicBezTo>
                <a:lnTo>
                  <a:pt x="4587" y="12254"/>
                </a:lnTo>
                <a:cubicBezTo>
                  <a:pt x="4739" y="12109"/>
                  <a:pt x="4896" y="11964"/>
                  <a:pt x="5047" y="11819"/>
                </a:cubicBezTo>
                <a:lnTo>
                  <a:pt x="5047" y="11819"/>
                </a:lnTo>
                <a:cubicBezTo>
                  <a:pt x="5104" y="11769"/>
                  <a:pt x="5173" y="11738"/>
                  <a:pt x="5249" y="11738"/>
                </a:cubicBezTo>
                <a:lnTo>
                  <a:pt x="5249" y="11738"/>
                </a:lnTo>
                <a:cubicBezTo>
                  <a:pt x="5589" y="11731"/>
                  <a:pt x="5917" y="11782"/>
                  <a:pt x="6219" y="11939"/>
                </a:cubicBezTo>
                <a:lnTo>
                  <a:pt x="6219" y="11939"/>
                </a:lnTo>
                <a:cubicBezTo>
                  <a:pt x="6377" y="12015"/>
                  <a:pt x="6503" y="12141"/>
                  <a:pt x="6616" y="12273"/>
                </a:cubicBezTo>
                <a:lnTo>
                  <a:pt x="6616" y="12273"/>
                </a:lnTo>
                <a:cubicBezTo>
                  <a:pt x="6755" y="12431"/>
                  <a:pt x="6887" y="12601"/>
                  <a:pt x="7013" y="12764"/>
                </a:cubicBezTo>
                <a:lnTo>
                  <a:pt x="7013" y="12764"/>
                </a:lnTo>
                <a:cubicBezTo>
                  <a:pt x="7208" y="13016"/>
                  <a:pt x="7404" y="13268"/>
                  <a:pt x="7656" y="13464"/>
                </a:cubicBezTo>
                <a:lnTo>
                  <a:pt x="7656" y="13464"/>
                </a:lnTo>
                <a:cubicBezTo>
                  <a:pt x="7744" y="13527"/>
                  <a:pt x="7832" y="13583"/>
                  <a:pt x="7958" y="13672"/>
                </a:cubicBezTo>
                <a:lnTo>
                  <a:pt x="7958" y="13672"/>
                </a:lnTo>
                <a:cubicBezTo>
                  <a:pt x="7763" y="13772"/>
                  <a:pt x="7599" y="13829"/>
                  <a:pt x="7435" y="13873"/>
                </a:cubicBezTo>
                <a:lnTo>
                  <a:pt x="7435" y="13873"/>
                </a:lnTo>
                <a:cubicBezTo>
                  <a:pt x="7423" y="13880"/>
                  <a:pt x="7410" y="13880"/>
                  <a:pt x="7404" y="13880"/>
                </a:cubicBezTo>
                <a:lnTo>
                  <a:pt x="7404" y="13880"/>
                </a:lnTo>
                <a:cubicBezTo>
                  <a:pt x="7366" y="13880"/>
                  <a:pt x="7328" y="13867"/>
                  <a:pt x="7303" y="13854"/>
                </a:cubicBezTo>
                <a:moveTo>
                  <a:pt x="14435" y="12632"/>
                </a:moveTo>
                <a:cubicBezTo>
                  <a:pt x="14460" y="12601"/>
                  <a:pt x="14492" y="12582"/>
                  <a:pt x="14510" y="12550"/>
                </a:cubicBezTo>
                <a:lnTo>
                  <a:pt x="14510" y="12550"/>
                </a:lnTo>
                <a:cubicBezTo>
                  <a:pt x="14618" y="12380"/>
                  <a:pt x="14775" y="12305"/>
                  <a:pt x="14964" y="12279"/>
                </a:cubicBezTo>
                <a:lnTo>
                  <a:pt x="14964" y="12279"/>
                </a:lnTo>
                <a:cubicBezTo>
                  <a:pt x="15153" y="12254"/>
                  <a:pt x="15342" y="12229"/>
                  <a:pt x="15525" y="12216"/>
                </a:cubicBezTo>
                <a:lnTo>
                  <a:pt x="15525" y="12216"/>
                </a:lnTo>
                <a:cubicBezTo>
                  <a:pt x="15632" y="12210"/>
                  <a:pt x="15739" y="12223"/>
                  <a:pt x="15834" y="12267"/>
                </a:cubicBezTo>
                <a:lnTo>
                  <a:pt x="15834" y="12267"/>
                </a:lnTo>
                <a:cubicBezTo>
                  <a:pt x="15871" y="12317"/>
                  <a:pt x="15834" y="12355"/>
                  <a:pt x="15815" y="12393"/>
                </a:cubicBezTo>
                <a:lnTo>
                  <a:pt x="15815" y="12393"/>
                </a:lnTo>
                <a:cubicBezTo>
                  <a:pt x="15708" y="12594"/>
                  <a:pt x="15600" y="12790"/>
                  <a:pt x="15493" y="12991"/>
                </a:cubicBezTo>
                <a:lnTo>
                  <a:pt x="15493" y="12991"/>
                </a:lnTo>
                <a:cubicBezTo>
                  <a:pt x="15443" y="13098"/>
                  <a:pt x="15361" y="13180"/>
                  <a:pt x="15254" y="13224"/>
                </a:cubicBezTo>
                <a:lnTo>
                  <a:pt x="15254" y="13224"/>
                </a:lnTo>
                <a:cubicBezTo>
                  <a:pt x="15084" y="13306"/>
                  <a:pt x="14907" y="13376"/>
                  <a:pt x="14731" y="13439"/>
                </a:cubicBezTo>
                <a:lnTo>
                  <a:pt x="14731" y="13439"/>
                </a:lnTo>
                <a:cubicBezTo>
                  <a:pt x="14580" y="13502"/>
                  <a:pt x="14429" y="13539"/>
                  <a:pt x="14284" y="13609"/>
                </a:cubicBezTo>
                <a:lnTo>
                  <a:pt x="14284" y="13609"/>
                </a:lnTo>
                <a:cubicBezTo>
                  <a:pt x="14145" y="13665"/>
                  <a:pt x="14019" y="13754"/>
                  <a:pt x="13887" y="13823"/>
                </a:cubicBezTo>
                <a:lnTo>
                  <a:pt x="13887" y="13823"/>
                </a:lnTo>
                <a:cubicBezTo>
                  <a:pt x="13862" y="13835"/>
                  <a:pt x="13836" y="13848"/>
                  <a:pt x="13767" y="13886"/>
                </a:cubicBezTo>
                <a:lnTo>
                  <a:pt x="13767" y="13886"/>
                </a:lnTo>
                <a:cubicBezTo>
                  <a:pt x="13906" y="13388"/>
                  <a:pt x="14126" y="12985"/>
                  <a:pt x="14435" y="12632"/>
                </a:cubicBezTo>
                <a:moveTo>
                  <a:pt x="4569" y="13716"/>
                </a:moveTo>
                <a:cubicBezTo>
                  <a:pt x="4449" y="13659"/>
                  <a:pt x="4323" y="13602"/>
                  <a:pt x="4203" y="13539"/>
                </a:cubicBezTo>
                <a:lnTo>
                  <a:pt x="4203" y="13539"/>
                </a:lnTo>
                <a:cubicBezTo>
                  <a:pt x="3951" y="13426"/>
                  <a:pt x="3699" y="13344"/>
                  <a:pt x="3416" y="13287"/>
                </a:cubicBezTo>
                <a:lnTo>
                  <a:pt x="3416" y="13287"/>
                </a:lnTo>
                <a:cubicBezTo>
                  <a:pt x="3756" y="13061"/>
                  <a:pt x="4052" y="12802"/>
                  <a:pt x="4317" y="12531"/>
                </a:cubicBezTo>
                <a:lnTo>
                  <a:pt x="4317" y="12531"/>
                </a:lnTo>
                <a:cubicBezTo>
                  <a:pt x="4405" y="12525"/>
                  <a:pt x="4468" y="12563"/>
                  <a:pt x="4512" y="12613"/>
                </a:cubicBezTo>
                <a:lnTo>
                  <a:pt x="4512" y="12613"/>
                </a:lnTo>
                <a:cubicBezTo>
                  <a:pt x="4625" y="12727"/>
                  <a:pt x="4739" y="12840"/>
                  <a:pt x="4852" y="12953"/>
                </a:cubicBezTo>
                <a:lnTo>
                  <a:pt x="4852" y="12953"/>
                </a:lnTo>
                <a:cubicBezTo>
                  <a:pt x="4984" y="13092"/>
                  <a:pt x="5117" y="13237"/>
                  <a:pt x="5262" y="13369"/>
                </a:cubicBezTo>
                <a:lnTo>
                  <a:pt x="5262" y="13369"/>
                </a:lnTo>
                <a:cubicBezTo>
                  <a:pt x="5482" y="13571"/>
                  <a:pt x="5747" y="13678"/>
                  <a:pt x="6043" y="13703"/>
                </a:cubicBezTo>
                <a:lnTo>
                  <a:pt x="6043" y="13703"/>
                </a:lnTo>
                <a:cubicBezTo>
                  <a:pt x="6226" y="13722"/>
                  <a:pt x="6408" y="13728"/>
                  <a:pt x="6591" y="13754"/>
                </a:cubicBezTo>
                <a:lnTo>
                  <a:pt x="6591" y="13754"/>
                </a:lnTo>
                <a:cubicBezTo>
                  <a:pt x="6761" y="13779"/>
                  <a:pt x="6931" y="13817"/>
                  <a:pt x="7101" y="13861"/>
                </a:cubicBezTo>
                <a:lnTo>
                  <a:pt x="7101" y="13861"/>
                </a:lnTo>
                <a:cubicBezTo>
                  <a:pt x="7139" y="13867"/>
                  <a:pt x="7171" y="13898"/>
                  <a:pt x="7196" y="13949"/>
                </a:cubicBezTo>
                <a:lnTo>
                  <a:pt x="7196" y="13949"/>
                </a:lnTo>
                <a:cubicBezTo>
                  <a:pt x="7158" y="13943"/>
                  <a:pt x="7120" y="13949"/>
                  <a:pt x="7089" y="13936"/>
                </a:cubicBezTo>
                <a:lnTo>
                  <a:pt x="7089" y="13936"/>
                </a:lnTo>
                <a:cubicBezTo>
                  <a:pt x="6830" y="13873"/>
                  <a:pt x="6578" y="13880"/>
                  <a:pt x="6320" y="13917"/>
                </a:cubicBezTo>
                <a:lnTo>
                  <a:pt x="6320" y="13917"/>
                </a:lnTo>
                <a:cubicBezTo>
                  <a:pt x="6156" y="13943"/>
                  <a:pt x="5992" y="13961"/>
                  <a:pt x="5822" y="13980"/>
                </a:cubicBezTo>
                <a:lnTo>
                  <a:pt x="5822" y="13980"/>
                </a:lnTo>
                <a:cubicBezTo>
                  <a:pt x="5759" y="13980"/>
                  <a:pt x="5703" y="13987"/>
                  <a:pt x="5640" y="13987"/>
                </a:cubicBezTo>
                <a:lnTo>
                  <a:pt x="5640" y="13987"/>
                </a:lnTo>
                <a:cubicBezTo>
                  <a:pt x="5268" y="13987"/>
                  <a:pt x="4909" y="13886"/>
                  <a:pt x="4569" y="13716"/>
                </a:cubicBezTo>
                <a:moveTo>
                  <a:pt x="16470" y="16633"/>
                </a:moveTo>
                <a:cubicBezTo>
                  <a:pt x="16363" y="16293"/>
                  <a:pt x="16155" y="16015"/>
                  <a:pt x="15941" y="15738"/>
                </a:cubicBezTo>
                <a:lnTo>
                  <a:pt x="15941" y="15738"/>
                </a:lnTo>
                <a:cubicBezTo>
                  <a:pt x="15796" y="15555"/>
                  <a:pt x="15657" y="15366"/>
                  <a:pt x="15525" y="15171"/>
                </a:cubicBezTo>
                <a:lnTo>
                  <a:pt x="15525" y="15171"/>
                </a:lnTo>
                <a:cubicBezTo>
                  <a:pt x="15424" y="15026"/>
                  <a:pt x="15342" y="14875"/>
                  <a:pt x="15266" y="14718"/>
                </a:cubicBezTo>
                <a:lnTo>
                  <a:pt x="15266" y="14718"/>
                </a:lnTo>
                <a:cubicBezTo>
                  <a:pt x="15210" y="14610"/>
                  <a:pt x="15172" y="14497"/>
                  <a:pt x="15134" y="14384"/>
                </a:cubicBezTo>
                <a:lnTo>
                  <a:pt x="15134" y="14384"/>
                </a:lnTo>
                <a:cubicBezTo>
                  <a:pt x="15090" y="14245"/>
                  <a:pt x="15090" y="14113"/>
                  <a:pt x="15153" y="13980"/>
                </a:cubicBezTo>
                <a:lnTo>
                  <a:pt x="15153" y="13980"/>
                </a:lnTo>
                <a:cubicBezTo>
                  <a:pt x="15266" y="13735"/>
                  <a:pt x="15374" y="13483"/>
                  <a:pt x="15493" y="13237"/>
                </a:cubicBezTo>
                <a:lnTo>
                  <a:pt x="15493" y="13237"/>
                </a:lnTo>
                <a:cubicBezTo>
                  <a:pt x="15594" y="13035"/>
                  <a:pt x="15708" y="12840"/>
                  <a:pt x="15827" y="12620"/>
                </a:cubicBezTo>
                <a:lnTo>
                  <a:pt x="15827" y="12620"/>
                </a:lnTo>
                <a:cubicBezTo>
                  <a:pt x="15852" y="12657"/>
                  <a:pt x="15865" y="12670"/>
                  <a:pt x="15865" y="12683"/>
                </a:cubicBezTo>
                <a:lnTo>
                  <a:pt x="15865" y="12683"/>
                </a:lnTo>
                <a:cubicBezTo>
                  <a:pt x="15897" y="13105"/>
                  <a:pt x="16041" y="13495"/>
                  <a:pt x="16218" y="13873"/>
                </a:cubicBezTo>
                <a:lnTo>
                  <a:pt x="16218" y="13873"/>
                </a:lnTo>
                <a:cubicBezTo>
                  <a:pt x="16325" y="14094"/>
                  <a:pt x="16432" y="14308"/>
                  <a:pt x="16539" y="14529"/>
                </a:cubicBezTo>
                <a:lnTo>
                  <a:pt x="16539" y="14529"/>
                </a:lnTo>
                <a:cubicBezTo>
                  <a:pt x="16659" y="14774"/>
                  <a:pt x="16766" y="15026"/>
                  <a:pt x="16797" y="15297"/>
                </a:cubicBezTo>
                <a:lnTo>
                  <a:pt x="16797" y="15297"/>
                </a:lnTo>
                <a:cubicBezTo>
                  <a:pt x="16823" y="15467"/>
                  <a:pt x="16823" y="15631"/>
                  <a:pt x="16823" y="15795"/>
                </a:cubicBezTo>
                <a:lnTo>
                  <a:pt x="16823" y="15795"/>
                </a:lnTo>
                <a:cubicBezTo>
                  <a:pt x="16823" y="15940"/>
                  <a:pt x="16785" y="16078"/>
                  <a:pt x="16722" y="16211"/>
                </a:cubicBezTo>
                <a:lnTo>
                  <a:pt x="16722" y="16211"/>
                </a:lnTo>
                <a:cubicBezTo>
                  <a:pt x="16665" y="16330"/>
                  <a:pt x="16627" y="16450"/>
                  <a:pt x="16577" y="16570"/>
                </a:cubicBezTo>
                <a:lnTo>
                  <a:pt x="16577" y="16570"/>
                </a:lnTo>
                <a:cubicBezTo>
                  <a:pt x="16564" y="16614"/>
                  <a:pt x="16545" y="16652"/>
                  <a:pt x="16520" y="16702"/>
                </a:cubicBezTo>
                <a:lnTo>
                  <a:pt x="16520" y="16702"/>
                </a:lnTo>
                <a:cubicBezTo>
                  <a:pt x="16495" y="16671"/>
                  <a:pt x="16476" y="16652"/>
                  <a:pt x="16470" y="16633"/>
                </a:cubicBezTo>
                <a:close/>
                <a:moveTo>
                  <a:pt x="10812" y="12859"/>
                </a:moveTo>
                <a:cubicBezTo>
                  <a:pt x="10806" y="12897"/>
                  <a:pt x="10800" y="12928"/>
                  <a:pt x="10787" y="12947"/>
                </a:cubicBezTo>
                <a:lnTo>
                  <a:pt x="10787" y="12947"/>
                </a:lnTo>
                <a:cubicBezTo>
                  <a:pt x="10440" y="13394"/>
                  <a:pt x="10125" y="13873"/>
                  <a:pt x="9754" y="14302"/>
                </a:cubicBezTo>
                <a:lnTo>
                  <a:pt x="9754" y="14302"/>
                </a:lnTo>
                <a:cubicBezTo>
                  <a:pt x="9306" y="14818"/>
                  <a:pt x="8802" y="15285"/>
                  <a:pt x="8198" y="15618"/>
                </a:cubicBezTo>
                <a:lnTo>
                  <a:pt x="8198" y="15618"/>
                </a:lnTo>
                <a:cubicBezTo>
                  <a:pt x="8116" y="15663"/>
                  <a:pt x="8034" y="15726"/>
                  <a:pt x="7920" y="15738"/>
                </a:cubicBezTo>
                <a:lnTo>
                  <a:pt x="7920" y="15738"/>
                </a:lnTo>
                <a:cubicBezTo>
                  <a:pt x="7939" y="15707"/>
                  <a:pt x="7946" y="15688"/>
                  <a:pt x="7958" y="15675"/>
                </a:cubicBezTo>
                <a:lnTo>
                  <a:pt x="7958" y="15675"/>
                </a:lnTo>
                <a:cubicBezTo>
                  <a:pt x="8286" y="15379"/>
                  <a:pt x="8494" y="15001"/>
                  <a:pt x="8645" y="14592"/>
                </a:cubicBezTo>
                <a:lnTo>
                  <a:pt x="8645" y="14592"/>
                </a:lnTo>
                <a:cubicBezTo>
                  <a:pt x="8720" y="14396"/>
                  <a:pt x="8796" y="14195"/>
                  <a:pt x="8878" y="13999"/>
                </a:cubicBezTo>
                <a:lnTo>
                  <a:pt x="8878" y="13999"/>
                </a:lnTo>
                <a:cubicBezTo>
                  <a:pt x="9010" y="13716"/>
                  <a:pt x="9199" y="13464"/>
                  <a:pt x="9464" y="13287"/>
                </a:cubicBezTo>
                <a:lnTo>
                  <a:pt x="9464" y="13287"/>
                </a:lnTo>
                <a:cubicBezTo>
                  <a:pt x="9527" y="13250"/>
                  <a:pt x="9596" y="13212"/>
                  <a:pt x="9666" y="13193"/>
                </a:cubicBezTo>
                <a:lnTo>
                  <a:pt x="9666" y="13193"/>
                </a:lnTo>
                <a:cubicBezTo>
                  <a:pt x="10025" y="13098"/>
                  <a:pt x="10384" y="12991"/>
                  <a:pt x="10730" y="12865"/>
                </a:cubicBezTo>
                <a:lnTo>
                  <a:pt x="10730" y="12865"/>
                </a:lnTo>
                <a:cubicBezTo>
                  <a:pt x="10743" y="12859"/>
                  <a:pt x="10755" y="12859"/>
                  <a:pt x="10781" y="12859"/>
                </a:cubicBezTo>
                <a:lnTo>
                  <a:pt x="10781" y="12859"/>
                </a:lnTo>
                <a:lnTo>
                  <a:pt x="10787" y="12859"/>
                </a:lnTo>
                <a:lnTo>
                  <a:pt x="10787" y="12859"/>
                </a:lnTo>
                <a:cubicBezTo>
                  <a:pt x="10793" y="12859"/>
                  <a:pt x="10806" y="12859"/>
                  <a:pt x="10812" y="12859"/>
                </a:cubicBezTo>
                <a:close/>
                <a:moveTo>
                  <a:pt x="13578" y="14831"/>
                </a:moveTo>
                <a:cubicBezTo>
                  <a:pt x="13610" y="14629"/>
                  <a:pt x="13647" y="14428"/>
                  <a:pt x="13679" y="14226"/>
                </a:cubicBezTo>
                <a:lnTo>
                  <a:pt x="13679" y="14226"/>
                </a:lnTo>
                <a:cubicBezTo>
                  <a:pt x="13691" y="14138"/>
                  <a:pt x="13729" y="14069"/>
                  <a:pt x="13799" y="14012"/>
                </a:cubicBezTo>
                <a:lnTo>
                  <a:pt x="13799" y="14012"/>
                </a:lnTo>
                <a:cubicBezTo>
                  <a:pt x="13893" y="13943"/>
                  <a:pt x="13988" y="13861"/>
                  <a:pt x="14088" y="13798"/>
                </a:cubicBezTo>
                <a:lnTo>
                  <a:pt x="14088" y="13798"/>
                </a:lnTo>
                <a:cubicBezTo>
                  <a:pt x="14189" y="13741"/>
                  <a:pt x="14303" y="13691"/>
                  <a:pt x="14416" y="13646"/>
                </a:cubicBezTo>
                <a:lnTo>
                  <a:pt x="14416" y="13646"/>
                </a:lnTo>
                <a:cubicBezTo>
                  <a:pt x="14699" y="13539"/>
                  <a:pt x="14983" y="13445"/>
                  <a:pt x="15311" y="13325"/>
                </a:cubicBezTo>
                <a:lnTo>
                  <a:pt x="15311" y="13325"/>
                </a:lnTo>
                <a:cubicBezTo>
                  <a:pt x="15229" y="13514"/>
                  <a:pt x="15166" y="13665"/>
                  <a:pt x="15096" y="13817"/>
                </a:cubicBezTo>
                <a:lnTo>
                  <a:pt x="15096" y="13817"/>
                </a:lnTo>
                <a:cubicBezTo>
                  <a:pt x="15065" y="13873"/>
                  <a:pt x="15014" y="13930"/>
                  <a:pt x="14964" y="13968"/>
                </a:cubicBezTo>
                <a:lnTo>
                  <a:pt x="14964" y="13968"/>
                </a:lnTo>
                <a:cubicBezTo>
                  <a:pt x="14819" y="14081"/>
                  <a:pt x="14674" y="14182"/>
                  <a:pt x="14523" y="14283"/>
                </a:cubicBezTo>
                <a:lnTo>
                  <a:pt x="14523" y="14283"/>
                </a:lnTo>
                <a:cubicBezTo>
                  <a:pt x="14435" y="14346"/>
                  <a:pt x="14340" y="14390"/>
                  <a:pt x="14246" y="14440"/>
                </a:cubicBezTo>
                <a:lnTo>
                  <a:pt x="14246" y="14440"/>
                </a:lnTo>
                <a:cubicBezTo>
                  <a:pt x="14126" y="14510"/>
                  <a:pt x="14006" y="14573"/>
                  <a:pt x="13899" y="14655"/>
                </a:cubicBezTo>
                <a:lnTo>
                  <a:pt x="13899" y="14655"/>
                </a:lnTo>
                <a:cubicBezTo>
                  <a:pt x="13792" y="14724"/>
                  <a:pt x="13704" y="14818"/>
                  <a:pt x="13610" y="14900"/>
                </a:cubicBezTo>
                <a:lnTo>
                  <a:pt x="13610" y="14900"/>
                </a:lnTo>
                <a:cubicBezTo>
                  <a:pt x="13572" y="14888"/>
                  <a:pt x="13572" y="14862"/>
                  <a:pt x="13578" y="14831"/>
                </a:cubicBezTo>
                <a:close/>
                <a:moveTo>
                  <a:pt x="6698" y="16041"/>
                </a:moveTo>
                <a:cubicBezTo>
                  <a:pt x="6723" y="16028"/>
                  <a:pt x="6742" y="16009"/>
                  <a:pt x="6767" y="15996"/>
                </a:cubicBezTo>
                <a:lnTo>
                  <a:pt x="6767" y="15996"/>
                </a:lnTo>
                <a:cubicBezTo>
                  <a:pt x="7202" y="15795"/>
                  <a:pt x="7492" y="15461"/>
                  <a:pt x="7725" y="15058"/>
                </a:cubicBezTo>
                <a:lnTo>
                  <a:pt x="7725" y="15058"/>
                </a:lnTo>
                <a:cubicBezTo>
                  <a:pt x="7908" y="14743"/>
                  <a:pt x="8090" y="14428"/>
                  <a:pt x="8286" y="14125"/>
                </a:cubicBezTo>
                <a:lnTo>
                  <a:pt x="8286" y="14125"/>
                </a:lnTo>
                <a:cubicBezTo>
                  <a:pt x="8481" y="13829"/>
                  <a:pt x="8720" y="13577"/>
                  <a:pt x="9036" y="13407"/>
                </a:cubicBezTo>
                <a:lnTo>
                  <a:pt x="9036" y="13407"/>
                </a:lnTo>
                <a:cubicBezTo>
                  <a:pt x="9073" y="13382"/>
                  <a:pt x="9117" y="13369"/>
                  <a:pt x="9174" y="13344"/>
                </a:cubicBezTo>
                <a:lnTo>
                  <a:pt x="9174" y="13344"/>
                </a:lnTo>
                <a:cubicBezTo>
                  <a:pt x="9168" y="13382"/>
                  <a:pt x="9168" y="13407"/>
                  <a:pt x="9155" y="13420"/>
                </a:cubicBezTo>
                <a:lnTo>
                  <a:pt x="9155" y="13420"/>
                </a:lnTo>
                <a:cubicBezTo>
                  <a:pt x="8903" y="13709"/>
                  <a:pt x="8739" y="14050"/>
                  <a:pt x="8620" y="14409"/>
                </a:cubicBezTo>
                <a:lnTo>
                  <a:pt x="8620" y="14409"/>
                </a:lnTo>
                <a:cubicBezTo>
                  <a:pt x="8538" y="14642"/>
                  <a:pt x="8443" y="14862"/>
                  <a:pt x="8324" y="15077"/>
                </a:cubicBezTo>
                <a:lnTo>
                  <a:pt x="8324" y="15077"/>
                </a:lnTo>
                <a:cubicBezTo>
                  <a:pt x="8109" y="15455"/>
                  <a:pt x="7801" y="15744"/>
                  <a:pt x="7416" y="15940"/>
                </a:cubicBezTo>
                <a:lnTo>
                  <a:pt x="7416" y="15940"/>
                </a:lnTo>
                <a:cubicBezTo>
                  <a:pt x="7259" y="16022"/>
                  <a:pt x="7082" y="16053"/>
                  <a:pt x="6900" y="16053"/>
                </a:cubicBezTo>
                <a:lnTo>
                  <a:pt x="6900" y="16053"/>
                </a:lnTo>
                <a:cubicBezTo>
                  <a:pt x="6837" y="16053"/>
                  <a:pt x="6767" y="16047"/>
                  <a:pt x="6698" y="16041"/>
                </a:cubicBezTo>
                <a:close/>
                <a:moveTo>
                  <a:pt x="631" y="14598"/>
                </a:moveTo>
                <a:cubicBezTo>
                  <a:pt x="751" y="14522"/>
                  <a:pt x="864" y="14434"/>
                  <a:pt x="990" y="14358"/>
                </a:cubicBezTo>
                <a:lnTo>
                  <a:pt x="990" y="14358"/>
                </a:lnTo>
                <a:cubicBezTo>
                  <a:pt x="1286" y="14176"/>
                  <a:pt x="1595" y="14024"/>
                  <a:pt x="1922" y="13892"/>
                </a:cubicBezTo>
                <a:lnTo>
                  <a:pt x="1922" y="13892"/>
                </a:lnTo>
                <a:cubicBezTo>
                  <a:pt x="2300" y="13735"/>
                  <a:pt x="2679" y="13583"/>
                  <a:pt x="3057" y="13426"/>
                </a:cubicBezTo>
                <a:lnTo>
                  <a:pt x="3057" y="13426"/>
                </a:lnTo>
                <a:cubicBezTo>
                  <a:pt x="3170" y="13382"/>
                  <a:pt x="3277" y="13382"/>
                  <a:pt x="3390" y="13394"/>
                </a:cubicBezTo>
                <a:lnTo>
                  <a:pt x="3390" y="13394"/>
                </a:lnTo>
                <a:cubicBezTo>
                  <a:pt x="3699" y="13426"/>
                  <a:pt x="3983" y="13533"/>
                  <a:pt x="4254" y="13665"/>
                </a:cubicBezTo>
                <a:lnTo>
                  <a:pt x="4254" y="13665"/>
                </a:lnTo>
                <a:cubicBezTo>
                  <a:pt x="4424" y="13747"/>
                  <a:pt x="4600" y="13829"/>
                  <a:pt x="4770" y="13905"/>
                </a:cubicBezTo>
                <a:lnTo>
                  <a:pt x="4770" y="13905"/>
                </a:lnTo>
                <a:cubicBezTo>
                  <a:pt x="5035" y="14012"/>
                  <a:pt x="5306" y="14081"/>
                  <a:pt x="5589" y="14069"/>
                </a:cubicBezTo>
                <a:lnTo>
                  <a:pt x="5589" y="14069"/>
                </a:lnTo>
                <a:cubicBezTo>
                  <a:pt x="5816" y="14062"/>
                  <a:pt x="6043" y="14037"/>
                  <a:pt x="6270" y="14018"/>
                </a:cubicBezTo>
                <a:lnTo>
                  <a:pt x="6270" y="14018"/>
                </a:lnTo>
                <a:cubicBezTo>
                  <a:pt x="6446" y="14006"/>
                  <a:pt x="6616" y="13993"/>
                  <a:pt x="6793" y="13987"/>
                </a:cubicBezTo>
                <a:lnTo>
                  <a:pt x="6793" y="13987"/>
                </a:lnTo>
                <a:cubicBezTo>
                  <a:pt x="6830" y="13980"/>
                  <a:pt x="6875" y="13999"/>
                  <a:pt x="6963" y="14012"/>
                </a:cubicBezTo>
                <a:lnTo>
                  <a:pt x="6963" y="14012"/>
                </a:lnTo>
                <a:cubicBezTo>
                  <a:pt x="6887" y="14050"/>
                  <a:pt x="6856" y="14069"/>
                  <a:pt x="6824" y="14075"/>
                </a:cubicBezTo>
                <a:lnTo>
                  <a:pt x="6824" y="14075"/>
                </a:lnTo>
                <a:cubicBezTo>
                  <a:pt x="5885" y="14371"/>
                  <a:pt x="4934" y="14510"/>
                  <a:pt x="3951" y="14434"/>
                </a:cubicBezTo>
                <a:lnTo>
                  <a:pt x="3951" y="14434"/>
                </a:lnTo>
                <a:cubicBezTo>
                  <a:pt x="3661" y="14415"/>
                  <a:pt x="3378" y="14403"/>
                  <a:pt x="3088" y="14365"/>
                </a:cubicBezTo>
                <a:lnTo>
                  <a:pt x="3088" y="14365"/>
                </a:lnTo>
                <a:cubicBezTo>
                  <a:pt x="2300" y="14270"/>
                  <a:pt x="1532" y="14371"/>
                  <a:pt x="776" y="14610"/>
                </a:cubicBezTo>
                <a:lnTo>
                  <a:pt x="776" y="14610"/>
                </a:lnTo>
                <a:cubicBezTo>
                  <a:pt x="738" y="14623"/>
                  <a:pt x="694" y="14629"/>
                  <a:pt x="650" y="14642"/>
                </a:cubicBezTo>
                <a:lnTo>
                  <a:pt x="650" y="14642"/>
                </a:lnTo>
                <a:cubicBezTo>
                  <a:pt x="644" y="14629"/>
                  <a:pt x="637" y="14617"/>
                  <a:pt x="631" y="14598"/>
                </a:cubicBezTo>
                <a:moveTo>
                  <a:pt x="10793" y="17080"/>
                </a:moveTo>
                <a:cubicBezTo>
                  <a:pt x="10818" y="17011"/>
                  <a:pt x="10844" y="16942"/>
                  <a:pt x="10869" y="16872"/>
                </a:cubicBezTo>
                <a:lnTo>
                  <a:pt x="10869" y="16872"/>
                </a:lnTo>
                <a:cubicBezTo>
                  <a:pt x="10957" y="16614"/>
                  <a:pt x="11052" y="16356"/>
                  <a:pt x="11134" y="16097"/>
                </a:cubicBezTo>
                <a:lnTo>
                  <a:pt x="11134" y="16097"/>
                </a:lnTo>
                <a:cubicBezTo>
                  <a:pt x="11260" y="15675"/>
                  <a:pt x="11386" y="15259"/>
                  <a:pt x="11518" y="14837"/>
                </a:cubicBezTo>
                <a:lnTo>
                  <a:pt x="11518" y="14837"/>
                </a:lnTo>
                <a:cubicBezTo>
                  <a:pt x="11600" y="14560"/>
                  <a:pt x="11726" y="14302"/>
                  <a:pt x="11871" y="14050"/>
                </a:cubicBezTo>
                <a:lnTo>
                  <a:pt x="11871" y="14050"/>
                </a:lnTo>
                <a:cubicBezTo>
                  <a:pt x="11978" y="13861"/>
                  <a:pt x="12110" y="13691"/>
                  <a:pt x="12299" y="13533"/>
                </a:cubicBezTo>
                <a:lnTo>
                  <a:pt x="12299" y="13533"/>
                </a:lnTo>
                <a:cubicBezTo>
                  <a:pt x="12305" y="13583"/>
                  <a:pt x="12318" y="13609"/>
                  <a:pt x="12312" y="13634"/>
                </a:cubicBezTo>
                <a:lnTo>
                  <a:pt x="12312" y="13634"/>
                </a:lnTo>
                <a:cubicBezTo>
                  <a:pt x="12274" y="14043"/>
                  <a:pt x="12230" y="14447"/>
                  <a:pt x="12198" y="14856"/>
                </a:cubicBezTo>
                <a:lnTo>
                  <a:pt x="12198" y="14856"/>
                </a:lnTo>
                <a:cubicBezTo>
                  <a:pt x="12160" y="15272"/>
                  <a:pt x="12028" y="15650"/>
                  <a:pt x="11764" y="15984"/>
                </a:cubicBezTo>
                <a:lnTo>
                  <a:pt x="11764" y="15984"/>
                </a:lnTo>
                <a:cubicBezTo>
                  <a:pt x="11644" y="16129"/>
                  <a:pt x="11524" y="16280"/>
                  <a:pt x="11404" y="16425"/>
                </a:cubicBezTo>
                <a:lnTo>
                  <a:pt x="11404" y="16425"/>
                </a:lnTo>
                <a:cubicBezTo>
                  <a:pt x="11209" y="16645"/>
                  <a:pt x="11014" y="16866"/>
                  <a:pt x="10825" y="17086"/>
                </a:cubicBezTo>
                <a:lnTo>
                  <a:pt x="10825" y="17086"/>
                </a:lnTo>
                <a:cubicBezTo>
                  <a:pt x="10812" y="17086"/>
                  <a:pt x="10806" y="17080"/>
                  <a:pt x="10793" y="17080"/>
                </a:cubicBezTo>
                <a:moveTo>
                  <a:pt x="5356" y="15870"/>
                </a:moveTo>
                <a:cubicBezTo>
                  <a:pt x="5369" y="15833"/>
                  <a:pt x="5375" y="15789"/>
                  <a:pt x="5394" y="15751"/>
                </a:cubicBezTo>
                <a:lnTo>
                  <a:pt x="5394" y="15751"/>
                </a:lnTo>
                <a:cubicBezTo>
                  <a:pt x="5457" y="15587"/>
                  <a:pt x="5558" y="15442"/>
                  <a:pt x="5677" y="15316"/>
                </a:cubicBezTo>
                <a:lnTo>
                  <a:pt x="5677" y="15316"/>
                </a:lnTo>
                <a:cubicBezTo>
                  <a:pt x="5791" y="15190"/>
                  <a:pt x="5898" y="15070"/>
                  <a:pt x="6018" y="14951"/>
                </a:cubicBezTo>
                <a:lnTo>
                  <a:pt x="6018" y="14951"/>
                </a:lnTo>
                <a:cubicBezTo>
                  <a:pt x="6156" y="14799"/>
                  <a:pt x="6276" y="14636"/>
                  <a:pt x="6358" y="14447"/>
                </a:cubicBezTo>
                <a:lnTo>
                  <a:pt x="6358" y="14447"/>
                </a:lnTo>
                <a:cubicBezTo>
                  <a:pt x="6396" y="14358"/>
                  <a:pt x="6446" y="14295"/>
                  <a:pt x="6547" y="14270"/>
                </a:cubicBezTo>
                <a:lnTo>
                  <a:pt x="6547" y="14270"/>
                </a:lnTo>
                <a:cubicBezTo>
                  <a:pt x="7190" y="14106"/>
                  <a:pt x="7807" y="13880"/>
                  <a:pt x="8412" y="13628"/>
                </a:cubicBezTo>
                <a:lnTo>
                  <a:pt x="8412" y="13628"/>
                </a:lnTo>
                <a:cubicBezTo>
                  <a:pt x="8456" y="13609"/>
                  <a:pt x="8500" y="13602"/>
                  <a:pt x="8544" y="13590"/>
                </a:cubicBezTo>
                <a:lnTo>
                  <a:pt x="8544" y="13590"/>
                </a:lnTo>
                <a:cubicBezTo>
                  <a:pt x="8550" y="13590"/>
                  <a:pt x="8557" y="13596"/>
                  <a:pt x="8569" y="13609"/>
                </a:cubicBezTo>
                <a:lnTo>
                  <a:pt x="8569" y="13609"/>
                </a:lnTo>
                <a:cubicBezTo>
                  <a:pt x="8538" y="13653"/>
                  <a:pt x="8513" y="13709"/>
                  <a:pt x="8475" y="13747"/>
                </a:cubicBezTo>
                <a:lnTo>
                  <a:pt x="8475" y="13747"/>
                </a:lnTo>
                <a:cubicBezTo>
                  <a:pt x="8242" y="13999"/>
                  <a:pt x="8059" y="14289"/>
                  <a:pt x="7895" y="14585"/>
                </a:cubicBezTo>
                <a:lnTo>
                  <a:pt x="7895" y="14585"/>
                </a:lnTo>
                <a:cubicBezTo>
                  <a:pt x="7794" y="14762"/>
                  <a:pt x="7694" y="14938"/>
                  <a:pt x="7586" y="15114"/>
                </a:cubicBezTo>
                <a:lnTo>
                  <a:pt x="7586" y="15114"/>
                </a:lnTo>
                <a:cubicBezTo>
                  <a:pt x="7322" y="15562"/>
                  <a:pt x="6938" y="15870"/>
                  <a:pt x="6452" y="16041"/>
                </a:cubicBezTo>
                <a:lnTo>
                  <a:pt x="6452" y="16041"/>
                </a:lnTo>
                <a:cubicBezTo>
                  <a:pt x="6402" y="16059"/>
                  <a:pt x="6352" y="16072"/>
                  <a:pt x="6295" y="16072"/>
                </a:cubicBezTo>
                <a:lnTo>
                  <a:pt x="6295" y="16072"/>
                </a:lnTo>
                <a:lnTo>
                  <a:pt x="6295" y="16072"/>
                </a:lnTo>
                <a:lnTo>
                  <a:pt x="6295" y="16072"/>
                </a:lnTo>
                <a:cubicBezTo>
                  <a:pt x="6087" y="16072"/>
                  <a:pt x="5583" y="15959"/>
                  <a:pt x="5356" y="15870"/>
                </a:cubicBezTo>
                <a:moveTo>
                  <a:pt x="10548" y="17105"/>
                </a:moveTo>
                <a:cubicBezTo>
                  <a:pt x="10566" y="16942"/>
                  <a:pt x="10579" y="16778"/>
                  <a:pt x="10617" y="16614"/>
                </a:cubicBezTo>
                <a:lnTo>
                  <a:pt x="10617" y="16614"/>
                </a:lnTo>
                <a:cubicBezTo>
                  <a:pt x="10680" y="16349"/>
                  <a:pt x="10711" y="16078"/>
                  <a:pt x="10737" y="15807"/>
                </a:cubicBezTo>
                <a:lnTo>
                  <a:pt x="10737" y="15807"/>
                </a:lnTo>
                <a:cubicBezTo>
                  <a:pt x="10755" y="15593"/>
                  <a:pt x="10781" y="15385"/>
                  <a:pt x="10825" y="15177"/>
                </a:cubicBezTo>
                <a:lnTo>
                  <a:pt x="10825" y="15177"/>
                </a:lnTo>
                <a:cubicBezTo>
                  <a:pt x="10881" y="14875"/>
                  <a:pt x="11020" y="14604"/>
                  <a:pt x="11228" y="14371"/>
                </a:cubicBezTo>
                <a:lnTo>
                  <a:pt x="11228" y="14371"/>
                </a:lnTo>
                <a:cubicBezTo>
                  <a:pt x="11404" y="14169"/>
                  <a:pt x="11587" y="13968"/>
                  <a:pt x="11801" y="13798"/>
                </a:cubicBezTo>
                <a:lnTo>
                  <a:pt x="11801" y="13798"/>
                </a:lnTo>
                <a:cubicBezTo>
                  <a:pt x="11833" y="13772"/>
                  <a:pt x="11864" y="13754"/>
                  <a:pt x="11940" y="13703"/>
                </a:cubicBezTo>
                <a:lnTo>
                  <a:pt x="11940" y="13703"/>
                </a:lnTo>
                <a:cubicBezTo>
                  <a:pt x="11808" y="13949"/>
                  <a:pt x="11688" y="14144"/>
                  <a:pt x="11593" y="14352"/>
                </a:cubicBezTo>
                <a:lnTo>
                  <a:pt x="11593" y="14352"/>
                </a:lnTo>
                <a:cubicBezTo>
                  <a:pt x="11512" y="14522"/>
                  <a:pt x="11442" y="14699"/>
                  <a:pt x="11386" y="14875"/>
                </a:cubicBezTo>
                <a:lnTo>
                  <a:pt x="11386" y="14875"/>
                </a:lnTo>
                <a:cubicBezTo>
                  <a:pt x="11260" y="15266"/>
                  <a:pt x="11140" y="15656"/>
                  <a:pt x="11026" y="16053"/>
                </a:cubicBezTo>
                <a:lnTo>
                  <a:pt x="11026" y="16053"/>
                </a:lnTo>
                <a:cubicBezTo>
                  <a:pt x="10932" y="16400"/>
                  <a:pt x="10806" y="16740"/>
                  <a:pt x="10661" y="17074"/>
                </a:cubicBezTo>
                <a:lnTo>
                  <a:pt x="10661" y="17074"/>
                </a:lnTo>
                <a:cubicBezTo>
                  <a:pt x="10642" y="17124"/>
                  <a:pt x="10611" y="17168"/>
                  <a:pt x="10566" y="17244"/>
                </a:cubicBezTo>
                <a:lnTo>
                  <a:pt x="10566" y="17244"/>
                </a:lnTo>
                <a:cubicBezTo>
                  <a:pt x="10554" y="17175"/>
                  <a:pt x="10541" y="17143"/>
                  <a:pt x="10548" y="17105"/>
                </a:cubicBezTo>
                <a:moveTo>
                  <a:pt x="12904" y="16891"/>
                </a:moveTo>
                <a:cubicBezTo>
                  <a:pt x="12948" y="16696"/>
                  <a:pt x="13030" y="16507"/>
                  <a:pt x="13124" y="16324"/>
                </a:cubicBezTo>
                <a:lnTo>
                  <a:pt x="13124" y="16324"/>
                </a:lnTo>
                <a:cubicBezTo>
                  <a:pt x="13276" y="16003"/>
                  <a:pt x="13414" y="15675"/>
                  <a:pt x="13496" y="15329"/>
                </a:cubicBezTo>
                <a:lnTo>
                  <a:pt x="13496" y="15329"/>
                </a:lnTo>
                <a:cubicBezTo>
                  <a:pt x="13547" y="15114"/>
                  <a:pt x="13679" y="14944"/>
                  <a:pt x="13843" y="14806"/>
                </a:cubicBezTo>
                <a:lnTo>
                  <a:pt x="13843" y="14806"/>
                </a:lnTo>
                <a:cubicBezTo>
                  <a:pt x="13956" y="14718"/>
                  <a:pt x="14082" y="14642"/>
                  <a:pt x="14202" y="14566"/>
                </a:cubicBezTo>
                <a:lnTo>
                  <a:pt x="14202" y="14566"/>
                </a:lnTo>
                <a:cubicBezTo>
                  <a:pt x="14429" y="14428"/>
                  <a:pt x="14655" y="14295"/>
                  <a:pt x="14882" y="14157"/>
                </a:cubicBezTo>
                <a:lnTo>
                  <a:pt x="14882" y="14157"/>
                </a:lnTo>
                <a:cubicBezTo>
                  <a:pt x="14901" y="14144"/>
                  <a:pt x="14926" y="14144"/>
                  <a:pt x="14958" y="14138"/>
                </a:cubicBezTo>
                <a:lnTo>
                  <a:pt x="14958" y="14138"/>
                </a:lnTo>
                <a:cubicBezTo>
                  <a:pt x="14907" y="14365"/>
                  <a:pt x="14857" y="14585"/>
                  <a:pt x="14813" y="14799"/>
                </a:cubicBezTo>
                <a:lnTo>
                  <a:pt x="14813" y="14799"/>
                </a:lnTo>
                <a:cubicBezTo>
                  <a:pt x="14769" y="15026"/>
                  <a:pt x="14756" y="15253"/>
                  <a:pt x="14775" y="15480"/>
                </a:cubicBezTo>
                <a:lnTo>
                  <a:pt x="14775" y="15480"/>
                </a:lnTo>
                <a:cubicBezTo>
                  <a:pt x="14788" y="15707"/>
                  <a:pt x="14819" y="15933"/>
                  <a:pt x="14838" y="16160"/>
                </a:cubicBezTo>
                <a:lnTo>
                  <a:pt x="14838" y="16160"/>
                </a:lnTo>
                <a:cubicBezTo>
                  <a:pt x="14756" y="16267"/>
                  <a:pt x="14636" y="16318"/>
                  <a:pt x="14510" y="16349"/>
                </a:cubicBezTo>
                <a:lnTo>
                  <a:pt x="14510" y="16349"/>
                </a:lnTo>
                <a:cubicBezTo>
                  <a:pt x="14372" y="16387"/>
                  <a:pt x="14233" y="16412"/>
                  <a:pt x="14088" y="16444"/>
                </a:cubicBezTo>
                <a:lnTo>
                  <a:pt x="14088" y="16444"/>
                </a:lnTo>
                <a:cubicBezTo>
                  <a:pt x="13956" y="16469"/>
                  <a:pt x="13824" y="16488"/>
                  <a:pt x="13691" y="16519"/>
                </a:cubicBezTo>
                <a:lnTo>
                  <a:pt x="13691" y="16519"/>
                </a:lnTo>
                <a:cubicBezTo>
                  <a:pt x="13414" y="16576"/>
                  <a:pt x="13181" y="16708"/>
                  <a:pt x="12992" y="16923"/>
                </a:cubicBezTo>
                <a:lnTo>
                  <a:pt x="12992" y="16923"/>
                </a:lnTo>
                <a:cubicBezTo>
                  <a:pt x="12986" y="16935"/>
                  <a:pt x="12973" y="16948"/>
                  <a:pt x="12967" y="16954"/>
                </a:cubicBezTo>
                <a:lnTo>
                  <a:pt x="12967" y="16954"/>
                </a:lnTo>
                <a:cubicBezTo>
                  <a:pt x="12954" y="16967"/>
                  <a:pt x="12942" y="16973"/>
                  <a:pt x="12916" y="16998"/>
                </a:cubicBezTo>
                <a:lnTo>
                  <a:pt x="12916" y="16998"/>
                </a:lnTo>
                <a:cubicBezTo>
                  <a:pt x="12910" y="16954"/>
                  <a:pt x="12898" y="16923"/>
                  <a:pt x="12904" y="16891"/>
                </a:cubicBezTo>
                <a:moveTo>
                  <a:pt x="4619" y="15663"/>
                </a:moveTo>
                <a:cubicBezTo>
                  <a:pt x="4411" y="15593"/>
                  <a:pt x="4197" y="15543"/>
                  <a:pt x="3989" y="15423"/>
                </a:cubicBezTo>
                <a:lnTo>
                  <a:pt x="3989" y="15423"/>
                </a:lnTo>
                <a:cubicBezTo>
                  <a:pt x="4033" y="15392"/>
                  <a:pt x="4058" y="15360"/>
                  <a:pt x="4090" y="15348"/>
                </a:cubicBezTo>
                <a:lnTo>
                  <a:pt x="4090" y="15348"/>
                </a:lnTo>
                <a:cubicBezTo>
                  <a:pt x="4197" y="15316"/>
                  <a:pt x="4304" y="15278"/>
                  <a:pt x="4417" y="15253"/>
                </a:cubicBezTo>
                <a:lnTo>
                  <a:pt x="4417" y="15253"/>
                </a:lnTo>
                <a:cubicBezTo>
                  <a:pt x="4524" y="15222"/>
                  <a:pt x="4638" y="15209"/>
                  <a:pt x="4745" y="15177"/>
                </a:cubicBezTo>
                <a:lnTo>
                  <a:pt x="4745" y="15177"/>
                </a:lnTo>
                <a:cubicBezTo>
                  <a:pt x="5117" y="15083"/>
                  <a:pt x="5432" y="14894"/>
                  <a:pt x="5652" y="14573"/>
                </a:cubicBezTo>
                <a:lnTo>
                  <a:pt x="5652" y="14573"/>
                </a:lnTo>
                <a:cubicBezTo>
                  <a:pt x="5709" y="14491"/>
                  <a:pt x="5778" y="14453"/>
                  <a:pt x="5873" y="14434"/>
                </a:cubicBezTo>
                <a:lnTo>
                  <a:pt x="5873" y="14434"/>
                </a:lnTo>
                <a:cubicBezTo>
                  <a:pt x="5980" y="14415"/>
                  <a:pt x="6081" y="14390"/>
                  <a:pt x="6181" y="14371"/>
                </a:cubicBezTo>
                <a:lnTo>
                  <a:pt x="6181" y="14371"/>
                </a:lnTo>
                <a:cubicBezTo>
                  <a:pt x="6213" y="14365"/>
                  <a:pt x="6238" y="14371"/>
                  <a:pt x="6276" y="14371"/>
                </a:cubicBezTo>
                <a:lnTo>
                  <a:pt x="6276" y="14371"/>
                </a:lnTo>
                <a:cubicBezTo>
                  <a:pt x="6232" y="14535"/>
                  <a:pt x="6156" y="14661"/>
                  <a:pt x="6055" y="14774"/>
                </a:cubicBezTo>
                <a:lnTo>
                  <a:pt x="6055" y="14774"/>
                </a:lnTo>
                <a:cubicBezTo>
                  <a:pt x="5929" y="14907"/>
                  <a:pt x="5816" y="15045"/>
                  <a:pt x="5684" y="15171"/>
                </a:cubicBezTo>
                <a:lnTo>
                  <a:pt x="5684" y="15171"/>
                </a:lnTo>
                <a:cubicBezTo>
                  <a:pt x="5526" y="15335"/>
                  <a:pt x="5394" y="15524"/>
                  <a:pt x="5306" y="15732"/>
                </a:cubicBezTo>
                <a:lnTo>
                  <a:pt x="5306" y="15732"/>
                </a:lnTo>
                <a:cubicBezTo>
                  <a:pt x="5293" y="15770"/>
                  <a:pt x="5268" y="15801"/>
                  <a:pt x="5243" y="15839"/>
                </a:cubicBezTo>
                <a:lnTo>
                  <a:pt x="5243" y="15839"/>
                </a:lnTo>
                <a:cubicBezTo>
                  <a:pt x="5022" y="15820"/>
                  <a:pt x="4821" y="15732"/>
                  <a:pt x="4619" y="15663"/>
                </a:cubicBezTo>
                <a:moveTo>
                  <a:pt x="3724" y="15354"/>
                </a:moveTo>
                <a:cubicBezTo>
                  <a:pt x="3390" y="15247"/>
                  <a:pt x="3057" y="15140"/>
                  <a:pt x="2723" y="15045"/>
                </a:cubicBezTo>
                <a:lnTo>
                  <a:pt x="2723" y="15045"/>
                </a:lnTo>
                <a:cubicBezTo>
                  <a:pt x="2200" y="14894"/>
                  <a:pt x="1664" y="14812"/>
                  <a:pt x="1116" y="14768"/>
                </a:cubicBezTo>
                <a:lnTo>
                  <a:pt x="1116" y="14768"/>
                </a:lnTo>
                <a:cubicBezTo>
                  <a:pt x="1040" y="14762"/>
                  <a:pt x="971" y="14749"/>
                  <a:pt x="896" y="14743"/>
                </a:cubicBezTo>
                <a:lnTo>
                  <a:pt x="896" y="14743"/>
                </a:lnTo>
                <a:cubicBezTo>
                  <a:pt x="896" y="14730"/>
                  <a:pt x="889" y="14711"/>
                  <a:pt x="889" y="14699"/>
                </a:cubicBezTo>
                <a:lnTo>
                  <a:pt x="889" y="14699"/>
                </a:lnTo>
                <a:cubicBezTo>
                  <a:pt x="952" y="14680"/>
                  <a:pt x="1015" y="14655"/>
                  <a:pt x="1078" y="14636"/>
                </a:cubicBezTo>
                <a:lnTo>
                  <a:pt x="1078" y="14636"/>
                </a:lnTo>
                <a:cubicBezTo>
                  <a:pt x="1721" y="14472"/>
                  <a:pt x="2370" y="14396"/>
                  <a:pt x="3038" y="14472"/>
                </a:cubicBezTo>
                <a:lnTo>
                  <a:pt x="3038" y="14472"/>
                </a:lnTo>
                <a:cubicBezTo>
                  <a:pt x="3460" y="14522"/>
                  <a:pt x="3882" y="14541"/>
                  <a:pt x="4304" y="14560"/>
                </a:cubicBezTo>
                <a:lnTo>
                  <a:pt x="4304" y="14560"/>
                </a:lnTo>
                <a:cubicBezTo>
                  <a:pt x="4669" y="14579"/>
                  <a:pt x="5029" y="14560"/>
                  <a:pt x="5394" y="14516"/>
                </a:cubicBezTo>
                <a:lnTo>
                  <a:pt x="5394" y="14516"/>
                </a:lnTo>
                <a:cubicBezTo>
                  <a:pt x="5444" y="14510"/>
                  <a:pt x="5495" y="14510"/>
                  <a:pt x="5539" y="14503"/>
                </a:cubicBezTo>
                <a:lnTo>
                  <a:pt x="5539" y="14503"/>
                </a:lnTo>
                <a:cubicBezTo>
                  <a:pt x="5570" y="14560"/>
                  <a:pt x="5533" y="14585"/>
                  <a:pt x="5514" y="14610"/>
                </a:cubicBezTo>
                <a:lnTo>
                  <a:pt x="5514" y="14610"/>
                </a:lnTo>
                <a:cubicBezTo>
                  <a:pt x="5312" y="14856"/>
                  <a:pt x="5054" y="15001"/>
                  <a:pt x="4751" y="15083"/>
                </a:cubicBezTo>
                <a:lnTo>
                  <a:pt x="4751" y="15083"/>
                </a:lnTo>
                <a:cubicBezTo>
                  <a:pt x="4638" y="15114"/>
                  <a:pt x="4518" y="15140"/>
                  <a:pt x="4398" y="15165"/>
                </a:cubicBezTo>
                <a:lnTo>
                  <a:pt x="4398" y="15165"/>
                </a:lnTo>
                <a:cubicBezTo>
                  <a:pt x="4241" y="15196"/>
                  <a:pt x="4090" y="15240"/>
                  <a:pt x="3957" y="15329"/>
                </a:cubicBezTo>
                <a:lnTo>
                  <a:pt x="3957" y="15329"/>
                </a:lnTo>
                <a:cubicBezTo>
                  <a:pt x="3907" y="15360"/>
                  <a:pt x="3869" y="15373"/>
                  <a:pt x="3825" y="15373"/>
                </a:cubicBezTo>
                <a:lnTo>
                  <a:pt x="3825" y="15373"/>
                </a:lnTo>
                <a:cubicBezTo>
                  <a:pt x="3794" y="15373"/>
                  <a:pt x="3756" y="15366"/>
                  <a:pt x="3724" y="15354"/>
                </a:cubicBezTo>
                <a:moveTo>
                  <a:pt x="16199" y="18328"/>
                </a:moveTo>
                <a:cubicBezTo>
                  <a:pt x="16186" y="18208"/>
                  <a:pt x="16174" y="18082"/>
                  <a:pt x="16155" y="17962"/>
                </a:cubicBezTo>
                <a:lnTo>
                  <a:pt x="16155" y="17962"/>
                </a:lnTo>
                <a:cubicBezTo>
                  <a:pt x="16098" y="17590"/>
                  <a:pt x="15953" y="17250"/>
                  <a:pt x="15720" y="16954"/>
                </a:cubicBezTo>
                <a:lnTo>
                  <a:pt x="15720" y="16954"/>
                </a:lnTo>
                <a:cubicBezTo>
                  <a:pt x="15607" y="16803"/>
                  <a:pt x="15481" y="16658"/>
                  <a:pt x="15367" y="16507"/>
                </a:cubicBezTo>
                <a:lnTo>
                  <a:pt x="15367" y="16507"/>
                </a:lnTo>
                <a:cubicBezTo>
                  <a:pt x="15260" y="16356"/>
                  <a:pt x="15153" y="16211"/>
                  <a:pt x="15065" y="16053"/>
                </a:cubicBezTo>
                <a:lnTo>
                  <a:pt x="15065" y="16053"/>
                </a:lnTo>
                <a:cubicBezTo>
                  <a:pt x="14951" y="15877"/>
                  <a:pt x="14901" y="15675"/>
                  <a:pt x="14888" y="15474"/>
                </a:cubicBezTo>
                <a:lnTo>
                  <a:pt x="14888" y="15474"/>
                </a:lnTo>
                <a:cubicBezTo>
                  <a:pt x="14870" y="15133"/>
                  <a:pt x="14907" y="14806"/>
                  <a:pt x="14996" y="14478"/>
                </a:cubicBezTo>
                <a:lnTo>
                  <a:pt x="14996" y="14478"/>
                </a:lnTo>
                <a:cubicBezTo>
                  <a:pt x="15002" y="14472"/>
                  <a:pt x="15014" y="14459"/>
                  <a:pt x="15027" y="14447"/>
                </a:cubicBezTo>
                <a:lnTo>
                  <a:pt x="15027" y="14447"/>
                </a:lnTo>
                <a:cubicBezTo>
                  <a:pt x="15046" y="14459"/>
                  <a:pt x="15065" y="14478"/>
                  <a:pt x="15071" y="14491"/>
                </a:cubicBezTo>
                <a:lnTo>
                  <a:pt x="15071" y="14491"/>
                </a:lnTo>
                <a:cubicBezTo>
                  <a:pt x="15229" y="14925"/>
                  <a:pt x="15481" y="15303"/>
                  <a:pt x="15764" y="15663"/>
                </a:cubicBezTo>
                <a:lnTo>
                  <a:pt x="15764" y="15663"/>
                </a:lnTo>
                <a:cubicBezTo>
                  <a:pt x="15884" y="15820"/>
                  <a:pt x="16004" y="15971"/>
                  <a:pt x="16117" y="16135"/>
                </a:cubicBezTo>
                <a:lnTo>
                  <a:pt x="16117" y="16135"/>
                </a:lnTo>
                <a:cubicBezTo>
                  <a:pt x="16262" y="16337"/>
                  <a:pt x="16369" y="16563"/>
                  <a:pt x="16432" y="16809"/>
                </a:cubicBezTo>
                <a:lnTo>
                  <a:pt x="16432" y="16809"/>
                </a:lnTo>
                <a:cubicBezTo>
                  <a:pt x="16464" y="16910"/>
                  <a:pt x="16470" y="17017"/>
                  <a:pt x="16457" y="17124"/>
                </a:cubicBezTo>
                <a:lnTo>
                  <a:pt x="16457" y="17124"/>
                </a:lnTo>
                <a:cubicBezTo>
                  <a:pt x="16432" y="17345"/>
                  <a:pt x="16419" y="17559"/>
                  <a:pt x="16394" y="17779"/>
                </a:cubicBezTo>
                <a:lnTo>
                  <a:pt x="16394" y="17779"/>
                </a:lnTo>
                <a:cubicBezTo>
                  <a:pt x="16369" y="18000"/>
                  <a:pt x="16331" y="18214"/>
                  <a:pt x="16230" y="18454"/>
                </a:cubicBezTo>
                <a:lnTo>
                  <a:pt x="16230" y="18454"/>
                </a:lnTo>
                <a:cubicBezTo>
                  <a:pt x="16218" y="18384"/>
                  <a:pt x="16205" y="18359"/>
                  <a:pt x="16199" y="18328"/>
                </a:cubicBezTo>
                <a:close/>
                <a:moveTo>
                  <a:pt x="15846" y="18951"/>
                </a:moveTo>
                <a:cubicBezTo>
                  <a:pt x="15865" y="18472"/>
                  <a:pt x="15789" y="18000"/>
                  <a:pt x="15638" y="17546"/>
                </a:cubicBezTo>
                <a:lnTo>
                  <a:pt x="15638" y="17546"/>
                </a:lnTo>
                <a:cubicBezTo>
                  <a:pt x="15531" y="17219"/>
                  <a:pt x="15367" y="16923"/>
                  <a:pt x="15153" y="16658"/>
                </a:cubicBezTo>
                <a:lnTo>
                  <a:pt x="15153" y="16658"/>
                </a:lnTo>
                <a:cubicBezTo>
                  <a:pt x="15027" y="16513"/>
                  <a:pt x="15008" y="16349"/>
                  <a:pt x="14983" y="16179"/>
                </a:cubicBezTo>
                <a:lnTo>
                  <a:pt x="14983" y="16179"/>
                </a:lnTo>
                <a:cubicBezTo>
                  <a:pt x="15008" y="16179"/>
                  <a:pt x="15014" y="16179"/>
                  <a:pt x="15021" y="16179"/>
                </a:cubicBezTo>
                <a:lnTo>
                  <a:pt x="15021" y="16179"/>
                </a:lnTo>
                <a:cubicBezTo>
                  <a:pt x="15216" y="16437"/>
                  <a:pt x="15411" y="16696"/>
                  <a:pt x="15613" y="16954"/>
                </a:cubicBezTo>
                <a:lnTo>
                  <a:pt x="15613" y="16954"/>
                </a:lnTo>
                <a:cubicBezTo>
                  <a:pt x="15978" y="17420"/>
                  <a:pt x="16117" y="17956"/>
                  <a:pt x="16117" y="18542"/>
                </a:cubicBezTo>
                <a:lnTo>
                  <a:pt x="16117" y="18542"/>
                </a:lnTo>
                <a:cubicBezTo>
                  <a:pt x="16117" y="18743"/>
                  <a:pt x="16048" y="18907"/>
                  <a:pt x="15915" y="19058"/>
                </a:cubicBezTo>
                <a:lnTo>
                  <a:pt x="15915" y="19058"/>
                </a:lnTo>
                <a:cubicBezTo>
                  <a:pt x="15909" y="19065"/>
                  <a:pt x="15890" y="19065"/>
                  <a:pt x="15846" y="19084"/>
                </a:cubicBezTo>
                <a:lnTo>
                  <a:pt x="15846" y="19084"/>
                </a:lnTo>
                <a:cubicBezTo>
                  <a:pt x="15846" y="19027"/>
                  <a:pt x="15846" y="18989"/>
                  <a:pt x="15846" y="18951"/>
                </a:cubicBezTo>
                <a:close/>
                <a:moveTo>
                  <a:pt x="13030" y="18913"/>
                </a:moveTo>
                <a:cubicBezTo>
                  <a:pt x="12860" y="18447"/>
                  <a:pt x="12809" y="17968"/>
                  <a:pt x="12828" y="17483"/>
                </a:cubicBezTo>
                <a:lnTo>
                  <a:pt x="12828" y="17483"/>
                </a:lnTo>
                <a:cubicBezTo>
                  <a:pt x="12835" y="17269"/>
                  <a:pt x="12948" y="17093"/>
                  <a:pt x="13093" y="16942"/>
                </a:cubicBezTo>
                <a:lnTo>
                  <a:pt x="13093" y="16942"/>
                </a:lnTo>
                <a:cubicBezTo>
                  <a:pt x="13238" y="16797"/>
                  <a:pt x="13414" y="16683"/>
                  <a:pt x="13616" y="16633"/>
                </a:cubicBezTo>
                <a:lnTo>
                  <a:pt x="13616" y="16633"/>
                </a:lnTo>
                <a:cubicBezTo>
                  <a:pt x="13736" y="16601"/>
                  <a:pt x="13862" y="16570"/>
                  <a:pt x="13994" y="16551"/>
                </a:cubicBezTo>
                <a:lnTo>
                  <a:pt x="13994" y="16551"/>
                </a:lnTo>
                <a:cubicBezTo>
                  <a:pt x="14473" y="16469"/>
                  <a:pt x="14473" y="16469"/>
                  <a:pt x="14863" y="16299"/>
                </a:cubicBezTo>
                <a:lnTo>
                  <a:pt x="14863" y="16299"/>
                </a:lnTo>
                <a:cubicBezTo>
                  <a:pt x="14907" y="16374"/>
                  <a:pt x="14926" y="16456"/>
                  <a:pt x="14914" y="16545"/>
                </a:cubicBezTo>
                <a:lnTo>
                  <a:pt x="14914" y="16545"/>
                </a:lnTo>
                <a:cubicBezTo>
                  <a:pt x="14870" y="16570"/>
                  <a:pt x="14819" y="16589"/>
                  <a:pt x="14775" y="16608"/>
                </a:cubicBezTo>
                <a:lnTo>
                  <a:pt x="14775" y="16608"/>
                </a:lnTo>
                <a:cubicBezTo>
                  <a:pt x="14340" y="16771"/>
                  <a:pt x="14057" y="17080"/>
                  <a:pt x="13893" y="17502"/>
                </a:cubicBezTo>
                <a:lnTo>
                  <a:pt x="13893" y="17502"/>
                </a:lnTo>
                <a:cubicBezTo>
                  <a:pt x="13799" y="17729"/>
                  <a:pt x="13736" y="17962"/>
                  <a:pt x="13660" y="18195"/>
                </a:cubicBezTo>
                <a:lnTo>
                  <a:pt x="13660" y="18195"/>
                </a:lnTo>
                <a:cubicBezTo>
                  <a:pt x="13591" y="18435"/>
                  <a:pt x="13496" y="18661"/>
                  <a:pt x="13326" y="18857"/>
                </a:cubicBezTo>
                <a:lnTo>
                  <a:pt x="13326" y="18857"/>
                </a:lnTo>
                <a:cubicBezTo>
                  <a:pt x="13263" y="18920"/>
                  <a:pt x="13200" y="18983"/>
                  <a:pt x="13112" y="19065"/>
                </a:cubicBezTo>
                <a:lnTo>
                  <a:pt x="13112" y="19065"/>
                </a:lnTo>
                <a:cubicBezTo>
                  <a:pt x="13074" y="18989"/>
                  <a:pt x="13049" y="18951"/>
                  <a:pt x="13030" y="18913"/>
                </a:cubicBezTo>
                <a:close/>
                <a:moveTo>
                  <a:pt x="13150" y="19147"/>
                </a:moveTo>
                <a:cubicBezTo>
                  <a:pt x="13219" y="19077"/>
                  <a:pt x="13301" y="19008"/>
                  <a:pt x="13370" y="18932"/>
                </a:cubicBezTo>
                <a:lnTo>
                  <a:pt x="13370" y="18932"/>
                </a:lnTo>
                <a:cubicBezTo>
                  <a:pt x="13540" y="18743"/>
                  <a:pt x="13654" y="18529"/>
                  <a:pt x="13729" y="18283"/>
                </a:cubicBezTo>
                <a:lnTo>
                  <a:pt x="13729" y="18283"/>
                </a:lnTo>
                <a:cubicBezTo>
                  <a:pt x="13805" y="18031"/>
                  <a:pt x="13880" y="17779"/>
                  <a:pt x="13975" y="17527"/>
                </a:cubicBezTo>
                <a:lnTo>
                  <a:pt x="13975" y="17527"/>
                </a:lnTo>
                <a:cubicBezTo>
                  <a:pt x="14069" y="17275"/>
                  <a:pt x="14221" y="17061"/>
                  <a:pt x="14441" y="16897"/>
                </a:cubicBezTo>
                <a:lnTo>
                  <a:pt x="14441" y="16897"/>
                </a:lnTo>
                <a:cubicBezTo>
                  <a:pt x="14586" y="16784"/>
                  <a:pt x="14744" y="16708"/>
                  <a:pt x="14933" y="16652"/>
                </a:cubicBezTo>
                <a:lnTo>
                  <a:pt x="14933" y="16652"/>
                </a:lnTo>
                <a:cubicBezTo>
                  <a:pt x="14977" y="16721"/>
                  <a:pt x="14983" y="16771"/>
                  <a:pt x="14926" y="16809"/>
                </a:cubicBezTo>
                <a:lnTo>
                  <a:pt x="14926" y="16809"/>
                </a:lnTo>
                <a:cubicBezTo>
                  <a:pt x="14914" y="16815"/>
                  <a:pt x="14901" y="16822"/>
                  <a:pt x="14888" y="16828"/>
                </a:cubicBezTo>
                <a:lnTo>
                  <a:pt x="14888" y="16828"/>
                </a:lnTo>
                <a:cubicBezTo>
                  <a:pt x="14454" y="17042"/>
                  <a:pt x="14195" y="17401"/>
                  <a:pt x="14051" y="17849"/>
                </a:cubicBezTo>
                <a:lnTo>
                  <a:pt x="14051" y="17849"/>
                </a:lnTo>
                <a:cubicBezTo>
                  <a:pt x="13981" y="18057"/>
                  <a:pt x="13950" y="18265"/>
                  <a:pt x="13931" y="18472"/>
                </a:cubicBezTo>
                <a:lnTo>
                  <a:pt x="13931" y="18472"/>
                </a:lnTo>
                <a:cubicBezTo>
                  <a:pt x="13912" y="18706"/>
                  <a:pt x="13893" y="18939"/>
                  <a:pt x="13862" y="19172"/>
                </a:cubicBezTo>
                <a:lnTo>
                  <a:pt x="13862" y="19172"/>
                </a:lnTo>
                <a:cubicBezTo>
                  <a:pt x="13836" y="19386"/>
                  <a:pt x="13773" y="19588"/>
                  <a:pt x="13660" y="19770"/>
                </a:cubicBezTo>
                <a:lnTo>
                  <a:pt x="13660" y="19770"/>
                </a:lnTo>
                <a:cubicBezTo>
                  <a:pt x="13622" y="19827"/>
                  <a:pt x="13591" y="19890"/>
                  <a:pt x="13528" y="19915"/>
                </a:cubicBezTo>
                <a:lnTo>
                  <a:pt x="13528" y="19915"/>
                </a:lnTo>
                <a:cubicBezTo>
                  <a:pt x="13408" y="19777"/>
                  <a:pt x="13219" y="19392"/>
                  <a:pt x="13150" y="19147"/>
                </a:cubicBezTo>
                <a:close/>
                <a:moveTo>
                  <a:pt x="14977" y="19808"/>
                </a:moveTo>
                <a:cubicBezTo>
                  <a:pt x="14964" y="19726"/>
                  <a:pt x="14958" y="19644"/>
                  <a:pt x="14939" y="19562"/>
                </a:cubicBezTo>
                <a:lnTo>
                  <a:pt x="14939" y="19562"/>
                </a:lnTo>
                <a:cubicBezTo>
                  <a:pt x="14920" y="19481"/>
                  <a:pt x="14888" y="19405"/>
                  <a:pt x="14857" y="19304"/>
                </a:cubicBezTo>
                <a:lnTo>
                  <a:pt x="14857" y="19304"/>
                </a:lnTo>
                <a:cubicBezTo>
                  <a:pt x="15014" y="18932"/>
                  <a:pt x="15166" y="18535"/>
                  <a:pt x="15203" y="18107"/>
                </a:cubicBezTo>
                <a:lnTo>
                  <a:pt x="15203" y="18107"/>
                </a:lnTo>
                <a:cubicBezTo>
                  <a:pt x="15241" y="17691"/>
                  <a:pt x="15191" y="17275"/>
                  <a:pt x="15159" y="16841"/>
                </a:cubicBezTo>
                <a:lnTo>
                  <a:pt x="15159" y="16841"/>
                </a:lnTo>
                <a:cubicBezTo>
                  <a:pt x="15185" y="16866"/>
                  <a:pt x="15210" y="16891"/>
                  <a:pt x="15229" y="16923"/>
                </a:cubicBezTo>
                <a:lnTo>
                  <a:pt x="15229" y="16923"/>
                </a:lnTo>
                <a:cubicBezTo>
                  <a:pt x="15380" y="17137"/>
                  <a:pt x="15487" y="17370"/>
                  <a:pt x="15569" y="17616"/>
                </a:cubicBezTo>
                <a:lnTo>
                  <a:pt x="15569" y="17616"/>
                </a:lnTo>
                <a:cubicBezTo>
                  <a:pt x="15682" y="17975"/>
                  <a:pt x="15745" y="18353"/>
                  <a:pt x="15764" y="18731"/>
                </a:cubicBezTo>
                <a:lnTo>
                  <a:pt x="15764" y="18731"/>
                </a:lnTo>
                <a:cubicBezTo>
                  <a:pt x="15764" y="18850"/>
                  <a:pt x="15758" y="18970"/>
                  <a:pt x="15752" y="19096"/>
                </a:cubicBezTo>
                <a:lnTo>
                  <a:pt x="15752" y="19096"/>
                </a:lnTo>
                <a:cubicBezTo>
                  <a:pt x="15739" y="19235"/>
                  <a:pt x="15689" y="19348"/>
                  <a:pt x="15582" y="19455"/>
                </a:cubicBezTo>
                <a:lnTo>
                  <a:pt x="15582" y="19455"/>
                </a:lnTo>
                <a:cubicBezTo>
                  <a:pt x="15393" y="19644"/>
                  <a:pt x="15216" y="19852"/>
                  <a:pt x="15021" y="20066"/>
                </a:cubicBezTo>
                <a:lnTo>
                  <a:pt x="15021" y="20066"/>
                </a:lnTo>
                <a:cubicBezTo>
                  <a:pt x="14970" y="19972"/>
                  <a:pt x="14989" y="19890"/>
                  <a:pt x="14977" y="19808"/>
                </a:cubicBezTo>
                <a:moveTo>
                  <a:pt x="13811" y="20816"/>
                </a:moveTo>
                <a:cubicBezTo>
                  <a:pt x="13754" y="20558"/>
                  <a:pt x="13666" y="20312"/>
                  <a:pt x="13578" y="20029"/>
                </a:cubicBezTo>
                <a:lnTo>
                  <a:pt x="13578" y="20029"/>
                </a:lnTo>
                <a:cubicBezTo>
                  <a:pt x="13603" y="19997"/>
                  <a:pt x="13641" y="19940"/>
                  <a:pt x="13679" y="19884"/>
                </a:cubicBezTo>
                <a:lnTo>
                  <a:pt x="13679" y="19884"/>
                </a:lnTo>
                <a:cubicBezTo>
                  <a:pt x="13811" y="19707"/>
                  <a:pt x="13899" y="19506"/>
                  <a:pt x="13931" y="19285"/>
                </a:cubicBezTo>
                <a:lnTo>
                  <a:pt x="13931" y="19285"/>
                </a:lnTo>
                <a:cubicBezTo>
                  <a:pt x="13969" y="19046"/>
                  <a:pt x="13988" y="18800"/>
                  <a:pt x="14019" y="18561"/>
                </a:cubicBezTo>
                <a:lnTo>
                  <a:pt x="14019" y="18561"/>
                </a:lnTo>
                <a:cubicBezTo>
                  <a:pt x="14044" y="18365"/>
                  <a:pt x="14057" y="18170"/>
                  <a:pt x="14107" y="17981"/>
                </a:cubicBezTo>
                <a:lnTo>
                  <a:pt x="14107" y="17981"/>
                </a:lnTo>
                <a:cubicBezTo>
                  <a:pt x="14208" y="17578"/>
                  <a:pt x="14410" y="17238"/>
                  <a:pt x="14762" y="17005"/>
                </a:cubicBezTo>
                <a:lnTo>
                  <a:pt x="14762" y="17005"/>
                </a:lnTo>
                <a:cubicBezTo>
                  <a:pt x="14832" y="16960"/>
                  <a:pt x="14901" y="16904"/>
                  <a:pt x="14989" y="16910"/>
                </a:cubicBezTo>
                <a:lnTo>
                  <a:pt x="14989" y="16910"/>
                </a:lnTo>
                <a:cubicBezTo>
                  <a:pt x="15002" y="16929"/>
                  <a:pt x="15014" y="16948"/>
                  <a:pt x="15021" y="16973"/>
                </a:cubicBezTo>
                <a:lnTo>
                  <a:pt x="15021" y="16973"/>
                </a:lnTo>
                <a:cubicBezTo>
                  <a:pt x="15159" y="17698"/>
                  <a:pt x="15134" y="18403"/>
                  <a:pt x="14819" y="19084"/>
                </a:cubicBezTo>
                <a:lnTo>
                  <a:pt x="14819" y="19084"/>
                </a:lnTo>
                <a:cubicBezTo>
                  <a:pt x="14693" y="19367"/>
                  <a:pt x="14555" y="19644"/>
                  <a:pt x="14429" y="19934"/>
                </a:cubicBezTo>
                <a:lnTo>
                  <a:pt x="14429" y="19934"/>
                </a:lnTo>
                <a:cubicBezTo>
                  <a:pt x="14221" y="20400"/>
                  <a:pt x="14088" y="20885"/>
                  <a:pt x="13994" y="21389"/>
                </a:cubicBezTo>
                <a:lnTo>
                  <a:pt x="13994" y="21389"/>
                </a:lnTo>
                <a:cubicBezTo>
                  <a:pt x="13981" y="21465"/>
                  <a:pt x="13975" y="21547"/>
                  <a:pt x="13931" y="21635"/>
                </a:cubicBezTo>
                <a:lnTo>
                  <a:pt x="13931" y="21635"/>
                </a:lnTo>
                <a:cubicBezTo>
                  <a:pt x="13887" y="21352"/>
                  <a:pt x="13868" y="21081"/>
                  <a:pt x="13811" y="20816"/>
                </a:cubicBezTo>
                <a:moveTo>
                  <a:pt x="14788" y="19474"/>
                </a:moveTo>
                <a:cubicBezTo>
                  <a:pt x="14807" y="19506"/>
                  <a:pt x="14838" y="19531"/>
                  <a:pt x="14844" y="19556"/>
                </a:cubicBezTo>
                <a:lnTo>
                  <a:pt x="14844" y="19556"/>
                </a:lnTo>
                <a:cubicBezTo>
                  <a:pt x="14895" y="19745"/>
                  <a:pt x="14901" y="19928"/>
                  <a:pt x="14895" y="20123"/>
                </a:cubicBezTo>
                <a:lnTo>
                  <a:pt x="14895" y="20123"/>
                </a:lnTo>
                <a:cubicBezTo>
                  <a:pt x="14895" y="20211"/>
                  <a:pt x="14844" y="20274"/>
                  <a:pt x="14794" y="20344"/>
                </a:cubicBezTo>
                <a:lnTo>
                  <a:pt x="14794" y="20344"/>
                </a:lnTo>
                <a:cubicBezTo>
                  <a:pt x="14605" y="20608"/>
                  <a:pt x="14422" y="20879"/>
                  <a:pt x="14284" y="21175"/>
                </a:cubicBezTo>
                <a:lnTo>
                  <a:pt x="14284" y="21175"/>
                </a:lnTo>
                <a:cubicBezTo>
                  <a:pt x="14240" y="21263"/>
                  <a:pt x="14195" y="21352"/>
                  <a:pt x="14158" y="21440"/>
                </a:cubicBezTo>
                <a:lnTo>
                  <a:pt x="14158" y="21440"/>
                </a:lnTo>
                <a:cubicBezTo>
                  <a:pt x="14132" y="20993"/>
                  <a:pt x="14479" y="19985"/>
                  <a:pt x="14788" y="19474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54"/>
          <p:cNvSpPr/>
          <p:nvPr/>
        </p:nvSpPr>
        <p:spPr>
          <a:xfrm rot="-5116132">
            <a:off x="7082547" y="-150820"/>
            <a:ext cx="1788716" cy="3009713"/>
          </a:xfrm>
          <a:custGeom>
            <a:avLst/>
            <a:gdLst/>
            <a:ahLst/>
            <a:cxnLst/>
            <a:rect l="l" t="t" r="r" b="b"/>
            <a:pathLst>
              <a:path w="19317" h="32503" extrusionOk="0">
                <a:moveTo>
                  <a:pt x="385" y="1525"/>
                </a:moveTo>
                <a:cubicBezTo>
                  <a:pt x="586" y="2855"/>
                  <a:pt x="1021" y="4064"/>
                  <a:pt x="2004" y="5053"/>
                </a:cubicBezTo>
                <a:cubicBezTo>
                  <a:pt x="1972" y="5047"/>
                  <a:pt x="1934" y="5041"/>
                  <a:pt x="1903" y="5028"/>
                </a:cubicBezTo>
                <a:cubicBezTo>
                  <a:pt x="1153" y="4669"/>
                  <a:pt x="643" y="4102"/>
                  <a:pt x="422" y="3289"/>
                </a:cubicBezTo>
                <a:cubicBezTo>
                  <a:pt x="277" y="2741"/>
                  <a:pt x="271" y="2187"/>
                  <a:pt x="322" y="1626"/>
                </a:cubicBezTo>
                <a:cubicBezTo>
                  <a:pt x="328" y="1595"/>
                  <a:pt x="322" y="1538"/>
                  <a:pt x="385" y="1525"/>
                </a:cubicBezTo>
                <a:close/>
                <a:moveTo>
                  <a:pt x="769" y="2105"/>
                </a:moveTo>
                <a:lnTo>
                  <a:pt x="769" y="2105"/>
                </a:lnTo>
                <a:cubicBezTo>
                  <a:pt x="813" y="2162"/>
                  <a:pt x="832" y="2218"/>
                  <a:pt x="863" y="2275"/>
                </a:cubicBezTo>
                <a:cubicBezTo>
                  <a:pt x="996" y="2571"/>
                  <a:pt x="1115" y="2867"/>
                  <a:pt x="1273" y="3151"/>
                </a:cubicBezTo>
                <a:cubicBezTo>
                  <a:pt x="1531" y="3636"/>
                  <a:pt x="1840" y="4083"/>
                  <a:pt x="2287" y="4430"/>
                </a:cubicBezTo>
                <a:cubicBezTo>
                  <a:pt x="2640" y="4701"/>
                  <a:pt x="2898" y="5053"/>
                  <a:pt x="3106" y="5438"/>
                </a:cubicBezTo>
                <a:cubicBezTo>
                  <a:pt x="3132" y="5488"/>
                  <a:pt x="3138" y="5538"/>
                  <a:pt x="3163" y="5601"/>
                </a:cubicBezTo>
                <a:cubicBezTo>
                  <a:pt x="2961" y="5526"/>
                  <a:pt x="2798" y="5394"/>
                  <a:pt x="2306" y="4940"/>
                </a:cubicBezTo>
                <a:cubicBezTo>
                  <a:pt x="1865" y="4537"/>
                  <a:pt x="1487" y="4089"/>
                  <a:pt x="1241" y="3548"/>
                </a:cubicBezTo>
                <a:cubicBezTo>
                  <a:pt x="1027" y="3088"/>
                  <a:pt x="819" y="2621"/>
                  <a:pt x="769" y="2105"/>
                </a:cubicBezTo>
                <a:close/>
                <a:moveTo>
                  <a:pt x="2728" y="4644"/>
                </a:moveTo>
                <a:lnTo>
                  <a:pt x="2728" y="4644"/>
                </a:lnTo>
                <a:cubicBezTo>
                  <a:pt x="2930" y="4663"/>
                  <a:pt x="2936" y="4663"/>
                  <a:pt x="3069" y="4745"/>
                </a:cubicBezTo>
                <a:cubicBezTo>
                  <a:pt x="3365" y="4927"/>
                  <a:pt x="3636" y="5148"/>
                  <a:pt x="3862" y="5419"/>
                </a:cubicBezTo>
                <a:cubicBezTo>
                  <a:pt x="4058" y="5646"/>
                  <a:pt x="4209" y="5891"/>
                  <a:pt x="4310" y="6175"/>
                </a:cubicBezTo>
                <a:cubicBezTo>
                  <a:pt x="4329" y="6231"/>
                  <a:pt x="4322" y="6295"/>
                  <a:pt x="4335" y="6383"/>
                </a:cubicBezTo>
                <a:cubicBezTo>
                  <a:pt x="4253" y="6351"/>
                  <a:pt x="4203" y="6332"/>
                  <a:pt x="4152" y="6307"/>
                </a:cubicBezTo>
                <a:cubicBezTo>
                  <a:pt x="3957" y="6194"/>
                  <a:pt x="3768" y="6068"/>
                  <a:pt x="3573" y="5954"/>
                </a:cubicBezTo>
                <a:cubicBezTo>
                  <a:pt x="3447" y="5879"/>
                  <a:pt x="3358" y="5778"/>
                  <a:pt x="3308" y="5633"/>
                </a:cubicBezTo>
                <a:cubicBezTo>
                  <a:pt x="3201" y="5331"/>
                  <a:pt x="3031" y="5060"/>
                  <a:pt x="2823" y="4808"/>
                </a:cubicBezTo>
                <a:cubicBezTo>
                  <a:pt x="2785" y="4757"/>
                  <a:pt x="2716" y="4726"/>
                  <a:pt x="2728" y="4644"/>
                </a:cubicBezTo>
                <a:close/>
                <a:moveTo>
                  <a:pt x="1304" y="4852"/>
                </a:moveTo>
                <a:cubicBezTo>
                  <a:pt x="1399" y="4852"/>
                  <a:pt x="1449" y="4902"/>
                  <a:pt x="1500" y="4934"/>
                </a:cubicBezTo>
                <a:cubicBezTo>
                  <a:pt x="1689" y="5066"/>
                  <a:pt x="1890" y="5173"/>
                  <a:pt x="2117" y="5223"/>
                </a:cubicBezTo>
                <a:cubicBezTo>
                  <a:pt x="2268" y="5261"/>
                  <a:pt x="2388" y="5337"/>
                  <a:pt x="2508" y="5438"/>
                </a:cubicBezTo>
                <a:cubicBezTo>
                  <a:pt x="2917" y="5803"/>
                  <a:pt x="3365" y="6124"/>
                  <a:pt x="3837" y="6408"/>
                </a:cubicBezTo>
                <a:cubicBezTo>
                  <a:pt x="3894" y="6439"/>
                  <a:pt x="3944" y="6477"/>
                  <a:pt x="4032" y="6540"/>
                </a:cubicBezTo>
                <a:cubicBezTo>
                  <a:pt x="3966" y="6550"/>
                  <a:pt x="3924" y="6561"/>
                  <a:pt x="3890" y="6561"/>
                </a:cubicBezTo>
                <a:cubicBezTo>
                  <a:pt x="3883" y="6561"/>
                  <a:pt x="3876" y="6560"/>
                  <a:pt x="3869" y="6559"/>
                </a:cubicBezTo>
                <a:cubicBezTo>
                  <a:pt x="2961" y="6496"/>
                  <a:pt x="2205" y="6131"/>
                  <a:pt x="1626" y="5431"/>
                </a:cubicBezTo>
                <a:cubicBezTo>
                  <a:pt x="1487" y="5268"/>
                  <a:pt x="1405" y="5066"/>
                  <a:pt x="1304" y="4852"/>
                </a:cubicBezTo>
                <a:close/>
                <a:moveTo>
                  <a:pt x="3502" y="4760"/>
                </a:moveTo>
                <a:cubicBezTo>
                  <a:pt x="3629" y="4760"/>
                  <a:pt x="3736" y="4800"/>
                  <a:pt x="3843" y="4852"/>
                </a:cubicBezTo>
                <a:cubicBezTo>
                  <a:pt x="4341" y="5110"/>
                  <a:pt x="4719" y="5482"/>
                  <a:pt x="4978" y="5979"/>
                </a:cubicBezTo>
                <a:cubicBezTo>
                  <a:pt x="5141" y="6301"/>
                  <a:pt x="5311" y="6616"/>
                  <a:pt x="5538" y="6899"/>
                </a:cubicBezTo>
                <a:cubicBezTo>
                  <a:pt x="5551" y="6912"/>
                  <a:pt x="5551" y="6943"/>
                  <a:pt x="5563" y="6988"/>
                </a:cubicBezTo>
                <a:cubicBezTo>
                  <a:pt x="5185" y="6843"/>
                  <a:pt x="4845" y="6679"/>
                  <a:pt x="4518" y="6502"/>
                </a:cubicBezTo>
                <a:cubicBezTo>
                  <a:pt x="4486" y="6383"/>
                  <a:pt x="4461" y="6269"/>
                  <a:pt x="4423" y="6162"/>
                </a:cubicBezTo>
                <a:cubicBezTo>
                  <a:pt x="4379" y="6049"/>
                  <a:pt x="4335" y="5929"/>
                  <a:pt x="4278" y="5822"/>
                </a:cubicBezTo>
                <a:cubicBezTo>
                  <a:pt x="4228" y="5721"/>
                  <a:pt x="4165" y="5627"/>
                  <a:pt x="4102" y="5532"/>
                </a:cubicBezTo>
                <a:cubicBezTo>
                  <a:pt x="4032" y="5438"/>
                  <a:pt x="3963" y="5349"/>
                  <a:pt x="3888" y="5268"/>
                </a:cubicBezTo>
                <a:cubicBezTo>
                  <a:pt x="3799" y="5173"/>
                  <a:pt x="3705" y="5097"/>
                  <a:pt x="3617" y="5009"/>
                </a:cubicBezTo>
                <a:cubicBezTo>
                  <a:pt x="3541" y="4934"/>
                  <a:pt x="3440" y="4883"/>
                  <a:pt x="3358" y="4776"/>
                </a:cubicBezTo>
                <a:cubicBezTo>
                  <a:pt x="3409" y="4765"/>
                  <a:pt x="3457" y="4760"/>
                  <a:pt x="3502" y="4760"/>
                </a:cubicBezTo>
                <a:close/>
                <a:moveTo>
                  <a:pt x="1714" y="5721"/>
                </a:moveTo>
                <a:lnTo>
                  <a:pt x="1714" y="5721"/>
                </a:lnTo>
                <a:cubicBezTo>
                  <a:pt x="1790" y="5784"/>
                  <a:pt x="1834" y="5828"/>
                  <a:pt x="1884" y="5866"/>
                </a:cubicBezTo>
                <a:cubicBezTo>
                  <a:pt x="2029" y="5979"/>
                  <a:pt x="2161" y="6099"/>
                  <a:pt x="2319" y="6194"/>
                </a:cubicBezTo>
                <a:cubicBezTo>
                  <a:pt x="2831" y="6512"/>
                  <a:pt x="3394" y="6681"/>
                  <a:pt x="4000" y="6681"/>
                </a:cubicBezTo>
                <a:cubicBezTo>
                  <a:pt x="4042" y="6681"/>
                  <a:pt x="4085" y="6680"/>
                  <a:pt x="4127" y="6679"/>
                </a:cubicBezTo>
                <a:cubicBezTo>
                  <a:pt x="4203" y="6679"/>
                  <a:pt x="4278" y="6685"/>
                  <a:pt x="4347" y="6698"/>
                </a:cubicBezTo>
                <a:cubicBezTo>
                  <a:pt x="4392" y="6704"/>
                  <a:pt x="4436" y="6736"/>
                  <a:pt x="4480" y="6754"/>
                </a:cubicBezTo>
                <a:cubicBezTo>
                  <a:pt x="4644" y="6843"/>
                  <a:pt x="4814" y="6931"/>
                  <a:pt x="5041" y="7044"/>
                </a:cubicBezTo>
                <a:cubicBezTo>
                  <a:pt x="4681" y="7125"/>
                  <a:pt x="4380" y="7191"/>
                  <a:pt x="4074" y="7191"/>
                </a:cubicBezTo>
                <a:cubicBezTo>
                  <a:pt x="4048" y="7191"/>
                  <a:pt x="4021" y="7190"/>
                  <a:pt x="3995" y="7189"/>
                </a:cubicBezTo>
                <a:cubicBezTo>
                  <a:pt x="3169" y="7158"/>
                  <a:pt x="2483" y="6805"/>
                  <a:pt x="1865" y="6282"/>
                </a:cubicBezTo>
                <a:cubicBezTo>
                  <a:pt x="1689" y="6137"/>
                  <a:pt x="1701" y="5948"/>
                  <a:pt x="1714" y="5721"/>
                </a:cubicBezTo>
                <a:close/>
                <a:moveTo>
                  <a:pt x="4324" y="4779"/>
                </a:moveTo>
                <a:cubicBezTo>
                  <a:pt x="4413" y="4779"/>
                  <a:pt x="4488" y="4796"/>
                  <a:pt x="4574" y="4833"/>
                </a:cubicBezTo>
                <a:cubicBezTo>
                  <a:pt x="5236" y="5110"/>
                  <a:pt x="5746" y="5545"/>
                  <a:pt x="5998" y="6244"/>
                </a:cubicBezTo>
                <a:cubicBezTo>
                  <a:pt x="6137" y="6622"/>
                  <a:pt x="6313" y="6975"/>
                  <a:pt x="6527" y="7315"/>
                </a:cubicBezTo>
                <a:cubicBezTo>
                  <a:pt x="6540" y="7340"/>
                  <a:pt x="6553" y="7378"/>
                  <a:pt x="6565" y="7422"/>
                </a:cubicBezTo>
                <a:cubicBezTo>
                  <a:pt x="6319" y="7359"/>
                  <a:pt x="6105" y="7258"/>
                  <a:pt x="5954" y="7132"/>
                </a:cubicBezTo>
                <a:cubicBezTo>
                  <a:pt x="5746" y="6962"/>
                  <a:pt x="5570" y="6767"/>
                  <a:pt x="5425" y="6540"/>
                </a:cubicBezTo>
                <a:cubicBezTo>
                  <a:pt x="5305" y="6339"/>
                  <a:pt x="5185" y="6137"/>
                  <a:pt x="5078" y="5923"/>
                </a:cubicBezTo>
                <a:cubicBezTo>
                  <a:pt x="4858" y="5507"/>
                  <a:pt x="4562" y="5160"/>
                  <a:pt x="4158" y="4908"/>
                </a:cubicBezTo>
                <a:cubicBezTo>
                  <a:pt x="4121" y="4883"/>
                  <a:pt x="4083" y="4858"/>
                  <a:pt x="4032" y="4820"/>
                </a:cubicBezTo>
                <a:cubicBezTo>
                  <a:pt x="4152" y="4793"/>
                  <a:pt x="4243" y="4779"/>
                  <a:pt x="4324" y="4779"/>
                </a:cubicBezTo>
                <a:close/>
                <a:moveTo>
                  <a:pt x="1739" y="6351"/>
                </a:moveTo>
                <a:cubicBezTo>
                  <a:pt x="1808" y="6395"/>
                  <a:pt x="1859" y="6433"/>
                  <a:pt x="1916" y="6465"/>
                </a:cubicBezTo>
                <a:cubicBezTo>
                  <a:pt x="2111" y="6603"/>
                  <a:pt x="2294" y="6748"/>
                  <a:pt x="2501" y="6868"/>
                </a:cubicBezTo>
                <a:cubicBezTo>
                  <a:pt x="2997" y="7159"/>
                  <a:pt x="3522" y="7305"/>
                  <a:pt x="4071" y="7305"/>
                </a:cubicBezTo>
                <a:cubicBezTo>
                  <a:pt x="4284" y="7305"/>
                  <a:pt x="4500" y="7283"/>
                  <a:pt x="4719" y="7240"/>
                </a:cubicBezTo>
                <a:cubicBezTo>
                  <a:pt x="4839" y="7214"/>
                  <a:pt x="4965" y="7195"/>
                  <a:pt x="5085" y="7177"/>
                </a:cubicBezTo>
                <a:cubicBezTo>
                  <a:pt x="5124" y="7170"/>
                  <a:pt x="5162" y="7166"/>
                  <a:pt x="5199" y="7166"/>
                </a:cubicBezTo>
                <a:cubicBezTo>
                  <a:pt x="5400" y="7166"/>
                  <a:pt x="5573" y="7261"/>
                  <a:pt x="5759" y="7378"/>
                </a:cubicBezTo>
                <a:cubicBezTo>
                  <a:pt x="5708" y="7397"/>
                  <a:pt x="5683" y="7416"/>
                  <a:pt x="5658" y="7416"/>
                </a:cubicBezTo>
                <a:cubicBezTo>
                  <a:pt x="5463" y="7454"/>
                  <a:pt x="5267" y="7485"/>
                  <a:pt x="5072" y="7523"/>
                </a:cubicBezTo>
                <a:cubicBezTo>
                  <a:pt x="4852" y="7567"/>
                  <a:pt x="4631" y="7630"/>
                  <a:pt x="4404" y="7668"/>
                </a:cubicBezTo>
                <a:cubicBezTo>
                  <a:pt x="4234" y="7695"/>
                  <a:pt x="4066" y="7709"/>
                  <a:pt x="3900" y="7709"/>
                </a:cubicBezTo>
                <a:cubicBezTo>
                  <a:pt x="3414" y="7709"/>
                  <a:pt x="2946" y="7594"/>
                  <a:pt x="2495" y="7378"/>
                </a:cubicBezTo>
                <a:cubicBezTo>
                  <a:pt x="2237" y="7252"/>
                  <a:pt x="2016" y="7069"/>
                  <a:pt x="1821" y="6862"/>
                </a:cubicBezTo>
                <a:cubicBezTo>
                  <a:pt x="1708" y="6748"/>
                  <a:pt x="1670" y="6628"/>
                  <a:pt x="1708" y="6477"/>
                </a:cubicBezTo>
                <a:cubicBezTo>
                  <a:pt x="1720" y="6446"/>
                  <a:pt x="1727" y="6408"/>
                  <a:pt x="1739" y="6351"/>
                </a:cubicBezTo>
                <a:close/>
                <a:moveTo>
                  <a:pt x="5574" y="4759"/>
                </a:moveTo>
                <a:cubicBezTo>
                  <a:pt x="5733" y="4759"/>
                  <a:pt x="5859" y="4830"/>
                  <a:pt x="5986" y="4940"/>
                </a:cubicBezTo>
                <a:cubicBezTo>
                  <a:pt x="6319" y="5223"/>
                  <a:pt x="6521" y="5595"/>
                  <a:pt x="6666" y="6005"/>
                </a:cubicBezTo>
                <a:cubicBezTo>
                  <a:pt x="6754" y="6244"/>
                  <a:pt x="6830" y="6490"/>
                  <a:pt x="6893" y="6736"/>
                </a:cubicBezTo>
                <a:cubicBezTo>
                  <a:pt x="6975" y="7051"/>
                  <a:pt x="7113" y="7340"/>
                  <a:pt x="7283" y="7611"/>
                </a:cubicBezTo>
                <a:cubicBezTo>
                  <a:pt x="7321" y="7674"/>
                  <a:pt x="7359" y="7744"/>
                  <a:pt x="7403" y="7819"/>
                </a:cubicBezTo>
                <a:cubicBezTo>
                  <a:pt x="7366" y="7828"/>
                  <a:pt x="7350" y="7834"/>
                  <a:pt x="7341" y="7834"/>
                </a:cubicBezTo>
                <a:cubicBezTo>
                  <a:pt x="7338" y="7834"/>
                  <a:pt x="7336" y="7833"/>
                  <a:pt x="7334" y="7832"/>
                </a:cubicBezTo>
                <a:cubicBezTo>
                  <a:pt x="7309" y="7825"/>
                  <a:pt x="7283" y="7813"/>
                  <a:pt x="7258" y="7800"/>
                </a:cubicBezTo>
                <a:cubicBezTo>
                  <a:pt x="6874" y="7611"/>
                  <a:pt x="6616" y="7309"/>
                  <a:pt x="6439" y="6931"/>
                </a:cubicBezTo>
                <a:cubicBezTo>
                  <a:pt x="6294" y="6628"/>
                  <a:pt x="6162" y="6326"/>
                  <a:pt x="6030" y="6024"/>
                </a:cubicBezTo>
                <a:cubicBezTo>
                  <a:pt x="5853" y="5620"/>
                  <a:pt x="5589" y="5299"/>
                  <a:pt x="5223" y="5060"/>
                </a:cubicBezTo>
                <a:cubicBezTo>
                  <a:pt x="5129" y="4997"/>
                  <a:pt x="5028" y="4940"/>
                  <a:pt x="4933" y="4883"/>
                </a:cubicBezTo>
                <a:cubicBezTo>
                  <a:pt x="4902" y="4864"/>
                  <a:pt x="4858" y="4852"/>
                  <a:pt x="4889" y="4782"/>
                </a:cubicBezTo>
                <a:cubicBezTo>
                  <a:pt x="5085" y="4776"/>
                  <a:pt x="5293" y="4782"/>
                  <a:pt x="5500" y="4764"/>
                </a:cubicBezTo>
                <a:cubicBezTo>
                  <a:pt x="5526" y="4760"/>
                  <a:pt x="5550" y="4759"/>
                  <a:pt x="5574" y="4759"/>
                </a:cubicBezTo>
                <a:close/>
                <a:moveTo>
                  <a:pt x="6706" y="4730"/>
                </a:moveTo>
                <a:cubicBezTo>
                  <a:pt x="6802" y="4730"/>
                  <a:pt x="6875" y="4778"/>
                  <a:pt x="6943" y="4852"/>
                </a:cubicBezTo>
                <a:cubicBezTo>
                  <a:pt x="7094" y="5028"/>
                  <a:pt x="7202" y="5223"/>
                  <a:pt x="7283" y="5444"/>
                </a:cubicBezTo>
                <a:cubicBezTo>
                  <a:pt x="7384" y="5709"/>
                  <a:pt x="7409" y="5992"/>
                  <a:pt x="7447" y="6276"/>
                </a:cubicBezTo>
                <a:cubicBezTo>
                  <a:pt x="7504" y="6691"/>
                  <a:pt x="7554" y="7101"/>
                  <a:pt x="7617" y="7517"/>
                </a:cubicBezTo>
                <a:cubicBezTo>
                  <a:pt x="7643" y="7662"/>
                  <a:pt x="7687" y="7800"/>
                  <a:pt x="7737" y="7996"/>
                </a:cubicBezTo>
                <a:cubicBezTo>
                  <a:pt x="7674" y="7945"/>
                  <a:pt x="7643" y="7926"/>
                  <a:pt x="7624" y="7895"/>
                </a:cubicBezTo>
                <a:cubicBezTo>
                  <a:pt x="7498" y="7706"/>
                  <a:pt x="7365" y="7523"/>
                  <a:pt x="7252" y="7328"/>
                </a:cubicBezTo>
                <a:cubicBezTo>
                  <a:pt x="7044" y="6969"/>
                  <a:pt x="6962" y="6565"/>
                  <a:pt x="6842" y="6175"/>
                </a:cubicBezTo>
                <a:cubicBezTo>
                  <a:pt x="6691" y="5664"/>
                  <a:pt x="6464" y="5205"/>
                  <a:pt x="6055" y="4852"/>
                </a:cubicBezTo>
                <a:cubicBezTo>
                  <a:pt x="6042" y="4839"/>
                  <a:pt x="6036" y="4820"/>
                  <a:pt x="5992" y="4764"/>
                </a:cubicBezTo>
                <a:cubicBezTo>
                  <a:pt x="6238" y="4732"/>
                  <a:pt x="6458" y="4745"/>
                  <a:pt x="6672" y="4732"/>
                </a:cubicBezTo>
                <a:cubicBezTo>
                  <a:pt x="6684" y="4731"/>
                  <a:pt x="6695" y="4730"/>
                  <a:pt x="6706" y="4730"/>
                </a:cubicBezTo>
                <a:close/>
                <a:moveTo>
                  <a:pt x="2142" y="8317"/>
                </a:moveTo>
                <a:cubicBezTo>
                  <a:pt x="2142" y="8326"/>
                  <a:pt x="2146" y="8340"/>
                  <a:pt x="2148" y="8351"/>
                </a:cubicBezTo>
                <a:lnTo>
                  <a:pt x="2148" y="8351"/>
                </a:lnTo>
                <a:cubicBezTo>
                  <a:pt x="2137" y="8346"/>
                  <a:pt x="2126" y="8341"/>
                  <a:pt x="2111" y="8336"/>
                </a:cubicBezTo>
                <a:cubicBezTo>
                  <a:pt x="2123" y="8329"/>
                  <a:pt x="2130" y="8323"/>
                  <a:pt x="2142" y="8317"/>
                </a:cubicBezTo>
                <a:close/>
                <a:moveTo>
                  <a:pt x="7389" y="4725"/>
                </a:moveTo>
                <a:cubicBezTo>
                  <a:pt x="7491" y="4725"/>
                  <a:pt x="7573" y="4763"/>
                  <a:pt x="7649" y="4839"/>
                </a:cubicBezTo>
                <a:cubicBezTo>
                  <a:pt x="7939" y="5110"/>
                  <a:pt x="8134" y="5444"/>
                  <a:pt x="8184" y="5841"/>
                </a:cubicBezTo>
                <a:cubicBezTo>
                  <a:pt x="8216" y="6118"/>
                  <a:pt x="8241" y="6389"/>
                  <a:pt x="8260" y="6660"/>
                </a:cubicBezTo>
                <a:cubicBezTo>
                  <a:pt x="8317" y="7340"/>
                  <a:pt x="8455" y="7989"/>
                  <a:pt x="8777" y="8594"/>
                </a:cubicBezTo>
                <a:cubicBezTo>
                  <a:pt x="8795" y="8632"/>
                  <a:pt x="8840" y="8670"/>
                  <a:pt x="8789" y="8733"/>
                </a:cubicBezTo>
                <a:cubicBezTo>
                  <a:pt x="8745" y="8707"/>
                  <a:pt x="8695" y="8682"/>
                  <a:pt x="8651" y="8651"/>
                </a:cubicBezTo>
                <a:cubicBezTo>
                  <a:pt x="8493" y="8550"/>
                  <a:pt x="8342" y="8437"/>
                  <a:pt x="8178" y="8342"/>
                </a:cubicBezTo>
                <a:cubicBezTo>
                  <a:pt x="8027" y="8254"/>
                  <a:pt x="7939" y="8128"/>
                  <a:pt x="7876" y="7977"/>
                </a:cubicBezTo>
                <a:cubicBezTo>
                  <a:pt x="7750" y="7668"/>
                  <a:pt x="7687" y="7340"/>
                  <a:pt x="7649" y="7013"/>
                </a:cubicBezTo>
                <a:cubicBezTo>
                  <a:pt x="7605" y="6704"/>
                  <a:pt x="7573" y="6389"/>
                  <a:pt x="7542" y="6080"/>
                </a:cubicBezTo>
                <a:cubicBezTo>
                  <a:pt x="7485" y="5620"/>
                  <a:pt x="7365" y="5192"/>
                  <a:pt x="7063" y="4827"/>
                </a:cubicBezTo>
                <a:cubicBezTo>
                  <a:pt x="7050" y="4814"/>
                  <a:pt x="7050" y="4789"/>
                  <a:pt x="7031" y="4732"/>
                </a:cubicBezTo>
                <a:cubicBezTo>
                  <a:pt x="7164" y="4732"/>
                  <a:pt x="7265" y="4732"/>
                  <a:pt x="7365" y="4726"/>
                </a:cubicBezTo>
                <a:cubicBezTo>
                  <a:pt x="7373" y="4725"/>
                  <a:pt x="7381" y="4725"/>
                  <a:pt x="7389" y="4725"/>
                </a:cubicBezTo>
                <a:close/>
                <a:moveTo>
                  <a:pt x="1701" y="6906"/>
                </a:moveTo>
                <a:cubicBezTo>
                  <a:pt x="1758" y="6962"/>
                  <a:pt x="1821" y="7025"/>
                  <a:pt x="1884" y="7082"/>
                </a:cubicBezTo>
                <a:cubicBezTo>
                  <a:pt x="2073" y="7258"/>
                  <a:pt x="2275" y="7410"/>
                  <a:pt x="2514" y="7517"/>
                </a:cubicBezTo>
                <a:cubicBezTo>
                  <a:pt x="2958" y="7716"/>
                  <a:pt x="3418" y="7827"/>
                  <a:pt x="3893" y="7827"/>
                </a:cubicBezTo>
                <a:cubicBezTo>
                  <a:pt x="4078" y="7827"/>
                  <a:pt x="4265" y="7810"/>
                  <a:pt x="4455" y="7775"/>
                </a:cubicBezTo>
                <a:cubicBezTo>
                  <a:pt x="4694" y="7731"/>
                  <a:pt x="4933" y="7668"/>
                  <a:pt x="5173" y="7618"/>
                </a:cubicBezTo>
                <a:cubicBezTo>
                  <a:pt x="5403" y="7563"/>
                  <a:pt x="5629" y="7527"/>
                  <a:pt x="5858" y="7527"/>
                </a:cubicBezTo>
                <a:cubicBezTo>
                  <a:pt x="5892" y="7527"/>
                  <a:pt x="5926" y="7528"/>
                  <a:pt x="5960" y="7529"/>
                </a:cubicBezTo>
                <a:cubicBezTo>
                  <a:pt x="6086" y="7529"/>
                  <a:pt x="6206" y="7555"/>
                  <a:pt x="6319" y="7611"/>
                </a:cubicBezTo>
                <a:cubicBezTo>
                  <a:pt x="6874" y="7876"/>
                  <a:pt x="7428" y="8153"/>
                  <a:pt x="7951" y="8481"/>
                </a:cubicBezTo>
                <a:cubicBezTo>
                  <a:pt x="8027" y="8531"/>
                  <a:pt x="8102" y="8588"/>
                  <a:pt x="8178" y="8638"/>
                </a:cubicBezTo>
                <a:cubicBezTo>
                  <a:pt x="8172" y="8651"/>
                  <a:pt x="8159" y="8663"/>
                  <a:pt x="8153" y="8682"/>
                </a:cubicBezTo>
                <a:cubicBezTo>
                  <a:pt x="8115" y="8676"/>
                  <a:pt x="8077" y="8670"/>
                  <a:pt x="8039" y="8663"/>
                </a:cubicBezTo>
                <a:cubicBezTo>
                  <a:pt x="7885" y="8640"/>
                  <a:pt x="7731" y="8628"/>
                  <a:pt x="7577" y="8628"/>
                </a:cubicBezTo>
                <a:cubicBezTo>
                  <a:pt x="7354" y="8628"/>
                  <a:pt x="7132" y="8654"/>
                  <a:pt x="6912" y="8714"/>
                </a:cubicBezTo>
                <a:cubicBezTo>
                  <a:pt x="6647" y="8783"/>
                  <a:pt x="6376" y="8846"/>
                  <a:pt x="6118" y="8922"/>
                </a:cubicBezTo>
                <a:cubicBezTo>
                  <a:pt x="5802" y="9015"/>
                  <a:pt x="5487" y="9055"/>
                  <a:pt x="5167" y="9055"/>
                </a:cubicBezTo>
                <a:cubicBezTo>
                  <a:pt x="5033" y="9055"/>
                  <a:pt x="4899" y="9048"/>
                  <a:pt x="4763" y="9035"/>
                </a:cubicBezTo>
                <a:cubicBezTo>
                  <a:pt x="3888" y="8947"/>
                  <a:pt x="3062" y="8676"/>
                  <a:pt x="2287" y="8248"/>
                </a:cubicBezTo>
                <a:cubicBezTo>
                  <a:pt x="2136" y="8159"/>
                  <a:pt x="1991" y="8052"/>
                  <a:pt x="1853" y="7933"/>
                </a:cubicBezTo>
                <a:cubicBezTo>
                  <a:pt x="1783" y="7876"/>
                  <a:pt x="1720" y="7794"/>
                  <a:pt x="1689" y="7706"/>
                </a:cubicBezTo>
                <a:cubicBezTo>
                  <a:pt x="1613" y="7460"/>
                  <a:pt x="1594" y="7208"/>
                  <a:pt x="1657" y="6950"/>
                </a:cubicBezTo>
                <a:cubicBezTo>
                  <a:pt x="1657" y="6937"/>
                  <a:pt x="1682" y="6925"/>
                  <a:pt x="1701" y="6906"/>
                </a:cubicBezTo>
                <a:close/>
                <a:moveTo>
                  <a:pt x="2206" y="8348"/>
                </a:moveTo>
                <a:cubicBezTo>
                  <a:pt x="2275" y="8348"/>
                  <a:pt x="2327" y="8406"/>
                  <a:pt x="2382" y="8437"/>
                </a:cubicBezTo>
                <a:cubicBezTo>
                  <a:pt x="3094" y="8802"/>
                  <a:pt x="3850" y="9048"/>
                  <a:pt x="4650" y="9142"/>
                </a:cubicBezTo>
                <a:cubicBezTo>
                  <a:pt x="4825" y="9162"/>
                  <a:pt x="5001" y="9174"/>
                  <a:pt x="5175" y="9174"/>
                </a:cubicBezTo>
                <a:cubicBezTo>
                  <a:pt x="5390" y="9174"/>
                  <a:pt x="5604" y="9156"/>
                  <a:pt x="5815" y="9111"/>
                </a:cubicBezTo>
                <a:cubicBezTo>
                  <a:pt x="6055" y="9060"/>
                  <a:pt x="6294" y="8991"/>
                  <a:pt x="6527" y="8922"/>
                </a:cubicBezTo>
                <a:cubicBezTo>
                  <a:pt x="6811" y="8846"/>
                  <a:pt x="7094" y="8777"/>
                  <a:pt x="7391" y="8752"/>
                </a:cubicBezTo>
                <a:cubicBezTo>
                  <a:pt x="7460" y="8746"/>
                  <a:pt x="7528" y="8744"/>
                  <a:pt x="7595" y="8744"/>
                </a:cubicBezTo>
                <a:cubicBezTo>
                  <a:pt x="8321" y="8744"/>
                  <a:pt x="8919" y="9051"/>
                  <a:pt x="9438" y="9564"/>
                </a:cubicBezTo>
                <a:cubicBezTo>
                  <a:pt x="9438" y="9571"/>
                  <a:pt x="9432" y="9583"/>
                  <a:pt x="9432" y="9590"/>
                </a:cubicBezTo>
                <a:cubicBezTo>
                  <a:pt x="9426" y="9596"/>
                  <a:pt x="9413" y="9602"/>
                  <a:pt x="9407" y="9602"/>
                </a:cubicBezTo>
                <a:cubicBezTo>
                  <a:pt x="9381" y="9596"/>
                  <a:pt x="9350" y="9590"/>
                  <a:pt x="9325" y="9583"/>
                </a:cubicBezTo>
                <a:cubicBezTo>
                  <a:pt x="8905" y="9449"/>
                  <a:pt x="8476" y="9379"/>
                  <a:pt x="8041" y="9379"/>
                </a:cubicBezTo>
                <a:cubicBezTo>
                  <a:pt x="7824" y="9379"/>
                  <a:pt x="7605" y="9396"/>
                  <a:pt x="7384" y="9432"/>
                </a:cubicBezTo>
                <a:cubicBezTo>
                  <a:pt x="6899" y="9508"/>
                  <a:pt x="6408" y="9577"/>
                  <a:pt x="5923" y="9659"/>
                </a:cubicBezTo>
                <a:cubicBezTo>
                  <a:pt x="5695" y="9700"/>
                  <a:pt x="5468" y="9719"/>
                  <a:pt x="5244" y="9719"/>
                </a:cubicBezTo>
                <a:cubicBezTo>
                  <a:pt x="4705" y="9719"/>
                  <a:pt x="4177" y="9607"/>
                  <a:pt x="3661" y="9407"/>
                </a:cubicBezTo>
                <a:cubicBezTo>
                  <a:pt x="3478" y="9331"/>
                  <a:pt x="3302" y="9237"/>
                  <a:pt x="3138" y="9130"/>
                </a:cubicBezTo>
                <a:cubicBezTo>
                  <a:pt x="2861" y="8941"/>
                  <a:pt x="2596" y="8739"/>
                  <a:pt x="2338" y="8537"/>
                </a:cubicBezTo>
                <a:cubicBezTo>
                  <a:pt x="2269" y="8488"/>
                  <a:pt x="2219" y="8420"/>
                  <a:pt x="2158" y="8357"/>
                </a:cubicBezTo>
                <a:lnTo>
                  <a:pt x="2158" y="8357"/>
                </a:lnTo>
                <a:cubicBezTo>
                  <a:pt x="2175" y="8351"/>
                  <a:pt x="2191" y="8348"/>
                  <a:pt x="2206" y="8348"/>
                </a:cubicBezTo>
                <a:close/>
                <a:moveTo>
                  <a:pt x="7904" y="4748"/>
                </a:moveTo>
                <a:cubicBezTo>
                  <a:pt x="8063" y="4748"/>
                  <a:pt x="8191" y="4800"/>
                  <a:pt x="8310" y="4896"/>
                </a:cubicBezTo>
                <a:cubicBezTo>
                  <a:pt x="9054" y="5475"/>
                  <a:pt x="9570" y="6206"/>
                  <a:pt x="9835" y="7107"/>
                </a:cubicBezTo>
                <a:cubicBezTo>
                  <a:pt x="9961" y="7523"/>
                  <a:pt x="10043" y="7951"/>
                  <a:pt x="10137" y="8380"/>
                </a:cubicBezTo>
                <a:cubicBezTo>
                  <a:pt x="10263" y="8985"/>
                  <a:pt x="10371" y="9590"/>
                  <a:pt x="10616" y="10163"/>
                </a:cubicBezTo>
                <a:cubicBezTo>
                  <a:pt x="10629" y="10182"/>
                  <a:pt x="10623" y="10213"/>
                  <a:pt x="10623" y="10232"/>
                </a:cubicBezTo>
                <a:cubicBezTo>
                  <a:pt x="10609" y="10238"/>
                  <a:pt x="10598" y="10240"/>
                  <a:pt x="10588" y="10240"/>
                </a:cubicBezTo>
                <a:cubicBezTo>
                  <a:pt x="10555" y="10240"/>
                  <a:pt x="10536" y="10214"/>
                  <a:pt x="10522" y="10194"/>
                </a:cubicBezTo>
                <a:cubicBezTo>
                  <a:pt x="10137" y="9816"/>
                  <a:pt x="9728" y="9464"/>
                  <a:pt x="9300" y="9130"/>
                </a:cubicBezTo>
                <a:cubicBezTo>
                  <a:pt x="9224" y="9073"/>
                  <a:pt x="9161" y="9004"/>
                  <a:pt x="9104" y="8922"/>
                </a:cubicBezTo>
                <a:cubicBezTo>
                  <a:pt x="8903" y="8613"/>
                  <a:pt x="8739" y="8285"/>
                  <a:pt x="8619" y="7933"/>
                </a:cubicBezTo>
                <a:cubicBezTo>
                  <a:pt x="8468" y="7466"/>
                  <a:pt x="8399" y="6994"/>
                  <a:pt x="8361" y="6509"/>
                </a:cubicBezTo>
                <a:cubicBezTo>
                  <a:pt x="8348" y="6282"/>
                  <a:pt x="8329" y="6055"/>
                  <a:pt x="8298" y="5828"/>
                </a:cubicBezTo>
                <a:cubicBezTo>
                  <a:pt x="8254" y="5501"/>
                  <a:pt x="8121" y="5211"/>
                  <a:pt x="7907" y="4959"/>
                </a:cubicBezTo>
                <a:cubicBezTo>
                  <a:pt x="7863" y="4902"/>
                  <a:pt x="7813" y="4845"/>
                  <a:pt x="7743" y="4764"/>
                </a:cubicBezTo>
                <a:cubicBezTo>
                  <a:pt x="7801" y="4753"/>
                  <a:pt x="7854" y="4748"/>
                  <a:pt x="7904" y="4748"/>
                </a:cubicBezTo>
                <a:close/>
                <a:moveTo>
                  <a:pt x="8455" y="4782"/>
                </a:moveTo>
                <a:lnTo>
                  <a:pt x="8455" y="4782"/>
                </a:lnTo>
                <a:cubicBezTo>
                  <a:pt x="8928" y="4820"/>
                  <a:pt x="9394" y="4908"/>
                  <a:pt x="9848" y="5047"/>
                </a:cubicBezTo>
                <a:cubicBezTo>
                  <a:pt x="9942" y="5072"/>
                  <a:pt x="10018" y="5123"/>
                  <a:pt x="10087" y="5192"/>
                </a:cubicBezTo>
                <a:cubicBezTo>
                  <a:pt x="10623" y="5734"/>
                  <a:pt x="11026" y="6358"/>
                  <a:pt x="11290" y="7069"/>
                </a:cubicBezTo>
                <a:cubicBezTo>
                  <a:pt x="11461" y="7523"/>
                  <a:pt x="11561" y="8002"/>
                  <a:pt x="11587" y="8487"/>
                </a:cubicBezTo>
                <a:cubicBezTo>
                  <a:pt x="11605" y="8934"/>
                  <a:pt x="11612" y="9375"/>
                  <a:pt x="11612" y="9823"/>
                </a:cubicBezTo>
                <a:cubicBezTo>
                  <a:pt x="11618" y="10402"/>
                  <a:pt x="11656" y="10982"/>
                  <a:pt x="11820" y="11543"/>
                </a:cubicBezTo>
                <a:cubicBezTo>
                  <a:pt x="11826" y="11568"/>
                  <a:pt x="11826" y="11599"/>
                  <a:pt x="11826" y="11625"/>
                </a:cubicBezTo>
                <a:cubicBezTo>
                  <a:pt x="11807" y="11618"/>
                  <a:pt x="11782" y="11618"/>
                  <a:pt x="11776" y="11606"/>
                </a:cubicBezTo>
                <a:cubicBezTo>
                  <a:pt x="11587" y="11379"/>
                  <a:pt x="11385" y="11165"/>
                  <a:pt x="11215" y="10925"/>
                </a:cubicBezTo>
                <a:cubicBezTo>
                  <a:pt x="10805" y="10358"/>
                  <a:pt x="10522" y="9734"/>
                  <a:pt x="10383" y="9035"/>
                </a:cubicBezTo>
                <a:cubicBezTo>
                  <a:pt x="10270" y="8443"/>
                  <a:pt x="10131" y="7851"/>
                  <a:pt x="9999" y="7258"/>
                </a:cubicBezTo>
                <a:cubicBezTo>
                  <a:pt x="9898" y="6799"/>
                  <a:pt x="9690" y="6383"/>
                  <a:pt x="9451" y="5979"/>
                </a:cubicBezTo>
                <a:cubicBezTo>
                  <a:pt x="9205" y="5570"/>
                  <a:pt x="8877" y="5230"/>
                  <a:pt x="8518" y="4915"/>
                </a:cubicBezTo>
                <a:cubicBezTo>
                  <a:pt x="8480" y="4883"/>
                  <a:pt x="8405" y="4864"/>
                  <a:pt x="8455" y="4782"/>
                </a:cubicBezTo>
                <a:close/>
                <a:moveTo>
                  <a:pt x="8036" y="9495"/>
                </a:moveTo>
                <a:cubicBezTo>
                  <a:pt x="8393" y="9495"/>
                  <a:pt x="8747" y="9544"/>
                  <a:pt x="9098" y="9640"/>
                </a:cubicBezTo>
                <a:cubicBezTo>
                  <a:pt x="9564" y="9766"/>
                  <a:pt x="9980" y="9986"/>
                  <a:pt x="10314" y="10339"/>
                </a:cubicBezTo>
                <a:cubicBezTo>
                  <a:pt x="10610" y="10648"/>
                  <a:pt x="10906" y="10957"/>
                  <a:pt x="11183" y="11278"/>
                </a:cubicBezTo>
                <a:cubicBezTo>
                  <a:pt x="11404" y="11530"/>
                  <a:pt x="11593" y="11807"/>
                  <a:pt x="11788" y="12072"/>
                </a:cubicBezTo>
                <a:cubicBezTo>
                  <a:pt x="11807" y="12091"/>
                  <a:pt x="11857" y="12122"/>
                  <a:pt x="11794" y="12160"/>
                </a:cubicBezTo>
                <a:cubicBezTo>
                  <a:pt x="11763" y="12147"/>
                  <a:pt x="11731" y="12129"/>
                  <a:pt x="11700" y="12110"/>
                </a:cubicBezTo>
                <a:cubicBezTo>
                  <a:pt x="11152" y="11751"/>
                  <a:pt x="10560" y="11499"/>
                  <a:pt x="9930" y="11347"/>
                </a:cubicBezTo>
                <a:cubicBezTo>
                  <a:pt x="9237" y="11177"/>
                  <a:pt x="8531" y="11076"/>
                  <a:pt x="7819" y="11070"/>
                </a:cubicBezTo>
                <a:cubicBezTo>
                  <a:pt x="7460" y="11070"/>
                  <a:pt x="7094" y="11057"/>
                  <a:pt x="6735" y="11045"/>
                </a:cubicBezTo>
                <a:cubicBezTo>
                  <a:pt x="6338" y="11026"/>
                  <a:pt x="5941" y="10969"/>
                  <a:pt x="5557" y="10868"/>
                </a:cubicBezTo>
                <a:cubicBezTo>
                  <a:pt x="5129" y="10761"/>
                  <a:pt x="4726" y="10598"/>
                  <a:pt x="4360" y="10358"/>
                </a:cubicBezTo>
                <a:cubicBezTo>
                  <a:pt x="4234" y="10276"/>
                  <a:pt x="4108" y="10182"/>
                  <a:pt x="4007" y="10068"/>
                </a:cubicBezTo>
                <a:cubicBezTo>
                  <a:pt x="3869" y="9917"/>
                  <a:pt x="3755" y="9741"/>
                  <a:pt x="3623" y="9558"/>
                </a:cubicBezTo>
                <a:cubicBezTo>
                  <a:pt x="3661" y="9552"/>
                  <a:pt x="3673" y="9545"/>
                  <a:pt x="3680" y="9545"/>
                </a:cubicBezTo>
                <a:cubicBezTo>
                  <a:pt x="3717" y="9552"/>
                  <a:pt x="3755" y="9564"/>
                  <a:pt x="3787" y="9577"/>
                </a:cubicBezTo>
                <a:cubicBezTo>
                  <a:pt x="4263" y="9754"/>
                  <a:pt x="4744" y="9832"/>
                  <a:pt x="5231" y="9832"/>
                </a:cubicBezTo>
                <a:cubicBezTo>
                  <a:pt x="5543" y="9832"/>
                  <a:pt x="5857" y="9800"/>
                  <a:pt x="6175" y="9741"/>
                </a:cubicBezTo>
                <a:cubicBezTo>
                  <a:pt x="6609" y="9659"/>
                  <a:pt x="7050" y="9596"/>
                  <a:pt x="7491" y="9533"/>
                </a:cubicBezTo>
                <a:cubicBezTo>
                  <a:pt x="7674" y="9507"/>
                  <a:pt x="7855" y="9495"/>
                  <a:pt x="8036" y="9495"/>
                </a:cubicBezTo>
                <a:close/>
                <a:moveTo>
                  <a:pt x="10333" y="5242"/>
                </a:moveTo>
                <a:cubicBezTo>
                  <a:pt x="10383" y="5255"/>
                  <a:pt x="10421" y="5261"/>
                  <a:pt x="10452" y="5274"/>
                </a:cubicBezTo>
                <a:cubicBezTo>
                  <a:pt x="10868" y="5450"/>
                  <a:pt x="11246" y="5677"/>
                  <a:pt x="11580" y="5986"/>
                </a:cubicBezTo>
                <a:cubicBezTo>
                  <a:pt x="11662" y="6061"/>
                  <a:pt x="11738" y="6150"/>
                  <a:pt x="11794" y="6244"/>
                </a:cubicBezTo>
                <a:cubicBezTo>
                  <a:pt x="11902" y="6414"/>
                  <a:pt x="11996" y="6591"/>
                  <a:pt x="12084" y="6767"/>
                </a:cubicBezTo>
                <a:cubicBezTo>
                  <a:pt x="12532" y="7706"/>
                  <a:pt x="12790" y="8689"/>
                  <a:pt x="12733" y="9741"/>
                </a:cubicBezTo>
                <a:cubicBezTo>
                  <a:pt x="12714" y="10081"/>
                  <a:pt x="12689" y="10421"/>
                  <a:pt x="12651" y="10761"/>
                </a:cubicBezTo>
                <a:cubicBezTo>
                  <a:pt x="12582" y="11417"/>
                  <a:pt x="12582" y="12066"/>
                  <a:pt x="12676" y="12721"/>
                </a:cubicBezTo>
                <a:cubicBezTo>
                  <a:pt x="12683" y="12790"/>
                  <a:pt x="12676" y="12859"/>
                  <a:pt x="12683" y="12929"/>
                </a:cubicBezTo>
                <a:cubicBezTo>
                  <a:pt x="12544" y="12777"/>
                  <a:pt x="12450" y="12614"/>
                  <a:pt x="12343" y="12462"/>
                </a:cubicBezTo>
                <a:cubicBezTo>
                  <a:pt x="12109" y="12129"/>
                  <a:pt x="11996" y="11744"/>
                  <a:pt x="11889" y="11360"/>
                </a:cubicBezTo>
                <a:cubicBezTo>
                  <a:pt x="11757" y="10862"/>
                  <a:pt x="11731" y="10352"/>
                  <a:pt x="11731" y="9835"/>
                </a:cubicBezTo>
                <a:cubicBezTo>
                  <a:pt x="11731" y="9445"/>
                  <a:pt x="11725" y="9060"/>
                  <a:pt x="11713" y="8670"/>
                </a:cubicBezTo>
                <a:cubicBezTo>
                  <a:pt x="11694" y="8115"/>
                  <a:pt x="11593" y="7573"/>
                  <a:pt x="11404" y="7057"/>
                </a:cubicBezTo>
                <a:cubicBezTo>
                  <a:pt x="11196" y="6471"/>
                  <a:pt x="10887" y="5935"/>
                  <a:pt x="10484" y="5463"/>
                </a:cubicBezTo>
                <a:cubicBezTo>
                  <a:pt x="10427" y="5400"/>
                  <a:pt x="10358" y="5349"/>
                  <a:pt x="10333" y="5242"/>
                </a:cubicBezTo>
                <a:close/>
                <a:moveTo>
                  <a:pt x="3736" y="13187"/>
                </a:moveTo>
                <a:cubicBezTo>
                  <a:pt x="3743" y="13187"/>
                  <a:pt x="3755" y="13193"/>
                  <a:pt x="3755" y="13193"/>
                </a:cubicBezTo>
                <a:cubicBezTo>
                  <a:pt x="3755" y="13207"/>
                  <a:pt x="3752" y="13220"/>
                  <a:pt x="3748" y="13232"/>
                </a:cubicBezTo>
                <a:lnTo>
                  <a:pt x="3748" y="13232"/>
                </a:lnTo>
                <a:cubicBezTo>
                  <a:pt x="3746" y="13215"/>
                  <a:pt x="3741" y="13201"/>
                  <a:pt x="3736" y="13187"/>
                </a:cubicBezTo>
                <a:close/>
                <a:moveTo>
                  <a:pt x="4234" y="10440"/>
                </a:moveTo>
                <a:cubicBezTo>
                  <a:pt x="4347" y="10497"/>
                  <a:pt x="4404" y="10522"/>
                  <a:pt x="4461" y="10553"/>
                </a:cubicBezTo>
                <a:cubicBezTo>
                  <a:pt x="4782" y="10742"/>
                  <a:pt x="5129" y="10875"/>
                  <a:pt x="5488" y="10969"/>
                </a:cubicBezTo>
                <a:cubicBezTo>
                  <a:pt x="5904" y="11083"/>
                  <a:pt x="6326" y="11139"/>
                  <a:pt x="6754" y="11158"/>
                </a:cubicBezTo>
                <a:cubicBezTo>
                  <a:pt x="7151" y="11177"/>
                  <a:pt x="7548" y="11183"/>
                  <a:pt x="7945" y="11190"/>
                </a:cubicBezTo>
                <a:cubicBezTo>
                  <a:pt x="8739" y="11209"/>
                  <a:pt x="9514" y="11335"/>
                  <a:pt x="10276" y="11568"/>
                </a:cubicBezTo>
                <a:cubicBezTo>
                  <a:pt x="10887" y="11751"/>
                  <a:pt x="11454" y="12034"/>
                  <a:pt x="11952" y="12444"/>
                </a:cubicBezTo>
                <a:cubicBezTo>
                  <a:pt x="12072" y="12538"/>
                  <a:pt x="12185" y="12645"/>
                  <a:pt x="12261" y="12777"/>
                </a:cubicBezTo>
                <a:cubicBezTo>
                  <a:pt x="12355" y="12941"/>
                  <a:pt x="12450" y="13105"/>
                  <a:pt x="12538" y="13275"/>
                </a:cubicBezTo>
                <a:cubicBezTo>
                  <a:pt x="12557" y="13307"/>
                  <a:pt x="12595" y="13351"/>
                  <a:pt x="12550" y="13395"/>
                </a:cubicBezTo>
                <a:cubicBezTo>
                  <a:pt x="12542" y="13395"/>
                  <a:pt x="12534" y="13398"/>
                  <a:pt x="12527" y="13398"/>
                </a:cubicBezTo>
                <a:cubicBezTo>
                  <a:pt x="12524" y="13398"/>
                  <a:pt x="12521" y="13397"/>
                  <a:pt x="12519" y="13395"/>
                </a:cubicBezTo>
                <a:cubicBezTo>
                  <a:pt x="12494" y="13382"/>
                  <a:pt x="12469" y="13370"/>
                  <a:pt x="12450" y="13351"/>
                </a:cubicBezTo>
                <a:cubicBezTo>
                  <a:pt x="11442" y="12607"/>
                  <a:pt x="10314" y="12160"/>
                  <a:pt x="9079" y="11984"/>
                </a:cubicBezTo>
                <a:cubicBezTo>
                  <a:pt x="8720" y="11933"/>
                  <a:pt x="8361" y="11895"/>
                  <a:pt x="8008" y="11851"/>
                </a:cubicBezTo>
                <a:cubicBezTo>
                  <a:pt x="7687" y="11807"/>
                  <a:pt x="7365" y="11782"/>
                  <a:pt x="7044" y="11725"/>
                </a:cubicBezTo>
                <a:cubicBezTo>
                  <a:pt x="6244" y="11587"/>
                  <a:pt x="5482" y="11328"/>
                  <a:pt x="4782" y="10913"/>
                </a:cubicBezTo>
                <a:cubicBezTo>
                  <a:pt x="4625" y="10824"/>
                  <a:pt x="4486" y="10705"/>
                  <a:pt x="4341" y="10598"/>
                </a:cubicBezTo>
                <a:cubicBezTo>
                  <a:pt x="4310" y="10572"/>
                  <a:pt x="4291" y="10528"/>
                  <a:pt x="4234" y="10440"/>
                </a:cubicBezTo>
                <a:close/>
                <a:moveTo>
                  <a:pt x="12273" y="6786"/>
                </a:moveTo>
                <a:lnTo>
                  <a:pt x="12273" y="6786"/>
                </a:lnTo>
                <a:cubicBezTo>
                  <a:pt x="12456" y="7006"/>
                  <a:pt x="12569" y="7221"/>
                  <a:pt x="12676" y="7441"/>
                </a:cubicBezTo>
                <a:cubicBezTo>
                  <a:pt x="12947" y="8008"/>
                  <a:pt x="13155" y="8594"/>
                  <a:pt x="13307" y="9205"/>
                </a:cubicBezTo>
                <a:cubicBezTo>
                  <a:pt x="13433" y="9747"/>
                  <a:pt x="13483" y="10295"/>
                  <a:pt x="13407" y="10843"/>
                </a:cubicBezTo>
                <a:cubicBezTo>
                  <a:pt x="13357" y="11171"/>
                  <a:pt x="13300" y="11499"/>
                  <a:pt x="13237" y="11826"/>
                </a:cubicBezTo>
                <a:cubicBezTo>
                  <a:pt x="13130" y="12393"/>
                  <a:pt x="13029" y="12966"/>
                  <a:pt x="13061" y="13546"/>
                </a:cubicBezTo>
                <a:cubicBezTo>
                  <a:pt x="13061" y="13571"/>
                  <a:pt x="13048" y="13603"/>
                  <a:pt x="13023" y="13691"/>
                </a:cubicBezTo>
                <a:cubicBezTo>
                  <a:pt x="12979" y="13603"/>
                  <a:pt x="12954" y="13565"/>
                  <a:pt x="12935" y="13521"/>
                </a:cubicBezTo>
                <a:cubicBezTo>
                  <a:pt x="12916" y="13458"/>
                  <a:pt x="12897" y="13395"/>
                  <a:pt x="12884" y="13326"/>
                </a:cubicBezTo>
                <a:cubicBezTo>
                  <a:pt x="12727" y="12475"/>
                  <a:pt x="12670" y="11618"/>
                  <a:pt x="12771" y="10749"/>
                </a:cubicBezTo>
                <a:cubicBezTo>
                  <a:pt x="12815" y="10364"/>
                  <a:pt x="12840" y="9974"/>
                  <a:pt x="12853" y="9590"/>
                </a:cubicBezTo>
                <a:cubicBezTo>
                  <a:pt x="12872" y="9054"/>
                  <a:pt x="12815" y="8525"/>
                  <a:pt x="12664" y="8014"/>
                </a:cubicBezTo>
                <a:cubicBezTo>
                  <a:pt x="12557" y="7668"/>
                  <a:pt x="12431" y="7334"/>
                  <a:pt x="12311" y="6994"/>
                </a:cubicBezTo>
                <a:cubicBezTo>
                  <a:pt x="12292" y="6937"/>
                  <a:pt x="12261" y="6880"/>
                  <a:pt x="12273" y="6786"/>
                </a:cubicBezTo>
                <a:close/>
                <a:moveTo>
                  <a:pt x="4341" y="10768"/>
                </a:moveTo>
                <a:cubicBezTo>
                  <a:pt x="4398" y="10805"/>
                  <a:pt x="4455" y="10837"/>
                  <a:pt x="4505" y="10875"/>
                </a:cubicBezTo>
                <a:cubicBezTo>
                  <a:pt x="4757" y="11045"/>
                  <a:pt x="5022" y="11190"/>
                  <a:pt x="5299" y="11316"/>
                </a:cubicBezTo>
                <a:cubicBezTo>
                  <a:pt x="5998" y="11618"/>
                  <a:pt x="6729" y="11826"/>
                  <a:pt x="7491" y="11914"/>
                </a:cubicBezTo>
                <a:cubicBezTo>
                  <a:pt x="7819" y="11946"/>
                  <a:pt x="8153" y="11977"/>
                  <a:pt x="8480" y="12015"/>
                </a:cubicBezTo>
                <a:cubicBezTo>
                  <a:pt x="9142" y="12091"/>
                  <a:pt x="9797" y="12210"/>
                  <a:pt x="10427" y="12425"/>
                </a:cubicBezTo>
                <a:cubicBezTo>
                  <a:pt x="11183" y="12677"/>
                  <a:pt x="11870" y="13048"/>
                  <a:pt x="12500" y="13540"/>
                </a:cubicBezTo>
                <a:cubicBezTo>
                  <a:pt x="12695" y="13697"/>
                  <a:pt x="12865" y="13867"/>
                  <a:pt x="12941" y="14119"/>
                </a:cubicBezTo>
                <a:cubicBezTo>
                  <a:pt x="12966" y="14189"/>
                  <a:pt x="13010" y="14252"/>
                  <a:pt x="13036" y="14321"/>
                </a:cubicBezTo>
                <a:cubicBezTo>
                  <a:pt x="13054" y="14353"/>
                  <a:pt x="13086" y="14390"/>
                  <a:pt x="13023" y="14434"/>
                </a:cubicBezTo>
                <a:cubicBezTo>
                  <a:pt x="12979" y="14397"/>
                  <a:pt x="12922" y="14365"/>
                  <a:pt x="12878" y="14321"/>
                </a:cubicBezTo>
                <a:cubicBezTo>
                  <a:pt x="12582" y="14082"/>
                  <a:pt x="12254" y="13886"/>
                  <a:pt x="11908" y="13735"/>
                </a:cubicBezTo>
                <a:cubicBezTo>
                  <a:pt x="11492" y="13552"/>
                  <a:pt x="11070" y="13420"/>
                  <a:pt x="10629" y="13344"/>
                </a:cubicBezTo>
                <a:cubicBezTo>
                  <a:pt x="10289" y="13281"/>
                  <a:pt x="9955" y="13231"/>
                  <a:pt x="9615" y="13181"/>
                </a:cubicBezTo>
                <a:cubicBezTo>
                  <a:pt x="8909" y="13080"/>
                  <a:pt x="8203" y="12985"/>
                  <a:pt x="7510" y="12834"/>
                </a:cubicBezTo>
                <a:cubicBezTo>
                  <a:pt x="7082" y="12740"/>
                  <a:pt x="6660" y="12620"/>
                  <a:pt x="6256" y="12450"/>
                </a:cubicBezTo>
                <a:cubicBezTo>
                  <a:pt x="5746" y="12236"/>
                  <a:pt x="5267" y="11971"/>
                  <a:pt x="4852" y="11593"/>
                </a:cubicBezTo>
                <a:cubicBezTo>
                  <a:pt x="4675" y="11436"/>
                  <a:pt x="4524" y="11253"/>
                  <a:pt x="4398" y="11051"/>
                </a:cubicBezTo>
                <a:cubicBezTo>
                  <a:pt x="4347" y="10969"/>
                  <a:pt x="4303" y="10887"/>
                  <a:pt x="4341" y="10768"/>
                </a:cubicBezTo>
                <a:close/>
                <a:moveTo>
                  <a:pt x="14907" y="10850"/>
                </a:moveTo>
                <a:cubicBezTo>
                  <a:pt x="15026" y="10862"/>
                  <a:pt x="15058" y="10944"/>
                  <a:pt x="15077" y="11026"/>
                </a:cubicBezTo>
                <a:cubicBezTo>
                  <a:pt x="15171" y="11429"/>
                  <a:pt x="15234" y="11826"/>
                  <a:pt x="15222" y="12236"/>
                </a:cubicBezTo>
                <a:cubicBezTo>
                  <a:pt x="15203" y="12683"/>
                  <a:pt x="15140" y="13124"/>
                  <a:pt x="15014" y="13552"/>
                </a:cubicBezTo>
                <a:cubicBezTo>
                  <a:pt x="14774" y="14384"/>
                  <a:pt x="14522" y="15209"/>
                  <a:pt x="14277" y="16028"/>
                </a:cubicBezTo>
                <a:cubicBezTo>
                  <a:pt x="14264" y="16053"/>
                  <a:pt x="14221" y="16066"/>
                  <a:pt x="14196" y="16085"/>
                </a:cubicBezTo>
                <a:lnTo>
                  <a:pt x="14196" y="16085"/>
                </a:lnTo>
                <a:cubicBezTo>
                  <a:pt x="14246" y="15640"/>
                  <a:pt x="14328" y="15207"/>
                  <a:pt x="14434" y="14775"/>
                </a:cubicBezTo>
                <a:cubicBezTo>
                  <a:pt x="14529" y="14371"/>
                  <a:pt x="14630" y="13968"/>
                  <a:pt x="14730" y="13565"/>
                </a:cubicBezTo>
                <a:cubicBezTo>
                  <a:pt x="14774" y="13389"/>
                  <a:pt x="14825" y="13212"/>
                  <a:pt x="14863" y="13036"/>
                </a:cubicBezTo>
                <a:cubicBezTo>
                  <a:pt x="15014" y="12355"/>
                  <a:pt x="15077" y="11675"/>
                  <a:pt x="14907" y="10982"/>
                </a:cubicBezTo>
                <a:cubicBezTo>
                  <a:pt x="14894" y="10944"/>
                  <a:pt x="14907" y="10894"/>
                  <a:pt x="14907" y="10850"/>
                </a:cubicBezTo>
                <a:close/>
                <a:moveTo>
                  <a:pt x="14195" y="16086"/>
                </a:moveTo>
                <a:cubicBezTo>
                  <a:pt x="14208" y="16098"/>
                  <a:pt x="14226" y="16104"/>
                  <a:pt x="14233" y="16117"/>
                </a:cubicBezTo>
                <a:cubicBezTo>
                  <a:pt x="14233" y="16129"/>
                  <a:pt x="14226" y="16142"/>
                  <a:pt x="14220" y="16154"/>
                </a:cubicBezTo>
                <a:cubicBezTo>
                  <a:pt x="14214" y="16148"/>
                  <a:pt x="14214" y="16142"/>
                  <a:pt x="14207" y="16135"/>
                </a:cubicBezTo>
                <a:cubicBezTo>
                  <a:pt x="14201" y="16123"/>
                  <a:pt x="14201" y="16104"/>
                  <a:pt x="14195" y="16091"/>
                </a:cubicBezTo>
                <a:cubicBezTo>
                  <a:pt x="14195" y="16089"/>
                  <a:pt x="14195" y="16088"/>
                  <a:pt x="14195" y="16086"/>
                </a:cubicBezTo>
                <a:close/>
                <a:moveTo>
                  <a:pt x="13464" y="9174"/>
                </a:moveTo>
                <a:cubicBezTo>
                  <a:pt x="13496" y="9218"/>
                  <a:pt x="13533" y="9262"/>
                  <a:pt x="13559" y="9312"/>
                </a:cubicBezTo>
                <a:cubicBezTo>
                  <a:pt x="13817" y="9816"/>
                  <a:pt x="14163" y="10245"/>
                  <a:pt x="14623" y="10591"/>
                </a:cubicBezTo>
                <a:cubicBezTo>
                  <a:pt x="14705" y="10654"/>
                  <a:pt x="14743" y="10730"/>
                  <a:pt x="14762" y="10824"/>
                </a:cubicBezTo>
                <a:cubicBezTo>
                  <a:pt x="14882" y="11322"/>
                  <a:pt x="14938" y="11820"/>
                  <a:pt x="14863" y="12324"/>
                </a:cubicBezTo>
                <a:cubicBezTo>
                  <a:pt x="14819" y="12639"/>
                  <a:pt x="14756" y="12954"/>
                  <a:pt x="14686" y="13269"/>
                </a:cubicBezTo>
                <a:cubicBezTo>
                  <a:pt x="14604" y="13622"/>
                  <a:pt x="14504" y="13968"/>
                  <a:pt x="14422" y="14321"/>
                </a:cubicBezTo>
                <a:cubicBezTo>
                  <a:pt x="14283" y="14907"/>
                  <a:pt x="14132" y="15499"/>
                  <a:pt x="14088" y="16104"/>
                </a:cubicBezTo>
                <a:cubicBezTo>
                  <a:pt x="14081" y="16129"/>
                  <a:pt x="14063" y="16148"/>
                  <a:pt x="14037" y="16205"/>
                </a:cubicBezTo>
                <a:cubicBezTo>
                  <a:pt x="14006" y="16129"/>
                  <a:pt x="13981" y="16079"/>
                  <a:pt x="13962" y="16035"/>
                </a:cubicBezTo>
                <a:cubicBezTo>
                  <a:pt x="13792" y="15487"/>
                  <a:pt x="13584" y="14957"/>
                  <a:pt x="13351" y="14441"/>
                </a:cubicBezTo>
                <a:cubicBezTo>
                  <a:pt x="13262" y="14245"/>
                  <a:pt x="13212" y="14044"/>
                  <a:pt x="13199" y="13836"/>
                </a:cubicBezTo>
                <a:cubicBezTo>
                  <a:pt x="13187" y="13552"/>
                  <a:pt x="13168" y="13269"/>
                  <a:pt x="13193" y="12985"/>
                </a:cubicBezTo>
                <a:cubicBezTo>
                  <a:pt x="13225" y="12601"/>
                  <a:pt x="13300" y="12217"/>
                  <a:pt x="13357" y="11832"/>
                </a:cubicBezTo>
                <a:cubicBezTo>
                  <a:pt x="13407" y="11524"/>
                  <a:pt x="13470" y="11215"/>
                  <a:pt x="13514" y="10906"/>
                </a:cubicBezTo>
                <a:cubicBezTo>
                  <a:pt x="13577" y="10503"/>
                  <a:pt x="13571" y="10094"/>
                  <a:pt x="13514" y="9690"/>
                </a:cubicBezTo>
                <a:cubicBezTo>
                  <a:pt x="13489" y="9520"/>
                  <a:pt x="13458" y="9350"/>
                  <a:pt x="13426" y="9186"/>
                </a:cubicBezTo>
                <a:cubicBezTo>
                  <a:pt x="13439" y="9180"/>
                  <a:pt x="13451" y="9180"/>
                  <a:pt x="13464" y="9174"/>
                </a:cubicBezTo>
                <a:close/>
                <a:moveTo>
                  <a:pt x="4398" y="11278"/>
                </a:moveTo>
                <a:cubicBezTo>
                  <a:pt x="4448" y="11328"/>
                  <a:pt x="4480" y="11360"/>
                  <a:pt x="4505" y="11391"/>
                </a:cubicBezTo>
                <a:cubicBezTo>
                  <a:pt x="4744" y="11681"/>
                  <a:pt x="5028" y="11914"/>
                  <a:pt x="5343" y="12110"/>
                </a:cubicBezTo>
                <a:cubicBezTo>
                  <a:pt x="5708" y="12336"/>
                  <a:pt x="6093" y="12525"/>
                  <a:pt x="6496" y="12670"/>
                </a:cubicBezTo>
                <a:cubicBezTo>
                  <a:pt x="6962" y="12834"/>
                  <a:pt x="7441" y="12954"/>
                  <a:pt x="7926" y="13036"/>
                </a:cubicBezTo>
                <a:cubicBezTo>
                  <a:pt x="8518" y="13137"/>
                  <a:pt x="9111" y="13212"/>
                  <a:pt x="9696" y="13307"/>
                </a:cubicBezTo>
                <a:cubicBezTo>
                  <a:pt x="10100" y="13376"/>
                  <a:pt x="10503" y="13439"/>
                  <a:pt x="10900" y="13521"/>
                </a:cubicBezTo>
                <a:cubicBezTo>
                  <a:pt x="11404" y="13628"/>
                  <a:pt x="11883" y="13817"/>
                  <a:pt x="12330" y="14082"/>
                </a:cubicBezTo>
                <a:cubicBezTo>
                  <a:pt x="12664" y="14283"/>
                  <a:pt x="12973" y="14516"/>
                  <a:pt x="13212" y="14831"/>
                </a:cubicBezTo>
                <a:cubicBezTo>
                  <a:pt x="13256" y="14894"/>
                  <a:pt x="13307" y="14951"/>
                  <a:pt x="13332" y="15020"/>
                </a:cubicBezTo>
                <a:cubicBezTo>
                  <a:pt x="13483" y="15411"/>
                  <a:pt x="13622" y="15808"/>
                  <a:pt x="13766" y="16198"/>
                </a:cubicBezTo>
                <a:cubicBezTo>
                  <a:pt x="13779" y="16230"/>
                  <a:pt x="13785" y="16274"/>
                  <a:pt x="13716" y="16293"/>
                </a:cubicBezTo>
                <a:cubicBezTo>
                  <a:pt x="13672" y="16249"/>
                  <a:pt x="13615" y="16198"/>
                  <a:pt x="13559" y="16154"/>
                </a:cubicBezTo>
                <a:cubicBezTo>
                  <a:pt x="13244" y="15877"/>
                  <a:pt x="12897" y="15644"/>
                  <a:pt x="12525" y="15455"/>
                </a:cubicBezTo>
                <a:cubicBezTo>
                  <a:pt x="11794" y="15077"/>
                  <a:pt x="11020" y="14869"/>
                  <a:pt x="10213" y="14800"/>
                </a:cubicBezTo>
                <a:cubicBezTo>
                  <a:pt x="9930" y="14775"/>
                  <a:pt x="9640" y="14762"/>
                  <a:pt x="9356" y="14743"/>
                </a:cubicBezTo>
                <a:cubicBezTo>
                  <a:pt x="8569" y="14699"/>
                  <a:pt x="7787" y="14592"/>
                  <a:pt x="7038" y="14346"/>
                </a:cubicBezTo>
                <a:cubicBezTo>
                  <a:pt x="6742" y="14252"/>
                  <a:pt x="6445" y="14145"/>
                  <a:pt x="6168" y="14000"/>
                </a:cubicBezTo>
                <a:cubicBezTo>
                  <a:pt x="5198" y="13483"/>
                  <a:pt x="4574" y="12702"/>
                  <a:pt x="4379" y="11606"/>
                </a:cubicBezTo>
                <a:cubicBezTo>
                  <a:pt x="4360" y="11499"/>
                  <a:pt x="4347" y="11404"/>
                  <a:pt x="4398" y="11278"/>
                </a:cubicBezTo>
                <a:close/>
                <a:moveTo>
                  <a:pt x="4291" y="11946"/>
                </a:moveTo>
                <a:cubicBezTo>
                  <a:pt x="4373" y="11977"/>
                  <a:pt x="4366" y="12047"/>
                  <a:pt x="4385" y="12091"/>
                </a:cubicBezTo>
                <a:cubicBezTo>
                  <a:pt x="4436" y="12229"/>
                  <a:pt x="4473" y="12368"/>
                  <a:pt x="4536" y="12494"/>
                </a:cubicBezTo>
                <a:cubicBezTo>
                  <a:pt x="4864" y="13187"/>
                  <a:pt x="5381" y="13697"/>
                  <a:pt x="6042" y="14069"/>
                </a:cubicBezTo>
                <a:cubicBezTo>
                  <a:pt x="6326" y="14227"/>
                  <a:pt x="6628" y="14346"/>
                  <a:pt x="6937" y="14441"/>
                </a:cubicBezTo>
                <a:cubicBezTo>
                  <a:pt x="7718" y="14693"/>
                  <a:pt x="8525" y="14812"/>
                  <a:pt x="9344" y="14863"/>
                </a:cubicBezTo>
                <a:cubicBezTo>
                  <a:pt x="9665" y="14882"/>
                  <a:pt x="9986" y="14894"/>
                  <a:pt x="10308" y="14926"/>
                </a:cubicBezTo>
                <a:cubicBezTo>
                  <a:pt x="11316" y="15027"/>
                  <a:pt x="12248" y="15348"/>
                  <a:pt x="13086" y="15928"/>
                </a:cubicBezTo>
                <a:cubicBezTo>
                  <a:pt x="13325" y="16098"/>
                  <a:pt x="13559" y="16280"/>
                  <a:pt x="13754" y="16507"/>
                </a:cubicBezTo>
                <a:cubicBezTo>
                  <a:pt x="13836" y="16608"/>
                  <a:pt x="13924" y="16709"/>
                  <a:pt x="13955" y="16841"/>
                </a:cubicBezTo>
                <a:cubicBezTo>
                  <a:pt x="14031" y="17144"/>
                  <a:pt x="14113" y="17446"/>
                  <a:pt x="14195" y="17774"/>
                </a:cubicBezTo>
                <a:cubicBezTo>
                  <a:pt x="14138" y="17761"/>
                  <a:pt x="14132" y="17761"/>
                  <a:pt x="14126" y="17755"/>
                </a:cubicBezTo>
                <a:cubicBezTo>
                  <a:pt x="14100" y="17736"/>
                  <a:pt x="14081" y="17717"/>
                  <a:pt x="14063" y="17698"/>
                </a:cubicBezTo>
                <a:cubicBezTo>
                  <a:pt x="13710" y="17238"/>
                  <a:pt x="13256" y="16898"/>
                  <a:pt x="12752" y="16627"/>
                </a:cubicBezTo>
                <a:cubicBezTo>
                  <a:pt x="11820" y="16123"/>
                  <a:pt x="10830" y="15827"/>
                  <a:pt x="9778" y="15707"/>
                </a:cubicBezTo>
                <a:cubicBezTo>
                  <a:pt x="9224" y="15644"/>
                  <a:pt x="8669" y="15575"/>
                  <a:pt x="8115" y="15499"/>
                </a:cubicBezTo>
                <a:cubicBezTo>
                  <a:pt x="7718" y="15442"/>
                  <a:pt x="7328" y="15361"/>
                  <a:pt x="6950" y="15241"/>
                </a:cubicBezTo>
                <a:cubicBezTo>
                  <a:pt x="6691" y="15159"/>
                  <a:pt x="6445" y="15058"/>
                  <a:pt x="6219" y="14920"/>
                </a:cubicBezTo>
                <a:cubicBezTo>
                  <a:pt x="5677" y="14579"/>
                  <a:pt x="5192" y="14170"/>
                  <a:pt x="4782" y="13678"/>
                </a:cubicBezTo>
                <a:cubicBezTo>
                  <a:pt x="4499" y="13344"/>
                  <a:pt x="4291" y="12960"/>
                  <a:pt x="4146" y="12544"/>
                </a:cubicBezTo>
                <a:cubicBezTo>
                  <a:pt x="4127" y="12481"/>
                  <a:pt x="4114" y="12412"/>
                  <a:pt x="4114" y="12349"/>
                </a:cubicBezTo>
                <a:cubicBezTo>
                  <a:pt x="4114" y="12318"/>
                  <a:pt x="4133" y="12280"/>
                  <a:pt x="4152" y="12242"/>
                </a:cubicBezTo>
                <a:cubicBezTo>
                  <a:pt x="4203" y="12147"/>
                  <a:pt x="4221" y="12034"/>
                  <a:pt x="4291" y="11946"/>
                </a:cubicBezTo>
                <a:close/>
                <a:moveTo>
                  <a:pt x="15228" y="11064"/>
                </a:moveTo>
                <a:cubicBezTo>
                  <a:pt x="15291" y="11095"/>
                  <a:pt x="15335" y="11114"/>
                  <a:pt x="15367" y="11139"/>
                </a:cubicBezTo>
                <a:cubicBezTo>
                  <a:pt x="15499" y="11234"/>
                  <a:pt x="15625" y="11335"/>
                  <a:pt x="15764" y="11423"/>
                </a:cubicBezTo>
                <a:cubicBezTo>
                  <a:pt x="15890" y="11505"/>
                  <a:pt x="15953" y="11618"/>
                  <a:pt x="15997" y="11763"/>
                </a:cubicBezTo>
                <a:cubicBezTo>
                  <a:pt x="16066" y="11958"/>
                  <a:pt x="16104" y="12166"/>
                  <a:pt x="16123" y="12374"/>
                </a:cubicBezTo>
                <a:cubicBezTo>
                  <a:pt x="16186" y="13137"/>
                  <a:pt x="16066" y="13867"/>
                  <a:pt x="15776" y="14573"/>
                </a:cubicBezTo>
                <a:cubicBezTo>
                  <a:pt x="15562" y="15102"/>
                  <a:pt x="15316" y="15613"/>
                  <a:pt x="15052" y="16123"/>
                </a:cubicBezTo>
                <a:cubicBezTo>
                  <a:pt x="14793" y="16621"/>
                  <a:pt x="14611" y="17150"/>
                  <a:pt x="14548" y="17711"/>
                </a:cubicBezTo>
                <a:cubicBezTo>
                  <a:pt x="14541" y="17755"/>
                  <a:pt x="14529" y="17799"/>
                  <a:pt x="14510" y="17868"/>
                </a:cubicBezTo>
                <a:cubicBezTo>
                  <a:pt x="14478" y="17824"/>
                  <a:pt x="14453" y="17805"/>
                  <a:pt x="14447" y="17780"/>
                </a:cubicBezTo>
                <a:cubicBezTo>
                  <a:pt x="14340" y="17427"/>
                  <a:pt x="14277" y="17068"/>
                  <a:pt x="14308" y="16690"/>
                </a:cubicBezTo>
                <a:cubicBezTo>
                  <a:pt x="14340" y="16350"/>
                  <a:pt x="14390" y="16009"/>
                  <a:pt x="14491" y="15682"/>
                </a:cubicBezTo>
                <a:cubicBezTo>
                  <a:pt x="14598" y="15348"/>
                  <a:pt x="14711" y="15014"/>
                  <a:pt x="14812" y="14680"/>
                </a:cubicBezTo>
                <a:cubicBezTo>
                  <a:pt x="14951" y="14208"/>
                  <a:pt x="15089" y="13735"/>
                  <a:pt x="15203" y="13250"/>
                </a:cubicBezTo>
                <a:cubicBezTo>
                  <a:pt x="15360" y="12570"/>
                  <a:pt x="15405" y="11883"/>
                  <a:pt x="15228" y="11196"/>
                </a:cubicBezTo>
                <a:cubicBezTo>
                  <a:pt x="15215" y="11165"/>
                  <a:pt x="15228" y="11127"/>
                  <a:pt x="15228" y="11064"/>
                </a:cubicBezTo>
                <a:close/>
                <a:moveTo>
                  <a:pt x="16116" y="11719"/>
                </a:moveTo>
                <a:cubicBezTo>
                  <a:pt x="16236" y="11801"/>
                  <a:pt x="16299" y="11858"/>
                  <a:pt x="16368" y="11902"/>
                </a:cubicBezTo>
                <a:cubicBezTo>
                  <a:pt x="16526" y="11996"/>
                  <a:pt x="16595" y="12147"/>
                  <a:pt x="16633" y="12324"/>
                </a:cubicBezTo>
                <a:cubicBezTo>
                  <a:pt x="16677" y="12576"/>
                  <a:pt x="16709" y="12828"/>
                  <a:pt x="16709" y="13086"/>
                </a:cubicBezTo>
                <a:cubicBezTo>
                  <a:pt x="16696" y="14327"/>
                  <a:pt x="16375" y="15487"/>
                  <a:pt x="15720" y="16545"/>
                </a:cubicBezTo>
                <a:cubicBezTo>
                  <a:pt x="15587" y="16753"/>
                  <a:pt x="15455" y="16961"/>
                  <a:pt x="15316" y="17169"/>
                </a:cubicBezTo>
                <a:cubicBezTo>
                  <a:pt x="15071" y="17540"/>
                  <a:pt x="14863" y="17937"/>
                  <a:pt x="14743" y="18372"/>
                </a:cubicBezTo>
                <a:cubicBezTo>
                  <a:pt x="14737" y="18410"/>
                  <a:pt x="14705" y="18441"/>
                  <a:pt x="14667" y="18517"/>
                </a:cubicBezTo>
                <a:cubicBezTo>
                  <a:pt x="14655" y="18435"/>
                  <a:pt x="14642" y="18397"/>
                  <a:pt x="14642" y="18366"/>
                </a:cubicBezTo>
                <a:cubicBezTo>
                  <a:pt x="14611" y="17736"/>
                  <a:pt x="14724" y="17131"/>
                  <a:pt x="14976" y="16558"/>
                </a:cubicBezTo>
                <a:cubicBezTo>
                  <a:pt x="15071" y="16343"/>
                  <a:pt x="15184" y="16135"/>
                  <a:pt x="15285" y="15921"/>
                </a:cubicBezTo>
                <a:cubicBezTo>
                  <a:pt x="15493" y="15474"/>
                  <a:pt x="15713" y="15027"/>
                  <a:pt x="15896" y="14573"/>
                </a:cubicBezTo>
                <a:cubicBezTo>
                  <a:pt x="16261" y="13666"/>
                  <a:pt x="16362" y="12740"/>
                  <a:pt x="16116" y="11719"/>
                </a:cubicBezTo>
                <a:close/>
                <a:moveTo>
                  <a:pt x="16791" y="12280"/>
                </a:moveTo>
                <a:cubicBezTo>
                  <a:pt x="16879" y="12355"/>
                  <a:pt x="16961" y="12425"/>
                  <a:pt x="17043" y="12500"/>
                </a:cubicBezTo>
                <a:cubicBezTo>
                  <a:pt x="17112" y="12570"/>
                  <a:pt x="17181" y="12633"/>
                  <a:pt x="17238" y="12708"/>
                </a:cubicBezTo>
                <a:cubicBezTo>
                  <a:pt x="17269" y="12740"/>
                  <a:pt x="17282" y="12790"/>
                  <a:pt x="17282" y="12834"/>
                </a:cubicBezTo>
                <a:cubicBezTo>
                  <a:pt x="17288" y="12998"/>
                  <a:pt x="17301" y="13162"/>
                  <a:pt x="17295" y="13319"/>
                </a:cubicBezTo>
                <a:cubicBezTo>
                  <a:pt x="17244" y="14630"/>
                  <a:pt x="16828" y="15814"/>
                  <a:pt x="16066" y="16873"/>
                </a:cubicBezTo>
                <a:cubicBezTo>
                  <a:pt x="15927" y="17068"/>
                  <a:pt x="15783" y="17257"/>
                  <a:pt x="15644" y="17446"/>
                </a:cubicBezTo>
                <a:cubicBezTo>
                  <a:pt x="15291" y="17944"/>
                  <a:pt x="14970" y="18460"/>
                  <a:pt x="14806" y="19059"/>
                </a:cubicBezTo>
                <a:cubicBezTo>
                  <a:pt x="14800" y="19084"/>
                  <a:pt x="14781" y="19109"/>
                  <a:pt x="14768" y="19134"/>
                </a:cubicBezTo>
                <a:cubicBezTo>
                  <a:pt x="14756" y="19128"/>
                  <a:pt x="14737" y="19128"/>
                  <a:pt x="14724" y="19128"/>
                </a:cubicBezTo>
                <a:cubicBezTo>
                  <a:pt x="14730" y="19071"/>
                  <a:pt x="14724" y="19015"/>
                  <a:pt x="14737" y="18964"/>
                </a:cubicBezTo>
                <a:cubicBezTo>
                  <a:pt x="14819" y="18410"/>
                  <a:pt x="14995" y="17893"/>
                  <a:pt x="15297" y="17421"/>
                </a:cubicBezTo>
                <a:cubicBezTo>
                  <a:pt x="15461" y="17156"/>
                  <a:pt x="15638" y="16898"/>
                  <a:pt x="15801" y="16633"/>
                </a:cubicBezTo>
                <a:cubicBezTo>
                  <a:pt x="16261" y="15909"/>
                  <a:pt x="16557" y="15121"/>
                  <a:pt x="16709" y="14283"/>
                </a:cubicBezTo>
                <a:cubicBezTo>
                  <a:pt x="16822" y="13672"/>
                  <a:pt x="16872" y="13061"/>
                  <a:pt x="16765" y="12444"/>
                </a:cubicBezTo>
                <a:cubicBezTo>
                  <a:pt x="16759" y="12393"/>
                  <a:pt x="16721" y="12336"/>
                  <a:pt x="16791" y="12280"/>
                </a:cubicBezTo>
                <a:close/>
                <a:moveTo>
                  <a:pt x="4032" y="12551"/>
                </a:moveTo>
                <a:cubicBezTo>
                  <a:pt x="4058" y="12626"/>
                  <a:pt x="4077" y="12670"/>
                  <a:pt x="4095" y="12714"/>
                </a:cubicBezTo>
                <a:cubicBezTo>
                  <a:pt x="4310" y="13269"/>
                  <a:pt x="4631" y="13760"/>
                  <a:pt x="5072" y="14164"/>
                </a:cubicBezTo>
                <a:cubicBezTo>
                  <a:pt x="5267" y="14340"/>
                  <a:pt x="5469" y="14516"/>
                  <a:pt x="5677" y="14686"/>
                </a:cubicBezTo>
                <a:cubicBezTo>
                  <a:pt x="6118" y="15046"/>
                  <a:pt x="6616" y="15298"/>
                  <a:pt x="7170" y="15424"/>
                </a:cubicBezTo>
                <a:cubicBezTo>
                  <a:pt x="7567" y="15512"/>
                  <a:pt x="7970" y="15594"/>
                  <a:pt x="8373" y="15650"/>
                </a:cubicBezTo>
                <a:cubicBezTo>
                  <a:pt x="8896" y="15732"/>
                  <a:pt x="9426" y="15783"/>
                  <a:pt x="9955" y="15852"/>
                </a:cubicBezTo>
                <a:cubicBezTo>
                  <a:pt x="10963" y="15972"/>
                  <a:pt x="11914" y="16287"/>
                  <a:pt x="12802" y="16784"/>
                </a:cubicBezTo>
                <a:cubicBezTo>
                  <a:pt x="13363" y="17099"/>
                  <a:pt x="13848" y="17503"/>
                  <a:pt x="14170" y="18076"/>
                </a:cubicBezTo>
                <a:cubicBezTo>
                  <a:pt x="14245" y="18208"/>
                  <a:pt x="14321" y="18347"/>
                  <a:pt x="14346" y="18492"/>
                </a:cubicBezTo>
                <a:cubicBezTo>
                  <a:pt x="14441" y="18964"/>
                  <a:pt x="14510" y="19443"/>
                  <a:pt x="14592" y="19922"/>
                </a:cubicBezTo>
                <a:cubicBezTo>
                  <a:pt x="14598" y="19960"/>
                  <a:pt x="14592" y="19998"/>
                  <a:pt x="14535" y="19998"/>
                </a:cubicBezTo>
                <a:cubicBezTo>
                  <a:pt x="14485" y="19947"/>
                  <a:pt x="14434" y="19890"/>
                  <a:pt x="14390" y="19834"/>
                </a:cubicBezTo>
                <a:cubicBezTo>
                  <a:pt x="13949" y="19267"/>
                  <a:pt x="13414" y="18800"/>
                  <a:pt x="12802" y="18422"/>
                </a:cubicBezTo>
                <a:cubicBezTo>
                  <a:pt x="11971" y="17906"/>
                  <a:pt x="11076" y="17591"/>
                  <a:pt x="10093" y="17572"/>
                </a:cubicBezTo>
                <a:cubicBezTo>
                  <a:pt x="9930" y="17572"/>
                  <a:pt x="9772" y="17559"/>
                  <a:pt x="9608" y="17553"/>
                </a:cubicBezTo>
                <a:cubicBezTo>
                  <a:pt x="8890" y="17515"/>
                  <a:pt x="8172" y="17421"/>
                  <a:pt x="7472" y="17232"/>
                </a:cubicBezTo>
                <a:cubicBezTo>
                  <a:pt x="6508" y="16967"/>
                  <a:pt x="5683" y="16469"/>
                  <a:pt x="4971" y="15770"/>
                </a:cubicBezTo>
                <a:cubicBezTo>
                  <a:pt x="4404" y="15203"/>
                  <a:pt x="4045" y="14523"/>
                  <a:pt x="3919" y="13729"/>
                </a:cubicBezTo>
                <a:cubicBezTo>
                  <a:pt x="3875" y="13439"/>
                  <a:pt x="3862" y="13143"/>
                  <a:pt x="3881" y="12853"/>
                </a:cubicBezTo>
                <a:cubicBezTo>
                  <a:pt x="3894" y="12746"/>
                  <a:pt x="3900" y="12645"/>
                  <a:pt x="4032" y="12551"/>
                </a:cubicBezTo>
                <a:close/>
                <a:moveTo>
                  <a:pt x="17440" y="12941"/>
                </a:moveTo>
                <a:cubicBezTo>
                  <a:pt x="17723" y="13200"/>
                  <a:pt x="17881" y="13496"/>
                  <a:pt x="17918" y="13867"/>
                </a:cubicBezTo>
                <a:cubicBezTo>
                  <a:pt x="18032" y="14901"/>
                  <a:pt x="17855" y="15871"/>
                  <a:pt x="17377" y="16784"/>
                </a:cubicBezTo>
                <a:cubicBezTo>
                  <a:pt x="17162" y="17194"/>
                  <a:pt x="16898" y="17566"/>
                  <a:pt x="16627" y="17931"/>
                </a:cubicBezTo>
                <a:cubicBezTo>
                  <a:pt x="16413" y="18221"/>
                  <a:pt x="16192" y="18504"/>
                  <a:pt x="15990" y="18807"/>
                </a:cubicBezTo>
                <a:cubicBezTo>
                  <a:pt x="15581" y="19412"/>
                  <a:pt x="15228" y="20048"/>
                  <a:pt x="15039" y="20766"/>
                </a:cubicBezTo>
                <a:cubicBezTo>
                  <a:pt x="15033" y="20791"/>
                  <a:pt x="15008" y="20817"/>
                  <a:pt x="14963" y="20886"/>
                </a:cubicBezTo>
                <a:cubicBezTo>
                  <a:pt x="14919" y="20533"/>
                  <a:pt x="14888" y="20231"/>
                  <a:pt x="14837" y="19935"/>
                </a:cubicBezTo>
                <a:cubicBezTo>
                  <a:pt x="14800" y="19701"/>
                  <a:pt x="14819" y="19481"/>
                  <a:pt x="14875" y="19254"/>
                </a:cubicBezTo>
                <a:cubicBezTo>
                  <a:pt x="14963" y="18901"/>
                  <a:pt x="15077" y="18561"/>
                  <a:pt x="15272" y="18252"/>
                </a:cubicBezTo>
                <a:cubicBezTo>
                  <a:pt x="15455" y="17956"/>
                  <a:pt x="15650" y="17666"/>
                  <a:pt x="15846" y="17370"/>
                </a:cubicBezTo>
                <a:cubicBezTo>
                  <a:pt x="15984" y="17169"/>
                  <a:pt x="16142" y="16980"/>
                  <a:pt x="16280" y="16772"/>
                </a:cubicBezTo>
                <a:cubicBezTo>
                  <a:pt x="16759" y="16060"/>
                  <a:pt x="17106" y="15279"/>
                  <a:pt x="17276" y="14434"/>
                </a:cubicBezTo>
                <a:cubicBezTo>
                  <a:pt x="17364" y="13993"/>
                  <a:pt x="17414" y="13552"/>
                  <a:pt x="17408" y="13105"/>
                </a:cubicBezTo>
                <a:cubicBezTo>
                  <a:pt x="17408" y="13055"/>
                  <a:pt x="17427" y="13004"/>
                  <a:pt x="17440" y="12941"/>
                </a:cubicBezTo>
                <a:close/>
                <a:moveTo>
                  <a:pt x="3744" y="13256"/>
                </a:moveTo>
                <a:cubicBezTo>
                  <a:pt x="3757" y="13366"/>
                  <a:pt x="3775" y="13475"/>
                  <a:pt x="3787" y="13584"/>
                </a:cubicBezTo>
                <a:cubicBezTo>
                  <a:pt x="3818" y="13943"/>
                  <a:pt x="3913" y="14296"/>
                  <a:pt x="4051" y="14630"/>
                </a:cubicBezTo>
                <a:cubicBezTo>
                  <a:pt x="4228" y="15052"/>
                  <a:pt x="4486" y="15430"/>
                  <a:pt x="4807" y="15757"/>
                </a:cubicBezTo>
                <a:cubicBezTo>
                  <a:pt x="5513" y="16495"/>
                  <a:pt x="6345" y="17024"/>
                  <a:pt x="7321" y="17307"/>
                </a:cubicBezTo>
                <a:cubicBezTo>
                  <a:pt x="7907" y="17477"/>
                  <a:pt x="8506" y="17578"/>
                  <a:pt x="9117" y="17635"/>
                </a:cubicBezTo>
                <a:cubicBezTo>
                  <a:pt x="9495" y="17666"/>
                  <a:pt x="9873" y="17679"/>
                  <a:pt x="10251" y="17698"/>
                </a:cubicBezTo>
                <a:cubicBezTo>
                  <a:pt x="10767" y="17723"/>
                  <a:pt x="11265" y="17824"/>
                  <a:pt x="11750" y="18019"/>
                </a:cubicBezTo>
                <a:cubicBezTo>
                  <a:pt x="12784" y="18435"/>
                  <a:pt x="13653" y="19071"/>
                  <a:pt x="14346" y="19953"/>
                </a:cubicBezTo>
                <a:cubicBezTo>
                  <a:pt x="14567" y="20231"/>
                  <a:pt x="14705" y="20533"/>
                  <a:pt x="14718" y="20886"/>
                </a:cubicBezTo>
                <a:cubicBezTo>
                  <a:pt x="14718" y="20917"/>
                  <a:pt x="14699" y="20949"/>
                  <a:pt x="14680" y="21012"/>
                </a:cubicBezTo>
                <a:cubicBezTo>
                  <a:pt x="14485" y="20665"/>
                  <a:pt x="14270" y="20376"/>
                  <a:pt x="14000" y="20136"/>
                </a:cubicBezTo>
                <a:cubicBezTo>
                  <a:pt x="13691" y="19853"/>
                  <a:pt x="13357" y="19607"/>
                  <a:pt x="12985" y="19405"/>
                </a:cubicBezTo>
                <a:cubicBezTo>
                  <a:pt x="12336" y="19040"/>
                  <a:pt x="11637" y="18800"/>
                  <a:pt x="10900" y="18674"/>
                </a:cubicBezTo>
                <a:cubicBezTo>
                  <a:pt x="10478" y="18599"/>
                  <a:pt x="10056" y="18542"/>
                  <a:pt x="9633" y="18485"/>
                </a:cubicBezTo>
                <a:cubicBezTo>
                  <a:pt x="9199" y="18435"/>
                  <a:pt x="8764" y="18391"/>
                  <a:pt x="8329" y="18334"/>
                </a:cubicBezTo>
                <a:cubicBezTo>
                  <a:pt x="7687" y="18259"/>
                  <a:pt x="7069" y="18082"/>
                  <a:pt x="6464" y="17837"/>
                </a:cubicBezTo>
                <a:cubicBezTo>
                  <a:pt x="5891" y="17603"/>
                  <a:pt x="5362" y="17301"/>
                  <a:pt x="4883" y="16892"/>
                </a:cubicBezTo>
                <a:cubicBezTo>
                  <a:pt x="3856" y="16016"/>
                  <a:pt x="3440" y="14529"/>
                  <a:pt x="3699" y="13332"/>
                </a:cubicBezTo>
                <a:cubicBezTo>
                  <a:pt x="3704" y="13303"/>
                  <a:pt x="3726" y="13279"/>
                  <a:pt x="3744" y="13256"/>
                </a:cubicBezTo>
                <a:close/>
                <a:moveTo>
                  <a:pt x="18095" y="13836"/>
                </a:moveTo>
                <a:cubicBezTo>
                  <a:pt x="18189" y="13930"/>
                  <a:pt x="18208" y="14056"/>
                  <a:pt x="18221" y="14189"/>
                </a:cubicBezTo>
                <a:cubicBezTo>
                  <a:pt x="18378" y="15625"/>
                  <a:pt x="18070" y="16942"/>
                  <a:pt x="17295" y="18158"/>
                </a:cubicBezTo>
                <a:cubicBezTo>
                  <a:pt x="17068" y="18517"/>
                  <a:pt x="16797" y="18851"/>
                  <a:pt x="16520" y="19172"/>
                </a:cubicBezTo>
                <a:cubicBezTo>
                  <a:pt x="16287" y="19449"/>
                  <a:pt x="16053" y="19720"/>
                  <a:pt x="15827" y="20004"/>
                </a:cubicBezTo>
                <a:cubicBezTo>
                  <a:pt x="15518" y="20394"/>
                  <a:pt x="15297" y="20835"/>
                  <a:pt x="15152" y="21314"/>
                </a:cubicBezTo>
                <a:cubicBezTo>
                  <a:pt x="15134" y="21384"/>
                  <a:pt x="15102" y="21453"/>
                  <a:pt x="15064" y="21554"/>
                </a:cubicBezTo>
                <a:cubicBezTo>
                  <a:pt x="15014" y="21447"/>
                  <a:pt x="15026" y="21371"/>
                  <a:pt x="15039" y="21302"/>
                </a:cubicBezTo>
                <a:cubicBezTo>
                  <a:pt x="15140" y="20735"/>
                  <a:pt x="15316" y="20199"/>
                  <a:pt x="15587" y="19689"/>
                </a:cubicBezTo>
                <a:cubicBezTo>
                  <a:pt x="15871" y="19172"/>
                  <a:pt x="16205" y="18687"/>
                  <a:pt x="16551" y="18215"/>
                </a:cubicBezTo>
                <a:cubicBezTo>
                  <a:pt x="16791" y="17893"/>
                  <a:pt x="17030" y="17578"/>
                  <a:pt x="17244" y="17238"/>
                </a:cubicBezTo>
                <a:cubicBezTo>
                  <a:pt x="17881" y="16230"/>
                  <a:pt x="18170" y="15127"/>
                  <a:pt x="18038" y="13930"/>
                </a:cubicBezTo>
                <a:cubicBezTo>
                  <a:pt x="18038" y="13893"/>
                  <a:pt x="18019" y="13848"/>
                  <a:pt x="18095" y="13836"/>
                </a:cubicBezTo>
                <a:close/>
                <a:moveTo>
                  <a:pt x="3528" y="13270"/>
                </a:moveTo>
                <a:cubicBezTo>
                  <a:pt x="3537" y="13270"/>
                  <a:pt x="3548" y="13273"/>
                  <a:pt x="3560" y="13281"/>
                </a:cubicBezTo>
                <a:cubicBezTo>
                  <a:pt x="3566" y="13294"/>
                  <a:pt x="3573" y="13313"/>
                  <a:pt x="3573" y="13332"/>
                </a:cubicBezTo>
                <a:cubicBezTo>
                  <a:pt x="3566" y="13389"/>
                  <a:pt x="3560" y="13445"/>
                  <a:pt x="3554" y="13502"/>
                </a:cubicBezTo>
                <a:cubicBezTo>
                  <a:pt x="3472" y="13956"/>
                  <a:pt x="3491" y="14409"/>
                  <a:pt x="3591" y="14857"/>
                </a:cubicBezTo>
                <a:cubicBezTo>
                  <a:pt x="3768" y="15657"/>
                  <a:pt x="4121" y="16356"/>
                  <a:pt x="4738" y="16910"/>
                </a:cubicBezTo>
                <a:cubicBezTo>
                  <a:pt x="5091" y="17238"/>
                  <a:pt x="5475" y="17503"/>
                  <a:pt x="5910" y="17717"/>
                </a:cubicBezTo>
                <a:cubicBezTo>
                  <a:pt x="6779" y="18139"/>
                  <a:pt x="7693" y="18397"/>
                  <a:pt x="8657" y="18498"/>
                </a:cubicBezTo>
                <a:cubicBezTo>
                  <a:pt x="9262" y="18561"/>
                  <a:pt x="9867" y="18637"/>
                  <a:pt x="10471" y="18719"/>
                </a:cubicBezTo>
                <a:cubicBezTo>
                  <a:pt x="10875" y="18769"/>
                  <a:pt x="11272" y="18851"/>
                  <a:pt x="11662" y="18971"/>
                </a:cubicBezTo>
                <a:cubicBezTo>
                  <a:pt x="12456" y="19210"/>
                  <a:pt x="13181" y="19582"/>
                  <a:pt x="13811" y="20117"/>
                </a:cubicBezTo>
                <a:cubicBezTo>
                  <a:pt x="14170" y="20426"/>
                  <a:pt x="14453" y="20791"/>
                  <a:pt x="14648" y="21220"/>
                </a:cubicBezTo>
                <a:cubicBezTo>
                  <a:pt x="14768" y="21465"/>
                  <a:pt x="14837" y="21724"/>
                  <a:pt x="14812" y="22039"/>
                </a:cubicBezTo>
                <a:cubicBezTo>
                  <a:pt x="14762" y="22001"/>
                  <a:pt x="14756" y="22001"/>
                  <a:pt x="14749" y="21988"/>
                </a:cubicBezTo>
                <a:cubicBezTo>
                  <a:pt x="14724" y="21951"/>
                  <a:pt x="14699" y="21913"/>
                  <a:pt x="14674" y="21869"/>
                </a:cubicBezTo>
                <a:cubicBezTo>
                  <a:pt x="14403" y="21409"/>
                  <a:pt x="14081" y="20993"/>
                  <a:pt x="13666" y="20646"/>
                </a:cubicBezTo>
                <a:cubicBezTo>
                  <a:pt x="12947" y="20042"/>
                  <a:pt x="12122" y="19689"/>
                  <a:pt x="11202" y="19544"/>
                </a:cubicBezTo>
                <a:cubicBezTo>
                  <a:pt x="10912" y="19494"/>
                  <a:pt x="10616" y="19462"/>
                  <a:pt x="10326" y="19443"/>
                </a:cubicBezTo>
                <a:cubicBezTo>
                  <a:pt x="9873" y="19405"/>
                  <a:pt x="9419" y="19380"/>
                  <a:pt x="8966" y="19355"/>
                </a:cubicBezTo>
                <a:cubicBezTo>
                  <a:pt x="8424" y="19317"/>
                  <a:pt x="7888" y="19254"/>
                  <a:pt x="7359" y="19128"/>
                </a:cubicBezTo>
                <a:cubicBezTo>
                  <a:pt x="6162" y="18851"/>
                  <a:pt x="5122" y="18290"/>
                  <a:pt x="4259" y="17414"/>
                </a:cubicBezTo>
                <a:cubicBezTo>
                  <a:pt x="3938" y="17087"/>
                  <a:pt x="3680" y="16715"/>
                  <a:pt x="3497" y="16293"/>
                </a:cubicBezTo>
                <a:cubicBezTo>
                  <a:pt x="3138" y="15468"/>
                  <a:pt x="3119" y="14617"/>
                  <a:pt x="3270" y="13748"/>
                </a:cubicBezTo>
                <a:cubicBezTo>
                  <a:pt x="3302" y="13590"/>
                  <a:pt x="3358" y="13439"/>
                  <a:pt x="3472" y="13313"/>
                </a:cubicBezTo>
                <a:cubicBezTo>
                  <a:pt x="3486" y="13295"/>
                  <a:pt x="3503" y="13270"/>
                  <a:pt x="3528" y="13270"/>
                </a:cubicBezTo>
                <a:close/>
                <a:moveTo>
                  <a:pt x="3100" y="13918"/>
                </a:moveTo>
                <a:cubicBezTo>
                  <a:pt x="3144" y="13975"/>
                  <a:pt x="3106" y="14038"/>
                  <a:pt x="3100" y="14101"/>
                </a:cubicBezTo>
                <a:cubicBezTo>
                  <a:pt x="3094" y="14378"/>
                  <a:pt x="3069" y="14649"/>
                  <a:pt x="3075" y="14926"/>
                </a:cubicBezTo>
                <a:cubicBezTo>
                  <a:pt x="3094" y="15613"/>
                  <a:pt x="3289" y="16249"/>
                  <a:pt x="3654" y="16835"/>
                </a:cubicBezTo>
                <a:cubicBezTo>
                  <a:pt x="3906" y="17232"/>
                  <a:pt x="4221" y="17572"/>
                  <a:pt x="4581" y="17874"/>
                </a:cubicBezTo>
                <a:cubicBezTo>
                  <a:pt x="5475" y="18637"/>
                  <a:pt x="6515" y="19097"/>
                  <a:pt x="7668" y="19311"/>
                </a:cubicBezTo>
                <a:cubicBezTo>
                  <a:pt x="8266" y="19424"/>
                  <a:pt x="8871" y="19462"/>
                  <a:pt x="9476" y="19506"/>
                </a:cubicBezTo>
                <a:cubicBezTo>
                  <a:pt x="9930" y="19531"/>
                  <a:pt x="10383" y="19563"/>
                  <a:pt x="10837" y="19607"/>
                </a:cubicBezTo>
                <a:cubicBezTo>
                  <a:pt x="11347" y="19657"/>
                  <a:pt x="11845" y="19777"/>
                  <a:pt x="12324" y="19972"/>
                </a:cubicBezTo>
                <a:cubicBezTo>
                  <a:pt x="13439" y="20426"/>
                  <a:pt x="14252" y="21201"/>
                  <a:pt x="14762" y="22285"/>
                </a:cubicBezTo>
                <a:cubicBezTo>
                  <a:pt x="14819" y="22404"/>
                  <a:pt x="14863" y="22530"/>
                  <a:pt x="14863" y="22669"/>
                </a:cubicBezTo>
                <a:cubicBezTo>
                  <a:pt x="14869" y="22933"/>
                  <a:pt x="14875" y="23198"/>
                  <a:pt x="14875" y="23463"/>
                </a:cubicBezTo>
                <a:cubicBezTo>
                  <a:pt x="14875" y="23507"/>
                  <a:pt x="14850" y="23551"/>
                  <a:pt x="14837" y="23595"/>
                </a:cubicBezTo>
                <a:cubicBezTo>
                  <a:pt x="14837" y="23597"/>
                  <a:pt x="14837" y="23599"/>
                  <a:pt x="14838" y="23601"/>
                </a:cubicBezTo>
                <a:lnTo>
                  <a:pt x="14838" y="23601"/>
                </a:lnTo>
                <a:lnTo>
                  <a:pt x="14837" y="23601"/>
                </a:lnTo>
                <a:cubicBezTo>
                  <a:pt x="14819" y="23526"/>
                  <a:pt x="14800" y="23450"/>
                  <a:pt x="14787" y="23374"/>
                </a:cubicBezTo>
                <a:cubicBezTo>
                  <a:pt x="14693" y="22795"/>
                  <a:pt x="14466" y="22266"/>
                  <a:pt x="14144" y="21781"/>
                </a:cubicBezTo>
                <a:cubicBezTo>
                  <a:pt x="13779" y="21226"/>
                  <a:pt x="13300" y="20804"/>
                  <a:pt x="12689" y="20546"/>
                </a:cubicBezTo>
                <a:cubicBezTo>
                  <a:pt x="12292" y="20382"/>
                  <a:pt x="11883" y="20262"/>
                  <a:pt x="11454" y="20231"/>
                </a:cubicBezTo>
                <a:cubicBezTo>
                  <a:pt x="11209" y="20205"/>
                  <a:pt x="10963" y="20205"/>
                  <a:pt x="10717" y="20205"/>
                </a:cubicBezTo>
                <a:cubicBezTo>
                  <a:pt x="10284" y="20205"/>
                  <a:pt x="9850" y="20222"/>
                  <a:pt x="9417" y="20222"/>
                </a:cubicBezTo>
                <a:cubicBezTo>
                  <a:pt x="9308" y="20222"/>
                  <a:pt x="9200" y="20221"/>
                  <a:pt x="9092" y="20218"/>
                </a:cubicBezTo>
                <a:cubicBezTo>
                  <a:pt x="7113" y="20174"/>
                  <a:pt x="5393" y="19475"/>
                  <a:pt x="3900" y="18189"/>
                </a:cubicBezTo>
                <a:cubicBezTo>
                  <a:pt x="3560" y="17900"/>
                  <a:pt x="3264" y="17566"/>
                  <a:pt x="3012" y="17194"/>
                </a:cubicBezTo>
                <a:cubicBezTo>
                  <a:pt x="2747" y="16791"/>
                  <a:pt x="2565" y="16362"/>
                  <a:pt x="2520" y="15877"/>
                </a:cubicBezTo>
                <a:cubicBezTo>
                  <a:pt x="2451" y="15159"/>
                  <a:pt x="2665" y="14523"/>
                  <a:pt x="3050" y="13937"/>
                </a:cubicBezTo>
                <a:cubicBezTo>
                  <a:pt x="3056" y="13924"/>
                  <a:pt x="3081" y="13924"/>
                  <a:pt x="3100" y="13918"/>
                </a:cubicBezTo>
                <a:close/>
                <a:moveTo>
                  <a:pt x="18397" y="14466"/>
                </a:moveTo>
                <a:cubicBezTo>
                  <a:pt x="18416" y="14472"/>
                  <a:pt x="18435" y="14479"/>
                  <a:pt x="18441" y="14491"/>
                </a:cubicBezTo>
                <a:cubicBezTo>
                  <a:pt x="18781" y="15235"/>
                  <a:pt x="19002" y="16003"/>
                  <a:pt x="18996" y="16829"/>
                </a:cubicBezTo>
                <a:cubicBezTo>
                  <a:pt x="18996" y="17559"/>
                  <a:pt x="18813" y="18252"/>
                  <a:pt x="18529" y="18920"/>
                </a:cubicBezTo>
                <a:cubicBezTo>
                  <a:pt x="18259" y="19550"/>
                  <a:pt x="17918" y="20142"/>
                  <a:pt x="17534" y="20709"/>
                </a:cubicBezTo>
                <a:cubicBezTo>
                  <a:pt x="17194" y="21226"/>
                  <a:pt x="16847" y="21736"/>
                  <a:pt x="16513" y="22253"/>
                </a:cubicBezTo>
                <a:cubicBezTo>
                  <a:pt x="16028" y="23015"/>
                  <a:pt x="15644" y="23834"/>
                  <a:pt x="15266" y="24647"/>
                </a:cubicBezTo>
                <a:cubicBezTo>
                  <a:pt x="15228" y="24735"/>
                  <a:pt x="15190" y="24817"/>
                  <a:pt x="15121" y="24962"/>
                </a:cubicBezTo>
                <a:cubicBezTo>
                  <a:pt x="15108" y="24836"/>
                  <a:pt x="15096" y="24773"/>
                  <a:pt x="15096" y="24710"/>
                </a:cubicBezTo>
                <a:cubicBezTo>
                  <a:pt x="15140" y="23941"/>
                  <a:pt x="15127" y="23173"/>
                  <a:pt x="15102" y="22404"/>
                </a:cubicBezTo>
                <a:cubicBezTo>
                  <a:pt x="15096" y="22209"/>
                  <a:pt x="15115" y="22007"/>
                  <a:pt x="15146" y="21812"/>
                </a:cubicBezTo>
                <a:cubicBezTo>
                  <a:pt x="15260" y="21220"/>
                  <a:pt x="15480" y="20665"/>
                  <a:pt x="15846" y="20180"/>
                </a:cubicBezTo>
                <a:cubicBezTo>
                  <a:pt x="16003" y="19966"/>
                  <a:pt x="16173" y="19764"/>
                  <a:pt x="16343" y="19557"/>
                </a:cubicBezTo>
                <a:cubicBezTo>
                  <a:pt x="16564" y="19292"/>
                  <a:pt x="16791" y="19040"/>
                  <a:pt x="16998" y="18769"/>
                </a:cubicBezTo>
                <a:cubicBezTo>
                  <a:pt x="17950" y="17553"/>
                  <a:pt x="18441" y="16180"/>
                  <a:pt x="18372" y="14623"/>
                </a:cubicBezTo>
                <a:cubicBezTo>
                  <a:pt x="18366" y="14567"/>
                  <a:pt x="18347" y="14510"/>
                  <a:pt x="18397" y="14466"/>
                </a:cubicBezTo>
                <a:close/>
                <a:moveTo>
                  <a:pt x="479" y="1"/>
                </a:moveTo>
                <a:cubicBezTo>
                  <a:pt x="441" y="45"/>
                  <a:pt x="422" y="57"/>
                  <a:pt x="416" y="70"/>
                </a:cubicBezTo>
                <a:cubicBezTo>
                  <a:pt x="107" y="933"/>
                  <a:pt x="0" y="1821"/>
                  <a:pt x="76" y="2735"/>
                </a:cubicBezTo>
                <a:cubicBezTo>
                  <a:pt x="126" y="3333"/>
                  <a:pt x="340" y="3875"/>
                  <a:pt x="668" y="4379"/>
                </a:cubicBezTo>
                <a:cubicBezTo>
                  <a:pt x="813" y="4600"/>
                  <a:pt x="964" y="4820"/>
                  <a:pt x="1115" y="5041"/>
                </a:cubicBezTo>
                <a:cubicBezTo>
                  <a:pt x="1424" y="5501"/>
                  <a:pt x="1544" y="6005"/>
                  <a:pt x="1456" y="6559"/>
                </a:cubicBezTo>
                <a:cubicBezTo>
                  <a:pt x="1437" y="6673"/>
                  <a:pt x="1418" y="6780"/>
                  <a:pt x="1405" y="6893"/>
                </a:cubicBezTo>
                <a:cubicBezTo>
                  <a:pt x="1393" y="7006"/>
                  <a:pt x="1380" y="7120"/>
                  <a:pt x="1380" y="7233"/>
                </a:cubicBezTo>
                <a:cubicBezTo>
                  <a:pt x="1374" y="7712"/>
                  <a:pt x="1531" y="8134"/>
                  <a:pt x="1884" y="8462"/>
                </a:cubicBezTo>
                <a:cubicBezTo>
                  <a:pt x="2048" y="8619"/>
                  <a:pt x="2231" y="8758"/>
                  <a:pt x="2407" y="8897"/>
                </a:cubicBezTo>
                <a:cubicBezTo>
                  <a:pt x="2634" y="9073"/>
                  <a:pt x="2867" y="9237"/>
                  <a:pt x="3087" y="9413"/>
                </a:cubicBezTo>
                <a:cubicBezTo>
                  <a:pt x="3415" y="9678"/>
                  <a:pt x="3692" y="9993"/>
                  <a:pt x="3888" y="10371"/>
                </a:cubicBezTo>
                <a:cubicBezTo>
                  <a:pt x="4177" y="10950"/>
                  <a:pt x="4209" y="11536"/>
                  <a:pt x="3938" y="12129"/>
                </a:cubicBezTo>
                <a:cubicBezTo>
                  <a:pt x="3843" y="12324"/>
                  <a:pt x="3724" y="12507"/>
                  <a:pt x="3604" y="12689"/>
                </a:cubicBezTo>
                <a:cubicBezTo>
                  <a:pt x="3421" y="12966"/>
                  <a:pt x="3220" y="13231"/>
                  <a:pt x="3031" y="13508"/>
                </a:cubicBezTo>
                <a:cubicBezTo>
                  <a:pt x="2829" y="13804"/>
                  <a:pt x="2640" y="14113"/>
                  <a:pt x="2501" y="14447"/>
                </a:cubicBezTo>
                <a:cubicBezTo>
                  <a:pt x="2281" y="14976"/>
                  <a:pt x="2205" y="15524"/>
                  <a:pt x="2300" y="16091"/>
                </a:cubicBezTo>
                <a:cubicBezTo>
                  <a:pt x="2382" y="16570"/>
                  <a:pt x="2583" y="16999"/>
                  <a:pt x="2854" y="17396"/>
                </a:cubicBezTo>
                <a:cubicBezTo>
                  <a:pt x="3132" y="17792"/>
                  <a:pt x="3465" y="18152"/>
                  <a:pt x="3837" y="18460"/>
                </a:cubicBezTo>
                <a:cubicBezTo>
                  <a:pt x="5324" y="19695"/>
                  <a:pt x="7025" y="20394"/>
                  <a:pt x="8966" y="20457"/>
                </a:cubicBezTo>
                <a:cubicBezTo>
                  <a:pt x="9105" y="20460"/>
                  <a:pt x="9244" y="20462"/>
                  <a:pt x="9384" y="20462"/>
                </a:cubicBezTo>
                <a:cubicBezTo>
                  <a:pt x="9824" y="20462"/>
                  <a:pt x="10264" y="20450"/>
                  <a:pt x="10704" y="20445"/>
                </a:cubicBezTo>
                <a:cubicBezTo>
                  <a:pt x="10782" y="20443"/>
                  <a:pt x="10860" y="20442"/>
                  <a:pt x="10938" y="20442"/>
                </a:cubicBezTo>
                <a:cubicBezTo>
                  <a:pt x="11219" y="20442"/>
                  <a:pt x="11499" y="20456"/>
                  <a:pt x="11776" y="20520"/>
                </a:cubicBezTo>
                <a:cubicBezTo>
                  <a:pt x="12015" y="20577"/>
                  <a:pt x="12254" y="20646"/>
                  <a:pt x="12487" y="20728"/>
                </a:cubicBezTo>
                <a:cubicBezTo>
                  <a:pt x="13143" y="20974"/>
                  <a:pt x="13634" y="21415"/>
                  <a:pt x="14006" y="22007"/>
                </a:cubicBezTo>
                <a:cubicBezTo>
                  <a:pt x="14359" y="22574"/>
                  <a:pt x="14535" y="23198"/>
                  <a:pt x="14617" y="23860"/>
                </a:cubicBezTo>
                <a:cubicBezTo>
                  <a:pt x="14756" y="24950"/>
                  <a:pt x="14705" y="26033"/>
                  <a:pt x="14491" y="27117"/>
                </a:cubicBezTo>
                <a:cubicBezTo>
                  <a:pt x="14151" y="28862"/>
                  <a:pt x="13559" y="30519"/>
                  <a:pt x="12702" y="32075"/>
                </a:cubicBezTo>
                <a:cubicBezTo>
                  <a:pt x="12658" y="32151"/>
                  <a:pt x="12607" y="32220"/>
                  <a:pt x="12569" y="32296"/>
                </a:cubicBezTo>
                <a:cubicBezTo>
                  <a:pt x="12550" y="32327"/>
                  <a:pt x="12538" y="32371"/>
                  <a:pt x="12544" y="32403"/>
                </a:cubicBezTo>
                <a:cubicBezTo>
                  <a:pt x="12544" y="32434"/>
                  <a:pt x="12576" y="32478"/>
                  <a:pt x="12601" y="32491"/>
                </a:cubicBezTo>
                <a:cubicBezTo>
                  <a:pt x="12615" y="32498"/>
                  <a:pt x="12640" y="32503"/>
                  <a:pt x="12662" y="32503"/>
                </a:cubicBezTo>
                <a:cubicBezTo>
                  <a:pt x="12680" y="32503"/>
                  <a:pt x="12696" y="32499"/>
                  <a:pt x="12702" y="32491"/>
                </a:cubicBezTo>
                <a:cubicBezTo>
                  <a:pt x="12765" y="32422"/>
                  <a:pt x="12828" y="32346"/>
                  <a:pt x="12872" y="32264"/>
                </a:cubicBezTo>
                <a:cubicBezTo>
                  <a:pt x="13073" y="31880"/>
                  <a:pt x="13288" y="31495"/>
                  <a:pt x="13464" y="31099"/>
                </a:cubicBezTo>
                <a:cubicBezTo>
                  <a:pt x="13924" y="30103"/>
                  <a:pt x="14283" y="29070"/>
                  <a:pt x="14541" y="28005"/>
                </a:cubicBezTo>
                <a:cubicBezTo>
                  <a:pt x="14667" y="27482"/>
                  <a:pt x="14774" y="26953"/>
                  <a:pt x="14907" y="26424"/>
                </a:cubicBezTo>
                <a:cubicBezTo>
                  <a:pt x="15039" y="25901"/>
                  <a:pt x="15209" y="25384"/>
                  <a:pt x="15430" y="24893"/>
                </a:cubicBezTo>
                <a:cubicBezTo>
                  <a:pt x="15934" y="23752"/>
                  <a:pt x="16501" y="22650"/>
                  <a:pt x="17213" y="21623"/>
                </a:cubicBezTo>
                <a:cubicBezTo>
                  <a:pt x="17603" y="21062"/>
                  <a:pt x="17994" y="20495"/>
                  <a:pt x="18322" y="19897"/>
                </a:cubicBezTo>
                <a:cubicBezTo>
                  <a:pt x="18586" y="19399"/>
                  <a:pt x="18826" y="18895"/>
                  <a:pt x="18996" y="18359"/>
                </a:cubicBezTo>
                <a:cubicBezTo>
                  <a:pt x="19311" y="17370"/>
                  <a:pt x="19317" y="16381"/>
                  <a:pt x="19033" y="15386"/>
                </a:cubicBezTo>
                <a:cubicBezTo>
                  <a:pt x="18681" y="14151"/>
                  <a:pt x="18038" y="13092"/>
                  <a:pt x="17099" y="12217"/>
                </a:cubicBezTo>
                <a:cubicBezTo>
                  <a:pt x="16576" y="11732"/>
                  <a:pt x="16016" y="11303"/>
                  <a:pt x="15436" y="10881"/>
                </a:cubicBezTo>
                <a:cubicBezTo>
                  <a:pt x="15209" y="10724"/>
                  <a:pt x="14989" y="10560"/>
                  <a:pt x="14768" y="10396"/>
                </a:cubicBezTo>
                <a:cubicBezTo>
                  <a:pt x="14333" y="10075"/>
                  <a:pt x="14000" y="9665"/>
                  <a:pt x="13766" y="9174"/>
                </a:cubicBezTo>
                <a:cubicBezTo>
                  <a:pt x="13521" y="8670"/>
                  <a:pt x="13294" y="8159"/>
                  <a:pt x="13061" y="7649"/>
                </a:cubicBezTo>
                <a:cubicBezTo>
                  <a:pt x="12758" y="7000"/>
                  <a:pt x="12374" y="6402"/>
                  <a:pt x="11851" y="5904"/>
                </a:cubicBezTo>
                <a:cubicBezTo>
                  <a:pt x="11498" y="5570"/>
                  <a:pt x="11101" y="5299"/>
                  <a:pt x="10654" y="5097"/>
                </a:cubicBezTo>
                <a:cubicBezTo>
                  <a:pt x="9948" y="4770"/>
                  <a:pt x="9205" y="4600"/>
                  <a:pt x="8430" y="4530"/>
                </a:cubicBezTo>
                <a:cubicBezTo>
                  <a:pt x="8019" y="4496"/>
                  <a:pt x="7606" y="4486"/>
                  <a:pt x="7193" y="4486"/>
                </a:cubicBezTo>
                <a:cubicBezTo>
                  <a:pt x="6847" y="4486"/>
                  <a:pt x="6500" y="4493"/>
                  <a:pt x="6156" y="4499"/>
                </a:cubicBezTo>
                <a:cubicBezTo>
                  <a:pt x="5437" y="4518"/>
                  <a:pt x="4713" y="4530"/>
                  <a:pt x="3995" y="4530"/>
                </a:cubicBezTo>
                <a:cubicBezTo>
                  <a:pt x="3717" y="4530"/>
                  <a:pt x="3440" y="4505"/>
                  <a:pt x="3169" y="4467"/>
                </a:cubicBezTo>
                <a:cubicBezTo>
                  <a:pt x="2634" y="4398"/>
                  <a:pt x="2212" y="4140"/>
                  <a:pt x="1897" y="3692"/>
                </a:cubicBezTo>
                <a:cubicBezTo>
                  <a:pt x="1601" y="3283"/>
                  <a:pt x="1367" y="2836"/>
                  <a:pt x="1153" y="2382"/>
                </a:cubicBezTo>
                <a:cubicBezTo>
                  <a:pt x="813" y="1632"/>
                  <a:pt x="586" y="857"/>
                  <a:pt x="4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"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5"/>
          <p:cNvSpPr/>
          <p:nvPr/>
        </p:nvSpPr>
        <p:spPr>
          <a:xfrm rot="7051281" flipH="1">
            <a:off x="1868341" y="-1280375"/>
            <a:ext cx="3887714" cy="7221653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55"/>
          <p:cNvSpPr/>
          <p:nvPr/>
        </p:nvSpPr>
        <p:spPr>
          <a:xfrm rot="-8114159" flipH="1">
            <a:off x="-16913" y="3387962"/>
            <a:ext cx="1778678" cy="1503070"/>
          </a:xfrm>
          <a:custGeom>
            <a:avLst/>
            <a:gdLst/>
            <a:ahLst/>
            <a:cxnLst/>
            <a:rect l="l" t="t" r="r" b="b"/>
            <a:pathLst>
              <a:path w="27086" h="22889" extrusionOk="0">
                <a:moveTo>
                  <a:pt x="26985" y="6"/>
                </a:moveTo>
                <a:cubicBezTo>
                  <a:pt x="26909" y="44"/>
                  <a:pt x="26834" y="82"/>
                  <a:pt x="26765" y="126"/>
                </a:cubicBezTo>
                <a:lnTo>
                  <a:pt x="26765" y="126"/>
                </a:lnTo>
                <a:cubicBezTo>
                  <a:pt x="26198" y="479"/>
                  <a:pt x="25681" y="901"/>
                  <a:pt x="25215" y="1386"/>
                </a:cubicBezTo>
                <a:lnTo>
                  <a:pt x="25215" y="1386"/>
                </a:lnTo>
                <a:cubicBezTo>
                  <a:pt x="24944" y="1676"/>
                  <a:pt x="24616" y="1897"/>
                  <a:pt x="24251" y="2048"/>
                </a:cubicBezTo>
                <a:lnTo>
                  <a:pt x="24251" y="2048"/>
                </a:lnTo>
                <a:cubicBezTo>
                  <a:pt x="23929" y="2180"/>
                  <a:pt x="23602" y="2205"/>
                  <a:pt x="23268" y="2111"/>
                </a:cubicBezTo>
                <a:lnTo>
                  <a:pt x="23268" y="2111"/>
                </a:lnTo>
                <a:cubicBezTo>
                  <a:pt x="23079" y="2060"/>
                  <a:pt x="22890" y="2004"/>
                  <a:pt x="22701" y="1947"/>
                </a:cubicBezTo>
                <a:lnTo>
                  <a:pt x="22701" y="1947"/>
                </a:lnTo>
                <a:cubicBezTo>
                  <a:pt x="22373" y="1840"/>
                  <a:pt x="22033" y="1758"/>
                  <a:pt x="21687" y="1701"/>
                </a:cubicBezTo>
                <a:lnTo>
                  <a:pt x="21687" y="1701"/>
                </a:lnTo>
                <a:cubicBezTo>
                  <a:pt x="21201" y="1613"/>
                  <a:pt x="20716" y="1638"/>
                  <a:pt x="20244" y="1758"/>
                </a:cubicBezTo>
                <a:lnTo>
                  <a:pt x="20244" y="1758"/>
                </a:lnTo>
                <a:cubicBezTo>
                  <a:pt x="19765" y="1884"/>
                  <a:pt x="19343" y="2117"/>
                  <a:pt x="19003" y="2482"/>
                </a:cubicBezTo>
                <a:lnTo>
                  <a:pt x="19003" y="2482"/>
                </a:lnTo>
                <a:cubicBezTo>
                  <a:pt x="18851" y="2653"/>
                  <a:pt x="18688" y="2810"/>
                  <a:pt x="18492" y="2930"/>
                </a:cubicBezTo>
                <a:lnTo>
                  <a:pt x="18492" y="2930"/>
                </a:lnTo>
                <a:cubicBezTo>
                  <a:pt x="18461" y="2949"/>
                  <a:pt x="18436" y="2974"/>
                  <a:pt x="18391" y="3012"/>
                </a:cubicBezTo>
                <a:lnTo>
                  <a:pt x="18391" y="3012"/>
                </a:lnTo>
                <a:cubicBezTo>
                  <a:pt x="18442" y="3037"/>
                  <a:pt x="18473" y="3068"/>
                  <a:pt x="18511" y="3081"/>
                </a:cubicBezTo>
                <a:lnTo>
                  <a:pt x="18511" y="3081"/>
                </a:lnTo>
                <a:cubicBezTo>
                  <a:pt x="18675" y="3131"/>
                  <a:pt x="18839" y="3169"/>
                  <a:pt x="18996" y="3220"/>
                </a:cubicBezTo>
                <a:lnTo>
                  <a:pt x="18996" y="3220"/>
                </a:lnTo>
                <a:cubicBezTo>
                  <a:pt x="19129" y="3264"/>
                  <a:pt x="19261" y="3283"/>
                  <a:pt x="19393" y="3289"/>
                </a:cubicBezTo>
                <a:lnTo>
                  <a:pt x="19393" y="3289"/>
                </a:lnTo>
                <a:cubicBezTo>
                  <a:pt x="19847" y="3320"/>
                  <a:pt x="20288" y="3283"/>
                  <a:pt x="20729" y="3175"/>
                </a:cubicBezTo>
                <a:lnTo>
                  <a:pt x="20729" y="3175"/>
                </a:lnTo>
                <a:cubicBezTo>
                  <a:pt x="20949" y="3119"/>
                  <a:pt x="21164" y="3049"/>
                  <a:pt x="21384" y="2993"/>
                </a:cubicBezTo>
                <a:lnTo>
                  <a:pt x="21384" y="2993"/>
                </a:lnTo>
                <a:cubicBezTo>
                  <a:pt x="21630" y="2930"/>
                  <a:pt x="21869" y="2867"/>
                  <a:pt x="22115" y="2810"/>
                </a:cubicBezTo>
                <a:lnTo>
                  <a:pt x="22115" y="2810"/>
                </a:lnTo>
                <a:cubicBezTo>
                  <a:pt x="22449" y="2728"/>
                  <a:pt x="22789" y="2697"/>
                  <a:pt x="23129" y="2684"/>
                </a:cubicBezTo>
                <a:lnTo>
                  <a:pt x="23129" y="2684"/>
                </a:lnTo>
                <a:cubicBezTo>
                  <a:pt x="23532" y="2671"/>
                  <a:pt x="23904" y="2564"/>
                  <a:pt x="24263" y="2375"/>
                </a:cubicBezTo>
                <a:lnTo>
                  <a:pt x="24263" y="2375"/>
                </a:lnTo>
                <a:cubicBezTo>
                  <a:pt x="24289" y="2363"/>
                  <a:pt x="24314" y="2344"/>
                  <a:pt x="24339" y="2331"/>
                </a:cubicBezTo>
                <a:lnTo>
                  <a:pt x="24339" y="2331"/>
                </a:lnTo>
                <a:cubicBezTo>
                  <a:pt x="24370" y="2319"/>
                  <a:pt x="24396" y="2300"/>
                  <a:pt x="24421" y="2350"/>
                </a:cubicBezTo>
                <a:lnTo>
                  <a:pt x="24421" y="2350"/>
                </a:lnTo>
                <a:cubicBezTo>
                  <a:pt x="24339" y="2495"/>
                  <a:pt x="24238" y="2640"/>
                  <a:pt x="24163" y="2791"/>
                </a:cubicBezTo>
                <a:lnTo>
                  <a:pt x="24163" y="2791"/>
                </a:lnTo>
                <a:cubicBezTo>
                  <a:pt x="24018" y="3094"/>
                  <a:pt x="23829" y="3352"/>
                  <a:pt x="23602" y="3591"/>
                </a:cubicBezTo>
                <a:lnTo>
                  <a:pt x="23602" y="3591"/>
                </a:lnTo>
                <a:cubicBezTo>
                  <a:pt x="23236" y="3982"/>
                  <a:pt x="22821" y="4278"/>
                  <a:pt x="22298" y="4429"/>
                </a:cubicBezTo>
                <a:lnTo>
                  <a:pt x="22298" y="4429"/>
                </a:lnTo>
                <a:cubicBezTo>
                  <a:pt x="22121" y="4486"/>
                  <a:pt x="21939" y="4543"/>
                  <a:pt x="21756" y="4606"/>
                </a:cubicBezTo>
                <a:lnTo>
                  <a:pt x="21756" y="4606"/>
                </a:lnTo>
                <a:cubicBezTo>
                  <a:pt x="21472" y="4700"/>
                  <a:pt x="21182" y="4795"/>
                  <a:pt x="20905" y="4921"/>
                </a:cubicBezTo>
                <a:lnTo>
                  <a:pt x="20905" y="4921"/>
                </a:lnTo>
                <a:cubicBezTo>
                  <a:pt x="20754" y="4990"/>
                  <a:pt x="20628" y="4977"/>
                  <a:pt x="20502" y="4902"/>
                </a:cubicBezTo>
                <a:lnTo>
                  <a:pt x="20502" y="4902"/>
                </a:lnTo>
                <a:cubicBezTo>
                  <a:pt x="20376" y="4826"/>
                  <a:pt x="20256" y="4744"/>
                  <a:pt x="20137" y="4662"/>
                </a:cubicBezTo>
                <a:lnTo>
                  <a:pt x="20137" y="4662"/>
                </a:lnTo>
                <a:cubicBezTo>
                  <a:pt x="19639" y="4316"/>
                  <a:pt x="19147" y="3969"/>
                  <a:pt x="18643" y="3629"/>
                </a:cubicBezTo>
                <a:lnTo>
                  <a:pt x="18643" y="3629"/>
                </a:lnTo>
                <a:cubicBezTo>
                  <a:pt x="18467" y="3509"/>
                  <a:pt x="18278" y="3409"/>
                  <a:pt x="18089" y="3314"/>
                </a:cubicBezTo>
                <a:lnTo>
                  <a:pt x="18089" y="3314"/>
                </a:lnTo>
                <a:cubicBezTo>
                  <a:pt x="17428" y="2993"/>
                  <a:pt x="16741" y="2911"/>
                  <a:pt x="16029" y="3100"/>
                </a:cubicBezTo>
                <a:lnTo>
                  <a:pt x="16029" y="3100"/>
                </a:lnTo>
                <a:cubicBezTo>
                  <a:pt x="15745" y="3175"/>
                  <a:pt x="15456" y="3251"/>
                  <a:pt x="15172" y="3320"/>
                </a:cubicBezTo>
                <a:lnTo>
                  <a:pt x="15172" y="3320"/>
                </a:lnTo>
                <a:cubicBezTo>
                  <a:pt x="14825" y="3409"/>
                  <a:pt x="14479" y="3402"/>
                  <a:pt x="14132" y="3327"/>
                </a:cubicBezTo>
                <a:lnTo>
                  <a:pt x="14132" y="3327"/>
                </a:lnTo>
                <a:cubicBezTo>
                  <a:pt x="13880" y="3276"/>
                  <a:pt x="13641" y="3188"/>
                  <a:pt x="13395" y="3100"/>
                </a:cubicBezTo>
                <a:lnTo>
                  <a:pt x="13395" y="3100"/>
                </a:lnTo>
                <a:cubicBezTo>
                  <a:pt x="12986" y="2942"/>
                  <a:pt x="12564" y="2823"/>
                  <a:pt x="12116" y="2804"/>
                </a:cubicBezTo>
                <a:lnTo>
                  <a:pt x="12116" y="2804"/>
                </a:lnTo>
                <a:cubicBezTo>
                  <a:pt x="11304" y="2772"/>
                  <a:pt x="10554" y="2968"/>
                  <a:pt x="9861" y="3390"/>
                </a:cubicBezTo>
                <a:lnTo>
                  <a:pt x="9861" y="3390"/>
                </a:lnTo>
                <a:cubicBezTo>
                  <a:pt x="9584" y="3560"/>
                  <a:pt x="9319" y="3749"/>
                  <a:pt x="9048" y="3938"/>
                </a:cubicBezTo>
                <a:lnTo>
                  <a:pt x="9048" y="3938"/>
                </a:lnTo>
                <a:cubicBezTo>
                  <a:pt x="8840" y="4083"/>
                  <a:pt x="8632" y="4240"/>
                  <a:pt x="8418" y="4385"/>
                </a:cubicBezTo>
                <a:lnTo>
                  <a:pt x="8418" y="4385"/>
                </a:lnTo>
                <a:cubicBezTo>
                  <a:pt x="8046" y="4625"/>
                  <a:pt x="7656" y="4820"/>
                  <a:pt x="7208" y="4883"/>
                </a:cubicBezTo>
                <a:lnTo>
                  <a:pt x="7208" y="4883"/>
                </a:lnTo>
                <a:cubicBezTo>
                  <a:pt x="7202" y="4883"/>
                  <a:pt x="7190" y="4902"/>
                  <a:pt x="7171" y="4927"/>
                </a:cubicBezTo>
                <a:lnTo>
                  <a:pt x="7171" y="4927"/>
                </a:lnTo>
                <a:cubicBezTo>
                  <a:pt x="7234" y="4971"/>
                  <a:pt x="7290" y="5015"/>
                  <a:pt x="7353" y="5053"/>
                </a:cubicBezTo>
                <a:lnTo>
                  <a:pt x="7353" y="5053"/>
                </a:lnTo>
                <a:cubicBezTo>
                  <a:pt x="7605" y="5217"/>
                  <a:pt x="7864" y="5349"/>
                  <a:pt x="8135" y="5475"/>
                </a:cubicBezTo>
                <a:lnTo>
                  <a:pt x="8135" y="5475"/>
                </a:lnTo>
                <a:cubicBezTo>
                  <a:pt x="8538" y="5664"/>
                  <a:pt x="8928" y="5885"/>
                  <a:pt x="9319" y="6099"/>
                </a:cubicBezTo>
                <a:lnTo>
                  <a:pt x="9319" y="6099"/>
                </a:lnTo>
                <a:cubicBezTo>
                  <a:pt x="9810" y="6376"/>
                  <a:pt x="10327" y="6559"/>
                  <a:pt x="10894" y="6571"/>
                </a:cubicBezTo>
                <a:lnTo>
                  <a:pt x="10894" y="6571"/>
                </a:lnTo>
                <a:cubicBezTo>
                  <a:pt x="11152" y="6578"/>
                  <a:pt x="11411" y="6584"/>
                  <a:pt x="11669" y="6584"/>
                </a:cubicBezTo>
                <a:lnTo>
                  <a:pt x="11669" y="6584"/>
                </a:lnTo>
                <a:cubicBezTo>
                  <a:pt x="11757" y="6584"/>
                  <a:pt x="11839" y="6584"/>
                  <a:pt x="11927" y="6584"/>
                </a:cubicBezTo>
                <a:lnTo>
                  <a:pt x="11927" y="6584"/>
                </a:lnTo>
                <a:cubicBezTo>
                  <a:pt x="12028" y="6578"/>
                  <a:pt x="12135" y="6578"/>
                  <a:pt x="12236" y="6578"/>
                </a:cubicBezTo>
                <a:lnTo>
                  <a:pt x="12236" y="6578"/>
                </a:lnTo>
                <a:cubicBezTo>
                  <a:pt x="12677" y="6584"/>
                  <a:pt x="13112" y="6666"/>
                  <a:pt x="13528" y="6823"/>
                </a:cubicBezTo>
                <a:lnTo>
                  <a:pt x="13528" y="6823"/>
                </a:lnTo>
                <a:cubicBezTo>
                  <a:pt x="13748" y="6905"/>
                  <a:pt x="13962" y="7000"/>
                  <a:pt x="14177" y="7094"/>
                </a:cubicBezTo>
                <a:lnTo>
                  <a:pt x="14177" y="7094"/>
                </a:lnTo>
                <a:cubicBezTo>
                  <a:pt x="14536" y="7245"/>
                  <a:pt x="14882" y="7403"/>
                  <a:pt x="15248" y="7542"/>
                </a:cubicBezTo>
                <a:lnTo>
                  <a:pt x="15248" y="7542"/>
                </a:lnTo>
                <a:cubicBezTo>
                  <a:pt x="15978" y="7831"/>
                  <a:pt x="16716" y="7812"/>
                  <a:pt x="17440" y="7516"/>
                </a:cubicBezTo>
                <a:lnTo>
                  <a:pt x="17440" y="7516"/>
                </a:lnTo>
                <a:cubicBezTo>
                  <a:pt x="17673" y="7422"/>
                  <a:pt x="17894" y="7308"/>
                  <a:pt x="18114" y="7182"/>
                </a:cubicBezTo>
                <a:lnTo>
                  <a:pt x="18114" y="7182"/>
                </a:lnTo>
                <a:cubicBezTo>
                  <a:pt x="18385" y="7031"/>
                  <a:pt x="18631" y="6842"/>
                  <a:pt x="18877" y="6647"/>
                </a:cubicBezTo>
                <a:lnTo>
                  <a:pt x="18877" y="6647"/>
                </a:lnTo>
                <a:cubicBezTo>
                  <a:pt x="19318" y="6294"/>
                  <a:pt x="19759" y="5935"/>
                  <a:pt x="20206" y="5576"/>
                </a:cubicBezTo>
                <a:lnTo>
                  <a:pt x="20206" y="5576"/>
                </a:lnTo>
                <a:cubicBezTo>
                  <a:pt x="20590" y="5267"/>
                  <a:pt x="21031" y="5047"/>
                  <a:pt x="21504" y="4889"/>
                </a:cubicBezTo>
                <a:lnTo>
                  <a:pt x="21504" y="4889"/>
                </a:lnTo>
                <a:cubicBezTo>
                  <a:pt x="21743" y="4814"/>
                  <a:pt x="21983" y="4738"/>
                  <a:pt x="22222" y="4669"/>
                </a:cubicBezTo>
                <a:lnTo>
                  <a:pt x="22222" y="4669"/>
                </a:lnTo>
                <a:cubicBezTo>
                  <a:pt x="22713" y="4517"/>
                  <a:pt x="23167" y="4303"/>
                  <a:pt x="23539" y="3931"/>
                </a:cubicBezTo>
                <a:lnTo>
                  <a:pt x="23539" y="3931"/>
                </a:lnTo>
                <a:cubicBezTo>
                  <a:pt x="23558" y="3913"/>
                  <a:pt x="23589" y="3913"/>
                  <a:pt x="23633" y="3894"/>
                </a:cubicBezTo>
                <a:lnTo>
                  <a:pt x="23633" y="3894"/>
                </a:lnTo>
                <a:cubicBezTo>
                  <a:pt x="23614" y="3944"/>
                  <a:pt x="23614" y="3976"/>
                  <a:pt x="23602" y="4001"/>
                </a:cubicBezTo>
                <a:lnTo>
                  <a:pt x="23602" y="4001"/>
                </a:lnTo>
                <a:cubicBezTo>
                  <a:pt x="23425" y="4385"/>
                  <a:pt x="23255" y="4782"/>
                  <a:pt x="23066" y="5160"/>
                </a:cubicBezTo>
                <a:lnTo>
                  <a:pt x="23066" y="5160"/>
                </a:lnTo>
                <a:cubicBezTo>
                  <a:pt x="22909" y="5481"/>
                  <a:pt x="22707" y="5771"/>
                  <a:pt x="22455" y="6029"/>
                </a:cubicBezTo>
                <a:lnTo>
                  <a:pt x="22455" y="6029"/>
                </a:lnTo>
                <a:cubicBezTo>
                  <a:pt x="22065" y="6439"/>
                  <a:pt x="21598" y="6748"/>
                  <a:pt x="21094" y="7006"/>
                </a:cubicBezTo>
                <a:lnTo>
                  <a:pt x="21094" y="7006"/>
                </a:lnTo>
                <a:cubicBezTo>
                  <a:pt x="20672" y="7214"/>
                  <a:pt x="20231" y="7371"/>
                  <a:pt x="19778" y="7510"/>
                </a:cubicBezTo>
                <a:lnTo>
                  <a:pt x="19778" y="7510"/>
                </a:lnTo>
                <a:cubicBezTo>
                  <a:pt x="19248" y="7674"/>
                  <a:pt x="18725" y="7863"/>
                  <a:pt x="18215" y="8071"/>
                </a:cubicBezTo>
                <a:lnTo>
                  <a:pt x="18215" y="8071"/>
                </a:lnTo>
                <a:cubicBezTo>
                  <a:pt x="17295" y="8455"/>
                  <a:pt x="16432" y="8940"/>
                  <a:pt x="15676" y="9602"/>
                </a:cubicBezTo>
                <a:lnTo>
                  <a:pt x="15676" y="9602"/>
                </a:lnTo>
                <a:cubicBezTo>
                  <a:pt x="15367" y="9873"/>
                  <a:pt x="15065" y="10150"/>
                  <a:pt x="14762" y="10427"/>
                </a:cubicBezTo>
                <a:lnTo>
                  <a:pt x="14762" y="10427"/>
                </a:lnTo>
                <a:cubicBezTo>
                  <a:pt x="14183" y="10956"/>
                  <a:pt x="13540" y="11372"/>
                  <a:pt x="12784" y="11593"/>
                </a:cubicBezTo>
                <a:lnTo>
                  <a:pt x="12784" y="11593"/>
                </a:lnTo>
                <a:cubicBezTo>
                  <a:pt x="12620" y="11643"/>
                  <a:pt x="12469" y="11706"/>
                  <a:pt x="12312" y="11763"/>
                </a:cubicBezTo>
                <a:lnTo>
                  <a:pt x="12312" y="11763"/>
                </a:lnTo>
                <a:cubicBezTo>
                  <a:pt x="11908" y="11914"/>
                  <a:pt x="11537" y="12109"/>
                  <a:pt x="11234" y="12424"/>
                </a:cubicBezTo>
                <a:lnTo>
                  <a:pt x="11234" y="12424"/>
                </a:lnTo>
                <a:cubicBezTo>
                  <a:pt x="11171" y="12487"/>
                  <a:pt x="11102" y="12519"/>
                  <a:pt x="11014" y="12512"/>
                </a:cubicBezTo>
                <a:lnTo>
                  <a:pt x="11014" y="12512"/>
                </a:lnTo>
                <a:cubicBezTo>
                  <a:pt x="10907" y="12512"/>
                  <a:pt x="10800" y="12506"/>
                  <a:pt x="10692" y="12487"/>
                </a:cubicBezTo>
                <a:lnTo>
                  <a:pt x="10692" y="12487"/>
                </a:lnTo>
                <a:cubicBezTo>
                  <a:pt x="10510" y="12456"/>
                  <a:pt x="10333" y="12386"/>
                  <a:pt x="10163" y="12298"/>
                </a:cubicBezTo>
                <a:lnTo>
                  <a:pt x="10163" y="12298"/>
                </a:lnTo>
                <a:cubicBezTo>
                  <a:pt x="9886" y="12153"/>
                  <a:pt x="9628" y="11983"/>
                  <a:pt x="9376" y="11794"/>
                </a:cubicBezTo>
                <a:lnTo>
                  <a:pt x="9376" y="11794"/>
                </a:lnTo>
                <a:cubicBezTo>
                  <a:pt x="9067" y="11561"/>
                  <a:pt x="8752" y="11341"/>
                  <a:pt x="8412" y="11158"/>
                </a:cubicBezTo>
                <a:lnTo>
                  <a:pt x="8412" y="11158"/>
                </a:lnTo>
                <a:cubicBezTo>
                  <a:pt x="7946" y="10900"/>
                  <a:pt x="7454" y="10774"/>
                  <a:pt x="6925" y="10824"/>
                </a:cubicBezTo>
                <a:lnTo>
                  <a:pt x="6925" y="10824"/>
                </a:lnTo>
                <a:cubicBezTo>
                  <a:pt x="6131" y="10893"/>
                  <a:pt x="5451" y="11215"/>
                  <a:pt x="4852" y="11731"/>
                </a:cubicBezTo>
                <a:lnTo>
                  <a:pt x="4852" y="11731"/>
                </a:lnTo>
                <a:cubicBezTo>
                  <a:pt x="4625" y="11927"/>
                  <a:pt x="4411" y="12141"/>
                  <a:pt x="4203" y="12361"/>
                </a:cubicBezTo>
                <a:lnTo>
                  <a:pt x="4203" y="12361"/>
                </a:lnTo>
                <a:cubicBezTo>
                  <a:pt x="3787" y="12809"/>
                  <a:pt x="3302" y="13142"/>
                  <a:pt x="2723" y="13350"/>
                </a:cubicBezTo>
                <a:lnTo>
                  <a:pt x="2723" y="13350"/>
                </a:lnTo>
                <a:cubicBezTo>
                  <a:pt x="2426" y="13457"/>
                  <a:pt x="2130" y="13590"/>
                  <a:pt x="1834" y="13709"/>
                </a:cubicBezTo>
                <a:lnTo>
                  <a:pt x="1834" y="13709"/>
                </a:lnTo>
                <a:cubicBezTo>
                  <a:pt x="1185" y="13974"/>
                  <a:pt x="593" y="14340"/>
                  <a:pt x="64" y="14799"/>
                </a:cubicBezTo>
                <a:lnTo>
                  <a:pt x="64" y="14799"/>
                </a:lnTo>
                <a:cubicBezTo>
                  <a:pt x="39" y="14825"/>
                  <a:pt x="1" y="14844"/>
                  <a:pt x="26" y="14907"/>
                </a:cubicBezTo>
                <a:lnTo>
                  <a:pt x="26" y="14907"/>
                </a:lnTo>
                <a:cubicBezTo>
                  <a:pt x="240" y="14913"/>
                  <a:pt x="454" y="14932"/>
                  <a:pt x="675" y="14938"/>
                </a:cubicBezTo>
                <a:lnTo>
                  <a:pt x="675" y="14938"/>
                </a:lnTo>
                <a:cubicBezTo>
                  <a:pt x="1412" y="14970"/>
                  <a:pt x="2143" y="15070"/>
                  <a:pt x="2849" y="15291"/>
                </a:cubicBezTo>
                <a:lnTo>
                  <a:pt x="2849" y="15291"/>
                </a:lnTo>
                <a:cubicBezTo>
                  <a:pt x="3372" y="15448"/>
                  <a:pt x="3882" y="15631"/>
                  <a:pt x="4398" y="15801"/>
                </a:cubicBezTo>
                <a:lnTo>
                  <a:pt x="4398" y="15801"/>
                </a:lnTo>
                <a:cubicBezTo>
                  <a:pt x="4884" y="15959"/>
                  <a:pt x="5369" y="16116"/>
                  <a:pt x="5866" y="16217"/>
                </a:cubicBezTo>
                <a:lnTo>
                  <a:pt x="5866" y="16217"/>
                </a:lnTo>
                <a:cubicBezTo>
                  <a:pt x="6591" y="16362"/>
                  <a:pt x="7284" y="16274"/>
                  <a:pt x="7952" y="15965"/>
                </a:cubicBezTo>
                <a:lnTo>
                  <a:pt x="7952" y="15965"/>
                </a:lnTo>
                <a:cubicBezTo>
                  <a:pt x="8594" y="15675"/>
                  <a:pt x="9130" y="15253"/>
                  <a:pt x="9615" y="14749"/>
                </a:cubicBezTo>
                <a:lnTo>
                  <a:pt x="9615" y="14749"/>
                </a:lnTo>
                <a:cubicBezTo>
                  <a:pt x="9987" y="14365"/>
                  <a:pt x="10308" y="13930"/>
                  <a:pt x="10629" y="13495"/>
                </a:cubicBezTo>
                <a:lnTo>
                  <a:pt x="10629" y="13495"/>
                </a:lnTo>
                <a:cubicBezTo>
                  <a:pt x="10800" y="13262"/>
                  <a:pt x="10976" y="13035"/>
                  <a:pt x="11152" y="12809"/>
                </a:cubicBezTo>
                <a:lnTo>
                  <a:pt x="11152" y="12809"/>
                </a:lnTo>
                <a:cubicBezTo>
                  <a:pt x="11411" y="12481"/>
                  <a:pt x="11726" y="12223"/>
                  <a:pt x="12116" y="12065"/>
                </a:cubicBezTo>
                <a:lnTo>
                  <a:pt x="12116" y="12065"/>
                </a:lnTo>
                <a:cubicBezTo>
                  <a:pt x="12425" y="11939"/>
                  <a:pt x="12740" y="11826"/>
                  <a:pt x="13049" y="11712"/>
                </a:cubicBezTo>
                <a:lnTo>
                  <a:pt x="13049" y="11712"/>
                </a:lnTo>
                <a:cubicBezTo>
                  <a:pt x="13068" y="11706"/>
                  <a:pt x="13087" y="11706"/>
                  <a:pt x="13112" y="11706"/>
                </a:cubicBezTo>
                <a:lnTo>
                  <a:pt x="13112" y="11706"/>
                </a:lnTo>
                <a:cubicBezTo>
                  <a:pt x="13131" y="11706"/>
                  <a:pt x="13143" y="11706"/>
                  <a:pt x="13168" y="11706"/>
                </a:cubicBezTo>
                <a:lnTo>
                  <a:pt x="13168" y="11706"/>
                </a:lnTo>
                <a:cubicBezTo>
                  <a:pt x="12765" y="12141"/>
                  <a:pt x="12557" y="12645"/>
                  <a:pt x="12406" y="13161"/>
                </a:cubicBezTo>
                <a:lnTo>
                  <a:pt x="12406" y="13161"/>
                </a:lnTo>
                <a:cubicBezTo>
                  <a:pt x="11921" y="13420"/>
                  <a:pt x="11505" y="13747"/>
                  <a:pt x="11152" y="14150"/>
                </a:cubicBezTo>
                <a:lnTo>
                  <a:pt x="11152" y="14150"/>
                </a:lnTo>
                <a:cubicBezTo>
                  <a:pt x="10881" y="14459"/>
                  <a:pt x="10674" y="14799"/>
                  <a:pt x="10611" y="15209"/>
                </a:cubicBezTo>
                <a:lnTo>
                  <a:pt x="10611" y="15209"/>
                </a:lnTo>
                <a:cubicBezTo>
                  <a:pt x="10585" y="15379"/>
                  <a:pt x="10554" y="15555"/>
                  <a:pt x="10541" y="15726"/>
                </a:cubicBezTo>
                <a:lnTo>
                  <a:pt x="10541" y="15726"/>
                </a:lnTo>
                <a:cubicBezTo>
                  <a:pt x="10516" y="16022"/>
                  <a:pt x="10485" y="16311"/>
                  <a:pt x="10415" y="16601"/>
                </a:cubicBezTo>
                <a:lnTo>
                  <a:pt x="10415" y="16601"/>
                </a:lnTo>
                <a:cubicBezTo>
                  <a:pt x="10327" y="16986"/>
                  <a:pt x="10321" y="17370"/>
                  <a:pt x="10352" y="17761"/>
                </a:cubicBezTo>
                <a:lnTo>
                  <a:pt x="10352" y="17761"/>
                </a:lnTo>
                <a:cubicBezTo>
                  <a:pt x="10352" y="17786"/>
                  <a:pt x="10365" y="17805"/>
                  <a:pt x="10384" y="17849"/>
                </a:cubicBezTo>
                <a:lnTo>
                  <a:pt x="10384" y="17849"/>
                </a:lnTo>
                <a:cubicBezTo>
                  <a:pt x="10422" y="17817"/>
                  <a:pt x="10447" y="17798"/>
                  <a:pt x="10466" y="17779"/>
                </a:cubicBezTo>
                <a:lnTo>
                  <a:pt x="10466" y="17779"/>
                </a:lnTo>
                <a:cubicBezTo>
                  <a:pt x="10579" y="17647"/>
                  <a:pt x="10692" y="17521"/>
                  <a:pt x="10812" y="17389"/>
                </a:cubicBezTo>
                <a:lnTo>
                  <a:pt x="10812" y="17389"/>
                </a:lnTo>
                <a:cubicBezTo>
                  <a:pt x="11159" y="16992"/>
                  <a:pt x="11505" y="16608"/>
                  <a:pt x="11845" y="16204"/>
                </a:cubicBezTo>
                <a:lnTo>
                  <a:pt x="11845" y="16204"/>
                </a:lnTo>
                <a:cubicBezTo>
                  <a:pt x="12148" y="15852"/>
                  <a:pt x="12337" y="15442"/>
                  <a:pt x="12381" y="14976"/>
                </a:cubicBezTo>
                <a:lnTo>
                  <a:pt x="12381" y="14976"/>
                </a:lnTo>
                <a:cubicBezTo>
                  <a:pt x="12394" y="14875"/>
                  <a:pt x="12400" y="14781"/>
                  <a:pt x="12412" y="14680"/>
                </a:cubicBezTo>
                <a:lnTo>
                  <a:pt x="12412" y="14680"/>
                </a:lnTo>
                <a:cubicBezTo>
                  <a:pt x="12438" y="14403"/>
                  <a:pt x="12469" y="14119"/>
                  <a:pt x="12488" y="13842"/>
                </a:cubicBezTo>
                <a:lnTo>
                  <a:pt x="12488" y="13842"/>
                </a:lnTo>
                <a:cubicBezTo>
                  <a:pt x="12520" y="13476"/>
                  <a:pt x="12608" y="13124"/>
                  <a:pt x="12740" y="12783"/>
                </a:cubicBezTo>
                <a:lnTo>
                  <a:pt x="12740" y="12783"/>
                </a:lnTo>
                <a:cubicBezTo>
                  <a:pt x="12986" y="12179"/>
                  <a:pt x="13364" y="11681"/>
                  <a:pt x="13918" y="11315"/>
                </a:cubicBezTo>
                <a:lnTo>
                  <a:pt x="13918" y="11315"/>
                </a:lnTo>
                <a:cubicBezTo>
                  <a:pt x="14170" y="11152"/>
                  <a:pt x="14416" y="10975"/>
                  <a:pt x="14649" y="10780"/>
                </a:cubicBezTo>
                <a:lnTo>
                  <a:pt x="14649" y="10780"/>
                </a:lnTo>
                <a:cubicBezTo>
                  <a:pt x="14970" y="10515"/>
                  <a:pt x="15273" y="10225"/>
                  <a:pt x="15582" y="9948"/>
                </a:cubicBezTo>
                <a:lnTo>
                  <a:pt x="15582" y="9948"/>
                </a:lnTo>
                <a:cubicBezTo>
                  <a:pt x="16218" y="9362"/>
                  <a:pt x="16930" y="8890"/>
                  <a:pt x="17711" y="8518"/>
                </a:cubicBezTo>
                <a:lnTo>
                  <a:pt x="17711" y="8518"/>
                </a:lnTo>
                <a:cubicBezTo>
                  <a:pt x="17768" y="8493"/>
                  <a:pt x="17824" y="8455"/>
                  <a:pt x="17938" y="8449"/>
                </a:cubicBezTo>
                <a:lnTo>
                  <a:pt x="17938" y="8449"/>
                </a:lnTo>
                <a:cubicBezTo>
                  <a:pt x="17705" y="8770"/>
                  <a:pt x="17516" y="9072"/>
                  <a:pt x="17377" y="9406"/>
                </a:cubicBezTo>
                <a:lnTo>
                  <a:pt x="17377" y="9406"/>
                </a:lnTo>
                <a:cubicBezTo>
                  <a:pt x="17232" y="9747"/>
                  <a:pt x="17201" y="10112"/>
                  <a:pt x="17157" y="10465"/>
                </a:cubicBezTo>
                <a:lnTo>
                  <a:pt x="17157" y="10465"/>
                </a:lnTo>
                <a:cubicBezTo>
                  <a:pt x="16942" y="10578"/>
                  <a:pt x="16741" y="10679"/>
                  <a:pt x="16539" y="10786"/>
                </a:cubicBezTo>
                <a:lnTo>
                  <a:pt x="16539" y="10786"/>
                </a:lnTo>
                <a:cubicBezTo>
                  <a:pt x="15840" y="11152"/>
                  <a:pt x="15178" y="11586"/>
                  <a:pt x="14618" y="12147"/>
                </a:cubicBezTo>
                <a:lnTo>
                  <a:pt x="14618" y="12147"/>
                </a:lnTo>
                <a:cubicBezTo>
                  <a:pt x="14315" y="12443"/>
                  <a:pt x="14032" y="12764"/>
                  <a:pt x="13843" y="13149"/>
                </a:cubicBezTo>
                <a:lnTo>
                  <a:pt x="13843" y="13149"/>
                </a:lnTo>
                <a:cubicBezTo>
                  <a:pt x="13691" y="13451"/>
                  <a:pt x="13572" y="13760"/>
                  <a:pt x="13509" y="14087"/>
                </a:cubicBezTo>
                <a:lnTo>
                  <a:pt x="13509" y="14087"/>
                </a:lnTo>
                <a:cubicBezTo>
                  <a:pt x="13452" y="14371"/>
                  <a:pt x="13402" y="14655"/>
                  <a:pt x="13358" y="14944"/>
                </a:cubicBezTo>
                <a:lnTo>
                  <a:pt x="13358" y="14944"/>
                </a:lnTo>
                <a:cubicBezTo>
                  <a:pt x="13307" y="15297"/>
                  <a:pt x="13213" y="15637"/>
                  <a:pt x="13068" y="15965"/>
                </a:cubicBezTo>
                <a:lnTo>
                  <a:pt x="13068" y="15965"/>
                </a:lnTo>
                <a:cubicBezTo>
                  <a:pt x="13017" y="16085"/>
                  <a:pt x="12961" y="16198"/>
                  <a:pt x="12904" y="16318"/>
                </a:cubicBezTo>
                <a:lnTo>
                  <a:pt x="12904" y="16318"/>
                </a:lnTo>
                <a:cubicBezTo>
                  <a:pt x="12809" y="16526"/>
                  <a:pt x="12721" y="16734"/>
                  <a:pt x="12683" y="16960"/>
                </a:cubicBezTo>
                <a:lnTo>
                  <a:pt x="12683" y="16960"/>
                </a:lnTo>
                <a:cubicBezTo>
                  <a:pt x="12564" y="17685"/>
                  <a:pt x="12614" y="18397"/>
                  <a:pt x="12885" y="19084"/>
                </a:cubicBezTo>
                <a:lnTo>
                  <a:pt x="12885" y="19084"/>
                </a:lnTo>
                <a:cubicBezTo>
                  <a:pt x="13005" y="19373"/>
                  <a:pt x="13137" y="19657"/>
                  <a:pt x="13282" y="19928"/>
                </a:cubicBezTo>
                <a:lnTo>
                  <a:pt x="13282" y="19928"/>
                </a:lnTo>
                <a:cubicBezTo>
                  <a:pt x="13578" y="20495"/>
                  <a:pt x="13710" y="21093"/>
                  <a:pt x="13710" y="21723"/>
                </a:cubicBezTo>
                <a:lnTo>
                  <a:pt x="13710" y="21723"/>
                </a:lnTo>
                <a:cubicBezTo>
                  <a:pt x="13710" y="22051"/>
                  <a:pt x="13717" y="22379"/>
                  <a:pt x="13723" y="22706"/>
                </a:cubicBezTo>
                <a:lnTo>
                  <a:pt x="13723" y="22706"/>
                </a:lnTo>
                <a:cubicBezTo>
                  <a:pt x="13723" y="22763"/>
                  <a:pt x="13729" y="22820"/>
                  <a:pt x="13736" y="22889"/>
                </a:cubicBezTo>
                <a:lnTo>
                  <a:pt x="13736" y="22889"/>
                </a:lnTo>
                <a:cubicBezTo>
                  <a:pt x="13754" y="22876"/>
                  <a:pt x="13767" y="22876"/>
                  <a:pt x="13767" y="22870"/>
                </a:cubicBezTo>
                <a:lnTo>
                  <a:pt x="13767" y="22870"/>
                </a:lnTo>
                <a:cubicBezTo>
                  <a:pt x="13792" y="22801"/>
                  <a:pt x="13824" y="22731"/>
                  <a:pt x="13843" y="22656"/>
                </a:cubicBezTo>
                <a:lnTo>
                  <a:pt x="13843" y="22656"/>
                </a:lnTo>
                <a:cubicBezTo>
                  <a:pt x="14044" y="22064"/>
                  <a:pt x="14290" y="21497"/>
                  <a:pt x="14624" y="20967"/>
                </a:cubicBezTo>
                <a:lnTo>
                  <a:pt x="14624" y="20967"/>
                </a:lnTo>
                <a:cubicBezTo>
                  <a:pt x="14813" y="20665"/>
                  <a:pt x="15014" y="20369"/>
                  <a:pt x="15254" y="20104"/>
                </a:cubicBezTo>
                <a:lnTo>
                  <a:pt x="15254" y="20104"/>
                </a:lnTo>
                <a:cubicBezTo>
                  <a:pt x="15474" y="19865"/>
                  <a:pt x="15695" y="19625"/>
                  <a:pt x="15909" y="19380"/>
                </a:cubicBezTo>
                <a:lnTo>
                  <a:pt x="15909" y="19380"/>
                </a:lnTo>
                <a:cubicBezTo>
                  <a:pt x="16086" y="19178"/>
                  <a:pt x="16237" y="18964"/>
                  <a:pt x="16344" y="18718"/>
                </a:cubicBezTo>
                <a:lnTo>
                  <a:pt x="16344" y="18718"/>
                </a:lnTo>
                <a:cubicBezTo>
                  <a:pt x="16495" y="18397"/>
                  <a:pt x="16564" y="18057"/>
                  <a:pt x="16602" y="17710"/>
                </a:cubicBezTo>
                <a:lnTo>
                  <a:pt x="16602" y="17710"/>
                </a:lnTo>
                <a:cubicBezTo>
                  <a:pt x="16621" y="17534"/>
                  <a:pt x="16634" y="17364"/>
                  <a:pt x="16653" y="17187"/>
                </a:cubicBezTo>
                <a:lnTo>
                  <a:pt x="16653" y="17187"/>
                </a:lnTo>
                <a:cubicBezTo>
                  <a:pt x="16690" y="16797"/>
                  <a:pt x="16804" y="16431"/>
                  <a:pt x="17005" y="16091"/>
                </a:cubicBezTo>
                <a:lnTo>
                  <a:pt x="17005" y="16091"/>
                </a:lnTo>
                <a:cubicBezTo>
                  <a:pt x="17157" y="15845"/>
                  <a:pt x="17314" y="15606"/>
                  <a:pt x="17472" y="15366"/>
                </a:cubicBezTo>
                <a:lnTo>
                  <a:pt x="17472" y="15366"/>
                </a:lnTo>
                <a:cubicBezTo>
                  <a:pt x="17749" y="14957"/>
                  <a:pt x="17887" y="14510"/>
                  <a:pt x="17900" y="14018"/>
                </a:cubicBezTo>
                <a:lnTo>
                  <a:pt x="17900" y="14018"/>
                </a:lnTo>
                <a:cubicBezTo>
                  <a:pt x="17906" y="13804"/>
                  <a:pt x="17900" y="13590"/>
                  <a:pt x="17875" y="13382"/>
                </a:cubicBezTo>
                <a:lnTo>
                  <a:pt x="17875" y="13382"/>
                </a:lnTo>
                <a:cubicBezTo>
                  <a:pt x="17831" y="13092"/>
                  <a:pt x="17774" y="12796"/>
                  <a:pt x="17711" y="12512"/>
                </a:cubicBezTo>
                <a:lnTo>
                  <a:pt x="17711" y="12512"/>
                </a:lnTo>
                <a:cubicBezTo>
                  <a:pt x="17642" y="12216"/>
                  <a:pt x="17560" y="11920"/>
                  <a:pt x="17491" y="11624"/>
                </a:cubicBezTo>
                <a:lnTo>
                  <a:pt x="17491" y="11624"/>
                </a:lnTo>
                <a:cubicBezTo>
                  <a:pt x="17421" y="11353"/>
                  <a:pt x="17383" y="11076"/>
                  <a:pt x="17364" y="10792"/>
                </a:cubicBezTo>
                <a:lnTo>
                  <a:pt x="17364" y="10792"/>
                </a:lnTo>
                <a:cubicBezTo>
                  <a:pt x="17308" y="9822"/>
                  <a:pt x="17667" y="9016"/>
                  <a:pt x="18328" y="8329"/>
                </a:cubicBezTo>
                <a:lnTo>
                  <a:pt x="18328" y="8329"/>
                </a:lnTo>
                <a:cubicBezTo>
                  <a:pt x="18423" y="8228"/>
                  <a:pt x="18536" y="8153"/>
                  <a:pt x="18669" y="8109"/>
                </a:cubicBezTo>
                <a:lnTo>
                  <a:pt x="18669" y="8109"/>
                </a:lnTo>
                <a:cubicBezTo>
                  <a:pt x="19053" y="7976"/>
                  <a:pt x="19437" y="7831"/>
                  <a:pt x="19828" y="7705"/>
                </a:cubicBezTo>
                <a:lnTo>
                  <a:pt x="19828" y="7705"/>
                </a:lnTo>
                <a:cubicBezTo>
                  <a:pt x="20439" y="7516"/>
                  <a:pt x="21031" y="7290"/>
                  <a:pt x="21586" y="6962"/>
                </a:cubicBezTo>
                <a:lnTo>
                  <a:pt x="21586" y="6962"/>
                </a:lnTo>
                <a:cubicBezTo>
                  <a:pt x="21605" y="6949"/>
                  <a:pt x="21636" y="6949"/>
                  <a:pt x="21668" y="6943"/>
                </a:cubicBezTo>
                <a:lnTo>
                  <a:pt x="21668" y="6943"/>
                </a:lnTo>
                <a:cubicBezTo>
                  <a:pt x="21668" y="6968"/>
                  <a:pt x="21668" y="6975"/>
                  <a:pt x="21668" y="6981"/>
                </a:cubicBezTo>
                <a:lnTo>
                  <a:pt x="21668" y="6981"/>
                </a:lnTo>
                <a:cubicBezTo>
                  <a:pt x="21447" y="7390"/>
                  <a:pt x="21346" y="7825"/>
                  <a:pt x="21428" y="8298"/>
                </a:cubicBezTo>
                <a:lnTo>
                  <a:pt x="21428" y="8298"/>
                </a:lnTo>
                <a:cubicBezTo>
                  <a:pt x="21441" y="8367"/>
                  <a:pt x="21416" y="8430"/>
                  <a:pt x="21378" y="8487"/>
                </a:cubicBezTo>
                <a:lnTo>
                  <a:pt x="21378" y="8487"/>
                </a:lnTo>
                <a:cubicBezTo>
                  <a:pt x="21264" y="8676"/>
                  <a:pt x="21151" y="8865"/>
                  <a:pt x="21038" y="9054"/>
                </a:cubicBezTo>
                <a:lnTo>
                  <a:pt x="21038" y="9054"/>
                </a:lnTo>
                <a:cubicBezTo>
                  <a:pt x="20823" y="9413"/>
                  <a:pt x="20641" y="9784"/>
                  <a:pt x="20527" y="10194"/>
                </a:cubicBezTo>
                <a:lnTo>
                  <a:pt x="20527" y="10194"/>
                </a:lnTo>
                <a:cubicBezTo>
                  <a:pt x="20376" y="10755"/>
                  <a:pt x="20439" y="11290"/>
                  <a:pt x="20754" y="11782"/>
                </a:cubicBezTo>
                <a:lnTo>
                  <a:pt x="20754" y="11782"/>
                </a:lnTo>
                <a:cubicBezTo>
                  <a:pt x="20773" y="11819"/>
                  <a:pt x="20792" y="11851"/>
                  <a:pt x="20817" y="11882"/>
                </a:cubicBezTo>
                <a:lnTo>
                  <a:pt x="20817" y="11882"/>
                </a:lnTo>
                <a:cubicBezTo>
                  <a:pt x="20949" y="12078"/>
                  <a:pt x="21050" y="12292"/>
                  <a:pt x="21101" y="12519"/>
                </a:cubicBezTo>
                <a:lnTo>
                  <a:pt x="21101" y="12519"/>
                </a:lnTo>
                <a:cubicBezTo>
                  <a:pt x="21107" y="12544"/>
                  <a:pt x="21126" y="12569"/>
                  <a:pt x="21145" y="12601"/>
                </a:cubicBezTo>
                <a:lnTo>
                  <a:pt x="21145" y="12601"/>
                </a:lnTo>
                <a:cubicBezTo>
                  <a:pt x="21170" y="12569"/>
                  <a:pt x="21189" y="12557"/>
                  <a:pt x="21195" y="12531"/>
                </a:cubicBezTo>
                <a:lnTo>
                  <a:pt x="21195" y="12531"/>
                </a:lnTo>
                <a:cubicBezTo>
                  <a:pt x="21353" y="12109"/>
                  <a:pt x="21548" y="11693"/>
                  <a:pt x="21674" y="11252"/>
                </a:cubicBezTo>
                <a:lnTo>
                  <a:pt x="21674" y="11252"/>
                </a:lnTo>
                <a:cubicBezTo>
                  <a:pt x="21712" y="11120"/>
                  <a:pt x="21743" y="10975"/>
                  <a:pt x="21781" y="10837"/>
                </a:cubicBezTo>
                <a:lnTo>
                  <a:pt x="21781" y="10837"/>
                </a:lnTo>
                <a:cubicBezTo>
                  <a:pt x="21939" y="10207"/>
                  <a:pt x="21932" y="9577"/>
                  <a:pt x="21762" y="8946"/>
                </a:cubicBezTo>
                <a:lnTo>
                  <a:pt x="21762" y="8946"/>
                </a:lnTo>
                <a:cubicBezTo>
                  <a:pt x="21687" y="8657"/>
                  <a:pt x="21617" y="8361"/>
                  <a:pt x="21605" y="8052"/>
                </a:cubicBezTo>
                <a:lnTo>
                  <a:pt x="21605" y="8052"/>
                </a:lnTo>
                <a:cubicBezTo>
                  <a:pt x="21586" y="7592"/>
                  <a:pt x="21718" y="7189"/>
                  <a:pt x="22033" y="6842"/>
                </a:cubicBezTo>
                <a:lnTo>
                  <a:pt x="22033" y="6842"/>
                </a:lnTo>
                <a:cubicBezTo>
                  <a:pt x="22121" y="6741"/>
                  <a:pt x="22222" y="6653"/>
                  <a:pt x="22323" y="6552"/>
                </a:cubicBezTo>
                <a:lnTo>
                  <a:pt x="22323" y="6552"/>
                </a:lnTo>
                <a:cubicBezTo>
                  <a:pt x="22405" y="6477"/>
                  <a:pt x="22499" y="6407"/>
                  <a:pt x="22562" y="6313"/>
                </a:cubicBezTo>
                <a:lnTo>
                  <a:pt x="22562" y="6313"/>
                </a:lnTo>
                <a:cubicBezTo>
                  <a:pt x="22776" y="5998"/>
                  <a:pt x="22991" y="5689"/>
                  <a:pt x="23186" y="5362"/>
                </a:cubicBezTo>
                <a:lnTo>
                  <a:pt x="23186" y="5362"/>
                </a:lnTo>
                <a:cubicBezTo>
                  <a:pt x="23306" y="5154"/>
                  <a:pt x="23400" y="4927"/>
                  <a:pt x="23507" y="4706"/>
                </a:cubicBezTo>
                <a:lnTo>
                  <a:pt x="23507" y="4706"/>
                </a:lnTo>
                <a:cubicBezTo>
                  <a:pt x="23545" y="4631"/>
                  <a:pt x="23545" y="4631"/>
                  <a:pt x="23627" y="4574"/>
                </a:cubicBezTo>
                <a:lnTo>
                  <a:pt x="23627" y="4574"/>
                </a:lnTo>
                <a:cubicBezTo>
                  <a:pt x="23627" y="4574"/>
                  <a:pt x="23633" y="4580"/>
                  <a:pt x="23633" y="4587"/>
                </a:cubicBezTo>
                <a:lnTo>
                  <a:pt x="23633" y="4587"/>
                </a:lnTo>
                <a:cubicBezTo>
                  <a:pt x="23640" y="4631"/>
                  <a:pt x="23646" y="4681"/>
                  <a:pt x="23652" y="4725"/>
                </a:cubicBezTo>
                <a:lnTo>
                  <a:pt x="23652" y="4725"/>
                </a:lnTo>
                <a:cubicBezTo>
                  <a:pt x="23665" y="5015"/>
                  <a:pt x="23721" y="5299"/>
                  <a:pt x="23841" y="5563"/>
                </a:cubicBezTo>
                <a:lnTo>
                  <a:pt x="23841" y="5563"/>
                </a:lnTo>
                <a:cubicBezTo>
                  <a:pt x="23892" y="5677"/>
                  <a:pt x="23885" y="5765"/>
                  <a:pt x="23810" y="5853"/>
                </a:cubicBezTo>
                <a:lnTo>
                  <a:pt x="23810" y="5853"/>
                </a:lnTo>
                <a:cubicBezTo>
                  <a:pt x="23772" y="5897"/>
                  <a:pt x="23747" y="5941"/>
                  <a:pt x="23715" y="5985"/>
                </a:cubicBezTo>
                <a:lnTo>
                  <a:pt x="23715" y="5985"/>
                </a:lnTo>
                <a:cubicBezTo>
                  <a:pt x="23501" y="6332"/>
                  <a:pt x="23280" y="6678"/>
                  <a:pt x="23073" y="7031"/>
                </a:cubicBezTo>
                <a:lnTo>
                  <a:pt x="23073" y="7031"/>
                </a:lnTo>
                <a:cubicBezTo>
                  <a:pt x="22770" y="7535"/>
                  <a:pt x="22581" y="8090"/>
                  <a:pt x="22461" y="8663"/>
                </a:cubicBezTo>
                <a:lnTo>
                  <a:pt x="22461" y="8663"/>
                </a:lnTo>
                <a:cubicBezTo>
                  <a:pt x="22361" y="9161"/>
                  <a:pt x="22411" y="9633"/>
                  <a:pt x="22638" y="10081"/>
                </a:cubicBezTo>
                <a:lnTo>
                  <a:pt x="22638" y="10081"/>
                </a:lnTo>
                <a:cubicBezTo>
                  <a:pt x="22758" y="10326"/>
                  <a:pt x="22890" y="10566"/>
                  <a:pt x="23035" y="10799"/>
                </a:cubicBezTo>
                <a:lnTo>
                  <a:pt x="23035" y="10799"/>
                </a:lnTo>
                <a:cubicBezTo>
                  <a:pt x="23224" y="11107"/>
                  <a:pt x="23400" y="11429"/>
                  <a:pt x="23532" y="11769"/>
                </a:cubicBezTo>
                <a:lnTo>
                  <a:pt x="23532" y="11769"/>
                </a:lnTo>
                <a:cubicBezTo>
                  <a:pt x="23570" y="11857"/>
                  <a:pt x="23608" y="11952"/>
                  <a:pt x="23652" y="12040"/>
                </a:cubicBezTo>
                <a:lnTo>
                  <a:pt x="23652" y="12040"/>
                </a:lnTo>
                <a:cubicBezTo>
                  <a:pt x="23822" y="12399"/>
                  <a:pt x="24043" y="12720"/>
                  <a:pt x="24333" y="12991"/>
                </a:cubicBezTo>
                <a:lnTo>
                  <a:pt x="24333" y="12991"/>
                </a:lnTo>
                <a:cubicBezTo>
                  <a:pt x="24452" y="13105"/>
                  <a:pt x="24572" y="13205"/>
                  <a:pt x="24692" y="13313"/>
                </a:cubicBezTo>
                <a:lnTo>
                  <a:pt x="24692" y="13313"/>
                </a:lnTo>
                <a:cubicBezTo>
                  <a:pt x="24944" y="13539"/>
                  <a:pt x="25196" y="13766"/>
                  <a:pt x="25441" y="14006"/>
                </a:cubicBezTo>
                <a:lnTo>
                  <a:pt x="25441" y="14006"/>
                </a:lnTo>
                <a:cubicBezTo>
                  <a:pt x="25675" y="14239"/>
                  <a:pt x="25838" y="14522"/>
                  <a:pt x="25977" y="14818"/>
                </a:cubicBezTo>
                <a:lnTo>
                  <a:pt x="25977" y="14818"/>
                </a:lnTo>
                <a:cubicBezTo>
                  <a:pt x="26009" y="14881"/>
                  <a:pt x="26040" y="14938"/>
                  <a:pt x="26078" y="15014"/>
                </a:cubicBezTo>
                <a:lnTo>
                  <a:pt x="26078" y="15014"/>
                </a:lnTo>
                <a:cubicBezTo>
                  <a:pt x="26116" y="14957"/>
                  <a:pt x="26135" y="14907"/>
                  <a:pt x="26141" y="14856"/>
                </a:cubicBezTo>
                <a:lnTo>
                  <a:pt x="26141" y="14856"/>
                </a:lnTo>
                <a:cubicBezTo>
                  <a:pt x="26172" y="14692"/>
                  <a:pt x="26204" y="14529"/>
                  <a:pt x="26229" y="14365"/>
                </a:cubicBezTo>
                <a:lnTo>
                  <a:pt x="26229" y="14365"/>
                </a:lnTo>
                <a:cubicBezTo>
                  <a:pt x="26279" y="14050"/>
                  <a:pt x="26279" y="13741"/>
                  <a:pt x="26242" y="13432"/>
                </a:cubicBezTo>
                <a:lnTo>
                  <a:pt x="26242" y="13432"/>
                </a:lnTo>
                <a:cubicBezTo>
                  <a:pt x="26185" y="12998"/>
                  <a:pt x="26072" y="12588"/>
                  <a:pt x="25920" y="12179"/>
                </a:cubicBezTo>
                <a:lnTo>
                  <a:pt x="25920" y="12179"/>
                </a:lnTo>
                <a:cubicBezTo>
                  <a:pt x="25794" y="11819"/>
                  <a:pt x="25656" y="11467"/>
                  <a:pt x="25523" y="11114"/>
                </a:cubicBezTo>
                <a:lnTo>
                  <a:pt x="25523" y="11114"/>
                </a:lnTo>
                <a:cubicBezTo>
                  <a:pt x="25366" y="10685"/>
                  <a:pt x="25297" y="10251"/>
                  <a:pt x="25322" y="9797"/>
                </a:cubicBezTo>
                <a:lnTo>
                  <a:pt x="25322" y="9797"/>
                </a:lnTo>
                <a:cubicBezTo>
                  <a:pt x="25341" y="9551"/>
                  <a:pt x="25360" y="9312"/>
                  <a:pt x="25372" y="9066"/>
                </a:cubicBezTo>
                <a:lnTo>
                  <a:pt x="25372" y="9066"/>
                </a:lnTo>
                <a:cubicBezTo>
                  <a:pt x="25385" y="8871"/>
                  <a:pt x="25397" y="8676"/>
                  <a:pt x="25404" y="8480"/>
                </a:cubicBezTo>
                <a:lnTo>
                  <a:pt x="25404" y="8480"/>
                </a:lnTo>
                <a:cubicBezTo>
                  <a:pt x="25416" y="8020"/>
                  <a:pt x="25322" y="7586"/>
                  <a:pt x="25095" y="7189"/>
                </a:cubicBezTo>
                <a:lnTo>
                  <a:pt x="25095" y="7189"/>
                </a:lnTo>
                <a:cubicBezTo>
                  <a:pt x="24944" y="6937"/>
                  <a:pt x="24780" y="6685"/>
                  <a:pt x="24622" y="6439"/>
                </a:cubicBezTo>
                <a:lnTo>
                  <a:pt x="24622" y="6439"/>
                </a:lnTo>
                <a:cubicBezTo>
                  <a:pt x="24503" y="6263"/>
                  <a:pt x="24370" y="6092"/>
                  <a:pt x="24257" y="5916"/>
                </a:cubicBezTo>
                <a:lnTo>
                  <a:pt x="24257" y="5916"/>
                </a:lnTo>
                <a:cubicBezTo>
                  <a:pt x="23992" y="5525"/>
                  <a:pt x="23848" y="5091"/>
                  <a:pt x="23848" y="4612"/>
                </a:cubicBezTo>
                <a:lnTo>
                  <a:pt x="23848" y="4612"/>
                </a:lnTo>
                <a:cubicBezTo>
                  <a:pt x="23841" y="4436"/>
                  <a:pt x="23848" y="4265"/>
                  <a:pt x="23854" y="4089"/>
                </a:cubicBezTo>
                <a:lnTo>
                  <a:pt x="23854" y="4089"/>
                </a:lnTo>
                <a:cubicBezTo>
                  <a:pt x="23854" y="3957"/>
                  <a:pt x="23879" y="3837"/>
                  <a:pt x="23942" y="3717"/>
                </a:cubicBezTo>
                <a:lnTo>
                  <a:pt x="23942" y="3717"/>
                </a:lnTo>
                <a:cubicBezTo>
                  <a:pt x="23992" y="3616"/>
                  <a:pt x="24030" y="3509"/>
                  <a:pt x="24081" y="3409"/>
                </a:cubicBezTo>
                <a:lnTo>
                  <a:pt x="24081" y="3409"/>
                </a:lnTo>
                <a:cubicBezTo>
                  <a:pt x="24396" y="2697"/>
                  <a:pt x="24824" y="2073"/>
                  <a:pt x="25366" y="1519"/>
                </a:cubicBezTo>
                <a:lnTo>
                  <a:pt x="25366" y="1519"/>
                </a:lnTo>
                <a:cubicBezTo>
                  <a:pt x="25857" y="1027"/>
                  <a:pt x="26387" y="592"/>
                  <a:pt x="26966" y="208"/>
                </a:cubicBezTo>
                <a:lnTo>
                  <a:pt x="26966" y="208"/>
                </a:lnTo>
                <a:cubicBezTo>
                  <a:pt x="27004" y="183"/>
                  <a:pt x="27042" y="158"/>
                  <a:pt x="27067" y="126"/>
                </a:cubicBezTo>
                <a:lnTo>
                  <a:pt x="27067" y="126"/>
                </a:lnTo>
                <a:cubicBezTo>
                  <a:pt x="27086" y="101"/>
                  <a:pt x="27086" y="63"/>
                  <a:pt x="27080" y="38"/>
                </a:cubicBezTo>
                <a:lnTo>
                  <a:pt x="27080" y="38"/>
                </a:lnTo>
                <a:cubicBezTo>
                  <a:pt x="27067" y="13"/>
                  <a:pt x="27042" y="0"/>
                  <a:pt x="27017" y="0"/>
                </a:cubicBezTo>
                <a:lnTo>
                  <a:pt x="27017" y="0"/>
                </a:lnTo>
                <a:cubicBezTo>
                  <a:pt x="27004" y="0"/>
                  <a:pt x="26991" y="0"/>
                  <a:pt x="26985" y="6"/>
                </a:cubicBezTo>
                <a:moveTo>
                  <a:pt x="23236" y="2382"/>
                </a:moveTo>
                <a:cubicBezTo>
                  <a:pt x="23073" y="2369"/>
                  <a:pt x="22909" y="2363"/>
                  <a:pt x="22739" y="2344"/>
                </a:cubicBezTo>
                <a:lnTo>
                  <a:pt x="22739" y="2344"/>
                </a:lnTo>
                <a:cubicBezTo>
                  <a:pt x="22468" y="2325"/>
                  <a:pt x="22197" y="2293"/>
                  <a:pt x="21926" y="2281"/>
                </a:cubicBezTo>
                <a:lnTo>
                  <a:pt x="21926" y="2281"/>
                </a:lnTo>
                <a:cubicBezTo>
                  <a:pt x="21831" y="2275"/>
                  <a:pt x="21750" y="2243"/>
                  <a:pt x="21674" y="2193"/>
                </a:cubicBezTo>
                <a:lnTo>
                  <a:pt x="21674" y="2193"/>
                </a:lnTo>
                <a:cubicBezTo>
                  <a:pt x="21516" y="2098"/>
                  <a:pt x="21359" y="2010"/>
                  <a:pt x="21201" y="1922"/>
                </a:cubicBezTo>
                <a:lnTo>
                  <a:pt x="21201" y="1922"/>
                </a:lnTo>
                <a:cubicBezTo>
                  <a:pt x="21176" y="1909"/>
                  <a:pt x="21151" y="1897"/>
                  <a:pt x="21107" y="1878"/>
                </a:cubicBezTo>
                <a:lnTo>
                  <a:pt x="21107" y="1878"/>
                </a:lnTo>
                <a:cubicBezTo>
                  <a:pt x="21214" y="1834"/>
                  <a:pt x="21296" y="1846"/>
                  <a:pt x="21378" y="1859"/>
                </a:cubicBezTo>
                <a:lnTo>
                  <a:pt x="21378" y="1859"/>
                </a:lnTo>
                <a:cubicBezTo>
                  <a:pt x="21636" y="1903"/>
                  <a:pt x="21901" y="1953"/>
                  <a:pt x="22159" y="1997"/>
                </a:cubicBezTo>
                <a:lnTo>
                  <a:pt x="22159" y="1997"/>
                </a:lnTo>
                <a:cubicBezTo>
                  <a:pt x="22241" y="2016"/>
                  <a:pt x="22323" y="2041"/>
                  <a:pt x="22398" y="2060"/>
                </a:cubicBezTo>
                <a:lnTo>
                  <a:pt x="22398" y="2060"/>
                </a:lnTo>
                <a:cubicBezTo>
                  <a:pt x="22713" y="2155"/>
                  <a:pt x="23022" y="2249"/>
                  <a:pt x="23331" y="2344"/>
                </a:cubicBezTo>
                <a:lnTo>
                  <a:pt x="23331" y="2344"/>
                </a:lnTo>
                <a:cubicBezTo>
                  <a:pt x="23318" y="2375"/>
                  <a:pt x="23299" y="2382"/>
                  <a:pt x="23280" y="2382"/>
                </a:cubicBezTo>
                <a:lnTo>
                  <a:pt x="23280" y="2382"/>
                </a:lnTo>
                <a:cubicBezTo>
                  <a:pt x="23262" y="2382"/>
                  <a:pt x="23249" y="2382"/>
                  <a:pt x="23236" y="2382"/>
                </a:cubicBezTo>
                <a:moveTo>
                  <a:pt x="20351" y="2394"/>
                </a:moveTo>
                <a:cubicBezTo>
                  <a:pt x="20250" y="2350"/>
                  <a:pt x="20156" y="2312"/>
                  <a:pt x="20055" y="2281"/>
                </a:cubicBezTo>
                <a:lnTo>
                  <a:pt x="20055" y="2281"/>
                </a:lnTo>
                <a:cubicBezTo>
                  <a:pt x="19960" y="2249"/>
                  <a:pt x="19866" y="2230"/>
                  <a:pt x="19784" y="2205"/>
                </a:cubicBezTo>
                <a:lnTo>
                  <a:pt x="19784" y="2205"/>
                </a:lnTo>
                <a:cubicBezTo>
                  <a:pt x="19765" y="2149"/>
                  <a:pt x="19803" y="2136"/>
                  <a:pt x="19822" y="2123"/>
                </a:cubicBezTo>
                <a:lnTo>
                  <a:pt x="19822" y="2123"/>
                </a:lnTo>
                <a:cubicBezTo>
                  <a:pt x="20074" y="1997"/>
                  <a:pt x="20345" y="1922"/>
                  <a:pt x="20628" y="1884"/>
                </a:cubicBezTo>
                <a:lnTo>
                  <a:pt x="20628" y="1884"/>
                </a:lnTo>
                <a:cubicBezTo>
                  <a:pt x="20666" y="1878"/>
                  <a:pt x="20704" y="1878"/>
                  <a:pt x="20741" y="1884"/>
                </a:cubicBezTo>
                <a:lnTo>
                  <a:pt x="20741" y="1884"/>
                </a:lnTo>
                <a:cubicBezTo>
                  <a:pt x="21031" y="1934"/>
                  <a:pt x="21302" y="2048"/>
                  <a:pt x="21535" y="2268"/>
                </a:cubicBezTo>
                <a:lnTo>
                  <a:pt x="21535" y="2268"/>
                </a:lnTo>
                <a:cubicBezTo>
                  <a:pt x="21491" y="2268"/>
                  <a:pt x="21447" y="2275"/>
                  <a:pt x="21409" y="2281"/>
                </a:cubicBezTo>
                <a:lnTo>
                  <a:pt x="21409" y="2281"/>
                </a:lnTo>
                <a:cubicBezTo>
                  <a:pt x="21113" y="2293"/>
                  <a:pt x="20817" y="2325"/>
                  <a:pt x="20527" y="2394"/>
                </a:cubicBezTo>
                <a:lnTo>
                  <a:pt x="20527" y="2394"/>
                </a:lnTo>
                <a:cubicBezTo>
                  <a:pt x="20489" y="2401"/>
                  <a:pt x="20458" y="2407"/>
                  <a:pt x="20420" y="2407"/>
                </a:cubicBezTo>
                <a:lnTo>
                  <a:pt x="20420" y="2407"/>
                </a:lnTo>
                <a:cubicBezTo>
                  <a:pt x="20401" y="2407"/>
                  <a:pt x="20376" y="2407"/>
                  <a:pt x="20351" y="2394"/>
                </a:cubicBezTo>
                <a:moveTo>
                  <a:pt x="18864" y="2873"/>
                </a:moveTo>
                <a:cubicBezTo>
                  <a:pt x="19040" y="2709"/>
                  <a:pt x="19223" y="2545"/>
                  <a:pt x="19399" y="2382"/>
                </a:cubicBezTo>
                <a:lnTo>
                  <a:pt x="19399" y="2382"/>
                </a:lnTo>
                <a:cubicBezTo>
                  <a:pt x="19500" y="2293"/>
                  <a:pt x="19614" y="2268"/>
                  <a:pt x="19740" y="2293"/>
                </a:cubicBezTo>
                <a:lnTo>
                  <a:pt x="19740" y="2293"/>
                </a:lnTo>
                <a:cubicBezTo>
                  <a:pt x="19866" y="2325"/>
                  <a:pt x="19985" y="2356"/>
                  <a:pt x="20111" y="2388"/>
                </a:cubicBezTo>
                <a:lnTo>
                  <a:pt x="20111" y="2388"/>
                </a:lnTo>
                <a:cubicBezTo>
                  <a:pt x="20143" y="2401"/>
                  <a:pt x="20168" y="2426"/>
                  <a:pt x="20206" y="2451"/>
                </a:cubicBezTo>
                <a:lnTo>
                  <a:pt x="20206" y="2451"/>
                </a:lnTo>
                <a:cubicBezTo>
                  <a:pt x="19778" y="2665"/>
                  <a:pt x="19135" y="2886"/>
                  <a:pt x="18870" y="2905"/>
                </a:cubicBezTo>
                <a:lnTo>
                  <a:pt x="18870" y="2905"/>
                </a:lnTo>
                <a:cubicBezTo>
                  <a:pt x="18864" y="2892"/>
                  <a:pt x="18858" y="2873"/>
                  <a:pt x="18864" y="2873"/>
                </a:cubicBezTo>
                <a:moveTo>
                  <a:pt x="20603" y="2930"/>
                </a:moveTo>
                <a:cubicBezTo>
                  <a:pt x="20767" y="2804"/>
                  <a:pt x="20918" y="2665"/>
                  <a:pt x="21044" y="2501"/>
                </a:cubicBezTo>
                <a:lnTo>
                  <a:pt x="21044" y="2501"/>
                </a:lnTo>
                <a:cubicBezTo>
                  <a:pt x="21088" y="2445"/>
                  <a:pt x="21138" y="2413"/>
                  <a:pt x="21214" y="2407"/>
                </a:cubicBezTo>
                <a:lnTo>
                  <a:pt x="21214" y="2407"/>
                </a:lnTo>
                <a:cubicBezTo>
                  <a:pt x="21693" y="2369"/>
                  <a:pt x="22165" y="2388"/>
                  <a:pt x="22644" y="2451"/>
                </a:cubicBezTo>
                <a:lnTo>
                  <a:pt x="22644" y="2451"/>
                </a:lnTo>
                <a:cubicBezTo>
                  <a:pt x="22663" y="2457"/>
                  <a:pt x="22676" y="2470"/>
                  <a:pt x="22695" y="2482"/>
                </a:cubicBezTo>
                <a:lnTo>
                  <a:pt x="22695" y="2482"/>
                </a:lnTo>
                <a:cubicBezTo>
                  <a:pt x="22663" y="2501"/>
                  <a:pt x="22632" y="2520"/>
                  <a:pt x="22600" y="2520"/>
                </a:cubicBezTo>
                <a:lnTo>
                  <a:pt x="22600" y="2520"/>
                </a:lnTo>
                <a:cubicBezTo>
                  <a:pt x="22128" y="2583"/>
                  <a:pt x="21674" y="2697"/>
                  <a:pt x="21227" y="2835"/>
                </a:cubicBezTo>
                <a:lnTo>
                  <a:pt x="21227" y="2835"/>
                </a:lnTo>
                <a:cubicBezTo>
                  <a:pt x="21050" y="2886"/>
                  <a:pt x="20874" y="2930"/>
                  <a:pt x="20697" y="2980"/>
                </a:cubicBezTo>
                <a:lnTo>
                  <a:pt x="20697" y="2980"/>
                </a:lnTo>
                <a:cubicBezTo>
                  <a:pt x="20653" y="2986"/>
                  <a:pt x="20609" y="2986"/>
                  <a:pt x="20552" y="2993"/>
                </a:cubicBezTo>
                <a:lnTo>
                  <a:pt x="20552" y="2993"/>
                </a:lnTo>
                <a:cubicBezTo>
                  <a:pt x="20578" y="2961"/>
                  <a:pt x="20584" y="2942"/>
                  <a:pt x="20603" y="2930"/>
                </a:cubicBezTo>
                <a:close/>
                <a:moveTo>
                  <a:pt x="19815" y="3100"/>
                </a:moveTo>
                <a:cubicBezTo>
                  <a:pt x="19551" y="3094"/>
                  <a:pt x="19286" y="3094"/>
                  <a:pt x="18984" y="3043"/>
                </a:cubicBezTo>
                <a:lnTo>
                  <a:pt x="18984" y="3043"/>
                </a:lnTo>
                <a:cubicBezTo>
                  <a:pt x="19381" y="2892"/>
                  <a:pt x="19733" y="2753"/>
                  <a:pt x="20086" y="2634"/>
                </a:cubicBezTo>
                <a:lnTo>
                  <a:pt x="20086" y="2634"/>
                </a:lnTo>
                <a:cubicBezTo>
                  <a:pt x="20313" y="2564"/>
                  <a:pt x="20540" y="2514"/>
                  <a:pt x="20767" y="2464"/>
                </a:cubicBezTo>
                <a:lnTo>
                  <a:pt x="20767" y="2464"/>
                </a:lnTo>
                <a:cubicBezTo>
                  <a:pt x="20817" y="2451"/>
                  <a:pt x="20867" y="2451"/>
                  <a:pt x="20918" y="2445"/>
                </a:cubicBezTo>
                <a:lnTo>
                  <a:pt x="20918" y="2445"/>
                </a:lnTo>
                <a:cubicBezTo>
                  <a:pt x="20943" y="2508"/>
                  <a:pt x="20905" y="2533"/>
                  <a:pt x="20880" y="2552"/>
                </a:cubicBezTo>
                <a:lnTo>
                  <a:pt x="20880" y="2552"/>
                </a:lnTo>
                <a:cubicBezTo>
                  <a:pt x="20798" y="2640"/>
                  <a:pt x="20710" y="2722"/>
                  <a:pt x="20615" y="2804"/>
                </a:cubicBezTo>
                <a:lnTo>
                  <a:pt x="20615" y="2804"/>
                </a:lnTo>
                <a:cubicBezTo>
                  <a:pt x="20401" y="2993"/>
                  <a:pt x="20156" y="3100"/>
                  <a:pt x="19859" y="3100"/>
                </a:cubicBezTo>
                <a:lnTo>
                  <a:pt x="19859" y="3100"/>
                </a:lnTo>
                <a:cubicBezTo>
                  <a:pt x="19847" y="3100"/>
                  <a:pt x="19828" y="3100"/>
                  <a:pt x="19815" y="3100"/>
                </a:cubicBezTo>
                <a:moveTo>
                  <a:pt x="22745" y="2476"/>
                </a:moveTo>
                <a:cubicBezTo>
                  <a:pt x="22745" y="2482"/>
                  <a:pt x="22745" y="2489"/>
                  <a:pt x="22745" y="2495"/>
                </a:cubicBezTo>
                <a:lnTo>
                  <a:pt x="22745" y="2495"/>
                </a:lnTo>
                <a:cubicBezTo>
                  <a:pt x="22732" y="2489"/>
                  <a:pt x="22720" y="2489"/>
                  <a:pt x="22707" y="2489"/>
                </a:cubicBezTo>
                <a:lnTo>
                  <a:pt x="22707" y="2489"/>
                </a:lnTo>
                <a:cubicBezTo>
                  <a:pt x="22720" y="2482"/>
                  <a:pt x="22732" y="2476"/>
                  <a:pt x="22745" y="2476"/>
                </a:cubicBezTo>
                <a:close/>
                <a:moveTo>
                  <a:pt x="11915" y="4165"/>
                </a:moveTo>
                <a:cubicBezTo>
                  <a:pt x="11877" y="4121"/>
                  <a:pt x="11839" y="4083"/>
                  <a:pt x="11808" y="4045"/>
                </a:cubicBezTo>
                <a:lnTo>
                  <a:pt x="11808" y="4045"/>
                </a:lnTo>
                <a:cubicBezTo>
                  <a:pt x="11701" y="3906"/>
                  <a:pt x="11562" y="3812"/>
                  <a:pt x="11404" y="3755"/>
                </a:cubicBezTo>
                <a:lnTo>
                  <a:pt x="11404" y="3755"/>
                </a:lnTo>
                <a:cubicBezTo>
                  <a:pt x="11253" y="3692"/>
                  <a:pt x="11096" y="3642"/>
                  <a:pt x="10938" y="3585"/>
                </a:cubicBezTo>
                <a:lnTo>
                  <a:pt x="10938" y="3585"/>
                </a:lnTo>
                <a:cubicBezTo>
                  <a:pt x="10844" y="3547"/>
                  <a:pt x="10755" y="3516"/>
                  <a:pt x="10667" y="3472"/>
                </a:cubicBezTo>
                <a:lnTo>
                  <a:pt x="10667" y="3472"/>
                </a:lnTo>
                <a:cubicBezTo>
                  <a:pt x="10598" y="3440"/>
                  <a:pt x="10535" y="3402"/>
                  <a:pt x="10491" y="3308"/>
                </a:cubicBezTo>
                <a:lnTo>
                  <a:pt x="10491" y="3308"/>
                </a:lnTo>
                <a:cubicBezTo>
                  <a:pt x="10522" y="3289"/>
                  <a:pt x="10541" y="3270"/>
                  <a:pt x="10560" y="3264"/>
                </a:cubicBezTo>
                <a:lnTo>
                  <a:pt x="10560" y="3264"/>
                </a:lnTo>
                <a:cubicBezTo>
                  <a:pt x="11014" y="3087"/>
                  <a:pt x="11486" y="2993"/>
                  <a:pt x="11978" y="2999"/>
                </a:cubicBezTo>
                <a:lnTo>
                  <a:pt x="11978" y="2999"/>
                </a:lnTo>
                <a:cubicBezTo>
                  <a:pt x="12047" y="2999"/>
                  <a:pt x="12116" y="2999"/>
                  <a:pt x="12167" y="3056"/>
                </a:cubicBezTo>
                <a:lnTo>
                  <a:pt x="12167" y="3056"/>
                </a:lnTo>
                <a:cubicBezTo>
                  <a:pt x="12457" y="3383"/>
                  <a:pt x="12847" y="3553"/>
                  <a:pt x="13232" y="3724"/>
                </a:cubicBezTo>
                <a:lnTo>
                  <a:pt x="13232" y="3724"/>
                </a:lnTo>
                <a:cubicBezTo>
                  <a:pt x="13484" y="3837"/>
                  <a:pt x="13729" y="3944"/>
                  <a:pt x="13975" y="4070"/>
                </a:cubicBezTo>
                <a:lnTo>
                  <a:pt x="13975" y="4070"/>
                </a:lnTo>
                <a:cubicBezTo>
                  <a:pt x="14214" y="4190"/>
                  <a:pt x="14410" y="4366"/>
                  <a:pt x="14580" y="4574"/>
                </a:cubicBezTo>
                <a:lnTo>
                  <a:pt x="14580" y="4574"/>
                </a:lnTo>
                <a:cubicBezTo>
                  <a:pt x="14599" y="4606"/>
                  <a:pt x="14611" y="4637"/>
                  <a:pt x="14643" y="4700"/>
                </a:cubicBezTo>
                <a:lnTo>
                  <a:pt x="14643" y="4700"/>
                </a:lnTo>
                <a:cubicBezTo>
                  <a:pt x="14567" y="4675"/>
                  <a:pt x="14510" y="4662"/>
                  <a:pt x="14454" y="4643"/>
                </a:cubicBezTo>
                <a:lnTo>
                  <a:pt x="14454" y="4643"/>
                </a:lnTo>
                <a:cubicBezTo>
                  <a:pt x="14151" y="4543"/>
                  <a:pt x="13855" y="4436"/>
                  <a:pt x="13547" y="4341"/>
                </a:cubicBezTo>
                <a:lnTo>
                  <a:pt x="13547" y="4341"/>
                </a:lnTo>
                <a:cubicBezTo>
                  <a:pt x="13055" y="4190"/>
                  <a:pt x="12545" y="4121"/>
                  <a:pt x="12028" y="4165"/>
                </a:cubicBezTo>
                <a:lnTo>
                  <a:pt x="12028" y="4165"/>
                </a:lnTo>
                <a:cubicBezTo>
                  <a:pt x="12009" y="4165"/>
                  <a:pt x="11997" y="4165"/>
                  <a:pt x="11984" y="4165"/>
                </a:cubicBezTo>
                <a:lnTo>
                  <a:pt x="11984" y="4165"/>
                </a:lnTo>
                <a:cubicBezTo>
                  <a:pt x="11959" y="4165"/>
                  <a:pt x="11940" y="4165"/>
                  <a:pt x="11915" y="4165"/>
                </a:cubicBezTo>
                <a:moveTo>
                  <a:pt x="14473" y="4328"/>
                </a:moveTo>
                <a:cubicBezTo>
                  <a:pt x="14258" y="4102"/>
                  <a:pt x="13981" y="3957"/>
                  <a:pt x="13698" y="3824"/>
                </a:cubicBezTo>
                <a:lnTo>
                  <a:pt x="13698" y="3824"/>
                </a:lnTo>
                <a:cubicBezTo>
                  <a:pt x="13383" y="3686"/>
                  <a:pt x="13061" y="3541"/>
                  <a:pt x="12746" y="3396"/>
                </a:cubicBezTo>
                <a:lnTo>
                  <a:pt x="12746" y="3396"/>
                </a:lnTo>
                <a:cubicBezTo>
                  <a:pt x="12557" y="3308"/>
                  <a:pt x="12457" y="3220"/>
                  <a:pt x="12286" y="3037"/>
                </a:cubicBezTo>
                <a:lnTo>
                  <a:pt x="12286" y="3037"/>
                </a:lnTo>
                <a:cubicBezTo>
                  <a:pt x="12343" y="3037"/>
                  <a:pt x="12381" y="3031"/>
                  <a:pt x="12419" y="3031"/>
                </a:cubicBezTo>
                <a:lnTo>
                  <a:pt x="12419" y="3031"/>
                </a:lnTo>
                <a:cubicBezTo>
                  <a:pt x="12740" y="3081"/>
                  <a:pt x="13036" y="3182"/>
                  <a:pt x="13339" y="3283"/>
                </a:cubicBezTo>
                <a:lnTo>
                  <a:pt x="13339" y="3283"/>
                </a:lnTo>
                <a:cubicBezTo>
                  <a:pt x="13553" y="3358"/>
                  <a:pt x="13767" y="3427"/>
                  <a:pt x="13981" y="3497"/>
                </a:cubicBezTo>
                <a:lnTo>
                  <a:pt x="13981" y="3497"/>
                </a:lnTo>
                <a:cubicBezTo>
                  <a:pt x="14057" y="3522"/>
                  <a:pt x="14120" y="3553"/>
                  <a:pt x="14170" y="3610"/>
                </a:cubicBezTo>
                <a:lnTo>
                  <a:pt x="14170" y="3610"/>
                </a:lnTo>
                <a:cubicBezTo>
                  <a:pt x="14271" y="3730"/>
                  <a:pt x="14384" y="3831"/>
                  <a:pt x="14479" y="3944"/>
                </a:cubicBezTo>
                <a:lnTo>
                  <a:pt x="14479" y="3944"/>
                </a:lnTo>
                <a:cubicBezTo>
                  <a:pt x="14567" y="4045"/>
                  <a:pt x="14649" y="4158"/>
                  <a:pt x="14718" y="4272"/>
                </a:cubicBezTo>
                <a:lnTo>
                  <a:pt x="14718" y="4272"/>
                </a:lnTo>
                <a:cubicBezTo>
                  <a:pt x="14788" y="4391"/>
                  <a:pt x="14832" y="4517"/>
                  <a:pt x="14794" y="4688"/>
                </a:cubicBezTo>
                <a:lnTo>
                  <a:pt x="14794" y="4688"/>
                </a:lnTo>
                <a:cubicBezTo>
                  <a:pt x="14674" y="4555"/>
                  <a:pt x="14580" y="4436"/>
                  <a:pt x="14473" y="4328"/>
                </a:cubicBezTo>
                <a:moveTo>
                  <a:pt x="18562" y="5204"/>
                </a:moveTo>
                <a:cubicBezTo>
                  <a:pt x="18221" y="4606"/>
                  <a:pt x="17774" y="4102"/>
                  <a:pt x="17207" y="3705"/>
                </a:cubicBezTo>
                <a:lnTo>
                  <a:pt x="17207" y="3705"/>
                </a:lnTo>
                <a:cubicBezTo>
                  <a:pt x="16993" y="3560"/>
                  <a:pt x="16785" y="3409"/>
                  <a:pt x="16552" y="3301"/>
                </a:cubicBezTo>
                <a:lnTo>
                  <a:pt x="16552" y="3301"/>
                </a:lnTo>
                <a:cubicBezTo>
                  <a:pt x="16527" y="3289"/>
                  <a:pt x="16508" y="3270"/>
                  <a:pt x="16457" y="3232"/>
                </a:cubicBezTo>
                <a:lnTo>
                  <a:pt x="16457" y="3232"/>
                </a:lnTo>
                <a:cubicBezTo>
                  <a:pt x="16533" y="3220"/>
                  <a:pt x="16571" y="3207"/>
                  <a:pt x="16615" y="3207"/>
                </a:cubicBezTo>
                <a:lnTo>
                  <a:pt x="16615" y="3207"/>
                </a:lnTo>
                <a:cubicBezTo>
                  <a:pt x="17031" y="3175"/>
                  <a:pt x="17434" y="3245"/>
                  <a:pt x="17812" y="3409"/>
                </a:cubicBezTo>
                <a:lnTo>
                  <a:pt x="17812" y="3409"/>
                </a:lnTo>
                <a:cubicBezTo>
                  <a:pt x="18045" y="3509"/>
                  <a:pt x="18284" y="3623"/>
                  <a:pt x="18499" y="3768"/>
                </a:cubicBezTo>
                <a:lnTo>
                  <a:pt x="18499" y="3768"/>
                </a:lnTo>
                <a:cubicBezTo>
                  <a:pt x="19078" y="4146"/>
                  <a:pt x="19658" y="4536"/>
                  <a:pt x="20206" y="4965"/>
                </a:cubicBezTo>
                <a:lnTo>
                  <a:pt x="20206" y="4965"/>
                </a:lnTo>
                <a:cubicBezTo>
                  <a:pt x="20219" y="4977"/>
                  <a:pt x="20231" y="4996"/>
                  <a:pt x="20250" y="5021"/>
                </a:cubicBezTo>
                <a:lnTo>
                  <a:pt x="20250" y="5021"/>
                </a:lnTo>
                <a:cubicBezTo>
                  <a:pt x="20225" y="5034"/>
                  <a:pt x="20206" y="5053"/>
                  <a:pt x="20187" y="5053"/>
                </a:cubicBezTo>
                <a:lnTo>
                  <a:pt x="20187" y="5053"/>
                </a:lnTo>
                <a:cubicBezTo>
                  <a:pt x="19601" y="5198"/>
                  <a:pt x="18921" y="5318"/>
                  <a:pt x="18637" y="5336"/>
                </a:cubicBezTo>
                <a:lnTo>
                  <a:pt x="18637" y="5336"/>
                </a:lnTo>
                <a:cubicBezTo>
                  <a:pt x="18612" y="5299"/>
                  <a:pt x="18587" y="5255"/>
                  <a:pt x="18562" y="5204"/>
                </a:cubicBezTo>
                <a:moveTo>
                  <a:pt x="17138" y="5349"/>
                </a:moveTo>
                <a:cubicBezTo>
                  <a:pt x="17024" y="4958"/>
                  <a:pt x="16810" y="4612"/>
                  <a:pt x="16571" y="4278"/>
                </a:cubicBezTo>
                <a:lnTo>
                  <a:pt x="16571" y="4278"/>
                </a:lnTo>
                <a:cubicBezTo>
                  <a:pt x="16331" y="3944"/>
                  <a:pt x="16029" y="3673"/>
                  <a:pt x="15670" y="3434"/>
                </a:cubicBezTo>
                <a:lnTo>
                  <a:pt x="15670" y="3434"/>
                </a:lnTo>
                <a:cubicBezTo>
                  <a:pt x="15714" y="3409"/>
                  <a:pt x="15733" y="3383"/>
                  <a:pt x="15758" y="3377"/>
                </a:cubicBezTo>
                <a:lnTo>
                  <a:pt x="15758" y="3377"/>
                </a:lnTo>
                <a:cubicBezTo>
                  <a:pt x="15890" y="3346"/>
                  <a:pt x="16023" y="3308"/>
                  <a:pt x="16155" y="3276"/>
                </a:cubicBezTo>
                <a:lnTo>
                  <a:pt x="16155" y="3276"/>
                </a:lnTo>
                <a:cubicBezTo>
                  <a:pt x="16230" y="3257"/>
                  <a:pt x="16300" y="3264"/>
                  <a:pt x="16369" y="3301"/>
                </a:cubicBezTo>
                <a:lnTo>
                  <a:pt x="16369" y="3301"/>
                </a:lnTo>
                <a:cubicBezTo>
                  <a:pt x="17175" y="3705"/>
                  <a:pt x="17856" y="4259"/>
                  <a:pt x="18347" y="5021"/>
                </a:cubicBezTo>
                <a:lnTo>
                  <a:pt x="18347" y="5021"/>
                </a:lnTo>
                <a:cubicBezTo>
                  <a:pt x="18391" y="5097"/>
                  <a:pt x="18436" y="5166"/>
                  <a:pt x="18473" y="5236"/>
                </a:cubicBezTo>
                <a:lnTo>
                  <a:pt x="18473" y="5236"/>
                </a:lnTo>
                <a:cubicBezTo>
                  <a:pt x="18492" y="5261"/>
                  <a:pt x="18499" y="5292"/>
                  <a:pt x="18517" y="5336"/>
                </a:cubicBezTo>
                <a:lnTo>
                  <a:pt x="18517" y="5336"/>
                </a:lnTo>
                <a:cubicBezTo>
                  <a:pt x="18366" y="5381"/>
                  <a:pt x="18089" y="5399"/>
                  <a:pt x="17812" y="5399"/>
                </a:cubicBezTo>
                <a:lnTo>
                  <a:pt x="17812" y="5399"/>
                </a:lnTo>
                <a:cubicBezTo>
                  <a:pt x="17560" y="5399"/>
                  <a:pt x="17308" y="5381"/>
                  <a:pt x="17138" y="5349"/>
                </a:cubicBezTo>
                <a:moveTo>
                  <a:pt x="9206" y="4221"/>
                </a:moveTo>
                <a:cubicBezTo>
                  <a:pt x="9168" y="4221"/>
                  <a:pt x="9136" y="4209"/>
                  <a:pt x="9080" y="4196"/>
                </a:cubicBezTo>
                <a:lnTo>
                  <a:pt x="9080" y="4196"/>
                </a:lnTo>
                <a:cubicBezTo>
                  <a:pt x="9117" y="4152"/>
                  <a:pt x="9136" y="4121"/>
                  <a:pt x="9162" y="4102"/>
                </a:cubicBezTo>
                <a:lnTo>
                  <a:pt x="9162" y="4102"/>
                </a:lnTo>
                <a:cubicBezTo>
                  <a:pt x="9546" y="3831"/>
                  <a:pt x="9918" y="3547"/>
                  <a:pt x="10371" y="3346"/>
                </a:cubicBezTo>
                <a:lnTo>
                  <a:pt x="10371" y="3346"/>
                </a:lnTo>
                <a:cubicBezTo>
                  <a:pt x="10579" y="3560"/>
                  <a:pt x="10837" y="3654"/>
                  <a:pt x="11096" y="3736"/>
                </a:cubicBezTo>
                <a:lnTo>
                  <a:pt x="11096" y="3736"/>
                </a:lnTo>
                <a:cubicBezTo>
                  <a:pt x="11197" y="3768"/>
                  <a:pt x="11297" y="3805"/>
                  <a:pt x="11398" y="3843"/>
                </a:cubicBezTo>
                <a:lnTo>
                  <a:pt x="11398" y="3843"/>
                </a:lnTo>
                <a:cubicBezTo>
                  <a:pt x="11568" y="3913"/>
                  <a:pt x="11656" y="3994"/>
                  <a:pt x="11770" y="4171"/>
                </a:cubicBezTo>
                <a:lnTo>
                  <a:pt x="11770" y="4171"/>
                </a:lnTo>
                <a:cubicBezTo>
                  <a:pt x="11745" y="4177"/>
                  <a:pt x="11713" y="4196"/>
                  <a:pt x="11688" y="4190"/>
                </a:cubicBezTo>
                <a:lnTo>
                  <a:pt x="11688" y="4190"/>
                </a:lnTo>
                <a:cubicBezTo>
                  <a:pt x="11650" y="4190"/>
                  <a:pt x="11612" y="4177"/>
                  <a:pt x="11581" y="4165"/>
                </a:cubicBezTo>
                <a:lnTo>
                  <a:pt x="11581" y="4165"/>
                </a:lnTo>
                <a:cubicBezTo>
                  <a:pt x="11253" y="4026"/>
                  <a:pt x="10919" y="4007"/>
                  <a:pt x="10579" y="4058"/>
                </a:cubicBezTo>
                <a:lnTo>
                  <a:pt x="10579" y="4058"/>
                </a:lnTo>
                <a:cubicBezTo>
                  <a:pt x="10308" y="4089"/>
                  <a:pt x="10037" y="4139"/>
                  <a:pt x="9773" y="4190"/>
                </a:cubicBezTo>
                <a:lnTo>
                  <a:pt x="9773" y="4190"/>
                </a:lnTo>
                <a:cubicBezTo>
                  <a:pt x="9634" y="4215"/>
                  <a:pt x="9495" y="4234"/>
                  <a:pt x="9357" y="4234"/>
                </a:cubicBezTo>
                <a:lnTo>
                  <a:pt x="9357" y="4234"/>
                </a:lnTo>
                <a:cubicBezTo>
                  <a:pt x="9306" y="4234"/>
                  <a:pt x="9256" y="4228"/>
                  <a:pt x="9206" y="4221"/>
                </a:cubicBezTo>
                <a:close/>
                <a:moveTo>
                  <a:pt x="16873" y="5330"/>
                </a:moveTo>
                <a:cubicBezTo>
                  <a:pt x="16401" y="5267"/>
                  <a:pt x="15934" y="5141"/>
                  <a:pt x="15481" y="5003"/>
                </a:cubicBezTo>
                <a:lnTo>
                  <a:pt x="15481" y="5003"/>
                </a:lnTo>
                <a:cubicBezTo>
                  <a:pt x="15336" y="4958"/>
                  <a:pt x="15191" y="4908"/>
                  <a:pt x="15046" y="4858"/>
                </a:cubicBezTo>
                <a:lnTo>
                  <a:pt x="15046" y="4858"/>
                </a:lnTo>
                <a:cubicBezTo>
                  <a:pt x="15002" y="4845"/>
                  <a:pt x="14951" y="4814"/>
                  <a:pt x="14888" y="4788"/>
                </a:cubicBezTo>
                <a:lnTo>
                  <a:pt x="14888" y="4788"/>
                </a:lnTo>
                <a:cubicBezTo>
                  <a:pt x="14951" y="4410"/>
                  <a:pt x="14781" y="4139"/>
                  <a:pt x="14555" y="3887"/>
                </a:cubicBezTo>
                <a:lnTo>
                  <a:pt x="14555" y="3887"/>
                </a:lnTo>
                <a:cubicBezTo>
                  <a:pt x="14485" y="3818"/>
                  <a:pt x="14416" y="3749"/>
                  <a:pt x="14347" y="3679"/>
                </a:cubicBezTo>
                <a:lnTo>
                  <a:pt x="14347" y="3679"/>
                </a:lnTo>
                <a:cubicBezTo>
                  <a:pt x="14321" y="3654"/>
                  <a:pt x="14303" y="3623"/>
                  <a:pt x="14277" y="3585"/>
                </a:cubicBezTo>
                <a:lnTo>
                  <a:pt x="14277" y="3585"/>
                </a:lnTo>
                <a:cubicBezTo>
                  <a:pt x="14504" y="3579"/>
                  <a:pt x="14718" y="3585"/>
                  <a:pt x="14926" y="3566"/>
                </a:cubicBezTo>
                <a:lnTo>
                  <a:pt x="14926" y="3566"/>
                </a:lnTo>
                <a:cubicBezTo>
                  <a:pt x="15128" y="3541"/>
                  <a:pt x="15323" y="3490"/>
                  <a:pt x="15519" y="3453"/>
                </a:cubicBezTo>
                <a:lnTo>
                  <a:pt x="15519" y="3453"/>
                </a:lnTo>
                <a:cubicBezTo>
                  <a:pt x="16180" y="3818"/>
                  <a:pt x="16848" y="4656"/>
                  <a:pt x="17012" y="5311"/>
                </a:cubicBezTo>
                <a:lnTo>
                  <a:pt x="17012" y="5311"/>
                </a:lnTo>
                <a:cubicBezTo>
                  <a:pt x="16999" y="5336"/>
                  <a:pt x="16974" y="5343"/>
                  <a:pt x="16949" y="5343"/>
                </a:cubicBezTo>
                <a:lnTo>
                  <a:pt x="16949" y="5343"/>
                </a:lnTo>
                <a:cubicBezTo>
                  <a:pt x="16923" y="5343"/>
                  <a:pt x="16898" y="5336"/>
                  <a:pt x="16873" y="5330"/>
                </a:cubicBezTo>
                <a:moveTo>
                  <a:pt x="9760" y="4284"/>
                </a:moveTo>
                <a:cubicBezTo>
                  <a:pt x="9974" y="4247"/>
                  <a:pt x="10188" y="4196"/>
                  <a:pt x="10409" y="4171"/>
                </a:cubicBezTo>
                <a:lnTo>
                  <a:pt x="10409" y="4171"/>
                </a:lnTo>
                <a:cubicBezTo>
                  <a:pt x="10579" y="4146"/>
                  <a:pt x="10755" y="4127"/>
                  <a:pt x="10926" y="4127"/>
                </a:cubicBezTo>
                <a:lnTo>
                  <a:pt x="10926" y="4127"/>
                </a:lnTo>
                <a:cubicBezTo>
                  <a:pt x="11058" y="4127"/>
                  <a:pt x="11184" y="4152"/>
                  <a:pt x="11310" y="4171"/>
                </a:cubicBezTo>
                <a:lnTo>
                  <a:pt x="11310" y="4171"/>
                </a:lnTo>
                <a:cubicBezTo>
                  <a:pt x="11341" y="4177"/>
                  <a:pt x="11373" y="4202"/>
                  <a:pt x="11430" y="4228"/>
                </a:cubicBezTo>
                <a:lnTo>
                  <a:pt x="11430" y="4228"/>
                </a:lnTo>
                <a:cubicBezTo>
                  <a:pt x="11379" y="4253"/>
                  <a:pt x="11354" y="4265"/>
                  <a:pt x="11329" y="4272"/>
                </a:cubicBezTo>
                <a:lnTo>
                  <a:pt x="11329" y="4272"/>
                </a:lnTo>
                <a:cubicBezTo>
                  <a:pt x="10989" y="4379"/>
                  <a:pt x="10655" y="4486"/>
                  <a:pt x="10314" y="4593"/>
                </a:cubicBezTo>
                <a:lnTo>
                  <a:pt x="10314" y="4593"/>
                </a:lnTo>
                <a:cubicBezTo>
                  <a:pt x="9936" y="4706"/>
                  <a:pt x="9558" y="4826"/>
                  <a:pt x="9180" y="4927"/>
                </a:cubicBezTo>
                <a:lnTo>
                  <a:pt x="9180" y="4927"/>
                </a:lnTo>
                <a:cubicBezTo>
                  <a:pt x="8846" y="5015"/>
                  <a:pt x="8500" y="5059"/>
                  <a:pt x="8147" y="5053"/>
                </a:cubicBezTo>
                <a:lnTo>
                  <a:pt x="8147" y="5053"/>
                </a:lnTo>
                <a:cubicBezTo>
                  <a:pt x="8009" y="5053"/>
                  <a:pt x="7864" y="5040"/>
                  <a:pt x="7687" y="4990"/>
                </a:cubicBezTo>
                <a:lnTo>
                  <a:pt x="7687" y="4990"/>
                </a:lnTo>
                <a:cubicBezTo>
                  <a:pt x="7927" y="4870"/>
                  <a:pt x="8141" y="4782"/>
                  <a:pt x="8342" y="4662"/>
                </a:cubicBezTo>
                <a:lnTo>
                  <a:pt x="8342" y="4662"/>
                </a:lnTo>
                <a:cubicBezTo>
                  <a:pt x="8544" y="4549"/>
                  <a:pt x="8733" y="4410"/>
                  <a:pt x="8941" y="4272"/>
                </a:cubicBezTo>
                <a:lnTo>
                  <a:pt x="8941" y="4272"/>
                </a:lnTo>
                <a:cubicBezTo>
                  <a:pt x="8960" y="4272"/>
                  <a:pt x="8985" y="4272"/>
                  <a:pt x="9017" y="4278"/>
                </a:cubicBezTo>
                <a:lnTo>
                  <a:pt x="9017" y="4278"/>
                </a:lnTo>
                <a:cubicBezTo>
                  <a:pt x="9136" y="4310"/>
                  <a:pt x="9256" y="4316"/>
                  <a:pt x="9376" y="4316"/>
                </a:cubicBezTo>
                <a:lnTo>
                  <a:pt x="9376" y="4316"/>
                </a:lnTo>
                <a:cubicBezTo>
                  <a:pt x="9502" y="4316"/>
                  <a:pt x="9634" y="4303"/>
                  <a:pt x="9760" y="4284"/>
                </a:cubicBezTo>
                <a:moveTo>
                  <a:pt x="9495" y="4965"/>
                </a:moveTo>
                <a:cubicBezTo>
                  <a:pt x="9855" y="4858"/>
                  <a:pt x="10207" y="4738"/>
                  <a:pt x="10560" y="4631"/>
                </a:cubicBezTo>
                <a:lnTo>
                  <a:pt x="10560" y="4631"/>
                </a:lnTo>
                <a:cubicBezTo>
                  <a:pt x="10837" y="4543"/>
                  <a:pt x="11108" y="4454"/>
                  <a:pt x="11392" y="4379"/>
                </a:cubicBezTo>
                <a:lnTo>
                  <a:pt x="11392" y="4379"/>
                </a:lnTo>
                <a:cubicBezTo>
                  <a:pt x="11833" y="4265"/>
                  <a:pt x="12286" y="4240"/>
                  <a:pt x="12746" y="4291"/>
                </a:cubicBezTo>
                <a:lnTo>
                  <a:pt x="12746" y="4291"/>
                </a:lnTo>
                <a:cubicBezTo>
                  <a:pt x="12797" y="4297"/>
                  <a:pt x="12847" y="4310"/>
                  <a:pt x="12916" y="4322"/>
                </a:cubicBezTo>
                <a:lnTo>
                  <a:pt x="12916" y="4322"/>
                </a:lnTo>
                <a:cubicBezTo>
                  <a:pt x="12885" y="4354"/>
                  <a:pt x="12885" y="4360"/>
                  <a:pt x="12879" y="4366"/>
                </a:cubicBezTo>
                <a:lnTo>
                  <a:pt x="12879" y="4366"/>
                </a:lnTo>
                <a:cubicBezTo>
                  <a:pt x="12482" y="4486"/>
                  <a:pt x="12135" y="4700"/>
                  <a:pt x="11789" y="4927"/>
                </a:cubicBezTo>
                <a:lnTo>
                  <a:pt x="11789" y="4927"/>
                </a:lnTo>
                <a:cubicBezTo>
                  <a:pt x="11291" y="5261"/>
                  <a:pt x="10755" y="5500"/>
                  <a:pt x="10163" y="5595"/>
                </a:cubicBezTo>
                <a:lnTo>
                  <a:pt x="10163" y="5595"/>
                </a:lnTo>
                <a:cubicBezTo>
                  <a:pt x="9747" y="5664"/>
                  <a:pt x="9332" y="5689"/>
                  <a:pt x="8922" y="5595"/>
                </a:cubicBezTo>
                <a:lnTo>
                  <a:pt x="8922" y="5595"/>
                </a:lnTo>
                <a:cubicBezTo>
                  <a:pt x="8834" y="5576"/>
                  <a:pt x="8746" y="5538"/>
                  <a:pt x="8664" y="5500"/>
                </a:cubicBezTo>
                <a:lnTo>
                  <a:pt x="8664" y="5500"/>
                </a:lnTo>
                <a:cubicBezTo>
                  <a:pt x="8450" y="5406"/>
                  <a:pt x="8242" y="5299"/>
                  <a:pt x="8009" y="5192"/>
                </a:cubicBezTo>
                <a:lnTo>
                  <a:pt x="8009" y="5192"/>
                </a:lnTo>
                <a:cubicBezTo>
                  <a:pt x="8059" y="5179"/>
                  <a:pt x="8084" y="5166"/>
                  <a:pt x="8109" y="5166"/>
                </a:cubicBezTo>
                <a:lnTo>
                  <a:pt x="8109" y="5166"/>
                </a:lnTo>
                <a:cubicBezTo>
                  <a:pt x="8141" y="5166"/>
                  <a:pt x="8179" y="5166"/>
                  <a:pt x="8210" y="5166"/>
                </a:cubicBezTo>
                <a:lnTo>
                  <a:pt x="8210" y="5166"/>
                </a:lnTo>
                <a:cubicBezTo>
                  <a:pt x="8651" y="5166"/>
                  <a:pt x="9080" y="5084"/>
                  <a:pt x="9495" y="4965"/>
                </a:cubicBezTo>
                <a:close/>
                <a:moveTo>
                  <a:pt x="11417" y="5255"/>
                </a:moveTo>
                <a:cubicBezTo>
                  <a:pt x="11625" y="5141"/>
                  <a:pt x="11827" y="5015"/>
                  <a:pt x="12022" y="4889"/>
                </a:cubicBezTo>
                <a:lnTo>
                  <a:pt x="12022" y="4889"/>
                </a:lnTo>
                <a:cubicBezTo>
                  <a:pt x="12312" y="4694"/>
                  <a:pt x="12627" y="4543"/>
                  <a:pt x="12961" y="4436"/>
                </a:cubicBezTo>
                <a:lnTo>
                  <a:pt x="12961" y="4436"/>
                </a:lnTo>
                <a:cubicBezTo>
                  <a:pt x="13124" y="4385"/>
                  <a:pt x="13282" y="4366"/>
                  <a:pt x="13452" y="4429"/>
                </a:cubicBezTo>
                <a:lnTo>
                  <a:pt x="13452" y="4429"/>
                </a:lnTo>
                <a:cubicBezTo>
                  <a:pt x="13534" y="4461"/>
                  <a:pt x="13622" y="4486"/>
                  <a:pt x="13704" y="4517"/>
                </a:cubicBezTo>
                <a:lnTo>
                  <a:pt x="13704" y="4517"/>
                </a:lnTo>
                <a:cubicBezTo>
                  <a:pt x="13717" y="4517"/>
                  <a:pt x="13729" y="4536"/>
                  <a:pt x="13742" y="4562"/>
                </a:cubicBezTo>
                <a:lnTo>
                  <a:pt x="13742" y="4562"/>
                </a:lnTo>
                <a:cubicBezTo>
                  <a:pt x="13710" y="4574"/>
                  <a:pt x="13679" y="4593"/>
                  <a:pt x="13641" y="4606"/>
                </a:cubicBezTo>
                <a:lnTo>
                  <a:pt x="13641" y="4606"/>
                </a:lnTo>
                <a:cubicBezTo>
                  <a:pt x="13206" y="4725"/>
                  <a:pt x="12803" y="4921"/>
                  <a:pt x="12419" y="5141"/>
                </a:cubicBezTo>
                <a:lnTo>
                  <a:pt x="12419" y="5141"/>
                </a:lnTo>
                <a:cubicBezTo>
                  <a:pt x="12192" y="5273"/>
                  <a:pt x="11971" y="5406"/>
                  <a:pt x="11751" y="5538"/>
                </a:cubicBezTo>
                <a:lnTo>
                  <a:pt x="11751" y="5538"/>
                </a:lnTo>
                <a:cubicBezTo>
                  <a:pt x="11467" y="5702"/>
                  <a:pt x="11178" y="5840"/>
                  <a:pt x="10863" y="5941"/>
                </a:cubicBezTo>
                <a:lnTo>
                  <a:pt x="10863" y="5941"/>
                </a:lnTo>
                <a:cubicBezTo>
                  <a:pt x="10554" y="6036"/>
                  <a:pt x="10239" y="6067"/>
                  <a:pt x="9918" y="6055"/>
                </a:cubicBezTo>
                <a:lnTo>
                  <a:pt x="9918" y="6055"/>
                </a:lnTo>
                <a:cubicBezTo>
                  <a:pt x="9628" y="6048"/>
                  <a:pt x="9382" y="5929"/>
                  <a:pt x="9105" y="5733"/>
                </a:cubicBezTo>
                <a:lnTo>
                  <a:pt x="9105" y="5733"/>
                </a:lnTo>
                <a:cubicBezTo>
                  <a:pt x="9193" y="5733"/>
                  <a:pt x="9225" y="5733"/>
                  <a:pt x="9250" y="5733"/>
                </a:cubicBezTo>
                <a:lnTo>
                  <a:pt x="9250" y="5733"/>
                </a:lnTo>
                <a:cubicBezTo>
                  <a:pt x="9344" y="5740"/>
                  <a:pt x="9432" y="5746"/>
                  <a:pt x="9527" y="5746"/>
                </a:cubicBezTo>
                <a:lnTo>
                  <a:pt x="9527" y="5746"/>
                </a:lnTo>
                <a:cubicBezTo>
                  <a:pt x="10195" y="5746"/>
                  <a:pt x="10825" y="5576"/>
                  <a:pt x="11417" y="5255"/>
                </a:cubicBezTo>
                <a:moveTo>
                  <a:pt x="11222" y="5903"/>
                </a:moveTo>
                <a:cubicBezTo>
                  <a:pt x="11518" y="5784"/>
                  <a:pt x="11789" y="5620"/>
                  <a:pt x="12066" y="5456"/>
                </a:cubicBezTo>
                <a:lnTo>
                  <a:pt x="12066" y="5456"/>
                </a:lnTo>
                <a:cubicBezTo>
                  <a:pt x="12337" y="5299"/>
                  <a:pt x="12614" y="5135"/>
                  <a:pt x="12898" y="4996"/>
                </a:cubicBezTo>
                <a:lnTo>
                  <a:pt x="12898" y="4996"/>
                </a:lnTo>
                <a:cubicBezTo>
                  <a:pt x="13118" y="4883"/>
                  <a:pt x="13358" y="4801"/>
                  <a:pt x="13591" y="4713"/>
                </a:cubicBezTo>
                <a:lnTo>
                  <a:pt x="13591" y="4713"/>
                </a:lnTo>
                <a:cubicBezTo>
                  <a:pt x="13685" y="4681"/>
                  <a:pt x="13780" y="4669"/>
                  <a:pt x="13880" y="4643"/>
                </a:cubicBezTo>
                <a:lnTo>
                  <a:pt x="13880" y="4643"/>
                </a:lnTo>
                <a:cubicBezTo>
                  <a:pt x="13994" y="4625"/>
                  <a:pt x="14101" y="4637"/>
                  <a:pt x="14214" y="4675"/>
                </a:cubicBezTo>
                <a:lnTo>
                  <a:pt x="14214" y="4675"/>
                </a:lnTo>
                <a:cubicBezTo>
                  <a:pt x="14586" y="4820"/>
                  <a:pt x="14964" y="4952"/>
                  <a:pt x="15348" y="5078"/>
                </a:cubicBezTo>
                <a:lnTo>
                  <a:pt x="15348" y="5078"/>
                </a:lnTo>
                <a:cubicBezTo>
                  <a:pt x="15525" y="5141"/>
                  <a:pt x="15708" y="5192"/>
                  <a:pt x="15903" y="5255"/>
                </a:cubicBezTo>
                <a:lnTo>
                  <a:pt x="15903" y="5255"/>
                </a:lnTo>
                <a:cubicBezTo>
                  <a:pt x="15878" y="5286"/>
                  <a:pt x="15859" y="5324"/>
                  <a:pt x="15834" y="5343"/>
                </a:cubicBezTo>
                <a:lnTo>
                  <a:pt x="15834" y="5343"/>
                </a:lnTo>
                <a:cubicBezTo>
                  <a:pt x="15638" y="5475"/>
                  <a:pt x="15418" y="5563"/>
                  <a:pt x="15191" y="5614"/>
                </a:cubicBezTo>
                <a:lnTo>
                  <a:pt x="15191" y="5614"/>
                </a:lnTo>
                <a:cubicBezTo>
                  <a:pt x="14920" y="5677"/>
                  <a:pt x="14643" y="5746"/>
                  <a:pt x="14366" y="5790"/>
                </a:cubicBezTo>
                <a:lnTo>
                  <a:pt x="14366" y="5790"/>
                </a:lnTo>
                <a:cubicBezTo>
                  <a:pt x="13811" y="5891"/>
                  <a:pt x="13276" y="6055"/>
                  <a:pt x="12784" y="6332"/>
                </a:cubicBezTo>
                <a:lnTo>
                  <a:pt x="12784" y="6332"/>
                </a:lnTo>
                <a:cubicBezTo>
                  <a:pt x="12696" y="6389"/>
                  <a:pt x="12608" y="6401"/>
                  <a:pt x="12501" y="6395"/>
                </a:cubicBezTo>
                <a:lnTo>
                  <a:pt x="12501" y="6395"/>
                </a:lnTo>
                <a:cubicBezTo>
                  <a:pt x="12211" y="6389"/>
                  <a:pt x="11915" y="6382"/>
                  <a:pt x="11619" y="6389"/>
                </a:cubicBezTo>
                <a:lnTo>
                  <a:pt x="11619" y="6389"/>
                </a:lnTo>
                <a:cubicBezTo>
                  <a:pt x="11285" y="6389"/>
                  <a:pt x="10951" y="6389"/>
                  <a:pt x="10617" y="6351"/>
                </a:cubicBezTo>
                <a:lnTo>
                  <a:pt x="10617" y="6351"/>
                </a:lnTo>
                <a:cubicBezTo>
                  <a:pt x="10340" y="6313"/>
                  <a:pt x="10182" y="6275"/>
                  <a:pt x="9987" y="6155"/>
                </a:cubicBezTo>
                <a:lnTo>
                  <a:pt x="9987" y="6155"/>
                </a:lnTo>
                <a:cubicBezTo>
                  <a:pt x="10025" y="6149"/>
                  <a:pt x="10062" y="6149"/>
                  <a:pt x="10094" y="6149"/>
                </a:cubicBezTo>
                <a:lnTo>
                  <a:pt x="10094" y="6149"/>
                </a:lnTo>
                <a:cubicBezTo>
                  <a:pt x="10107" y="6149"/>
                  <a:pt x="10119" y="6149"/>
                  <a:pt x="10125" y="6149"/>
                </a:cubicBezTo>
                <a:lnTo>
                  <a:pt x="10125" y="6149"/>
                </a:lnTo>
                <a:cubicBezTo>
                  <a:pt x="10510" y="6149"/>
                  <a:pt x="10869" y="6055"/>
                  <a:pt x="11222" y="5903"/>
                </a:cubicBezTo>
                <a:moveTo>
                  <a:pt x="15556" y="7434"/>
                </a:moveTo>
                <a:cubicBezTo>
                  <a:pt x="15241" y="7340"/>
                  <a:pt x="14933" y="7214"/>
                  <a:pt x="14630" y="7075"/>
                </a:cubicBezTo>
                <a:lnTo>
                  <a:pt x="14630" y="7075"/>
                </a:lnTo>
                <a:cubicBezTo>
                  <a:pt x="14536" y="7038"/>
                  <a:pt x="14454" y="6993"/>
                  <a:pt x="14321" y="6937"/>
                </a:cubicBezTo>
                <a:lnTo>
                  <a:pt x="14321" y="6937"/>
                </a:lnTo>
                <a:cubicBezTo>
                  <a:pt x="14479" y="6861"/>
                  <a:pt x="14592" y="6855"/>
                  <a:pt x="14706" y="6849"/>
                </a:cubicBezTo>
                <a:lnTo>
                  <a:pt x="14706" y="6849"/>
                </a:lnTo>
                <a:cubicBezTo>
                  <a:pt x="14920" y="6842"/>
                  <a:pt x="15128" y="6842"/>
                  <a:pt x="15342" y="6842"/>
                </a:cubicBezTo>
                <a:lnTo>
                  <a:pt x="15342" y="6842"/>
                </a:lnTo>
                <a:cubicBezTo>
                  <a:pt x="15714" y="6836"/>
                  <a:pt x="16079" y="6779"/>
                  <a:pt x="16445" y="6685"/>
                </a:cubicBezTo>
                <a:lnTo>
                  <a:pt x="16445" y="6685"/>
                </a:lnTo>
                <a:cubicBezTo>
                  <a:pt x="17081" y="6527"/>
                  <a:pt x="17591" y="6187"/>
                  <a:pt x="17995" y="5677"/>
                </a:cubicBezTo>
                <a:lnTo>
                  <a:pt x="17995" y="5677"/>
                </a:lnTo>
                <a:cubicBezTo>
                  <a:pt x="18032" y="5626"/>
                  <a:pt x="18070" y="5582"/>
                  <a:pt x="18108" y="5532"/>
                </a:cubicBezTo>
                <a:lnTo>
                  <a:pt x="18108" y="5532"/>
                </a:lnTo>
                <a:cubicBezTo>
                  <a:pt x="18114" y="5525"/>
                  <a:pt x="18121" y="5525"/>
                  <a:pt x="18139" y="5507"/>
                </a:cubicBezTo>
                <a:lnTo>
                  <a:pt x="18139" y="5507"/>
                </a:lnTo>
                <a:cubicBezTo>
                  <a:pt x="18895" y="5481"/>
                  <a:pt x="19633" y="5273"/>
                  <a:pt x="20389" y="5141"/>
                </a:cubicBezTo>
                <a:lnTo>
                  <a:pt x="20389" y="5141"/>
                </a:lnTo>
                <a:cubicBezTo>
                  <a:pt x="20389" y="5166"/>
                  <a:pt x="20395" y="5185"/>
                  <a:pt x="20395" y="5192"/>
                </a:cubicBezTo>
                <a:lnTo>
                  <a:pt x="20395" y="5192"/>
                </a:lnTo>
                <a:cubicBezTo>
                  <a:pt x="19815" y="5601"/>
                  <a:pt x="19280" y="6074"/>
                  <a:pt x="18719" y="6521"/>
                </a:cubicBezTo>
                <a:lnTo>
                  <a:pt x="18719" y="6521"/>
                </a:lnTo>
                <a:cubicBezTo>
                  <a:pt x="18473" y="6716"/>
                  <a:pt x="18215" y="6899"/>
                  <a:pt x="17938" y="7063"/>
                </a:cubicBezTo>
                <a:lnTo>
                  <a:pt x="17938" y="7063"/>
                </a:lnTo>
                <a:cubicBezTo>
                  <a:pt x="17654" y="7220"/>
                  <a:pt x="17352" y="7353"/>
                  <a:pt x="17037" y="7441"/>
                </a:cubicBezTo>
                <a:lnTo>
                  <a:pt x="17037" y="7441"/>
                </a:lnTo>
                <a:cubicBezTo>
                  <a:pt x="16791" y="7510"/>
                  <a:pt x="16552" y="7548"/>
                  <a:pt x="16306" y="7548"/>
                </a:cubicBezTo>
                <a:lnTo>
                  <a:pt x="16306" y="7548"/>
                </a:lnTo>
                <a:cubicBezTo>
                  <a:pt x="16060" y="7548"/>
                  <a:pt x="15808" y="7510"/>
                  <a:pt x="15556" y="7434"/>
                </a:cubicBezTo>
                <a:moveTo>
                  <a:pt x="14095" y="6842"/>
                </a:moveTo>
                <a:cubicBezTo>
                  <a:pt x="14000" y="6792"/>
                  <a:pt x="13899" y="6760"/>
                  <a:pt x="13805" y="6716"/>
                </a:cubicBezTo>
                <a:lnTo>
                  <a:pt x="13805" y="6716"/>
                </a:lnTo>
                <a:cubicBezTo>
                  <a:pt x="13540" y="6603"/>
                  <a:pt x="13263" y="6515"/>
                  <a:pt x="12979" y="6458"/>
                </a:cubicBezTo>
                <a:lnTo>
                  <a:pt x="12979" y="6458"/>
                </a:lnTo>
                <a:cubicBezTo>
                  <a:pt x="12948" y="6452"/>
                  <a:pt x="12916" y="6439"/>
                  <a:pt x="12847" y="6420"/>
                </a:cubicBezTo>
                <a:lnTo>
                  <a:pt x="12847" y="6420"/>
                </a:lnTo>
                <a:cubicBezTo>
                  <a:pt x="12910" y="6376"/>
                  <a:pt x="12942" y="6351"/>
                  <a:pt x="12979" y="6332"/>
                </a:cubicBezTo>
                <a:lnTo>
                  <a:pt x="12979" y="6332"/>
                </a:lnTo>
                <a:cubicBezTo>
                  <a:pt x="13339" y="6143"/>
                  <a:pt x="13717" y="6017"/>
                  <a:pt x="14114" y="5935"/>
                </a:cubicBezTo>
                <a:lnTo>
                  <a:pt x="14114" y="5935"/>
                </a:lnTo>
                <a:cubicBezTo>
                  <a:pt x="14372" y="5885"/>
                  <a:pt x="14636" y="5834"/>
                  <a:pt x="14895" y="5777"/>
                </a:cubicBezTo>
                <a:lnTo>
                  <a:pt x="14895" y="5777"/>
                </a:lnTo>
                <a:cubicBezTo>
                  <a:pt x="15493" y="5645"/>
                  <a:pt x="15582" y="5614"/>
                  <a:pt x="16073" y="5292"/>
                </a:cubicBezTo>
                <a:lnTo>
                  <a:pt x="16073" y="5292"/>
                </a:lnTo>
                <a:cubicBezTo>
                  <a:pt x="16218" y="5324"/>
                  <a:pt x="16369" y="5362"/>
                  <a:pt x="16527" y="5387"/>
                </a:cubicBezTo>
                <a:lnTo>
                  <a:pt x="16527" y="5387"/>
                </a:lnTo>
                <a:cubicBezTo>
                  <a:pt x="16684" y="5418"/>
                  <a:pt x="16842" y="5444"/>
                  <a:pt x="16999" y="5462"/>
                </a:cubicBezTo>
                <a:lnTo>
                  <a:pt x="16999" y="5462"/>
                </a:lnTo>
                <a:cubicBezTo>
                  <a:pt x="17157" y="5481"/>
                  <a:pt x="17314" y="5494"/>
                  <a:pt x="17472" y="5507"/>
                </a:cubicBezTo>
                <a:lnTo>
                  <a:pt x="17472" y="5507"/>
                </a:lnTo>
                <a:cubicBezTo>
                  <a:pt x="17629" y="5519"/>
                  <a:pt x="17787" y="5507"/>
                  <a:pt x="17938" y="5525"/>
                </a:cubicBezTo>
                <a:lnTo>
                  <a:pt x="17938" y="5525"/>
                </a:lnTo>
                <a:cubicBezTo>
                  <a:pt x="17963" y="5595"/>
                  <a:pt x="17919" y="5626"/>
                  <a:pt x="17894" y="5658"/>
                </a:cubicBezTo>
                <a:lnTo>
                  <a:pt x="17894" y="5658"/>
                </a:lnTo>
                <a:cubicBezTo>
                  <a:pt x="17509" y="6130"/>
                  <a:pt x="17024" y="6452"/>
                  <a:pt x="16432" y="6597"/>
                </a:cubicBezTo>
                <a:lnTo>
                  <a:pt x="16432" y="6597"/>
                </a:lnTo>
                <a:cubicBezTo>
                  <a:pt x="16073" y="6685"/>
                  <a:pt x="15720" y="6741"/>
                  <a:pt x="15348" y="6748"/>
                </a:cubicBezTo>
                <a:lnTo>
                  <a:pt x="15348" y="6748"/>
                </a:lnTo>
                <a:cubicBezTo>
                  <a:pt x="15147" y="6754"/>
                  <a:pt x="14945" y="6760"/>
                  <a:pt x="14737" y="6760"/>
                </a:cubicBezTo>
                <a:lnTo>
                  <a:pt x="14737" y="6760"/>
                </a:lnTo>
                <a:cubicBezTo>
                  <a:pt x="14586" y="6767"/>
                  <a:pt x="14435" y="6786"/>
                  <a:pt x="14290" y="6842"/>
                </a:cubicBezTo>
                <a:lnTo>
                  <a:pt x="14290" y="6842"/>
                </a:lnTo>
                <a:cubicBezTo>
                  <a:pt x="14258" y="6855"/>
                  <a:pt x="14227" y="6861"/>
                  <a:pt x="14195" y="6861"/>
                </a:cubicBezTo>
                <a:lnTo>
                  <a:pt x="14195" y="6861"/>
                </a:lnTo>
                <a:cubicBezTo>
                  <a:pt x="14164" y="6861"/>
                  <a:pt x="14132" y="6855"/>
                  <a:pt x="14095" y="6842"/>
                </a:cubicBezTo>
                <a:close/>
                <a:moveTo>
                  <a:pt x="22625" y="8959"/>
                </a:moveTo>
                <a:cubicBezTo>
                  <a:pt x="22657" y="8650"/>
                  <a:pt x="22732" y="8348"/>
                  <a:pt x="22827" y="8052"/>
                </a:cubicBezTo>
                <a:lnTo>
                  <a:pt x="22827" y="8052"/>
                </a:lnTo>
                <a:cubicBezTo>
                  <a:pt x="22959" y="7661"/>
                  <a:pt x="23129" y="7290"/>
                  <a:pt x="23350" y="6943"/>
                </a:cubicBezTo>
                <a:lnTo>
                  <a:pt x="23350" y="6943"/>
                </a:lnTo>
                <a:cubicBezTo>
                  <a:pt x="23514" y="6678"/>
                  <a:pt x="23677" y="6414"/>
                  <a:pt x="23841" y="6149"/>
                </a:cubicBezTo>
                <a:lnTo>
                  <a:pt x="23841" y="6149"/>
                </a:lnTo>
                <a:cubicBezTo>
                  <a:pt x="23866" y="6105"/>
                  <a:pt x="23904" y="6067"/>
                  <a:pt x="23955" y="6004"/>
                </a:cubicBezTo>
                <a:lnTo>
                  <a:pt x="23955" y="6004"/>
                </a:lnTo>
                <a:cubicBezTo>
                  <a:pt x="23967" y="6061"/>
                  <a:pt x="23980" y="6086"/>
                  <a:pt x="23980" y="6111"/>
                </a:cubicBezTo>
                <a:lnTo>
                  <a:pt x="23980" y="6111"/>
                </a:lnTo>
                <a:cubicBezTo>
                  <a:pt x="23992" y="6458"/>
                  <a:pt x="23955" y="6804"/>
                  <a:pt x="23898" y="7151"/>
                </a:cubicBezTo>
                <a:lnTo>
                  <a:pt x="23898" y="7151"/>
                </a:lnTo>
                <a:cubicBezTo>
                  <a:pt x="23873" y="7302"/>
                  <a:pt x="23835" y="7447"/>
                  <a:pt x="23816" y="7598"/>
                </a:cubicBezTo>
                <a:lnTo>
                  <a:pt x="23816" y="7598"/>
                </a:lnTo>
                <a:cubicBezTo>
                  <a:pt x="23785" y="7806"/>
                  <a:pt x="23696" y="7989"/>
                  <a:pt x="23577" y="8159"/>
                </a:cubicBezTo>
                <a:lnTo>
                  <a:pt x="23577" y="8159"/>
                </a:lnTo>
                <a:cubicBezTo>
                  <a:pt x="23425" y="8367"/>
                  <a:pt x="23280" y="8581"/>
                  <a:pt x="23136" y="8795"/>
                </a:cubicBezTo>
                <a:lnTo>
                  <a:pt x="23136" y="8795"/>
                </a:lnTo>
                <a:cubicBezTo>
                  <a:pt x="22934" y="9085"/>
                  <a:pt x="22808" y="9406"/>
                  <a:pt x="22795" y="9766"/>
                </a:cubicBezTo>
                <a:lnTo>
                  <a:pt x="22795" y="9766"/>
                </a:lnTo>
                <a:cubicBezTo>
                  <a:pt x="22795" y="9778"/>
                  <a:pt x="22783" y="9797"/>
                  <a:pt x="22764" y="9854"/>
                </a:cubicBezTo>
                <a:lnTo>
                  <a:pt x="22764" y="9854"/>
                </a:lnTo>
                <a:cubicBezTo>
                  <a:pt x="22625" y="9545"/>
                  <a:pt x="22594" y="9255"/>
                  <a:pt x="22625" y="8959"/>
                </a:cubicBezTo>
                <a:moveTo>
                  <a:pt x="25133" y="8808"/>
                </a:moveTo>
                <a:cubicBezTo>
                  <a:pt x="25032" y="8499"/>
                  <a:pt x="24856" y="8235"/>
                  <a:pt x="24673" y="7970"/>
                </a:cubicBezTo>
                <a:lnTo>
                  <a:pt x="24673" y="7970"/>
                </a:lnTo>
                <a:cubicBezTo>
                  <a:pt x="24559" y="7800"/>
                  <a:pt x="24446" y="7636"/>
                  <a:pt x="24339" y="7460"/>
                </a:cubicBezTo>
                <a:lnTo>
                  <a:pt x="24339" y="7460"/>
                </a:lnTo>
                <a:cubicBezTo>
                  <a:pt x="24270" y="7340"/>
                  <a:pt x="24219" y="7214"/>
                  <a:pt x="24163" y="7088"/>
                </a:cubicBezTo>
                <a:lnTo>
                  <a:pt x="24163" y="7088"/>
                </a:lnTo>
                <a:cubicBezTo>
                  <a:pt x="24087" y="6918"/>
                  <a:pt x="24055" y="6748"/>
                  <a:pt x="24081" y="6559"/>
                </a:cubicBezTo>
                <a:lnTo>
                  <a:pt x="24081" y="6559"/>
                </a:lnTo>
                <a:cubicBezTo>
                  <a:pt x="24106" y="6414"/>
                  <a:pt x="24100" y="6269"/>
                  <a:pt x="24106" y="6130"/>
                </a:cubicBezTo>
                <a:lnTo>
                  <a:pt x="24106" y="6130"/>
                </a:lnTo>
                <a:cubicBezTo>
                  <a:pt x="24125" y="6130"/>
                  <a:pt x="24150" y="6130"/>
                  <a:pt x="24156" y="6137"/>
                </a:cubicBezTo>
                <a:lnTo>
                  <a:pt x="24156" y="6137"/>
                </a:lnTo>
                <a:cubicBezTo>
                  <a:pt x="24415" y="6483"/>
                  <a:pt x="24660" y="6836"/>
                  <a:pt x="24881" y="7208"/>
                </a:cubicBezTo>
                <a:lnTo>
                  <a:pt x="24881" y="7208"/>
                </a:lnTo>
                <a:cubicBezTo>
                  <a:pt x="25177" y="7718"/>
                  <a:pt x="25252" y="8260"/>
                  <a:pt x="25183" y="8858"/>
                </a:cubicBezTo>
                <a:lnTo>
                  <a:pt x="25183" y="8858"/>
                </a:lnTo>
                <a:cubicBezTo>
                  <a:pt x="25152" y="8827"/>
                  <a:pt x="25133" y="8820"/>
                  <a:pt x="25133" y="8808"/>
                </a:cubicBezTo>
                <a:close/>
                <a:moveTo>
                  <a:pt x="25145" y="10811"/>
                </a:moveTo>
                <a:cubicBezTo>
                  <a:pt x="24912" y="10540"/>
                  <a:pt x="24667" y="10282"/>
                  <a:pt x="24446" y="10005"/>
                </a:cubicBezTo>
                <a:lnTo>
                  <a:pt x="24446" y="10005"/>
                </a:lnTo>
                <a:cubicBezTo>
                  <a:pt x="24175" y="9665"/>
                  <a:pt x="23986" y="9274"/>
                  <a:pt x="23848" y="8858"/>
                </a:cubicBezTo>
                <a:lnTo>
                  <a:pt x="23848" y="8858"/>
                </a:lnTo>
                <a:cubicBezTo>
                  <a:pt x="23778" y="8644"/>
                  <a:pt x="23753" y="8424"/>
                  <a:pt x="23810" y="8190"/>
                </a:cubicBezTo>
                <a:lnTo>
                  <a:pt x="23810" y="8190"/>
                </a:lnTo>
                <a:cubicBezTo>
                  <a:pt x="23892" y="7838"/>
                  <a:pt x="23955" y="7479"/>
                  <a:pt x="24030" y="7082"/>
                </a:cubicBezTo>
                <a:lnTo>
                  <a:pt x="24030" y="7082"/>
                </a:lnTo>
                <a:cubicBezTo>
                  <a:pt x="24068" y="7138"/>
                  <a:pt x="24087" y="7151"/>
                  <a:pt x="24093" y="7176"/>
                </a:cubicBezTo>
                <a:lnTo>
                  <a:pt x="24093" y="7176"/>
                </a:lnTo>
                <a:cubicBezTo>
                  <a:pt x="24207" y="7441"/>
                  <a:pt x="24358" y="7686"/>
                  <a:pt x="24528" y="7920"/>
                </a:cubicBezTo>
                <a:lnTo>
                  <a:pt x="24528" y="7920"/>
                </a:lnTo>
                <a:cubicBezTo>
                  <a:pt x="24629" y="8064"/>
                  <a:pt x="24730" y="8222"/>
                  <a:pt x="24830" y="8373"/>
                </a:cubicBezTo>
                <a:lnTo>
                  <a:pt x="24830" y="8373"/>
                </a:lnTo>
                <a:cubicBezTo>
                  <a:pt x="24982" y="8619"/>
                  <a:pt x="25082" y="8890"/>
                  <a:pt x="25120" y="9180"/>
                </a:cubicBezTo>
                <a:lnTo>
                  <a:pt x="25120" y="9180"/>
                </a:lnTo>
                <a:cubicBezTo>
                  <a:pt x="25139" y="9280"/>
                  <a:pt x="25139" y="9388"/>
                  <a:pt x="25139" y="9495"/>
                </a:cubicBezTo>
                <a:lnTo>
                  <a:pt x="25139" y="9495"/>
                </a:lnTo>
                <a:cubicBezTo>
                  <a:pt x="25139" y="9646"/>
                  <a:pt x="25126" y="9797"/>
                  <a:pt x="25120" y="9948"/>
                </a:cubicBezTo>
                <a:lnTo>
                  <a:pt x="25120" y="9948"/>
                </a:lnTo>
                <a:cubicBezTo>
                  <a:pt x="25114" y="10200"/>
                  <a:pt x="25139" y="10452"/>
                  <a:pt x="25196" y="10692"/>
                </a:cubicBezTo>
                <a:lnTo>
                  <a:pt x="25196" y="10692"/>
                </a:lnTo>
                <a:cubicBezTo>
                  <a:pt x="25202" y="10736"/>
                  <a:pt x="25208" y="10780"/>
                  <a:pt x="25221" y="10843"/>
                </a:cubicBezTo>
                <a:lnTo>
                  <a:pt x="25221" y="10843"/>
                </a:lnTo>
                <a:cubicBezTo>
                  <a:pt x="25177" y="10824"/>
                  <a:pt x="25158" y="10824"/>
                  <a:pt x="25145" y="10811"/>
                </a:cubicBezTo>
                <a:moveTo>
                  <a:pt x="23299" y="10849"/>
                </a:moveTo>
                <a:cubicBezTo>
                  <a:pt x="23192" y="10666"/>
                  <a:pt x="23079" y="10484"/>
                  <a:pt x="22972" y="10307"/>
                </a:cubicBezTo>
                <a:lnTo>
                  <a:pt x="22972" y="10307"/>
                </a:lnTo>
                <a:cubicBezTo>
                  <a:pt x="22921" y="10219"/>
                  <a:pt x="22896" y="10125"/>
                  <a:pt x="22884" y="10024"/>
                </a:cubicBezTo>
                <a:lnTo>
                  <a:pt x="22884" y="10024"/>
                </a:lnTo>
                <a:cubicBezTo>
                  <a:pt x="22852" y="9652"/>
                  <a:pt x="22928" y="9299"/>
                  <a:pt x="23123" y="8978"/>
                </a:cubicBezTo>
                <a:lnTo>
                  <a:pt x="23123" y="8978"/>
                </a:lnTo>
                <a:cubicBezTo>
                  <a:pt x="23274" y="8745"/>
                  <a:pt x="23438" y="8518"/>
                  <a:pt x="23595" y="8285"/>
                </a:cubicBezTo>
                <a:lnTo>
                  <a:pt x="23595" y="8285"/>
                </a:lnTo>
                <a:cubicBezTo>
                  <a:pt x="23608" y="8272"/>
                  <a:pt x="23627" y="8260"/>
                  <a:pt x="23665" y="8235"/>
                </a:cubicBezTo>
                <a:lnTo>
                  <a:pt x="23665" y="8235"/>
                </a:lnTo>
                <a:cubicBezTo>
                  <a:pt x="23665" y="8291"/>
                  <a:pt x="23671" y="8323"/>
                  <a:pt x="23665" y="8354"/>
                </a:cubicBezTo>
                <a:lnTo>
                  <a:pt x="23665" y="8354"/>
                </a:lnTo>
                <a:cubicBezTo>
                  <a:pt x="23602" y="8770"/>
                  <a:pt x="23577" y="9186"/>
                  <a:pt x="23614" y="9602"/>
                </a:cubicBezTo>
                <a:lnTo>
                  <a:pt x="23614" y="9602"/>
                </a:lnTo>
                <a:cubicBezTo>
                  <a:pt x="23621" y="9665"/>
                  <a:pt x="23614" y="9715"/>
                  <a:pt x="23583" y="9778"/>
                </a:cubicBezTo>
                <a:lnTo>
                  <a:pt x="23583" y="9778"/>
                </a:lnTo>
                <a:cubicBezTo>
                  <a:pt x="23432" y="10106"/>
                  <a:pt x="23350" y="10446"/>
                  <a:pt x="23369" y="10811"/>
                </a:cubicBezTo>
                <a:lnTo>
                  <a:pt x="23369" y="10811"/>
                </a:lnTo>
                <a:cubicBezTo>
                  <a:pt x="23369" y="10830"/>
                  <a:pt x="23362" y="10855"/>
                  <a:pt x="23356" y="10887"/>
                </a:cubicBezTo>
                <a:lnTo>
                  <a:pt x="23356" y="10887"/>
                </a:lnTo>
                <a:cubicBezTo>
                  <a:pt x="23337" y="10868"/>
                  <a:pt x="23312" y="10862"/>
                  <a:pt x="23299" y="10849"/>
                </a:cubicBezTo>
                <a:close/>
                <a:moveTo>
                  <a:pt x="21586" y="10358"/>
                </a:moveTo>
                <a:cubicBezTo>
                  <a:pt x="21542" y="10137"/>
                  <a:pt x="21466" y="9923"/>
                  <a:pt x="21365" y="9715"/>
                </a:cubicBezTo>
                <a:lnTo>
                  <a:pt x="21365" y="9715"/>
                </a:lnTo>
                <a:cubicBezTo>
                  <a:pt x="21346" y="9671"/>
                  <a:pt x="21321" y="9614"/>
                  <a:pt x="21327" y="9570"/>
                </a:cubicBezTo>
                <a:lnTo>
                  <a:pt x="21327" y="9570"/>
                </a:lnTo>
                <a:cubicBezTo>
                  <a:pt x="21359" y="9331"/>
                  <a:pt x="21416" y="9098"/>
                  <a:pt x="21491" y="8839"/>
                </a:cubicBezTo>
                <a:lnTo>
                  <a:pt x="21491" y="8839"/>
                </a:lnTo>
                <a:cubicBezTo>
                  <a:pt x="21567" y="8928"/>
                  <a:pt x="21573" y="9009"/>
                  <a:pt x="21592" y="9085"/>
                </a:cubicBezTo>
                <a:lnTo>
                  <a:pt x="21592" y="9085"/>
                </a:lnTo>
                <a:cubicBezTo>
                  <a:pt x="21693" y="9482"/>
                  <a:pt x="21724" y="9885"/>
                  <a:pt x="21674" y="10295"/>
                </a:cubicBezTo>
                <a:lnTo>
                  <a:pt x="21674" y="10295"/>
                </a:lnTo>
                <a:cubicBezTo>
                  <a:pt x="21674" y="10345"/>
                  <a:pt x="21687" y="10408"/>
                  <a:pt x="21617" y="10440"/>
                </a:cubicBezTo>
                <a:lnTo>
                  <a:pt x="21617" y="10440"/>
                </a:lnTo>
                <a:cubicBezTo>
                  <a:pt x="21605" y="10414"/>
                  <a:pt x="21592" y="10389"/>
                  <a:pt x="21586" y="10358"/>
                </a:cubicBezTo>
                <a:close/>
                <a:moveTo>
                  <a:pt x="25605" y="12065"/>
                </a:moveTo>
                <a:cubicBezTo>
                  <a:pt x="25347" y="11681"/>
                  <a:pt x="25007" y="11359"/>
                  <a:pt x="24673" y="11044"/>
                </a:cubicBezTo>
                <a:lnTo>
                  <a:pt x="24673" y="11044"/>
                </a:lnTo>
                <a:cubicBezTo>
                  <a:pt x="24465" y="10843"/>
                  <a:pt x="24251" y="10654"/>
                  <a:pt x="24081" y="10421"/>
                </a:cubicBezTo>
                <a:lnTo>
                  <a:pt x="24081" y="10421"/>
                </a:lnTo>
                <a:cubicBezTo>
                  <a:pt x="23992" y="10301"/>
                  <a:pt x="23917" y="10181"/>
                  <a:pt x="23848" y="10055"/>
                </a:cubicBezTo>
                <a:lnTo>
                  <a:pt x="23848" y="10055"/>
                </a:lnTo>
                <a:cubicBezTo>
                  <a:pt x="23778" y="9929"/>
                  <a:pt x="23740" y="9791"/>
                  <a:pt x="23734" y="9640"/>
                </a:cubicBezTo>
                <a:lnTo>
                  <a:pt x="23734" y="9640"/>
                </a:lnTo>
                <a:cubicBezTo>
                  <a:pt x="23728" y="9432"/>
                  <a:pt x="23721" y="9217"/>
                  <a:pt x="23715" y="9003"/>
                </a:cubicBezTo>
                <a:lnTo>
                  <a:pt x="23715" y="9003"/>
                </a:lnTo>
                <a:cubicBezTo>
                  <a:pt x="23715" y="8978"/>
                  <a:pt x="23721" y="8953"/>
                  <a:pt x="23728" y="8902"/>
                </a:cubicBezTo>
                <a:lnTo>
                  <a:pt x="23728" y="8902"/>
                </a:lnTo>
                <a:cubicBezTo>
                  <a:pt x="23759" y="8934"/>
                  <a:pt x="23778" y="8946"/>
                  <a:pt x="23785" y="8965"/>
                </a:cubicBezTo>
                <a:lnTo>
                  <a:pt x="23785" y="8965"/>
                </a:lnTo>
                <a:cubicBezTo>
                  <a:pt x="24005" y="9589"/>
                  <a:pt x="24370" y="10118"/>
                  <a:pt x="24824" y="10597"/>
                </a:cubicBezTo>
                <a:lnTo>
                  <a:pt x="24824" y="10597"/>
                </a:lnTo>
                <a:cubicBezTo>
                  <a:pt x="24956" y="10736"/>
                  <a:pt x="25082" y="10881"/>
                  <a:pt x="25202" y="11026"/>
                </a:cubicBezTo>
                <a:lnTo>
                  <a:pt x="25202" y="11026"/>
                </a:lnTo>
                <a:cubicBezTo>
                  <a:pt x="25297" y="11133"/>
                  <a:pt x="25366" y="11259"/>
                  <a:pt x="25416" y="11397"/>
                </a:cubicBezTo>
                <a:lnTo>
                  <a:pt x="25416" y="11397"/>
                </a:lnTo>
                <a:cubicBezTo>
                  <a:pt x="25479" y="11574"/>
                  <a:pt x="25549" y="11750"/>
                  <a:pt x="25618" y="11927"/>
                </a:cubicBezTo>
                <a:lnTo>
                  <a:pt x="25618" y="11927"/>
                </a:lnTo>
                <a:cubicBezTo>
                  <a:pt x="25637" y="11983"/>
                  <a:pt x="25656" y="12040"/>
                  <a:pt x="25687" y="12128"/>
                </a:cubicBezTo>
                <a:lnTo>
                  <a:pt x="25687" y="12128"/>
                </a:lnTo>
                <a:cubicBezTo>
                  <a:pt x="25637" y="12090"/>
                  <a:pt x="25618" y="12078"/>
                  <a:pt x="25605" y="12065"/>
                </a:cubicBezTo>
                <a:moveTo>
                  <a:pt x="21277" y="9041"/>
                </a:moveTo>
                <a:cubicBezTo>
                  <a:pt x="21290" y="9249"/>
                  <a:pt x="21233" y="9400"/>
                  <a:pt x="21208" y="9564"/>
                </a:cubicBezTo>
                <a:lnTo>
                  <a:pt x="21208" y="9564"/>
                </a:lnTo>
                <a:cubicBezTo>
                  <a:pt x="21182" y="9715"/>
                  <a:pt x="21157" y="9873"/>
                  <a:pt x="21126" y="10049"/>
                </a:cubicBezTo>
                <a:lnTo>
                  <a:pt x="21126" y="10049"/>
                </a:lnTo>
                <a:cubicBezTo>
                  <a:pt x="20993" y="10118"/>
                  <a:pt x="20874" y="10188"/>
                  <a:pt x="20716" y="10270"/>
                </a:cubicBezTo>
                <a:lnTo>
                  <a:pt x="20716" y="10270"/>
                </a:lnTo>
                <a:cubicBezTo>
                  <a:pt x="20830" y="9816"/>
                  <a:pt x="21038" y="9444"/>
                  <a:pt x="21277" y="9041"/>
                </a:cubicBezTo>
                <a:moveTo>
                  <a:pt x="21302" y="9841"/>
                </a:moveTo>
                <a:cubicBezTo>
                  <a:pt x="21327" y="9873"/>
                  <a:pt x="21346" y="9892"/>
                  <a:pt x="21353" y="9917"/>
                </a:cubicBezTo>
                <a:lnTo>
                  <a:pt x="21353" y="9917"/>
                </a:lnTo>
                <a:cubicBezTo>
                  <a:pt x="21479" y="10207"/>
                  <a:pt x="21542" y="10509"/>
                  <a:pt x="21548" y="10824"/>
                </a:cubicBezTo>
                <a:lnTo>
                  <a:pt x="21548" y="10824"/>
                </a:lnTo>
                <a:cubicBezTo>
                  <a:pt x="21554" y="10881"/>
                  <a:pt x="21548" y="10944"/>
                  <a:pt x="21529" y="11000"/>
                </a:cubicBezTo>
                <a:lnTo>
                  <a:pt x="21529" y="11000"/>
                </a:lnTo>
                <a:cubicBezTo>
                  <a:pt x="21460" y="11240"/>
                  <a:pt x="21390" y="11479"/>
                  <a:pt x="21315" y="11719"/>
                </a:cubicBezTo>
                <a:lnTo>
                  <a:pt x="21315" y="11719"/>
                </a:lnTo>
                <a:cubicBezTo>
                  <a:pt x="21308" y="11738"/>
                  <a:pt x="21290" y="11756"/>
                  <a:pt x="21277" y="11775"/>
                </a:cubicBezTo>
                <a:lnTo>
                  <a:pt x="21277" y="11775"/>
                </a:lnTo>
                <a:cubicBezTo>
                  <a:pt x="21170" y="11523"/>
                  <a:pt x="21189" y="10181"/>
                  <a:pt x="21302" y="9841"/>
                </a:cubicBezTo>
                <a:moveTo>
                  <a:pt x="23709" y="11668"/>
                </a:moveTo>
                <a:cubicBezTo>
                  <a:pt x="23545" y="11347"/>
                  <a:pt x="23432" y="11013"/>
                  <a:pt x="23457" y="10648"/>
                </a:cubicBezTo>
                <a:lnTo>
                  <a:pt x="23457" y="10648"/>
                </a:lnTo>
                <a:cubicBezTo>
                  <a:pt x="23469" y="10408"/>
                  <a:pt x="23514" y="10181"/>
                  <a:pt x="23621" y="9929"/>
                </a:cubicBezTo>
                <a:lnTo>
                  <a:pt x="23621" y="9929"/>
                </a:lnTo>
                <a:cubicBezTo>
                  <a:pt x="23652" y="9986"/>
                  <a:pt x="23665" y="10005"/>
                  <a:pt x="23671" y="10030"/>
                </a:cubicBezTo>
                <a:lnTo>
                  <a:pt x="23671" y="10030"/>
                </a:lnTo>
                <a:cubicBezTo>
                  <a:pt x="23728" y="10320"/>
                  <a:pt x="23816" y="10597"/>
                  <a:pt x="23936" y="10868"/>
                </a:cubicBezTo>
                <a:lnTo>
                  <a:pt x="23936" y="10868"/>
                </a:lnTo>
                <a:cubicBezTo>
                  <a:pt x="23967" y="10937"/>
                  <a:pt x="23980" y="11000"/>
                  <a:pt x="23948" y="11070"/>
                </a:cubicBezTo>
                <a:lnTo>
                  <a:pt x="23948" y="11070"/>
                </a:lnTo>
                <a:cubicBezTo>
                  <a:pt x="23866" y="11296"/>
                  <a:pt x="23822" y="11530"/>
                  <a:pt x="23803" y="11788"/>
                </a:cubicBezTo>
                <a:lnTo>
                  <a:pt x="23803" y="11788"/>
                </a:lnTo>
                <a:cubicBezTo>
                  <a:pt x="23734" y="11769"/>
                  <a:pt x="23728" y="11712"/>
                  <a:pt x="23709" y="11668"/>
                </a:cubicBezTo>
                <a:close/>
                <a:moveTo>
                  <a:pt x="20647" y="10755"/>
                </a:moveTo>
                <a:cubicBezTo>
                  <a:pt x="20622" y="10515"/>
                  <a:pt x="20723" y="10351"/>
                  <a:pt x="20937" y="10251"/>
                </a:cubicBezTo>
                <a:lnTo>
                  <a:pt x="20937" y="10251"/>
                </a:lnTo>
                <a:cubicBezTo>
                  <a:pt x="20987" y="10225"/>
                  <a:pt x="21031" y="10207"/>
                  <a:pt x="21101" y="10181"/>
                </a:cubicBezTo>
                <a:lnTo>
                  <a:pt x="21101" y="10181"/>
                </a:lnTo>
                <a:cubicBezTo>
                  <a:pt x="21119" y="10377"/>
                  <a:pt x="21094" y="10528"/>
                  <a:pt x="20993" y="10666"/>
                </a:cubicBezTo>
                <a:lnTo>
                  <a:pt x="20993" y="10666"/>
                </a:lnTo>
                <a:cubicBezTo>
                  <a:pt x="20893" y="10792"/>
                  <a:pt x="20849" y="10944"/>
                  <a:pt x="20804" y="11101"/>
                </a:cubicBezTo>
                <a:lnTo>
                  <a:pt x="20804" y="11101"/>
                </a:lnTo>
                <a:cubicBezTo>
                  <a:pt x="20786" y="11145"/>
                  <a:pt x="20804" y="11208"/>
                  <a:pt x="20729" y="11246"/>
                </a:cubicBezTo>
                <a:lnTo>
                  <a:pt x="20729" y="11246"/>
                </a:lnTo>
                <a:cubicBezTo>
                  <a:pt x="20672" y="11082"/>
                  <a:pt x="20666" y="10918"/>
                  <a:pt x="20647" y="10755"/>
                </a:cubicBezTo>
                <a:moveTo>
                  <a:pt x="26015" y="14031"/>
                </a:moveTo>
                <a:cubicBezTo>
                  <a:pt x="25895" y="13539"/>
                  <a:pt x="25643" y="13105"/>
                  <a:pt x="25341" y="12708"/>
                </a:cubicBezTo>
                <a:lnTo>
                  <a:pt x="25341" y="12708"/>
                </a:lnTo>
                <a:cubicBezTo>
                  <a:pt x="25164" y="12468"/>
                  <a:pt x="24975" y="12242"/>
                  <a:pt x="24793" y="12008"/>
                </a:cubicBezTo>
                <a:lnTo>
                  <a:pt x="24793" y="12008"/>
                </a:lnTo>
                <a:cubicBezTo>
                  <a:pt x="24585" y="11750"/>
                  <a:pt x="24389" y="11479"/>
                  <a:pt x="24226" y="11189"/>
                </a:cubicBezTo>
                <a:lnTo>
                  <a:pt x="24226" y="11189"/>
                </a:lnTo>
                <a:cubicBezTo>
                  <a:pt x="24100" y="10975"/>
                  <a:pt x="23999" y="10748"/>
                  <a:pt x="23917" y="10509"/>
                </a:cubicBezTo>
                <a:lnTo>
                  <a:pt x="23917" y="10509"/>
                </a:lnTo>
                <a:cubicBezTo>
                  <a:pt x="23904" y="10465"/>
                  <a:pt x="23885" y="10427"/>
                  <a:pt x="23866" y="10364"/>
                </a:cubicBezTo>
                <a:lnTo>
                  <a:pt x="23866" y="10364"/>
                </a:lnTo>
                <a:cubicBezTo>
                  <a:pt x="23917" y="10383"/>
                  <a:pt x="23929" y="10389"/>
                  <a:pt x="23942" y="10396"/>
                </a:cubicBezTo>
                <a:lnTo>
                  <a:pt x="23942" y="10396"/>
                </a:lnTo>
                <a:cubicBezTo>
                  <a:pt x="24200" y="10742"/>
                  <a:pt x="24528" y="11026"/>
                  <a:pt x="24837" y="11328"/>
                </a:cubicBezTo>
                <a:lnTo>
                  <a:pt x="24837" y="11328"/>
                </a:lnTo>
                <a:cubicBezTo>
                  <a:pt x="24963" y="11448"/>
                  <a:pt x="25082" y="11574"/>
                  <a:pt x="25202" y="11700"/>
                </a:cubicBezTo>
                <a:lnTo>
                  <a:pt x="25202" y="11700"/>
                </a:lnTo>
                <a:cubicBezTo>
                  <a:pt x="25530" y="12053"/>
                  <a:pt x="25763" y="12468"/>
                  <a:pt x="25933" y="12916"/>
                </a:cubicBezTo>
                <a:lnTo>
                  <a:pt x="25933" y="12916"/>
                </a:lnTo>
                <a:cubicBezTo>
                  <a:pt x="25946" y="12953"/>
                  <a:pt x="25958" y="12991"/>
                  <a:pt x="25964" y="13023"/>
                </a:cubicBezTo>
                <a:lnTo>
                  <a:pt x="25964" y="13023"/>
                </a:lnTo>
                <a:cubicBezTo>
                  <a:pt x="26053" y="13376"/>
                  <a:pt x="26072" y="13728"/>
                  <a:pt x="26046" y="14087"/>
                </a:cubicBezTo>
                <a:lnTo>
                  <a:pt x="26046" y="14087"/>
                </a:lnTo>
                <a:cubicBezTo>
                  <a:pt x="26034" y="14069"/>
                  <a:pt x="26021" y="14050"/>
                  <a:pt x="26015" y="14031"/>
                </a:cubicBezTo>
                <a:moveTo>
                  <a:pt x="21044" y="11889"/>
                </a:moveTo>
                <a:cubicBezTo>
                  <a:pt x="20981" y="11782"/>
                  <a:pt x="20912" y="11668"/>
                  <a:pt x="20855" y="11561"/>
                </a:cubicBezTo>
                <a:lnTo>
                  <a:pt x="20855" y="11561"/>
                </a:lnTo>
                <a:cubicBezTo>
                  <a:pt x="20836" y="11530"/>
                  <a:pt x="20830" y="11485"/>
                  <a:pt x="20830" y="11454"/>
                </a:cubicBezTo>
                <a:lnTo>
                  <a:pt x="20830" y="11454"/>
                </a:lnTo>
                <a:cubicBezTo>
                  <a:pt x="20855" y="11202"/>
                  <a:pt x="20912" y="10963"/>
                  <a:pt x="21088" y="10761"/>
                </a:cubicBezTo>
                <a:lnTo>
                  <a:pt x="21088" y="10761"/>
                </a:lnTo>
                <a:cubicBezTo>
                  <a:pt x="21094" y="11139"/>
                  <a:pt x="21107" y="11523"/>
                  <a:pt x="21119" y="11908"/>
                </a:cubicBezTo>
                <a:lnTo>
                  <a:pt x="21119" y="11908"/>
                </a:lnTo>
                <a:cubicBezTo>
                  <a:pt x="21119" y="11914"/>
                  <a:pt x="21101" y="11927"/>
                  <a:pt x="21088" y="11939"/>
                </a:cubicBezTo>
                <a:lnTo>
                  <a:pt x="21088" y="11939"/>
                </a:lnTo>
                <a:cubicBezTo>
                  <a:pt x="21069" y="11920"/>
                  <a:pt x="21056" y="11908"/>
                  <a:pt x="21044" y="11889"/>
                </a:cubicBezTo>
                <a:close/>
                <a:moveTo>
                  <a:pt x="17453" y="14806"/>
                </a:moveTo>
                <a:cubicBezTo>
                  <a:pt x="17459" y="14516"/>
                  <a:pt x="17402" y="14245"/>
                  <a:pt x="17295" y="13980"/>
                </a:cubicBezTo>
                <a:lnTo>
                  <a:pt x="17295" y="13980"/>
                </a:lnTo>
                <a:cubicBezTo>
                  <a:pt x="17220" y="13810"/>
                  <a:pt x="17138" y="13640"/>
                  <a:pt x="17062" y="13464"/>
                </a:cubicBezTo>
                <a:lnTo>
                  <a:pt x="17062" y="13464"/>
                </a:lnTo>
                <a:cubicBezTo>
                  <a:pt x="16986" y="13313"/>
                  <a:pt x="16917" y="13168"/>
                  <a:pt x="16848" y="13010"/>
                </a:cubicBezTo>
                <a:lnTo>
                  <a:pt x="16848" y="13010"/>
                </a:lnTo>
                <a:cubicBezTo>
                  <a:pt x="16728" y="12758"/>
                  <a:pt x="16665" y="12481"/>
                  <a:pt x="16627" y="12204"/>
                </a:cubicBezTo>
                <a:lnTo>
                  <a:pt x="16627" y="12204"/>
                </a:lnTo>
                <a:cubicBezTo>
                  <a:pt x="16583" y="11851"/>
                  <a:pt x="16653" y="11523"/>
                  <a:pt x="16779" y="11202"/>
                </a:cubicBezTo>
                <a:lnTo>
                  <a:pt x="16779" y="11202"/>
                </a:lnTo>
                <a:cubicBezTo>
                  <a:pt x="16785" y="11183"/>
                  <a:pt x="16797" y="11158"/>
                  <a:pt x="16810" y="11145"/>
                </a:cubicBezTo>
                <a:lnTo>
                  <a:pt x="16810" y="11145"/>
                </a:lnTo>
                <a:cubicBezTo>
                  <a:pt x="16835" y="11107"/>
                  <a:pt x="16867" y="11070"/>
                  <a:pt x="16892" y="11038"/>
                </a:cubicBezTo>
                <a:lnTo>
                  <a:pt x="16892" y="11038"/>
                </a:lnTo>
                <a:cubicBezTo>
                  <a:pt x="16968" y="10950"/>
                  <a:pt x="17043" y="10874"/>
                  <a:pt x="17138" y="10774"/>
                </a:cubicBezTo>
                <a:lnTo>
                  <a:pt x="17138" y="10774"/>
                </a:lnTo>
                <a:cubicBezTo>
                  <a:pt x="17150" y="10824"/>
                  <a:pt x="17169" y="10849"/>
                  <a:pt x="17169" y="10874"/>
                </a:cubicBezTo>
                <a:lnTo>
                  <a:pt x="17169" y="10874"/>
                </a:lnTo>
                <a:cubicBezTo>
                  <a:pt x="17201" y="11341"/>
                  <a:pt x="17327" y="11788"/>
                  <a:pt x="17434" y="12235"/>
                </a:cubicBezTo>
                <a:lnTo>
                  <a:pt x="17434" y="12235"/>
                </a:lnTo>
                <a:cubicBezTo>
                  <a:pt x="17509" y="12538"/>
                  <a:pt x="17579" y="12840"/>
                  <a:pt x="17642" y="13142"/>
                </a:cubicBezTo>
                <a:lnTo>
                  <a:pt x="17642" y="13142"/>
                </a:lnTo>
                <a:cubicBezTo>
                  <a:pt x="17705" y="13483"/>
                  <a:pt x="17724" y="13823"/>
                  <a:pt x="17692" y="14163"/>
                </a:cubicBezTo>
                <a:lnTo>
                  <a:pt x="17692" y="14163"/>
                </a:lnTo>
                <a:cubicBezTo>
                  <a:pt x="17673" y="14390"/>
                  <a:pt x="17623" y="14610"/>
                  <a:pt x="17535" y="14825"/>
                </a:cubicBezTo>
                <a:lnTo>
                  <a:pt x="17535" y="14825"/>
                </a:lnTo>
                <a:cubicBezTo>
                  <a:pt x="17522" y="14856"/>
                  <a:pt x="17497" y="14888"/>
                  <a:pt x="17459" y="14944"/>
                </a:cubicBezTo>
                <a:lnTo>
                  <a:pt x="17459" y="14944"/>
                </a:lnTo>
                <a:cubicBezTo>
                  <a:pt x="17453" y="14875"/>
                  <a:pt x="17446" y="14837"/>
                  <a:pt x="17453" y="14806"/>
                </a:cubicBezTo>
                <a:moveTo>
                  <a:pt x="16835" y="10887"/>
                </a:moveTo>
                <a:cubicBezTo>
                  <a:pt x="16842" y="10887"/>
                  <a:pt x="16848" y="10893"/>
                  <a:pt x="16848" y="10900"/>
                </a:cubicBezTo>
                <a:lnTo>
                  <a:pt x="16848" y="10900"/>
                </a:lnTo>
                <a:cubicBezTo>
                  <a:pt x="16848" y="10906"/>
                  <a:pt x="16848" y="10918"/>
                  <a:pt x="16842" y="10918"/>
                </a:cubicBezTo>
                <a:lnTo>
                  <a:pt x="16842" y="10918"/>
                </a:lnTo>
                <a:cubicBezTo>
                  <a:pt x="16501" y="11309"/>
                  <a:pt x="16212" y="11738"/>
                  <a:pt x="15928" y="12191"/>
                </a:cubicBezTo>
                <a:lnTo>
                  <a:pt x="15928" y="12191"/>
                </a:lnTo>
                <a:cubicBezTo>
                  <a:pt x="15582" y="12090"/>
                  <a:pt x="15254" y="12134"/>
                  <a:pt x="14907" y="12185"/>
                </a:cubicBezTo>
                <a:lnTo>
                  <a:pt x="14907" y="12185"/>
                </a:lnTo>
                <a:cubicBezTo>
                  <a:pt x="15134" y="11845"/>
                  <a:pt x="16375" y="11013"/>
                  <a:pt x="16835" y="10887"/>
                </a:cubicBezTo>
                <a:close/>
                <a:moveTo>
                  <a:pt x="8053" y="13142"/>
                </a:moveTo>
                <a:cubicBezTo>
                  <a:pt x="7990" y="13023"/>
                  <a:pt x="7946" y="12890"/>
                  <a:pt x="7895" y="12764"/>
                </a:cubicBezTo>
                <a:lnTo>
                  <a:pt x="7895" y="12764"/>
                </a:lnTo>
                <a:cubicBezTo>
                  <a:pt x="7813" y="12550"/>
                  <a:pt x="7744" y="12336"/>
                  <a:pt x="7662" y="12122"/>
                </a:cubicBezTo>
                <a:lnTo>
                  <a:pt x="7662" y="12122"/>
                </a:lnTo>
                <a:cubicBezTo>
                  <a:pt x="7612" y="11996"/>
                  <a:pt x="7549" y="11876"/>
                  <a:pt x="7486" y="11756"/>
                </a:cubicBezTo>
                <a:lnTo>
                  <a:pt x="7486" y="11756"/>
                </a:lnTo>
                <a:cubicBezTo>
                  <a:pt x="7353" y="11523"/>
                  <a:pt x="7171" y="11328"/>
                  <a:pt x="6944" y="11183"/>
                </a:cubicBezTo>
                <a:lnTo>
                  <a:pt x="6944" y="11183"/>
                </a:lnTo>
                <a:cubicBezTo>
                  <a:pt x="6893" y="11152"/>
                  <a:pt x="6843" y="11120"/>
                  <a:pt x="6793" y="11082"/>
                </a:cubicBezTo>
                <a:lnTo>
                  <a:pt x="6793" y="11082"/>
                </a:lnTo>
                <a:cubicBezTo>
                  <a:pt x="6799" y="11032"/>
                  <a:pt x="6843" y="11032"/>
                  <a:pt x="6881" y="11032"/>
                </a:cubicBezTo>
                <a:lnTo>
                  <a:pt x="6881" y="11032"/>
                </a:lnTo>
                <a:cubicBezTo>
                  <a:pt x="7278" y="10981"/>
                  <a:pt x="7662" y="11032"/>
                  <a:pt x="8034" y="11196"/>
                </a:cubicBezTo>
                <a:lnTo>
                  <a:pt x="8034" y="11196"/>
                </a:lnTo>
                <a:cubicBezTo>
                  <a:pt x="8216" y="11271"/>
                  <a:pt x="8374" y="11385"/>
                  <a:pt x="8513" y="11530"/>
                </a:cubicBezTo>
                <a:lnTo>
                  <a:pt x="8513" y="11530"/>
                </a:lnTo>
                <a:cubicBezTo>
                  <a:pt x="8878" y="11908"/>
                  <a:pt x="9086" y="12361"/>
                  <a:pt x="9212" y="12865"/>
                </a:cubicBezTo>
                <a:lnTo>
                  <a:pt x="9212" y="12865"/>
                </a:lnTo>
                <a:cubicBezTo>
                  <a:pt x="9225" y="12928"/>
                  <a:pt x="9231" y="12998"/>
                  <a:pt x="9237" y="13067"/>
                </a:cubicBezTo>
                <a:lnTo>
                  <a:pt x="9237" y="13067"/>
                </a:lnTo>
                <a:cubicBezTo>
                  <a:pt x="9243" y="13105"/>
                  <a:pt x="9237" y="13142"/>
                  <a:pt x="9231" y="13180"/>
                </a:cubicBezTo>
                <a:lnTo>
                  <a:pt x="9231" y="13180"/>
                </a:lnTo>
                <a:cubicBezTo>
                  <a:pt x="9105" y="13262"/>
                  <a:pt x="8954" y="13294"/>
                  <a:pt x="8809" y="13350"/>
                </a:cubicBezTo>
                <a:lnTo>
                  <a:pt x="8809" y="13350"/>
                </a:lnTo>
                <a:cubicBezTo>
                  <a:pt x="8676" y="13401"/>
                  <a:pt x="8544" y="13451"/>
                  <a:pt x="8399" y="13508"/>
                </a:cubicBezTo>
                <a:lnTo>
                  <a:pt x="8399" y="13508"/>
                </a:lnTo>
                <a:cubicBezTo>
                  <a:pt x="8223" y="13426"/>
                  <a:pt x="8128" y="13287"/>
                  <a:pt x="8053" y="13142"/>
                </a:cubicBezTo>
                <a:moveTo>
                  <a:pt x="8015" y="13590"/>
                </a:moveTo>
                <a:cubicBezTo>
                  <a:pt x="7832" y="13495"/>
                  <a:pt x="7662" y="13376"/>
                  <a:pt x="7523" y="13224"/>
                </a:cubicBezTo>
                <a:lnTo>
                  <a:pt x="7523" y="13224"/>
                </a:lnTo>
                <a:cubicBezTo>
                  <a:pt x="7366" y="13054"/>
                  <a:pt x="7221" y="12872"/>
                  <a:pt x="7070" y="12689"/>
                </a:cubicBezTo>
                <a:lnTo>
                  <a:pt x="7070" y="12689"/>
                </a:lnTo>
                <a:cubicBezTo>
                  <a:pt x="6912" y="12487"/>
                  <a:pt x="6755" y="12286"/>
                  <a:pt x="6572" y="12097"/>
                </a:cubicBezTo>
                <a:lnTo>
                  <a:pt x="6572" y="12097"/>
                </a:lnTo>
                <a:cubicBezTo>
                  <a:pt x="6370" y="11889"/>
                  <a:pt x="6125" y="11769"/>
                  <a:pt x="5848" y="11706"/>
                </a:cubicBezTo>
                <a:lnTo>
                  <a:pt x="5848" y="11706"/>
                </a:lnTo>
                <a:cubicBezTo>
                  <a:pt x="5722" y="11681"/>
                  <a:pt x="5589" y="11668"/>
                  <a:pt x="5463" y="11649"/>
                </a:cubicBezTo>
                <a:lnTo>
                  <a:pt x="5463" y="11649"/>
                </a:lnTo>
                <a:cubicBezTo>
                  <a:pt x="5432" y="11649"/>
                  <a:pt x="5394" y="11643"/>
                  <a:pt x="5337" y="11637"/>
                </a:cubicBezTo>
                <a:lnTo>
                  <a:pt x="5337" y="11637"/>
                </a:lnTo>
                <a:cubicBezTo>
                  <a:pt x="5375" y="11599"/>
                  <a:pt x="5388" y="11574"/>
                  <a:pt x="5413" y="11555"/>
                </a:cubicBezTo>
                <a:lnTo>
                  <a:pt x="5413" y="11555"/>
                </a:lnTo>
                <a:cubicBezTo>
                  <a:pt x="5715" y="11366"/>
                  <a:pt x="6037" y="11215"/>
                  <a:pt x="6383" y="11120"/>
                </a:cubicBezTo>
                <a:lnTo>
                  <a:pt x="6383" y="11120"/>
                </a:lnTo>
                <a:cubicBezTo>
                  <a:pt x="6509" y="11082"/>
                  <a:pt x="6616" y="11095"/>
                  <a:pt x="6730" y="11158"/>
                </a:cubicBezTo>
                <a:lnTo>
                  <a:pt x="6730" y="11158"/>
                </a:lnTo>
                <a:cubicBezTo>
                  <a:pt x="7089" y="11347"/>
                  <a:pt x="7341" y="11624"/>
                  <a:pt x="7505" y="11990"/>
                </a:cubicBezTo>
                <a:lnTo>
                  <a:pt x="7505" y="11990"/>
                </a:lnTo>
                <a:cubicBezTo>
                  <a:pt x="7580" y="12160"/>
                  <a:pt x="7643" y="12342"/>
                  <a:pt x="7712" y="12519"/>
                </a:cubicBezTo>
                <a:lnTo>
                  <a:pt x="7712" y="12519"/>
                </a:lnTo>
                <a:cubicBezTo>
                  <a:pt x="7738" y="12582"/>
                  <a:pt x="7757" y="12645"/>
                  <a:pt x="7782" y="12708"/>
                </a:cubicBezTo>
                <a:lnTo>
                  <a:pt x="7782" y="12708"/>
                </a:lnTo>
                <a:cubicBezTo>
                  <a:pt x="7883" y="13016"/>
                  <a:pt x="7990" y="13313"/>
                  <a:pt x="8242" y="13533"/>
                </a:cubicBezTo>
                <a:lnTo>
                  <a:pt x="8242" y="13533"/>
                </a:lnTo>
                <a:cubicBezTo>
                  <a:pt x="8198" y="13590"/>
                  <a:pt x="8153" y="13615"/>
                  <a:pt x="8103" y="13615"/>
                </a:cubicBezTo>
                <a:lnTo>
                  <a:pt x="8103" y="13615"/>
                </a:lnTo>
                <a:cubicBezTo>
                  <a:pt x="8078" y="13615"/>
                  <a:pt x="8046" y="13609"/>
                  <a:pt x="8015" y="13590"/>
                </a:cubicBezTo>
                <a:close/>
                <a:moveTo>
                  <a:pt x="25908" y="14327"/>
                </a:moveTo>
                <a:cubicBezTo>
                  <a:pt x="25649" y="13917"/>
                  <a:pt x="25303" y="13596"/>
                  <a:pt x="24950" y="13275"/>
                </a:cubicBezTo>
                <a:lnTo>
                  <a:pt x="24950" y="13275"/>
                </a:lnTo>
                <a:cubicBezTo>
                  <a:pt x="24736" y="13079"/>
                  <a:pt x="24522" y="12890"/>
                  <a:pt x="24320" y="12689"/>
                </a:cubicBezTo>
                <a:lnTo>
                  <a:pt x="24320" y="12689"/>
                </a:lnTo>
                <a:cubicBezTo>
                  <a:pt x="24226" y="12601"/>
                  <a:pt x="24156" y="12487"/>
                  <a:pt x="24074" y="12386"/>
                </a:cubicBezTo>
                <a:lnTo>
                  <a:pt x="24074" y="12386"/>
                </a:lnTo>
                <a:cubicBezTo>
                  <a:pt x="23948" y="12229"/>
                  <a:pt x="23904" y="12040"/>
                  <a:pt x="23898" y="11838"/>
                </a:cubicBezTo>
                <a:lnTo>
                  <a:pt x="23898" y="11838"/>
                </a:lnTo>
                <a:cubicBezTo>
                  <a:pt x="23898" y="11599"/>
                  <a:pt x="23936" y="11372"/>
                  <a:pt x="24030" y="11133"/>
                </a:cubicBezTo>
                <a:lnTo>
                  <a:pt x="24030" y="11133"/>
                </a:lnTo>
                <a:cubicBezTo>
                  <a:pt x="24068" y="11164"/>
                  <a:pt x="24081" y="11170"/>
                  <a:pt x="24087" y="11183"/>
                </a:cubicBezTo>
                <a:lnTo>
                  <a:pt x="24087" y="11183"/>
                </a:lnTo>
                <a:cubicBezTo>
                  <a:pt x="24352" y="11656"/>
                  <a:pt x="24698" y="12071"/>
                  <a:pt x="25026" y="12494"/>
                </a:cubicBezTo>
                <a:lnTo>
                  <a:pt x="25026" y="12494"/>
                </a:lnTo>
                <a:cubicBezTo>
                  <a:pt x="25196" y="12695"/>
                  <a:pt x="25347" y="12916"/>
                  <a:pt x="25492" y="13136"/>
                </a:cubicBezTo>
                <a:lnTo>
                  <a:pt x="25492" y="13136"/>
                </a:lnTo>
                <a:cubicBezTo>
                  <a:pt x="25731" y="13483"/>
                  <a:pt x="25870" y="13873"/>
                  <a:pt x="25964" y="14283"/>
                </a:cubicBezTo>
                <a:lnTo>
                  <a:pt x="25964" y="14283"/>
                </a:lnTo>
                <a:cubicBezTo>
                  <a:pt x="25971" y="14308"/>
                  <a:pt x="25964" y="14340"/>
                  <a:pt x="25971" y="14390"/>
                </a:cubicBezTo>
                <a:lnTo>
                  <a:pt x="25971" y="14390"/>
                </a:lnTo>
                <a:cubicBezTo>
                  <a:pt x="25933" y="14358"/>
                  <a:pt x="25920" y="14346"/>
                  <a:pt x="25908" y="14327"/>
                </a:cubicBezTo>
                <a:moveTo>
                  <a:pt x="16930" y="15744"/>
                </a:moveTo>
                <a:cubicBezTo>
                  <a:pt x="16930" y="15700"/>
                  <a:pt x="16917" y="15656"/>
                  <a:pt x="16917" y="15612"/>
                </a:cubicBezTo>
                <a:lnTo>
                  <a:pt x="16917" y="15612"/>
                </a:lnTo>
                <a:cubicBezTo>
                  <a:pt x="16917" y="15310"/>
                  <a:pt x="16854" y="15014"/>
                  <a:pt x="16728" y="14730"/>
                </a:cubicBezTo>
                <a:lnTo>
                  <a:pt x="16728" y="14730"/>
                </a:lnTo>
                <a:cubicBezTo>
                  <a:pt x="16634" y="14510"/>
                  <a:pt x="16527" y="14289"/>
                  <a:pt x="16413" y="14075"/>
                </a:cubicBezTo>
                <a:lnTo>
                  <a:pt x="16413" y="14075"/>
                </a:lnTo>
                <a:cubicBezTo>
                  <a:pt x="16275" y="13798"/>
                  <a:pt x="16149" y="13514"/>
                  <a:pt x="16060" y="13212"/>
                </a:cubicBezTo>
                <a:lnTo>
                  <a:pt x="16060" y="13212"/>
                </a:lnTo>
                <a:cubicBezTo>
                  <a:pt x="15997" y="13010"/>
                  <a:pt x="15953" y="12802"/>
                  <a:pt x="15953" y="12588"/>
                </a:cubicBezTo>
                <a:lnTo>
                  <a:pt x="15953" y="12588"/>
                </a:lnTo>
                <a:cubicBezTo>
                  <a:pt x="15953" y="12449"/>
                  <a:pt x="15985" y="12323"/>
                  <a:pt x="16060" y="12197"/>
                </a:cubicBezTo>
                <a:lnTo>
                  <a:pt x="16060" y="12197"/>
                </a:lnTo>
                <a:cubicBezTo>
                  <a:pt x="16205" y="11952"/>
                  <a:pt x="16363" y="11712"/>
                  <a:pt x="16545" y="11473"/>
                </a:cubicBezTo>
                <a:lnTo>
                  <a:pt x="16545" y="11473"/>
                </a:lnTo>
                <a:cubicBezTo>
                  <a:pt x="16564" y="11511"/>
                  <a:pt x="16577" y="11536"/>
                  <a:pt x="16571" y="11548"/>
                </a:cubicBezTo>
                <a:lnTo>
                  <a:pt x="16571" y="11548"/>
                </a:lnTo>
                <a:cubicBezTo>
                  <a:pt x="16457" y="12040"/>
                  <a:pt x="16552" y="12512"/>
                  <a:pt x="16734" y="12972"/>
                </a:cubicBezTo>
                <a:lnTo>
                  <a:pt x="16734" y="12972"/>
                </a:lnTo>
                <a:cubicBezTo>
                  <a:pt x="16810" y="13161"/>
                  <a:pt x="16905" y="13344"/>
                  <a:pt x="16993" y="13533"/>
                </a:cubicBezTo>
                <a:lnTo>
                  <a:pt x="16993" y="13533"/>
                </a:lnTo>
                <a:cubicBezTo>
                  <a:pt x="17081" y="13735"/>
                  <a:pt x="17175" y="13930"/>
                  <a:pt x="17251" y="14138"/>
                </a:cubicBezTo>
                <a:lnTo>
                  <a:pt x="17251" y="14138"/>
                </a:lnTo>
                <a:cubicBezTo>
                  <a:pt x="17371" y="14459"/>
                  <a:pt x="17396" y="14787"/>
                  <a:pt x="17320" y="15121"/>
                </a:cubicBezTo>
                <a:lnTo>
                  <a:pt x="17320" y="15121"/>
                </a:lnTo>
                <a:cubicBezTo>
                  <a:pt x="17295" y="15240"/>
                  <a:pt x="17257" y="15354"/>
                  <a:pt x="17182" y="15455"/>
                </a:cubicBezTo>
                <a:lnTo>
                  <a:pt x="17182" y="15455"/>
                </a:lnTo>
                <a:cubicBezTo>
                  <a:pt x="17106" y="15549"/>
                  <a:pt x="17043" y="15650"/>
                  <a:pt x="16974" y="15751"/>
                </a:cubicBezTo>
                <a:lnTo>
                  <a:pt x="16974" y="15751"/>
                </a:lnTo>
                <a:cubicBezTo>
                  <a:pt x="16961" y="15751"/>
                  <a:pt x="16942" y="15744"/>
                  <a:pt x="16930" y="15744"/>
                </a:cubicBezTo>
                <a:close/>
                <a:moveTo>
                  <a:pt x="8752" y="11618"/>
                </a:moveTo>
                <a:cubicBezTo>
                  <a:pt x="8796" y="11637"/>
                  <a:pt x="8840" y="11662"/>
                  <a:pt x="8878" y="11687"/>
                </a:cubicBezTo>
                <a:lnTo>
                  <a:pt x="8878" y="11687"/>
                </a:lnTo>
                <a:cubicBezTo>
                  <a:pt x="9136" y="11864"/>
                  <a:pt x="9388" y="12040"/>
                  <a:pt x="9640" y="12216"/>
                </a:cubicBezTo>
                <a:lnTo>
                  <a:pt x="9640" y="12216"/>
                </a:lnTo>
                <a:cubicBezTo>
                  <a:pt x="9949" y="12431"/>
                  <a:pt x="10277" y="12601"/>
                  <a:pt x="10642" y="12683"/>
                </a:cubicBezTo>
                <a:lnTo>
                  <a:pt x="10642" y="12683"/>
                </a:lnTo>
                <a:cubicBezTo>
                  <a:pt x="10661" y="12689"/>
                  <a:pt x="10674" y="12708"/>
                  <a:pt x="10711" y="12733"/>
                </a:cubicBezTo>
                <a:lnTo>
                  <a:pt x="10711" y="12733"/>
                </a:lnTo>
                <a:cubicBezTo>
                  <a:pt x="10270" y="12941"/>
                  <a:pt x="9804" y="13016"/>
                  <a:pt x="9344" y="13161"/>
                </a:cubicBezTo>
                <a:lnTo>
                  <a:pt x="9344" y="13161"/>
                </a:lnTo>
                <a:cubicBezTo>
                  <a:pt x="9281" y="12588"/>
                  <a:pt x="9073" y="12084"/>
                  <a:pt x="8752" y="11618"/>
                </a:cubicBezTo>
                <a:moveTo>
                  <a:pt x="7303" y="13854"/>
                </a:moveTo>
                <a:cubicBezTo>
                  <a:pt x="7045" y="13709"/>
                  <a:pt x="6761" y="13672"/>
                  <a:pt x="6471" y="13646"/>
                </a:cubicBezTo>
                <a:lnTo>
                  <a:pt x="6471" y="13646"/>
                </a:lnTo>
                <a:cubicBezTo>
                  <a:pt x="6345" y="13634"/>
                  <a:pt x="6213" y="13628"/>
                  <a:pt x="6087" y="13615"/>
                </a:cubicBezTo>
                <a:lnTo>
                  <a:pt x="6087" y="13615"/>
                </a:lnTo>
                <a:cubicBezTo>
                  <a:pt x="5722" y="13590"/>
                  <a:pt x="5425" y="13426"/>
                  <a:pt x="5173" y="13168"/>
                </a:cubicBezTo>
                <a:lnTo>
                  <a:pt x="5173" y="13168"/>
                </a:lnTo>
                <a:cubicBezTo>
                  <a:pt x="5092" y="13086"/>
                  <a:pt x="5016" y="13004"/>
                  <a:pt x="4940" y="12916"/>
                </a:cubicBezTo>
                <a:lnTo>
                  <a:pt x="4940" y="12916"/>
                </a:lnTo>
                <a:cubicBezTo>
                  <a:pt x="4808" y="12764"/>
                  <a:pt x="4669" y="12613"/>
                  <a:pt x="4499" y="12500"/>
                </a:cubicBezTo>
                <a:lnTo>
                  <a:pt x="4499" y="12500"/>
                </a:lnTo>
                <a:cubicBezTo>
                  <a:pt x="4474" y="12481"/>
                  <a:pt x="4461" y="12456"/>
                  <a:pt x="4430" y="12424"/>
                </a:cubicBezTo>
                <a:lnTo>
                  <a:pt x="4430" y="12424"/>
                </a:lnTo>
                <a:cubicBezTo>
                  <a:pt x="4487" y="12368"/>
                  <a:pt x="4531" y="12311"/>
                  <a:pt x="4587" y="12254"/>
                </a:cubicBezTo>
                <a:lnTo>
                  <a:pt x="4587" y="12254"/>
                </a:lnTo>
                <a:cubicBezTo>
                  <a:pt x="4739" y="12109"/>
                  <a:pt x="4896" y="11964"/>
                  <a:pt x="5047" y="11819"/>
                </a:cubicBezTo>
                <a:lnTo>
                  <a:pt x="5047" y="11819"/>
                </a:lnTo>
                <a:cubicBezTo>
                  <a:pt x="5104" y="11769"/>
                  <a:pt x="5173" y="11738"/>
                  <a:pt x="5249" y="11738"/>
                </a:cubicBezTo>
                <a:lnTo>
                  <a:pt x="5249" y="11738"/>
                </a:lnTo>
                <a:cubicBezTo>
                  <a:pt x="5589" y="11731"/>
                  <a:pt x="5917" y="11782"/>
                  <a:pt x="6219" y="11939"/>
                </a:cubicBezTo>
                <a:lnTo>
                  <a:pt x="6219" y="11939"/>
                </a:lnTo>
                <a:cubicBezTo>
                  <a:pt x="6377" y="12015"/>
                  <a:pt x="6503" y="12141"/>
                  <a:pt x="6616" y="12273"/>
                </a:cubicBezTo>
                <a:lnTo>
                  <a:pt x="6616" y="12273"/>
                </a:lnTo>
                <a:cubicBezTo>
                  <a:pt x="6755" y="12431"/>
                  <a:pt x="6887" y="12601"/>
                  <a:pt x="7013" y="12764"/>
                </a:cubicBezTo>
                <a:lnTo>
                  <a:pt x="7013" y="12764"/>
                </a:lnTo>
                <a:cubicBezTo>
                  <a:pt x="7208" y="13016"/>
                  <a:pt x="7404" y="13268"/>
                  <a:pt x="7656" y="13464"/>
                </a:cubicBezTo>
                <a:lnTo>
                  <a:pt x="7656" y="13464"/>
                </a:lnTo>
                <a:cubicBezTo>
                  <a:pt x="7744" y="13527"/>
                  <a:pt x="7832" y="13583"/>
                  <a:pt x="7958" y="13672"/>
                </a:cubicBezTo>
                <a:lnTo>
                  <a:pt x="7958" y="13672"/>
                </a:lnTo>
                <a:cubicBezTo>
                  <a:pt x="7763" y="13772"/>
                  <a:pt x="7599" y="13829"/>
                  <a:pt x="7435" y="13873"/>
                </a:cubicBezTo>
                <a:lnTo>
                  <a:pt x="7435" y="13873"/>
                </a:lnTo>
                <a:cubicBezTo>
                  <a:pt x="7423" y="13880"/>
                  <a:pt x="7410" y="13880"/>
                  <a:pt x="7404" y="13880"/>
                </a:cubicBezTo>
                <a:lnTo>
                  <a:pt x="7404" y="13880"/>
                </a:lnTo>
                <a:cubicBezTo>
                  <a:pt x="7366" y="13880"/>
                  <a:pt x="7328" y="13867"/>
                  <a:pt x="7303" y="13854"/>
                </a:cubicBezTo>
                <a:moveTo>
                  <a:pt x="14435" y="12632"/>
                </a:moveTo>
                <a:cubicBezTo>
                  <a:pt x="14460" y="12601"/>
                  <a:pt x="14492" y="12582"/>
                  <a:pt x="14510" y="12550"/>
                </a:cubicBezTo>
                <a:lnTo>
                  <a:pt x="14510" y="12550"/>
                </a:lnTo>
                <a:cubicBezTo>
                  <a:pt x="14618" y="12380"/>
                  <a:pt x="14775" y="12305"/>
                  <a:pt x="14964" y="12279"/>
                </a:cubicBezTo>
                <a:lnTo>
                  <a:pt x="14964" y="12279"/>
                </a:lnTo>
                <a:cubicBezTo>
                  <a:pt x="15153" y="12254"/>
                  <a:pt x="15342" y="12229"/>
                  <a:pt x="15525" y="12216"/>
                </a:cubicBezTo>
                <a:lnTo>
                  <a:pt x="15525" y="12216"/>
                </a:lnTo>
                <a:cubicBezTo>
                  <a:pt x="15632" y="12210"/>
                  <a:pt x="15739" y="12223"/>
                  <a:pt x="15834" y="12267"/>
                </a:cubicBezTo>
                <a:lnTo>
                  <a:pt x="15834" y="12267"/>
                </a:lnTo>
                <a:cubicBezTo>
                  <a:pt x="15871" y="12317"/>
                  <a:pt x="15834" y="12355"/>
                  <a:pt x="15815" y="12393"/>
                </a:cubicBezTo>
                <a:lnTo>
                  <a:pt x="15815" y="12393"/>
                </a:lnTo>
                <a:cubicBezTo>
                  <a:pt x="15708" y="12594"/>
                  <a:pt x="15600" y="12790"/>
                  <a:pt x="15493" y="12991"/>
                </a:cubicBezTo>
                <a:lnTo>
                  <a:pt x="15493" y="12991"/>
                </a:lnTo>
                <a:cubicBezTo>
                  <a:pt x="15443" y="13098"/>
                  <a:pt x="15361" y="13180"/>
                  <a:pt x="15254" y="13224"/>
                </a:cubicBezTo>
                <a:lnTo>
                  <a:pt x="15254" y="13224"/>
                </a:lnTo>
                <a:cubicBezTo>
                  <a:pt x="15084" y="13306"/>
                  <a:pt x="14907" y="13376"/>
                  <a:pt x="14731" y="13439"/>
                </a:cubicBezTo>
                <a:lnTo>
                  <a:pt x="14731" y="13439"/>
                </a:lnTo>
                <a:cubicBezTo>
                  <a:pt x="14580" y="13502"/>
                  <a:pt x="14429" y="13539"/>
                  <a:pt x="14284" y="13609"/>
                </a:cubicBezTo>
                <a:lnTo>
                  <a:pt x="14284" y="13609"/>
                </a:lnTo>
                <a:cubicBezTo>
                  <a:pt x="14145" y="13665"/>
                  <a:pt x="14019" y="13754"/>
                  <a:pt x="13887" y="13823"/>
                </a:cubicBezTo>
                <a:lnTo>
                  <a:pt x="13887" y="13823"/>
                </a:lnTo>
                <a:cubicBezTo>
                  <a:pt x="13862" y="13835"/>
                  <a:pt x="13836" y="13848"/>
                  <a:pt x="13767" y="13886"/>
                </a:cubicBezTo>
                <a:lnTo>
                  <a:pt x="13767" y="13886"/>
                </a:lnTo>
                <a:cubicBezTo>
                  <a:pt x="13906" y="13388"/>
                  <a:pt x="14126" y="12985"/>
                  <a:pt x="14435" y="12632"/>
                </a:cubicBezTo>
                <a:moveTo>
                  <a:pt x="4569" y="13716"/>
                </a:moveTo>
                <a:cubicBezTo>
                  <a:pt x="4449" y="13659"/>
                  <a:pt x="4323" y="13602"/>
                  <a:pt x="4203" y="13539"/>
                </a:cubicBezTo>
                <a:lnTo>
                  <a:pt x="4203" y="13539"/>
                </a:lnTo>
                <a:cubicBezTo>
                  <a:pt x="3951" y="13426"/>
                  <a:pt x="3699" y="13344"/>
                  <a:pt x="3416" y="13287"/>
                </a:cubicBezTo>
                <a:lnTo>
                  <a:pt x="3416" y="13287"/>
                </a:lnTo>
                <a:cubicBezTo>
                  <a:pt x="3756" y="13061"/>
                  <a:pt x="4052" y="12802"/>
                  <a:pt x="4317" y="12531"/>
                </a:cubicBezTo>
                <a:lnTo>
                  <a:pt x="4317" y="12531"/>
                </a:lnTo>
                <a:cubicBezTo>
                  <a:pt x="4405" y="12525"/>
                  <a:pt x="4468" y="12563"/>
                  <a:pt x="4512" y="12613"/>
                </a:cubicBezTo>
                <a:lnTo>
                  <a:pt x="4512" y="12613"/>
                </a:lnTo>
                <a:cubicBezTo>
                  <a:pt x="4625" y="12727"/>
                  <a:pt x="4739" y="12840"/>
                  <a:pt x="4852" y="12953"/>
                </a:cubicBezTo>
                <a:lnTo>
                  <a:pt x="4852" y="12953"/>
                </a:lnTo>
                <a:cubicBezTo>
                  <a:pt x="4984" y="13092"/>
                  <a:pt x="5117" y="13237"/>
                  <a:pt x="5262" y="13369"/>
                </a:cubicBezTo>
                <a:lnTo>
                  <a:pt x="5262" y="13369"/>
                </a:lnTo>
                <a:cubicBezTo>
                  <a:pt x="5482" y="13571"/>
                  <a:pt x="5747" y="13678"/>
                  <a:pt x="6043" y="13703"/>
                </a:cubicBezTo>
                <a:lnTo>
                  <a:pt x="6043" y="13703"/>
                </a:lnTo>
                <a:cubicBezTo>
                  <a:pt x="6226" y="13722"/>
                  <a:pt x="6408" y="13728"/>
                  <a:pt x="6591" y="13754"/>
                </a:cubicBezTo>
                <a:lnTo>
                  <a:pt x="6591" y="13754"/>
                </a:lnTo>
                <a:cubicBezTo>
                  <a:pt x="6761" y="13779"/>
                  <a:pt x="6931" y="13817"/>
                  <a:pt x="7101" y="13861"/>
                </a:cubicBezTo>
                <a:lnTo>
                  <a:pt x="7101" y="13861"/>
                </a:lnTo>
                <a:cubicBezTo>
                  <a:pt x="7139" y="13867"/>
                  <a:pt x="7171" y="13898"/>
                  <a:pt x="7196" y="13949"/>
                </a:cubicBezTo>
                <a:lnTo>
                  <a:pt x="7196" y="13949"/>
                </a:lnTo>
                <a:cubicBezTo>
                  <a:pt x="7158" y="13943"/>
                  <a:pt x="7120" y="13949"/>
                  <a:pt x="7089" y="13936"/>
                </a:cubicBezTo>
                <a:lnTo>
                  <a:pt x="7089" y="13936"/>
                </a:lnTo>
                <a:cubicBezTo>
                  <a:pt x="6830" y="13873"/>
                  <a:pt x="6578" y="13880"/>
                  <a:pt x="6320" y="13917"/>
                </a:cubicBezTo>
                <a:lnTo>
                  <a:pt x="6320" y="13917"/>
                </a:lnTo>
                <a:cubicBezTo>
                  <a:pt x="6156" y="13943"/>
                  <a:pt x="5992" y="13961"/>
                  <a:pt x="5822" y="13980"/>
                </a:cubicBezTo>
                <a:lnTo>
                  <a:pt x="5822" y="13980"/>
                </a:lnTo>
                <a:cubicBezTo>
                  <a:pt x="5759" y="13980"/>
                  <a:pt x="5703" y="13987"/>
                  <a:pt x="5640" y="13987"/>
                </a:cubicBezTo>
                <a:lnTo>
                  <a:pt x="5640" y="13987"/>
                </a:lnTo>
                <a:cubicBezTo>
                  <a:pt x="5268" y="13987"/>
                  <a:pt x="4909" y="13886"/>
                  <a:pt x="4569" y="13716"/>
                </a:cubicBezTo>
                <a:moveTo>
                  <a:pt x="16470" y="16633"/>
                </a:moveTo>
                <a:cubicBezTo>
                  <a:pt x="16363" y="16293"/>
                  <a:pt x="16155" y="16015"/>
                  <a:pt x="15941" y="15738"/>
                </a:cubicBezTo>
                <a:lnTo>
                  <a:pt x="15941" y="15738"/>
                </a:lnTo>
                <a:cubicBezTo>
                  <a:pt x="15796" y="15555"/>
                  <a:pt x="15657" y="15366"/>
                  <a:pt x="15525" y="15171"/>
                </a:cubicBezTo>
                <a:lnTo>
                  <a:pt x="15525" y="15171"/>
                </a:lnTo>
                <a:cubicBezTo>
                  <a:pt x="15424" y="15026"/>
                  <a:pt x="15342" y="14875"/>
                  <a:pt x="15266" y="14718"/>
                </a:cubicBezTo>
                <a:lnTo>
                  <a:pt x="15266" y="14718"/>
                </a:lnTo>
                <a:cubicBezTo>
                  <a:pt x="15210" y="14610"/>
                  <a:pt x="15172" y="14497"/>
                  <a:pt x="15134" y="14384"/>
                </a:cubicBezTo>
                <a:lnTo>
                  <a:pt x="15134" y="14384"/>
                </a:lnTo>
                <a:cubicBezTo>
                  <a:pt x="15090" y="14245"/>
                  <a:pt x="15090" y="14113"/>
                  <a:pt x="15153" y="13980"/>
                </a:cubicBezTo>
                <a:lnTo>
                  <a:pt x="15153" y="13980"/>
                </a:lnTo>
                <a:cubicBezTo>
                  <a:pt x="15266" y="13735"/>
                  <a:pt x="15374" y="13483"/>
                  <a:pt x="15493" y="13237"/>
                </a:cubicBezTo>
                <a:lnTo>
                  <a:pt x="15493" y="13237"/>
                </a:lnTo>
                <a:cubicBezTo>
                  <a:pt x="15594" y="13035"/>
                  <a:pt x="15708" y="12840"/>
                  <a:pt x="15827" y="12620"/>
                </a:cubicBezTo>
                <a:lnTo>
                  <a:pt x="15827" y="12620"/>
                </a:lnTo>
                <a:cubicBezTo>
                  <a:pt x="15852" y="12657"/>
                  <a:pt x="15865" y="12670"/>
                  <a:pt x="15865" y="12683"/>
                </a:cubicBezTo>
                <a:lnTo>
                  <a:pt x="15865" y="12683"/>
                </a:lnTo>
                <a:cubicBezTo>
                  <a:pt x="15897" y="13105"/>
                  <a:pt x="16041" y="13495"/>
                  <a:pt x="16218" y="13873"/>
                </a:cubicBezTo>
                <a:lnTo>
                  <a:pt x="16218" y="13873"/>
                </a:lnTo>
                <a:cubicBezTo>
                  <a:pt x="16325" y="14094"/>
                  <a:pt x="16432" y="14308"/>
                  <a:pt x="16539" y="14529"/>
                </a:cubicBezTo>
                <a:lnTo>
                  <a:pt x="16539" y="14529"/>
                </a:lnTo>
                <a:cubicBezTo>
                  <a:pt x="16659" y="14774"/>
                  <a:pt x="16766" y="15026"/>
                  <a:pt x="16797" y="15297"/>
                </a:cubicBezTo>
                <a:lnTo>
                  <a:pt x="16797" y="15297"/>
                </a:lnTo>
                <a:cubicBezTo>
                  <a:pt x="16823" y="15467"/>
                  <a:pt x="16823" y="15631"/>
                  <a:pt x="16823" y="15795"/>
                </a:cubicBezTo>
                <a:lnTo>
                  <a:pt x="16823" y="15795"/>
                </a:lnTo>
                <a:cubicBezTo>
                  <a:pt x="16823" y="15940"/>
                  <a:pt x="16785" y="16078"/>
                  <a:pt x="16722" y="16211"/>
                </a:cubicBezTo>
                <a:lnTo>
                  <a:pt x="16722" y="16211"/>
                </a:lnTo>
                <a:cubicBezTo>
                  <a:pt x="16665" y="16330"/>
                  <a:pt x="16627" y="16450"/>
                  <a:pt x="16577" y="16570"/>
                </a:cubicBezTo>
                <a:lnTo>
                  <a:pt x="16577" y="16570"/>
                </a:lnTo>
                <a:cubicBezTo>
                  <a:pt x="16564" y="16614"/>
                  <a:pt x="16545" y="16652"/>
                  <a:pt x="16520" y="16702"/>
                </a:cubicBezTo>
                <a:lnTo>
                  <a:pt x="16520" y="16702"/>
                </a:lnTo>
                <a:cubicBezTo>
                  <a:pt x="16495" y="16671"/>
                  <a:pt x="16476" y="16652"/>
                  <a:pt x="16470" y="16633"/>
                </a:cubicBezTo>
                <a:close/>
                <a:moveTo>
                  <a:pt x="10812" y="12859"/>
                </a:moveTo>
                <a:cubicBezTo>
                  <a:pt x="10806" y="12897"/>
                  <a:pt x="10800" y="12928"/>
                  <a:pt x="10787" y="12947"/>
                </a:cubicBezTo>
                <a:lnTo>
                  <a:pt x="10787" y="12947"/>
                </a:lnTo>
                <a:cubicBezTo>
                  <a:pt x="10440" y="13394"/>
                  <a:pt x="10125" y="13873"/>
                  <a:pt x="9754" y="14302"/>
                </a:cubicBezTo>
                <a:lnTo>
                  <a:pt x="9754" y="14302"/>
                </a:lnTo>
                <a:cubicBezTo>
                  <a:pt x="9306" y="14818"/>
                  <a:pt x="8802" y="15285"/>
                  <a:pt x="8198" y="15618"/>
                </a:cubicBezTo>
                <a:lnTo>
                  <a:pt x="8198" y="15618"/>
                </a:lnTo>
                <a:cubicBezTo>
                  <a:pt x="8116" y="15663"/>
                  <a:pt x="8034" y="15726"/>
                  <a:pt x="7920" y="15738"/>
                </a:cubicBezTo>
                <a:lnTo>
                  <a:pt x="7920" y="15738"/>
                </a:lnTo>
                <a:cubicBezTo>
                  <a:pt x="7939" y="15707"/>
                  <a:pt x="7946" y="15688"/>
                  <a:pt x="7958" y="15675"/>
                </a:cubicBezTo>
                <a:lnTo>
                  <a:pt x="7958" y="15675"/>
                </a:lnTo>
                <a:cubicBezTo>
                  <a:pt x="8286" y="15379"/>
                  <a:pt x="8494" y="15001"/>
                  <a:pt x="8645" y="14592"/>
                </a:cubicBezTo>
                <a:lnTo>
                  <a:pt x="8645" y="14592"/>
                </a:lnTo>
                <a:cubicBezTo>
                  <a:pt x="8720" y="14396"/>
                  <a:pt x="8796" y="14195"/>
                  <a:pt x="8878" y="13999"/>
                </a:cubicBezTo>
                <a:lnTo>
                  <a:pt x="8878" y="13999"/>
                </a:lnTo>
                <a:cubicBezTo>
                  <a:pt x="9010" y="13716"/>
                  <a:pt x="9199" y="13464"/>
                  <a:pt x="9464" y="13287"/>
                </a:cubicBezTo>
                <a:lnTo>
                  <a:pt x="9464" y="13287"/>
                </a:lnTo>
                <a:cubicBezTo>
                  <a:pt x="9527" y="13250"/>
                  <a:pt x="9596" y="13212"/>
                  <a:pt x="9666" y="13193"/>
                </a:cubicBezTo>
                <a:lnTo>
                  <a:pt x="9666" y="13193"/>
                </a:lnTo>
                <a:cubicBezTo>
                  <a:pt x="10025" y="13098"/>
                  <a:pt x="10384" y="12991"/>
                  <a:pt x="10730" y="12865"/>
                </a:cubicBezTo>
                <a:lnTo>
                  <a:pt x="10730" y="12865"/>
                </a:lnTo>
                <a:cubicBezTo>
                  <a:pt x="10743" y="12859"/>
                  <a:pt x="10755" y="12859"/>
                  <a:pt x="10781" y="12859"/>
                </a:cubicBezTo>
                <a:lnTo>
                  <a:pt x="10781" y="12859"/>
                </a:lnTo>
                <a:lnTo>
                  <a:pt x="10787" y="12859"/>
                </a:lnTo>
                <a:lnTo>
                  <a:pt x="10787" y="12859"/>
                </a:lnTo>
                <a:cubicBezTo>
                  <a:pt x="10793" y="12859"/>
                  <a:pt x="10806" y="12859"/>
                  <a:pt x="10812" y="12859"/>
                </a:cubicBezTo>
                <a:close/>
                <a:moveTo>
                  <a:pt x="13578" y="14831"/>
                </a:moveTo>
                <a:cubicBezTo>
                  <a:pt x="13610" y="14629"/>
                  <a:pt x="13647" y="14428"/>
                  <a:pt x="13679" y="14226"/>
                </a:cubicBezTo>
                <a:lnTo>
                  <a:pt x="13679" y="14226"/>
                </a:lnTo>
                <a:cubicBezTo>
                  <a:pt x="13691" y="14138"/>
                  <a:pt x="13729" y="14069"/>
                  <a:pt x="13799" y="14012"/>
                </a:cubicBezTo>
                <a:lnTo>
                  <a:pt x="13799" y="14012"/>
                </a:lnTo>
                <a:cubicBezTo>
                  <a:pt x="13893" y="13943"/>
                  <a:pt x="13988" y="13861"/>
                  <a:pt x="14088" y="13798"/>
                </a:cubicBezTo>
                <a:lnTo>
                  <a:pt x="14088" y="13798"/>
                </a:lnTo>
                <a:cubicBezTo>
                  <a:pt x="14189" y="13741"/>
                  <a:pt x="14303" y="13691"/>
                  <a:pt x="14416" y="13646"/>
                </a:cubicBezTo>
                <a:lnTo>
                  <a:pt x="14416" y="13646"/>
                </a:lnTo>
                <a:cubicBezTo>
                  <a:pt x="14699" y="13539"/>
                  <a:pt x="14983" y="13445"/>
                  <a:pt x="15311" y="13325"/>
                </a:cubicBezTo>
                <a:lnTo>
                  <a:pt x="15311" y="13325"/>
                </a:lnTo>
                <a:cubicBezTo>
                  <a:pt x="15229" y="13514"/>
                  <a:pt x="15166" y="13665"/>
                  <a:pt x="15096" y="13817"/>
                </a:cubicBezTo>
                <a:lnTo>
                  <a:pt x="15096" y="13817"/>
                </a:lnTo>
                <a:cubicBezTo>
                  <a:pt x="15065" y="13873"/>
                  <a:pt x="15014" y="13930"/>
                  <a:pt x="14964" y="13968"/>
                </a:cubicBezTo>
                <a:lnTo>
                  <a:pt x="14964" y="13968"/>
                </a:lnTo>
                <a:cubicBezTo>
                  <a:pt x="14819" y="14081"/>
                  <a:pt x="14674" y="14182"/>
                  <a:pt x="14523" y="14283"/>
                </a:cubicBezTo>
                <a:lnTo>
                  <a:pt x="14523" y="14283"/>
                </a:lnTo>
                <a:cubicBezTo>
                  <a:pt x="14435" y="14346"/>
                  <a:pt x="14340" y="14390"/>
                  <a:pt x="14246" y="14440"/>
                </a:cubicBezTo>
                <a:lnTo>
                  <a:pt x="14246" y="14440"/>
                </a:lnTo>
                <a:cubicBezTo>
                  <a:pt x="14126" y="14510"/>
                  <a:pt x="14006" y="14573"/>
                  <a:pt x="13899" y="14655"/>
                </a:cubicBezTo>
                <a:lnTo>
                  <a:pt x="13899" y="14655"/>
                </a:lnTo>
                <a:cubicBezTo>
                  <a:pt x="13792" y="14724"/>
                  <a:pt x="13704" y="14818"/>
                  <a:pt x="13610" y="14900"/>
                </a:cubicBezTo>
                <a:lnTo>
                  <a:pt x="13610" y="14900"/>
                </a:lnTo>
                <a:cubicBezTo>
                  <a:pt x="13572" y="14888"/>
                  <a:pt x="13572" y="14862"/>
                  <a:pt x="13578" y="14831"/>
                </a:cubicBezTo>
                <a:close/>
                <a:moveTo>
                  <a:pt x="6698" y="16041"/>
                </a:moveTo>
                <a:cubicBezTo>
                  <a:pt x="6723" y="16028"/>
                  <a:pt x="6742" y="16009"/>
                  <a:pt x="6767" y="15996"/>
                </a:cubicBezTo>
                <a:lnTo>
                  <a:pt x="6767" y="15996"/>
                </a:lnTo>
                <a:cubicBezTo>
                  <a:pt x="7202" y="15795"/>
                  <a:pt x="7492" y="15461"/>
                  <a:pt x="7725" y="15058"/>
                </a:cubicBezTo>
                <a:lnTo>
                  <a:pt x="7725" y="15058"/>
                </a:lnTo>
                <a:cubicBezTo>
                  <a:pt x="7908" y="14743"/>
                  <a:pt x="8090" y="14428"/>
                  <a:pt x="8286" y="14125"/>
                </a:cubicBezTo>
                <a:lnTo>
                  <a:pt x="8286" y="14125"/>
                </a:lnTo>
                <a:cubicBezTo>
                  <a:pt x="8481" y="13829"/>
                  <a:pt x="8720" y="13577"/>
                  <a:pt x="9036" y="13407"/>
                </a:cubicBezTo>
                <a:lnTo>
                  <a:pt x="9036" y="13407"/>
                </a:lnTo>
                <a:cubicBezTo>
                  <a:pt x="9073" y="13382"/>
                  <a:pt x="9117" y="13369"/>
                  <a:pt x="9174" y="13344"/>
                </a:cubicBezTo>
                <a:lnTo>
                  <a:pt x="9174" y="13344"/>
                </a:lnTo>
                <a:cubicBezTo>
                  <a:pt x="9168" y="13382"/>
                  <a:pt x="9168" y="13407"/>
                  <a:pt x="9155" y="13420"/>
                </a:cubicBezTo>
                <a:lnTo>
                  <a:pt x="9155" y="13420"/>
                </a:lnTo>
                <a:cubicBezTo>
                  <a:pt x="8903" y="13709"/>
                  <a:pt x="8739" y="14050"/>
                  <a:pt x="8620" y="14409"/>
                </a:cubicBezTo>
                <a:lnTo>
                  <a:pt x="8620" y="14409"/>
                </a:lnTo>
                <a:cubicBezTo>
                  <a:pt x="8538" y="14642"/>
                  <a:pt x="8443" y="14862"/>
                  <a:pt x="8324" y="15077"/>
                </a:cubicBezTo>
                <a:lnTo>
                  <a:pt x="8324" y="15077"/>
                </a:lnTo>
                <a:cubicBezTo>
                  <a:pt x="8109" y="15455"/>
                  <a:pt x="7801" y="15744"/>
                  <a:pt x="7416" y="15940"/>
                </a:cubicBezTo>
                <a:lnTo>
                  <a:pt x="7416" y="15940"/>
                </a:lnTo>
                <a:cubicBezTo>
                  <a:pt x="7259" y="16022"/>
                  <a:pt x="7082" y="16053"/>
                  <a:pt x="6900" y="16053"/>
                </a:cubicBezTo>
                <a:lnTo>
                  <a:pt x="6900" y="16053"/>
                </a:lnTo>
                <a:cubicBezTo>
                  <a:pt x="6837" y="16053"/>
                  <a:pt x="6767" y="16047"/>
                  <a:pt x="6698" y="16041"/>
                </a:cubicBezTo>
                <a:close/>
                <a:moveTo>
                  <a:pt x="631" y="14598"/>
                </a:moveTo>
                <a:cubicBezTo>
                  <a:pt x="751" y="14522"/>
                  <a:pt x="864" y="14434"/>
                  <a:pt x="990" y="14358"/>
                </a:cubicBezTo>
                <a:lnTo>
                  <a:pt x="990" y="14358"/>
                </a:lnTo>
                <a:cubicBezTo>
                  <a:pt x="1286" y="14176"/>
                  <a:pt x="1595" y="14024"/>
                  <a:pt x="1922" y="13892"/>
                </a:cubicBezTo>
                <a:lnTo>
                  <a:pt x="1922" y="13892"/>
                </a:lnTo>
                <a:cubicBezTo>
                  <a:pt x="2300" y="13735"/>
                  <a:pt x="2679" y="13583"/>
                  <a:pt x="3057" y="13426"/>
                </a:cubicBezTo>
                <a:lnTo>
                  <a:pt x="3057" y="13426"/>
                </a:lnTo>
                <a:cubicBezTo>
                  <a:pt x="3170" y="13382"/>
                  <a:pt x="3277" y="13382"/>
                  <a:pt x="3390" y="13394"/>
                </a:cubicBezTo>
                <a:lnTo>
                  <a:pt x="3390" y="13394"/>
                </a:lnTo>
                <a:cubicBezTo>
                  <a:pt x="3699" y="13426"/>
                  <a:pt x="3983" y="13533"/>
                  <a:pt x="4254" y="13665"/>
                </a:cubicBezTo>
                <a:lnTo>
                  <a:pt x="4254" y="13665"/>
                </a:lnTo>
                <a:cubicBezTo>
                  <a:pt x="4424" y="13747"/>
                  <a:pt x="4600" y="13829"/>
                  <a:pt x="4770" y="13905"/>
                </a:cubicBezTo>
                <a:lnTo>
                  <a:pt x="4770" y="13905"/>
                </a:lnTo>
                <a:cubicBezTo>
                  <a:pt x="5035" y="14012"/>
                  <a:pt x="5306" y="14081"/>
                  <a:pt x="5589" y="14069"/>
                </a:cubicBezTo>
                <a:lnTo>
                  <a:pt x="5589" y="14069"/>
                </a:lnTo>
                <a:cubicBezTo>
                  <a:pt x="5816" y="14062"/>
                  <a:pt x="6043" y="14037"/>
                  <a:pt x="6270" y="14018"/>
                </a:cubicBezTo>
                <a:lnTo>
                  <a:pt x="6270" y="14018"/>
                </a:lnTo>
                <a:cubicBezTo>
                  <a:pt x="6446" y="14006"/>
                  <a:pt x="6616" y="13993"/>
                  <a:pt x="6793" y="13987"/>
                </a:cubicBezTo>
                <a:lnTo>
                  <a:pt x="6793" y="13987"/>
                </a:lnTo>
                <a:cubicBezTo>
                  <a:pt x="6830" y="13980"/>
                  <a:pt x="6875" y="13999"/>
                  <a:pt x="6963" y="14012"/>
                </a:cubicBezTo>
                <a:lnTo>
                  <a:pt x="6963" y="14012"/>
                </a:lnTo>
                <a:cubicBezTo>
                  <a:pt x="6887" y="14050"/>
                  <a:pt x="6856" y="14069"/>
                  <a:pt x="6824" y="14075"/>
                </a:cubicBezTo>
                <a:lnTo>
                  <a:pt x="6824" y="14075"/>
                </a:lnTo>
                <a:cubicBezTo>
                  <a:pt x="5885" y="14371"/>
                  <a:pt x="4934" y="14510"/>
                  <a:pt x="3951" y="14434"/>
                </a:cubicBezTo>
                <a:lnTo>
                  <a:pt x="3951" y="14434"/>
                </a:lnTo>
                <a:cubicBezTo>
                  <a:pt x="3661" y="14415"/>
                  <a:pt x="3378" y="14403"/>
                  <a:pt x="3088" y="14365"/>
                </a:cubicBezTo>
                <a:lnTo>
                  <a:pt x="3088" y="14365"/>
                </a:lnTo>
                <a:cubicBezTo>
                  <a:pt x="2300" y="14270"/>
                  <a:pt x="1532" y="14371"/>
                  <a:pt x="776" y="14610"/>
                </a:cubicBezTo>
                <a:lnTo>
                  <a:pt x="776" y="14610"/>
                </a:lnTo>
                <a:cubicBezTo>
                  <a:pt x="738" y="14623"/>
                  <a:pt x="694" y="14629"/>
                  <a:pt x="650" y="14642"/>
                </a:cubicBezTo>
                <a:lnTo>
                  <a:pt x="650" y="14642"/>
                </a:lnTo>
                <a:cubicBezTo>
                  <a:pt x="644" y="14629"/>
                  <a:pt x="637" y="14617"/>
                  <a:pt x="631" y="14598"/>
                </a:cubicBezTo>
                <a:moveTo>
                  <a:pt x="10793" y="17080"/>
                </a:moveTo>
                <a:cubicBezTo>
                  <a:pt x="10818" y="17011"/>
                  <a:pt x="10844" y="16942"/>
                  <a:pt x="10869" y="16872"/>
                </a:cubicBezTo>
                <a:lnTo>
                  <a:pt x="10869" y="16872"/>
                </a:lnTo>
                <a:cubicBezTo>
                  <a:pt x="10957" y="16614"/>
                  <a:pt x="11052" y="16356"/>
                  <a:pt x="11134" y="16097"/>
                </a:cubicBezTo>
                <a:lnTo>
                  <a:pt x="11134" y="16097"/>
                </a:lnTo>
                <a:cubicBezTo>
                  <a:pt x="11260" y="15675"/>
                  <a:pt x="11386" y="15259"/>
                  <a:pt x="11518" y="14837"/>
                </a:cubicBezTo>
                <a:lnTo>
                  <a:pt x="11518" y="14837"/>
                </a:lnTo>
                <a:cubicBezTo>
                  <a:pt x="11600" y="14560"/>
                  <a:pt x="11726" y="14302"/>
                  <a:pt x="11871" y="14050"/>
                </a:cubicBezTo>
                <a:lnTo>
                  <a:pt x="11871" y="14050"/>
                </a:lnTo>
                <a:cubicBezTo>
                  <a:pt x="11978" y="13861"/>
                  <a:pt x="12110" y="13691"/>
                  <a:pt x="12299" y="13533"/>
                </a:cubicBezTo>
                <a:lnTo>
                  <a:pt x="12299" y="13533"/>
                </a:lnTo>
                <a:cubicBezTo>
                  <a:pt x="12305" y="13583"/>
                  <a:pt x="12318" y="13609"/>
                  <a:pt x="12312" y="13634"/>
                </a:cubicBezTo>
                <a:lnTo>
                  <a:pt x="12312" y="13634"/>
                </a:lnTo>
                <a:cubicBezTo>
                  <a:pt x="12274" y="14043"/>
                  <a:pt x="12230" y="14447"/>
                  <a:pt x="12198" y="14856"/>
                </a:cubicBezTo>
                <a:lnTo>
                  <a:pt x="12198" y="14856"/>
                </a:lnTo>
                <a:cubicBezTo>
                  <a:pt x="12160" y="15272"/>
                  <a:pt x="12028" y="15650"/>
                  <a:pt x="11764" y="15984"/>
                </a:cubicBezTo>
                <a:lnTo>
                  <a:pt x="11764" y="15984"/>
                </a:lnTo>
                <a:cubicBezTo>
                  <a:pt x="11644" y="16129"/>
                  <a:pt x="11524" y="16280"/>
                  <a:pt x="11404" y="16425"/>
                </a:cubicBezTo>
                <a:lnTo>
                  <a:pt x="11404" y="16425"/>
                </a:lnTo>
                <a:cubicBezTo>
                  <a:pt x="11209" y="16645"/>
                  <a:pt x="11014" y="16866"/>
                  <a:pt x="10825" y="17086"/>
                </a:cubicBezTo>
                <a:lnTo>
                  <a:pt x="10825" y="17086"/>
                </a:lnTo>
                <a:cubicBezTo>
                  <a:pt x="10812" y="17086"/>
                  <a:pt x="10806" y="17080"/>
                  <a:pt x="10793" y="17080"/>
                </a:cubicBezTo>
                <a:moveTo>
                  <a:pt x="5356" y="15870"/>
                </a:moveTo>
                <a:cubicBezTo>
                  <a:pt x="5369" y="15833"/>
                  <a:pt x="5375" y="15789"/>
                  <a:pt x="5394" y="15751"/>
                </a:cubicBezTo>
                <a:lnTo>
                  <a:pt x="5394" y="15751"/>
                </a:lnTo>
                <a:cubicBezTo>
                  <a:pt x="5457" y="15587"/>
                  <a:pt x="5558" y="15442"/>
                  <a:pt x="5677" y="15316"/>
                </a:cubicBezTo>
                <a:lnTo>
                  <a:pt x="5677" y="15316"/>
                </a:lnTo>
                <a:cubicBezTo>
                  <a:pt x="5791" y="15190"/>
                  <a:pt x="5898" y="15070"/>
                  <a:pt x="6018" y="14951"/>
                </a:cubicBezTo>
                <a:lnTo>
                  <a:pt x="6018" y="14951"/>
                </a:lnTo>
                <a:cubicBezTo>
                  <a:pt x="6156" y="14799"/>
                  <a:pt x="6276" y="14636"/>
                  <a:pt x="6358" y="14447"/>
                </a:cubicBezTo>
                <a:lnTo>
                  <a:pt x="6358" y="14447"/>
                </a:lnTo>
                <a:cubicBezTo>
                  <a:pt x="6396" y="14358"/>
                  <a:pt x="6446" y="14295"/>
                  <a:pt x="6547" y="14270"/>
                </a:cubicBezTo>
                <a:lnTo>
                  <a:pt x="6547" y="14270"/>
                </a:lnTo>
                <a:cubicBezTo>
                  <a:pt x="7190" y="14106"/>
                  <a:pt x="7807" y="13880"/>
                  <a:pt x="8412" y="13628"/>
                </a:cubicBezTo>
                <a:lnTo>
                  <a:pt x="8412" y="13628"/>
                </a:lnTo>
                <a:cubicBezTo>
                  <a:pt x="8456" y="13609"/>
                  <a:pt x="8500" y="13602"/>
                  <a:pt x="8544" y="13590"/>
                </a:cubicBezTo>
                <a:lnTo>
                  <a:pt x="8544" y="13590"/>
                </a:lnTo>
                <a:cubicBezTo>
                  <a:pt x="8550" y="13590"/>
                  <a:pt x="8557" y="13596"/>
                  <a:pt x="8569" y="13609"/>
                </a:cubicBezTo>
                <a:lnTo>
                  <a:pt x="8569" y="13609"/>
                </a:lnTo>
                <a:cubicBezTo>
                  <a:pt x="8538" y="13653"/>
                  <a:pt x="8513" y="13709"/>
                  <a:pt x="8475" y="13747"/>
                </a:cubicBezTo>
                <a:lnTo>
                  <a:pt x="8475" y="13747"/>
                </a:lnTo>
                <a:cubicBezTo>
                  <a:pt x="8242" y="13999"/>
                  <a:pt x="8059" y="14289"/>
                  <a:pt x="7895" y="14585"/>
                </a:cubicBezTo>
                <a:lnTo>
                  <a:pt x="7895" y="14585"/>
                </a:lnTo>
                <a:cubicBezTo>
                  <a:pt x="7794" y="14762"/>
                  <a:pt x="7694" y="14938"/>
                  <a:pt x="7586" y="15114"/>
                </a:cubicBezTo>
                <a:lnTo>
                  <a:pt x="7586" y="15114"/>
                </a:lnTo>
                <a:cubicBezTo>
                  <a:pt x="7322" y="15562"/>
                  <a:pt x="6938" y="15870"/>
                  <a:pt x="6452" y="16041"/>
                </a:cubicBezTo>
                <a:lnTo>
                  <a:pt x="6452" y="16041"/>
                </a:lnTo>
                <a:cubicBezTo>
                  <a:pt x="6402" y="16059"/>
                  <a:pt x="6352" y="16072"/>
                  <a:pt x="6295" y="16072"/>
                </a:cubicBezTo>
                <a:lnTo>
                  <a:pt x="6295" y="16072"/>
                </a:lnTo>
                <a:lnTo>
                  <a:pt x="6295" y="16072"/>
                </a:lnTo>
                <a:lnTo>
                  <a:pt x="6295" y="16072"/>
                </a:lnTo>
                <a:cubicBezTo>
                  <a:pt x="6087" y="16072"/>
                  <a:pt x="5583" y="15959"/>
                  <a:pt x="5356" y="15870"/>
                </a:cubicBezTo>
                <a:moveTo>
                  <a:pt x="10548" y="17105"/>
                </a:moveTo>
                <a:cubicBezTo>
                  <a:pt x="10566" y="16942"/>
                  <a:pt x="10579" y="16778"/>
                  <a:pt x="10617" y="16614"/>
                </a:cubicBezTo>
                <a:lnTo>
                  <a:pt x="10617" y="16614"/>
                </a:lnTo>
                <a:cubicBezTo>
                  <a:pt x="10680" y="16349"/>
                  <a:pt x="10711" y="16078"/>
                  <a:pt x="10737" y="15807"/>
                </a:cubicBezTo>
                <a:lnTo>
                  <a:pt x="10737" y="15807"/>
                </a:lnTo>
                <a:cubicBezTo>
                  <a:pt x="10755" y="15593"/>
                  <a:pt x="10781" y="15385"/>
                  <a:pt x="10825" y="15177"/>
                </a:cubicBezTo>
                <a:lnTo>
                  <a:pt x="10825" y="15177"/>
                </a:lnTo>
                <a:cubicBezTo>
                  <a:pt x="10881" y="14875"/>
                  <a:pt x="11020" y="14604"/>
                  <a:pt x="11228" y="14371"/>
                </a:cubicBezTo>
                <a:lnTo>
                  <a:pt x="11228" y="14371"/>
                </a:lnTo>
                <a:cubicBezTo>
                  <a:pt x="11404" y="14169"/>
                  <a:pt x="11587" y="13968"/>
                  <a:pt x="11801" y="13798"/>
                </a:cubicBezTo>
                <a:lnTo>
                  <a:pt x="11801" y="13798"/>
                </a:lnTo>
                <a:cubicBezTo>
                  <a:pt x="11833" y="13772"/>
                  <a:pt x="11864" y="13754"/>
                  <a:pt x="11940" y="13703"/>
                </a:cubicBezTo>
                <a:lnTo>
                  <a:pt x="11940" y="13703"/>
                </a:lnTo>
                <a:cubicBezTo>
                  <a:pt x="11808" y="13949"/>
                  <a:pt x="11688" y="14144"/>
                  <a:pt x="11593" y="14352"/>
                </a:cubicBezTo>
                <a:lnTo>
                  <a:pt x="11593" y="14352"/>
                </a:lnTo>
                <a:cubicBezTo>
                  <a:pt x="11512" y="14522"/>
                  <a:pt x="11442" y="14699"/>
                  <a:pt x="11386" y="14875"/>
                </a:cubicBezTo>
                <a:lnTo>
                  <a:pt x="11386" y="14875"/>
                </a:lnTo>
                <a:cubicBezTo>
                  <a:pt x="11260" y="15266"/>
                  <a:pt x="11140" y="15656"/>
                  <a:pt x="11026" y="16053"/>
                </a:cubicBezTo>
                <a:lnTo>
                  <a:pt x="11026" y="16053"/>
                </a:lnTo>
                <a:cubicBezTo>
                  <a:pt x="10932" y="16400"/>
                  <a:pt x="10806" y="16740"/>
                  <a:pt x="10661" y="17074"/>
                </a:cubicBezTo>
                <a:lnTo>
                  <a:pt x="10661" y="17074"/>
                </a:lnTo>
                <a:cubicBezTo>
                  <a:pt x="10642" y="17124"/>
                  <a:pt x="10611" y="17168"/>
                  <a:pt x="10566" y="17244"/>
                </a:cubicBezTo>
                <a:lnTo>
                  <a:pt x="10566" y="17244"/>
                </a:lnTo>
                <a:cubicBezTo>
                  <a:pt x="10554" y="17175"/>
                  <a:pt x="10541" y="17143"/>
                  <a:pt x="10548" y="17105"/>
                </a:cubicBezTo>
                <a:moveTo>
                  <a:pt x="12904" y="16891"/>
                </a:moveTo>
                <a:cubicBezTo>
                  <a:pt x="12948" y="16696"/>
                  <a:pt x="13030" y="16507"/>
                  <a:pt x="13124" y="16324"/>
                </a:cubicBezTo>
                <a:lnTo>
                  <a:pt x="13124" y="16324"/>
                </a:lnTo>
                <a:cubicBezTo>
                  <a:pt x="13276" y="16003"/>
                  <a:pt x="13414" y="15675"/>
                  <a:pt x="13496" y="15329"/>
                </a:cubicBezTo>
                <a:lnTo>
                  <a:pt x="13496" y="15329"/>
                </a:lnTo>
                <a:cubicBezTo>
                  <a:pt x="13547" y="15114"/>
                  <a:pt x="13679" y="14944"/>
                  <a:pt x="13843" y="14806"/>
                </a:cubicBezTo>
                <a:lnTo>
                  <a:pt x="13843" y="14806"/>
                </a:lnTo>
                <a:cubicBezTo>
                  <a:pt x="13956" y="14718"/>
                  <a:pt x="14082" y="14642"/>
                  <a:pt x="14202" y="14566"/>
                </a:cubicBezTo>
                <a:lnTo>
                  <a:pt x="14202" y="14566"/>
                </a:lnTo>
                <a:cubicBezTo>
                  <a:pt x="14429" y="14428"/>
                  <a:pt x="14655" y="14295"/>
                  <a:pt x="14882" y="14157"/>
                </a:cubicBezTo>
                <a:lnTo>
                  <a:pt x="14882" y="14157"/>
                </a:lnTo>
                <a:cubicBezTo>
                  <a:pt x="14901" y="14144"/>
                  <a:pt x="14926" y="14144"/>
                  <a:pt x="14958" y="14138"/>
                </a:cubicBezTo>
                <a:lnTo>
                  <a:pt x="14958" y="14138"/>
                </a:lnTo>
                <a:cubicBezTo>
                  <a:pt x="14907" y="14365"/>
                  <a:pt x="14857" y="14585"/>
                  <a:pt x="14813" y="14799"/>
                </a:cubicBezTo>
                <a:lnTo>
                  <a:pt x="14813" y="14799"/>
                </a:lnTo>
                <a:cubicBezTo>
                  <a:pt x="14769" y="15026"/>
                  <a:pt x="14756" y="15253"/>
                  <a:pt x="14775" y="15480"/>
                </a:cubicBezTo>
                <a:lnTo>
                  <a:pt x="14775" y="15480"/>
                </a:lnTo>
                <a:cubicBezTo>
                  <a:pt x="14788" y="15707"/>
                  <a:pt x="14819" y="15933"/>
                  <a:pt x="14838" y="16160"/>
                </a:cubicBezTo>
                <a:lnTo>
                  <a:pt x="14838" y="16160"/>
                </a:lnTo>
                <a:cubicBezTo>
                  <a:pt x="14756" y="16267"/>
                  <a:pt x="14636" y="16318"/>
                  <a:pt x="14510" y="16349"/>
                </a:cubicBezTo>
                <a:lnTo>
                  <a:pt x="14510" y="16349"/>
                </a:lnTo>
                <a:cubicBezTo>
                  <a:pt x="14372" y="16387"/>
                  <a:pt x="14233" y="16412"/>
                  <a:pt x="14088" y="16444"/>
                </a:cubicBezTo>
                <a:lnTo>
                  <a:pt x="14088" y="16444"/>
                </a:lnTo>
                <a:cubicBezTo>
                  <a:pt x="13956" y="16469"/>
                  <a:pt x="13824" y="16488"/>
                  <a:pt x="13691" y="16519"/>
                </a:cubicBezTo>
                <a:lnTo>
                  <a:pt x="13691" y="16519"/>
                </a:lnTo>
                <a:cubicBezTo>
                  <a:pt x="13414" y="16576"/>
                  <a:pt x="13181" y="16708"/>
                  <a:pt x="12992" y="16923"/>
                </a:cubicBezTo>
                <a:lnTo>
                  <a:pt x="12992" y="16923"/>
                </a:lnTo>
                <a:cubicBezTo>
                  <a:pt x="12986" y="16935"/>
                  <a:pt x="12973" y="16948"/>
                  <a:pt x="12967" y="16954"/>
                </a:cubicBezTo>
                <a:lnTo>
                  <a:pt x="12967" y="16954"/>
                </a:lnTo>
                <a:cubicBezTo>
                  <a:pt x="12954" y="16967"/>
                  <a:pt x="12942" y="16973"/>
                  <a:pt x="12916" y="16998"/>
                </a:cubicBezTo>
                <a:lnTo>
                  <a:pt x="12916" y="16998"/>
                </a:lnTo>
                <a:cubicBezTo>
                  <a:pt x="12910" y="16954"/>
                  <a:pt x="12898" y="16923"/>
                  <a:pt x="12904" y="16891"/>
                </a:cubicBezTo>
                <a:moveTo>
                  <a:pt x="4619" y="15663"/>
                </a:moveTo>
                <a:cubicBezTo>
                  <a:pt x="4411" y="15593"/>
                  <a:pt x="4197" y="15543"/>
                  <a:pt x="3989" y="15423"/>
                </a:cubicBezTo>
                <a:lnTo>
                  <a:pt x="3989" y="15423"/>
                </a:lnTo>
                <a:cubicBezTo>
                  <a:pt x="4033" y="15392"/>
                  <a:pt x="4058" y="15360"/>
                  <a:pt x="4090" y="15348"/>
                </a:cubicBezTo>
                <a:lnTo>
                  <a:pt x="4090" y="15348"/>
                </a:lnTo>
                <a:cubicBezTo>
                  <a:pt x="4197" y="15316"/>
                  <a:pt x="4304" y="15278"/>
                  <a:pt x="4417" y="15253"/>
                </a:cubicBezTo>
                <a:lnTo>
                  <a:pt x="4417" y="15253"/>
                </a:lnTo>
                <a:cubicBezTo>
                  <a:pt x="4524" y="15222"/>
                  <a:pt x="4638" y="15209"/>
                  <a:pt x="4745" y="15177"/>
                </a:cubicBezTo>
                <a:lnTo>
                  <a:pt x="4745" y="15177"/>
                </a:lnTo>
                <a:cubicBezTo>
                  <a:pt x="5117" y="15083"/>
                  <a:pt x="5432" y="14894"/>
                  <a:pt x="5652" y="14573"/>
                </a:cubicBezTo>
                <a:lnTo>
                  <a:pt x="5652" y="14573"/>
                </a:lnTo>
                <a:cubicBezTo>
                  <a:pt x="5709" y="14491"/>
                  <a:pt x="5778" y="14453"/>
                  <a:pt x="5873" y="14434"/>
                </a:cubicBezTo>
                <a:lnTo>
                  <a:pt x="5873" y="14434"/>
                </a:lnTo>
                <a:cubicBezTo>
                  <a:pt x="5980" y="14415"/>
                  <a:pt x="6081" y="14390"/>
                  <a:pt x="6181" y="14371"/>
                </a:cubicBezTo>
                <a:lnTo>
                  <a:pt x="6181" y="14371"/>
                </a:lnTo>
                <a:cubicBezTo>
                  <a:pt x="6213" y="14365"/>
                  <a:pt x="6238" y="14371"/>
                  <a:pt x="6276" y="14371"/>
                </a:cubicBezTo>
                <a:lnTo>
                  <a:pt x="6276" y="14371"/>
                </a:lnTo>
                <a:cubicBezTo>
                  <a:pt x="6232" y="14535"/>
                  <a:pt x="6156" y="14661"/>
                  <a:pt x="6055" y="14774"/>
                </a:cubicBezTo>
                <a:lnTo>
                  <a:pt x="6055" y="14774"/>
                </a:lnTo>
                <a:cubicBezTo>
                  <a:pt x="5929" y="14907"/>
                  <a:pt x="5816" y="15045"/>
                  <a:pt x="5684" y="15171"/>
                </a:cubicBezTo>
                <a:lnTo>
                  <a:pt x="5684" y="15171"/>
                </a:lnTo>
                <a:cubicBezTo>
                  <a:pt x="5526" y="15335"/>
                  <a:pt x="5394" y="15524"/>
                  <a:pt x="5306" y="15732"/>
                </a:cubicBezTo>
                <a:lnTo>
                  <a:pt x="5306" y="15732"/>
                </a:lnTo>
                <a:cubicBezTo>
                  <a:pt x="5293" y="15770"/>
                  <a:pt x="5268" y="15801"/>
                  <a:pt x="5243" y="15839"/>
                </a:cubicBezTo>
                <a:lnTo>
                  <a:pt x="5243" y="15839"/>
                </a:lnTo>
                <a:cubicBezTo>
                  <a:pt x="5022" y="15820"/>
                  <a:pt x="4821" y="15732"/>
                  <a:pt x="4619" y="15663"/>
                </a:cubicBezTo>
                <a:moveTo>
                  <a:pt x="3724" y="15354"/>
                </a:moveTo>
                <a:cubicBezTo>
                  <a:pt x="3390" y="15247"/>
                  <a:pt x="3057" y="15140"/>
                  <a:pt x="2723" y="15045"/>
                </a:cubicBezTo>
                <a:lnTo>
                  <a:pt x="2723" y="15045"/>
                </a:lnTo>
                <a:cubicBezTo>
                  <a:pt x="2200" y="14894"/>
                  <a:pt x="1664" y="14812"/>
                  <a:pt x="1116" y="14768"/>
                </a:cubicBezTo>
                <a:lnTo>
                  <a:pt x="1116" y="14768"/>
                </a:lnTo>
                <a:cubicBezTo>
                  <a:pt x="1040" y="14762"/>
                  <a:pt x="971" y="14749"/>
                  <a:pt x="896" y="14743"/>
                </a:cubicBezTo>
                <a:lnTo>
                  <a:pt x="896" y="14743"/>
                </a:lnTo>
                <a:cubicBezTo>
                  <a:pt x="896" y="14730"/>
                  <a:pt x="889" y="14711"/>
                  <a:pt x="889" y="14699"/>
                </a:cubicBezTo>
                <a:lnTo>
                  <a:pt x="889" y="14699"/>
                </a:lnTo>
                <a:cubicBezTo>
                  <a:pt x="952" y="14680"/>
                  <a:pt x="1015" y="14655"/>
                  <a:pt x="1078" y="14636"/>
                </a:cubicBezTo>
                <a:lnTo>
                  <a:pt x="1078" y="14636"/>
                </a:lnTo>
                <a:cubicBezTo>
                  <a:pt x="1721" y="14472"/>
                  <a:pt x="2370" y="14396"/>
                  <a:pt x="3038" y="14472"/>
                </a:cubicBezTo>
                <a:lnTo>
                  <a:pt x="3038" y="14472"/>
                </a:lnTo>
                <a:cubicBezTo>
                  <a:pt x="3460" y="14522"/>
                  <a:pt x="3882" y="14541"/>
                  <a:pt x="4304" y="14560"/>
                </a:cubicBezTo>
                <a:lnTo>
                  <a:pt x="4304" y="14560"/>
                </a:lnTo>
                <a:cubicBezTo>
                  <a:pt x="4669" y="14579"/>
                  <a:pt x="5029" y="14560"/>
                  <a:pt x="5394" y="14516"/>
                </a:cubicBezTo>
                <a:lnTo>
                  <a:pt x="5394" y="14516"/>
                </a:lnTo>
                <a:cubicBezTo>
                  <a:pt x="5444" y="14510"/>
                  <a:pt x="5495" y="14510"/>
                  <a:pt x="5539" y="14503"/>
                </a:cubicBezTo>
                <a:lnTo>
                  <a:pt x="5539" y="14503"/>
                </a:lnTo>
                <a:cubicBezTo>
                  <a:pt x="5570" y="14560"/>
                  <a:pt x="5533" y="14585"/>
                  <a:pt x="5514" y="14610"/>
                </a:cubicBezTo>
                <a:lnTo>
                  <a:pt x="5514" y="14610"/>
                </a:lnTo>
                <a:cubicBezTo>
                  <a:pt x="5312" y="14856"/>
                  <a:pt x="5054" y="15001"/>
                  <a:pt x="4751" y="15083"/>
                </a:cubicBezTo>
                <a:lnTo>
                  <a:pt x="4751" y="15083"/>
                </a:lnTo>
                <a:cubicBezTo>
                  <a:pt x="4638" y="15114"/>
                  <a:pt x="4518" y="15140"/>
                  <a:pt x="4398" y="15165"/>
                </a:cubicBezTo>
                <a:lnTo>
                  <a:pt x="4398" y="15165"/>
                </a:lnTo>
                <a:cubicBezTo>
                  <a:pt x="4241" y="15196"/>
                  <a:pt x="4090" y="15240"/>
                  <a:pt x="3957" y="15329"/>
                </a:cubicBezTo>
                <a:lnTo>
                  <a:pt x="3957" y="15329"/>
                </a:lnTo>
                <a:cubicBezTo>
                  <a:pt x="3907" y="15360"/>
                  <a:pt x="3869" y="15373"/>
                  <a:pt x="3825" y="15373"/>
                </a:cubicBezTo>
                <a:lnTo>
                  <a:pt x="3825" y="15373"/>
                </a:lnTo>
                <a:cubicBezTo>
                  <a:pt x="3794" y="15373"/>
                  <a:pt x="3756" y="15366"/>
                  <a:pt x="3724" y="15354"/>
                </a:cubicBezTo>
                <a:moveTo>
                  <a:pt x="16199" y="18328"/>
                </a:moveTo>
                <a:cubicBezTo>
                  <a:pt x="16186" y="18208"/>
                  <a:pt x="16174" y="18082"/>
                  <a:pt x="16155" y="17962"/>
                </a:cubicBezTo>
                <a:lnTo>
                  <a:pt x="16155" y="17962"/>
                </a:lnTo>
                <a:cubicBezTo>
                  <a:pt x="16098" y="17590"/>
                  <a:pt x="15953" y="17250"/>
                  <a:pt x="15720" y="16954"/>
                </a:cubicBezTo>
                <a:lnTo>
                  <a:pt x="15720" y="16954"/>
                </a:lnTo>
                <a:cubicBezTo>
                  <a:pt x="15607" y="16803"/>
                  <a:pt x="15481" y="16658"/>
                  <a:pt x="15367" y="16507"/>
                </a:cubicBezTo>
                <a:lnTo>
                  <a:pt x="15367" y="16507"/>
                </a:lnTo>
                <a:cubicBezTo>
                  <a:pt x="15260" y="16356"/>
                  <a:pt x="15153" y="16211"/>
                  <a:pt x="15065" y="16053"/>
                </a:cubicBezTo>
                <a:lnTo>
                  <a:pt x="15065" y="16053"/>
                </a:lnTo>
                <a:cubicBezTo>
                  <a:pt x="14951" y="15877"/>
                  <a:pt x="14901" y="15675"/>
                  <a:pt x="14888" y="15474"/>
                </a:cubicBezTo>
                <a:lnTo>
                  <a:pt x="14888" y="15474"/>
                </a:lnTo>
                <a:cubicBezTo>
                  <a:pt x="14870" y="15133"/>
                  <a:pt x="14907" y="14806"/>
                  <a:pt x="14996" y="14478"/>
                </a:cubicBezTo>
                <a:lnTo>
                  <a:pt x="14996" y="14478"/>
                </a:lnTo>
                <a:cubicBezTo>
                  <a:pt x="15002" y="14472"/>
                  <a:pt x="15014" y="14459"/>
                  <a:pt x="15027" y="14447"/>
                </a:cubicBezTo>
                <a:lnTo>
                  <a:pt x="15027" y="14447"/>
                </a:lnTo>
                <a:cubicBezTo>
                  <a:pt x="15046" y="14459"/>
                  <a:pt x="15065" y="14478"/>
                  <a:pt x="15071" y="14491"/>
                </a:cubicBezTo>
                <a:lnTo>
                  <a:pt x="15071" y="14491"/>
                </a:lnTo>
                <a:cubicBezTo>
                  <a:pt x="15229" y="14925"/>
                  <a:pt x="15481" y="15303"/>
                  <a:pt x="15764" y="15663"/>
                </a:cubicBezTo>
                <a:lnTo>
                  <a:pt x="15764" y="15663"/>
                </a:lnTo>
                <a:cubicBezTo>
                  <a:pt x="15884" y="15820"/>
                  <a:pt x="16004" y="15971"/>
                  <a:pt x="16117" y="16135"/>
                </a:cubicBezTo>
                <a:lnTo>
                  <a:pt x="16117" y="16135"/>
                </a:lnTo>
                <a:cubicBezTo>
                  <a:pt x="16262" y="16337"/>
                  <a:pt x="16369" y="16563"/>
                  <a:pt x="16432" y="16809"/>
                </a:cubicBezTo>
                <a:lnTo>
                  <a:pt x="16432" y="16809"/>
                </a:lnTo>
                <a:cubicBezTo>
                  <a:pt x="16464" y="16910"/>
                  <a:pt x="16470" y="17017"/>
                  <a:pt x="16457" y="17124"/>
                </a:cubicBezTo>
                <a:lnTo>
                  <a:pt x="16457" y="17124"/>
                </a:lnTo>
                <a:cubicBezTo>
                  <a:pt x="16432" y="17345"/>
                  <a:pt x="16419" y="17559"/>
                  <a:pt x="16394" y="17779"/>
                </a:cubicBezTo>
                <a:lnTo>
                  <a:pt x="16394" y="17779"/>
                </a:lnTo>
                <a:cubicBezTo>
                  <a:pt x="16369" y="18000"/>
                  <a:pt x="16331" y="18214"/>
                  <a:pt x="16230" y="18454"/>
                </a:cubicBezTo>
                <a:lnTo>
                  <a:pt x="16230" y="18454"/>
                </a:lnTo>
                <a:cubicBezTo>
                  <a:pt x="16218" y="18384"/>
                  <a:pt x="16205" y="18359"/>
                  <a:pt x="16199" y="18328"/>
                </a:cubicBezTo>
                <a:close/>
                <a:moveTo>
                  <a:pt x="15846" y="18951"/>
                </a:moveTo>
                <a:cubicBezTo>
                  <a:pt x="15865" y="18472"/>
                  <a:pt x="15789" y="18000"/>
                  <a:pt x="15638" y="17546"/>
                </a:cubicBezTo>
                <a:lnTo>
                  <a:pt x="15638" y="17546"/>
                </a:lnTo>
                <a:cubicBezTo>
                  <a:pt x="15531" y="17219"/>
                  <a:pt x="15367" y="16923"/>
                  <a:pt x="15153" y="16658"/>
                </a:cubicBezTo>
                <a:lnTo>
                  <a:pt x="15153" y="16658"/>
                </a:lnTo>
                <a:cubicBezTo>
                  <a:pt x="15027" y="16513"/>
                  <a:pt x="15008" y="16349"/>
                  <a:pt x="14983" y="16179"/>
                </a:cubicBezTo>
                <a:lnTo>
                  <a:pt x="14983" y="16179"/>
                </a:lnTo>
                <a:cubicBezTo>
                  <a:pt x="15008" y="16179"/>
                  <a:pt x="15014" y="16179"/>
                  <a:pt x="15021" y="16179"/>
                </a:cubicBezTo>
                <a:lnTo>
                  <a:pt x="15021" y="16179"/>
                </a:lnTo>
                <a:cubicBezTo>
                  <a:pt x="15216" y="16437"/>
                  <a:pt x="15411" y="16696"/>
                  <a:pt x="15613" y="16954"/>
                </a:cubicBezTo>
                <a:lnTo>
                  <a:pt x="15613" y="16954"/>
                </a:lnTo>
                <a:cubicBezTo>
                  <a:pt x="15978" y="17420"/>
                  <a:pt x="16117" y="17956"/>
                  <a:pt x="16117" y="18542"/>
                </a:cubicBezTo>
                <a:lnTo>
                  <a:pt x="16117" y="18542"/>
                </a:lnTo>
                <a:cubicBezTo>
                  <a:pt x="16117" y="18743"/>
                  <a:pt x="16048" y="18907"/>
                  <a:pt x="15915" y="19058"/>
                </a:cubicBezTo>
                <a:lnTo>
                  <a:pt x="15915" y="19058"/>
                </a:lnTo>
                <a:cubicBezTo>
                  <a:pt x="15909" y="19065"/>
                  <a:pt x="15890" y="19065"/>
                  <a:pt x="15846" y="19084"/>
                </a:cubicBezTo>
                <a:lnTo>
                  <a:pt x="15846" y="19084"/>
                </a:lnTo>
                <a:cubicBezTo>
                  <a:pt x="15846" y="19027"/>
                  <a:pt x="15846" y="18989"/>
                  <a:pt x="15846" y="18951"/>
                </a:cubicBezTo>
                <a:close/>
                <a:moveTo>
                  <a:pt x="13030" y="18913"/>
                </a:moveTo>
                <a:cubicBezTo>
                  <a:pt x="12860" y="18447"/>
                  <a:pt x="12809" y="17968"/>
                  <a:pt x="12828" y="17483"/>
                </a:cubicBezTo>
                <a:lnTo>
                  <a:pt x="12828" y="17483"/>
                </a:lnTo>
                <a:cubicBezTo>
                  <a:pt x="12835" y="17269"/>
                  <a:pt x="12948" y="17093"/>
                  <a:pt x="13093" y="16942"/>
                </a:cubicBezTo>
                <a:lnTo>
                  <a:pt x="13093" y="16942"/>
                </a:lnTo>
                <a:cubicBezTo>
                  <a:pt x="13238" y="16797"/>
                  <a:pt x="13414" y="16683"/>
                  <a:pt x="13616" y="16633"/>
                </a:cubicBezTo>
                <a:lnTo>
                  <a:pt x="13616" y="16633"/>
                </a:lnTo>
                <a:cubicBezTo>
                  <a:pt x="13736" y="16601"/>
                  <a:pt x="13862" y="16570"/>
                  <a:pt x="13994" y="16551"/>
                </a:cubicBezTo>
                <a:lnTo>
                  <a:pt x="13994" y="16551"/>
                </a:lnTo>
                <a:cubicBezTo>
                  <a:pt x="14473" y="16469"/>
                  <a:pt x="14473" y="16469"/>
                  <a:pt x="14863" y="16299"/>
                </a:cubicBezTo>
                <a:lnTo>
                  <a:pt x="14863" y="16299"/>
                </a:lnTo>
                <a:cubicBezTo>
                  <a:pt x="14907" y="16374"/>
                  <a:pt x="14926" y="16456"/>
                  <a:pt x="14914" y="16545"/>
                </a:cubicBezTo>
                <a:lnTo>
                  <a:pt x="14914" y="16545"/>
                </a:lnTo>
                <a:cubicBezTo>
                  <a:pt x="14870" y="16570"/>
                  <a:pt x="14819" y="16589"/>
                  <a:pt x="14775" y="16608"/>
                </a:cubicBezTo>
                <a:lnTo>
                  <a:pt x="14775" y="16608"/>
                </a:lnTo>
                <a:cubicBezTo>
                  <a:pt x="14340" y="16771"/>
                  <a:pt x="14057" y="17080"/>
                  <a:pt x="13893" y="17502"/>
                </a:cubicBezTo>
                <a:lnTo>
                  <a:pt x="13893" y="17502"/>
                </a:lnTo>
                <a:cubicBezTo>
                  <a:pt x="13799" y="17729"/>
                  <a:pt x="13736" y="17962"/>
                  <a:pt x="13660" y="18195"/>
                </a:cubicBezTo>
                <a:lnTo>
                  <a:pt x="13660" y="18195"/>
                </a:lnTo>
                <a:cubicBezTo>
                  <a:pt x="13591" y="18435"/>
                  <a:pt x="13496" y="18661"/>
                  <a:pt x="13326" y="18857"/>
                </a:cubicBezTo>
                <a:lnTo>
                  <a:pt x="13326" y="18857"/>
                </a:lnTo>
                <a:cubicBezTo>
                  <a:pt x="13263" y="18920"/>
                  <a:pt x="13200" y="18983"/>
                  <a:pt x="13112" y="19065"/>
                </a:cubicBezTo>
                <a:lnTo>
                  <a:pt x="13112" y="19065"/>
                </a:lnTo>
                <a:cubicBezTo>
                  <a:pt x="13074" y="18989"/>
                  <a:pt x="13049" y="18951"/>
                  <a:pt x="13030" y="18913"/>
                </a:cubicBezTo>
                <a:close/>
                <a:moveTo>
                  <a:pt x="13150" y="19147"/>
                </a:moveTo>
                <a:cubicBezTo>
                  <a:pt x="13219" y="19077"/>
                  <a:pt x="13301" y="19008"/>
                  <a:pt x="13370" y="18932"/>
                </a:cubicBezTo>
                <a:lnTo>
                  <a:pt x="13370" y="18932"/>
                </a:lnTo>
                <a:cubicBezTo>
                  <a:pt x="13540" y="18743"/>
                  <a:pt x="13654" y="18529"/>
                  <a:pt x="13729" y="18283"/>
                </a:cubicBezTo>
                <a:lnTo>
                  <a:pt x="13729" y="18283"/>
                </a:lnTo>
                <a:cubicBezTo>
                  <a:pt x="13805" y="18031"/>
                  <a:pt x="13880" y="17779"/>
                  <a:pt x="13975" y="17527"/>
                </a:cubicBezTo>
                <a:lnTo>
                  <a:pt x="13975" y="17527"/>
                </a:lnTo>
                <a:cubicBezTo>
                  <a:pt x="14069" y="17275"/>
                  <a:pt x="14221" y="17061"/>
                  <a:pt x="14441" y="16897"/>
                </a:cubicBezTo>
                <a:lnTo>
                  <a:pt x="14441" y="16897"/>
                </a:lnTo>
                <a:cubicBezTo>
                  <a:pt x="14586" y="16784"/>
                  <a:pt x="14744" y="16708"/>
                  <a:pt x="14933" y="16652"/>
                </a:cubicBezTo>
                <a:lnTo>
                  <a:pt x="14933" y="16652"/>
                </a:lnTo>
                <a:cubicBezTo>
                  <a:pt x="14977" y="16721"/>
                  <a:pt x="14983" y="16771"/>
                  <a:pt x="14926" y="16809"/>
                </a:cubicBezTo>
                <a:lnTo>
                  <a:pt x="14926" y="16809"/>
                </a:lnTo>
                <a:cubicBezTo>
                  <a:pt x="14914" y="16815"/>
                  <a:pt x="14901" y="16822"/>
                  <a:pt x="14888" y="16828"/>
                </a:cubicBezTo>
                <a:lnTo>
                  <a:pt x="14888" y="16828"/>
                </a:lnTo>
                <a:cubicBezTo>
                  <a:pt x="14454" y="17042"/>
                  <a:pt x="14195" y="17401"/>
                  <a:pt x="14051" y="17849"/>
                </a:cubicBezTo>
                <a:lnTo>
                  <a:pt x="14051" y="17849"/>
                </a:lnTo>
                <a:cubicBezTo>
                  <a:pt x="13981" y="18057"/>
                  <a:pt x="13950" y="18265"/>
                  <a:pt x="13931" y="18472"/>
                </a:cubicBezTo>
                <a:lnTo>
                  <a:pt x="13931" y="18472"/>
                </a:lnTo>
                <a:cubicBezTo>
                  <a:pt x="13912" y="18706"/>
                  <a:pt x="13893" y="18939"/>
                  <a:pt x="13862" y="19172"/>
                </a:cubicBezTo>
                <a:lnTo>
                  <a:pt x="13862" y="19172"/>
                </a:lnTo>
                <a:cubicBezTo>
                  <a:pt x="13836" y="19386"/>
                  <a:pt x="13773" y="19588"/>
                  <a:pt x="13660" y="19770"/>
                </a:cubicBezTo>
                <a:lnTo>
                  <a:pt x="13660" y="19770"/>
                </a:lnTo>
                <a:cubicBezTo>
                  <a:pt x="13622" y="19827"/>
                  <a:pt x="13591" y="19890"/>
                  <a:pt x="13528" y="19915"/>
                </a:cubicBezTo>
                <a:lnTo>
                  <a:pt x="13528" y="19915"/>
                </a:lnTo>
                <a:cubicBezTo>
                  <a:pt x="13408" y="19777"/>
                  <a:pt x="13219" y="19392"/>
                  <a:pt x="13150" y="19147"/>
                </a:cubicBezTo>
                <a:close/>
                <a:moveTo>
                  <a:pt x="14977" y="19808"/>
                </a:moveTo>
                <a:cubicBezTo>
                  <a:pt x="14964" y="19726"/>
                  <a:pt x="14958" y="19644"/>
                  <a:pt x="14939" y="19562"/>
                </a:cubicBezTo>
                <a:lnTo>
                  <a:pt x="14939" y="19562"/>
                </a:lnTo>
                <a:cubicBezTo>
                  <a:pt x="14920" y="19481"/>
                  <a:pt x="14888" y="19405"/>
                  <a:pt x="14857" y="19304"/>
                </a:cubicBezTo>
                <a:lnTo>
                  <a:pt x="14857" y="19304"/>
                </a:lnTo>
                <a:cubicBezTo>
                  <a:pt x="15014" y="18932"/>
                  <a:pt x="15166" y="18535"/>
                  <a:pt x="15203" y="18107"/>
                </a:cubicBezTo>
                <a:lnTo>
                  <a:pt x="15203" y="18107"/>
                </a:lnTo>
                <a:cubicBezTo>
                  <a:pt x="15241" y="17691"/>
                  <a:pt x="15191" y="17275"/>
                  <a:pt x="15159" y="16841"/>
                </a:cubicBezTo>
                <a:lnTo>
                  <a:pt x="15159" y="16841"/>
                </a:lnTo>
                <a:cubicBezTo>
                  <a:pt x="15185" y="16866"/>
                  <a:pt x="15210" y="16891"/>
                  <a:pt x="15229" y="16923"/>
                </a:cubicBezTo>
                <a:lnTo>
                  <a:pt x="15229" y="16923"/>
                </a:lnTo>
                <a:cubicBezTo>
                  <a:pt x="15380" y="17137"/>
                  <a:pt x="15487" y="17370"/>
                  <a:pt x="15569" y="17616"/>
                </a:cubicBezTo>
                <a:lnTo>
                  <a:pt x="15569" y="17616"/>
                </a:lnTo>
                <a:cubicBezTo>
                  <a:pt x="15682" y="17975"/>
                  <a:pt x="15745" y="18353"/>
                  <a:pt x="15764" y="18731"/>
                </a:cubicBezTo>
                <a:lnTo>
                  <a:pt x="15764" y="18731"/>
                </a:lnTo>
                <a:cubicBezTo>
                  <a:pt x="15764" y="18850"/>
                  <a:pt x="15758" y="18970"/>
                  <a:pt x="15752" y="19096"/>
                </a:cubicBezTo>
                <a:lnTo>
                  <a:pt x="15752" y="19096"/>
                </a:lnTo>
                <a:cubicBezTo>
                  <a:pt x="15739" y="19235"/>
                  <a:pt x="15689" y="19348"/>
                  <a:pt x="15582" y="19455"/>
                </a:cubicBezTo>
                <a:lnTo>
                  <a:pt x="15582" y="19455"/>
                </a:lnTo>
                <a:cubicBezTo>
                  <a:pt x="15393" y="19644"/>
                  <a:pt x="15216" y="19852"/>
                  <a:pt x="15021" y="20066"/>
                </a:cubicBezTo>
                <a:lnTo>
                  <a:pt x="15021" y="20066"/>
                </a:lnTo>
                <a:cubicBezTo>
                  <a:pt x="14970" y="19972"/>
                  <a:pt x="14989" y="19890"/>
                  <a:pt x="14977" y="19808"/>
                </a:cubicBezTo>
                <a:moveTo>
                  <a:pt x="13811" y="20816"/>
                </a:moveTo>
                <a:cubicBezTo>
                  <a:pt x="13754" y="20558"/>
                  <a:pt x="13666" y="20312"/>
                  <a:pt x="13578" y="20029"/>
                </a:cubicBezTo>
                <a:lnTo>
                  <a:pt x="13578" y="20029"/>
                </a:lnTo>
                <a:cubicBezTo>
                  <a:pt x="13603" y="19997"/>
                  <a:pt x="13641" y="19940"/>
                  <a:pt x="13679" y="19884"/>
                </a:cubicBezTo>
                <a:lnTo>
                  <a:pt x="13679" y="19884"/>
                </a:lnTo>
                <a:cubicBezTo>
                  <a:pt x="13811" y="19707"/>
                  <a:pt x="13899" y="19506"/>
                  <a:pt x="13931" y="19285"/>
                </a:cubicBezTo>
                <a:lnTo>
                  <a:pt x="13931" y="19285"/>
                </a:lnTo>
                <a:cubicBezTo>
                  <a:pt x="13969" y="19046"/>
                  <a:pt x="13988" y="18800"/>
                  <a:pt x="14019" y="18561"/>
                </a:cubicBezTo>
                <a:lnTo>
                  <a:pt x="14019" y="18561"/>
                </a:lnTo>
                <a:cubicBezTo>
                  <a:pt x="14044" y="18365"/>
                  <a:pt x="14057" y="18170"/>
                  <a:pt x="14107" y="17981"/>
                </a:cubicBezTo>
                <a:lnTo>
                  <a:pt x="14107" y="17981"/>
                </a:lnTo>
                <a:cubicBezTo>
                  <a:pt x="14208" y="17578"/>
                  <a:pt x="14410" y="17238"/>
                  <a:pt x="14762" y="17005"/>
                </a:cubicBezTo>
                <a:lnTo>
                  <a:pt x="14762" y="17005"/>
                </a:lnTo>
                <a:cubicBezTo>
                  <a:pt x="14832" y="16960"/>
                  <a:pt x="14901" y="16904"/>
                  <a:pt x="14989" y="16910"/>
                </a:cubicBezTo>
                <a:lnTo>
                  <a:pt x="14989" y="16910"/>
                </a:lnTo>
                <a:cubicBezTo>
                  <a:pt x="15002" y="16929"/>
                  <a:pt x="15014" y="16948"/>
                  <a:pt x="15021" y="16973"/>
                </a:cubicBezTo>
                <a:lnTo>
                  <a:pt x="15021" y="16973"/>
                </a:lnTo>
                <a:cubicBezTo>
                  <a:pt x="15159" y="17698"/>
                  <a:pt x="15134" y="18403"/>
                  <a:pt x="14819" y="19084"/>
                </a:cubicBezTo>
                <a:lnTo>
                  <a:pt x="14819" y="19084"/>
                </a:lnTo>
                <a:cubicBezTo>
                  <a:pt x="14693" y="19367"/>
                  <a:pt x="14555" y="19644"/>
                  <a:pt x="14429" y="19934"/>
                </a:cubicBezTo>
                <a:lnTo>
                  <a:pt x="14429" y="19934"/>
                </a:lnTo>
                <a:cubicBezTo>
                  <a:pt x="14221" y="20400"/>
                  <a:pt x="14088" y="20885"/>
                  <a:pt x="13994" y="21389"/>
                </a:cubicBezTo>
                <a:lnTo>
                  <a:pt x="13994" y="21389"/>
                </a:lnTo>
                <a:cubicBezTo>
                  <a:pt x="13981" y="21465"/>
                  <a:pt x="13975" y="21547"/>
                  <a:pt x="13931" y="21635"/>
                </a:cubicBezTo>
                <a:lnTo>
                  <a:pt x="13931" y="21635"/>
                </a:lnTo>
                <a:cubicBezTo>
                  <a:pt x="13887" y="21352"/>
                  <a:pt x="13868" y="21081"/>
                  <a:pt x="13811" y="20816"/>
                </a:cubicBezTo>
                <a:moveTo>
                  <a:pt x="14788" y="19474"/>
                </a:moveTo>
                <a:cubicBezTo>
                  <a:pt x="14807" y="19506"/>
                  <a:pt x="14838" y="19531"/>
                  <a:pt x="14844" y="19556"/>
                </a:cubicBezTo>
                <a:lnTo>
                  <a:pt x="14844" y="19556"/>
                </a:lnTo>
                <a:cubicBezTo>
                  <a:pt x="14895" y="19745"/>
                  <a:pt x="14901" y="19928"/>
                  <a:pt x="14895" y="20123"/>
                </a:cubicBezTo>
                <a:lnTo>
                  <a:pt x="14895" y="20123"/>
                </a:lnTo>
                <a:cubicBezTo>
                  <a:pt x="14895" y="20211"/>
                  <a:pt x="14844" y="20274"/>
                  <a:pt x="14794" y="20344"/>
                </a:cubicBezTo>
                <a:lnTo>
                  <a:pt x="14794" y="20344"/>
                </a:lnTo>
                <a:cubicBezTo>
                  <a:pt x="14605" y="20608"/>
                  <a:pt x="14422" y="20879"/>
                  <a:pt x="14284" y="21175"/>
                </a:cubicBezTo>
                <a:lnTo>
                  <a:pt x="14284" y="21175"/>
                </a:lnTo>
                <a:cubicBezTo>
                  <a:pt x="14240" y="21263"/>
                  <a:pt x="14195" y="21352"/>
                  <a:pt x="14158" y="21440"/>
                </a:cubicBezTo>
                <a:lnTo>
                  <a:pt x="14158" y="21440"/>
                </a:lnTo>
                <a:cubicBezTo>
                  <a:pt x="14132" y="20993"/>
                  <a:pt x="14479" y="19985"/>
                  <a:pt x="14788" y="19474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55"/>
          <p:cNvSpPr/>
          <p:nvPr/>
        </p:nvSpPr>
        <p:spPr>
          <a:xfrm rot="-6300008" flipH="1">
            <a:off x="7613266" y="-9309"/>
            <a:ext cx="1076134" cy="2097870"/>
          </a:xfrm>
          <a:custGeom>
            <a:avLst/>
            <a:gdLst/>
            <a:ahLst/>
            <a:cxnLst/>
            <a:rect l="l" t="t" r="r" b="b"/>
            <a:pathLst>
              <a:path w="18813" h="36675" extrusionOk="0">
                <a:moveTo>
                  <a:pt x="17950" y="101"/>
                </a:moveTo>
                <a:cubicBezTo>
                  <a:pt x="17950" y="1015"/>
                  <a:pt x="17799" y="1903"/>
                  <a:pt x="17521" y="2773"/>
                </a:cubicBezTo>
                <a:lnTo>
                  <a:pt x="17521" y="2773"/>
                </a:lnTo>
                <a:cubicBezTo>
                  <a:pt x="17358" y="3289"/>
                  <a:pt x="17162" y="3800"/>
                  <a:pt x="16885" y="4272"/>
                </a:cubicBezTo>
                <a:lnTo>
                  <a:pt x="16885" y="4272"/>
                </a:lnTo>
                <a:cubicBezTo>
                  <a:pt x="16639" y="4694"/>
                  <a:pt x="16299" y="4990"/>
                  <a:pt x="15839" y="5135"/>
                </a:cubicBezTo>
                <a:lnTo>
                  <a:pt x="15839" y="5135"/>
                </a:lnTo>
                <a:cubicBezTo>
                  <a:pt x="15543" y="5223"/>
                  <a:pt x="15241" y="5312"/>
                  <a:pt x="14938" y="5349"/>
                </a:cubicBezTo>
                <a:lnTo>
                  <a:pt x="14938" y="5349"/>
                </a:lnTo>
                <a:cubicBezTo>
                  <a:pt x="14113" y="5463"/>
                  <a:pt x="13288" y="5557"/>
                  <a:pt x="12456" y="5646"/>
                </a:cubicBezTo>
                <a:lnTo>
                  <a:pt x="12456" y="5646"/>
                </a:lnTo>
                <a:cubicBezTo>
                  <a:pt x="11631" y="5734"/>
                  <a:pt x="10805" y="5828"/>
                  <a:pt x="9986" y="6011"/>
                </a:cubicBezTo>
                <a:lnTo>
                  <a:pt x="9986" y="6011"/>
                </a:lnTo>
                <a:cubicBezTo>
                  <a:pt x="9426" y="6137"/>
                  <a:pt x="8877" y="6320"/>
                  <a:pt x="8355" y="6565"/>
                </a:cubicBezTo>
                <a:lnTo>
                  <a:pt x="8355" y="6565"/>
                </a:lnTo>
                <a:cubicBezTo>
                  <a:pt x="7409" y="7013"/>
                  <a:pt x="6653" y="7674"/>
                  <a:pt x="6118" y="8581"/>
                </a:cubicBezTo>
                <a:lnTo>
                  <a:pt x="6118" y="8581"/>
                </a:lnTo>
                <a:cubicBezTo>
                  <a:pt x="5847" y="9041"/>
                  <a:pt x="5645" y="9539"/>
                  <a:pt x="5488" y="10049"/>
                </a:cubicBezTo>
                <a:lnTo>
                  <a:pt x="5488" y="10049"/>
                </a:lnTo>
                <a:cubicBezTo>
                  <a:pt x="5318" y="10604"/>
                  <a:pt x="5154" y="11152"/>
                  <a:pt x="4971" y="11700"/>
                </a:cubicBezTo>
                <a:lnTo>
                  <a:pt x="4971" y="11700"/>
                </a:lnTo>
                <a:cubicBezTo>
                  <a:pt x="4776" y="12311"/>
                  <a:pt x="4436" y="12834"/>
                  <a:pt x="3976" y="13275"/>
                </a:cubicBezTo>
                <a:lnTo>
                  <a:pt x="3976" y="13275"/>
                </a:lnTo>
                <a:cubicBezTo>
                  <a:pt x="3755" y="13477"/>
                  <a:pt x="3541" y="13685"/>
                  <a:pt x="3321" y="13886"/>
                </a:cubicBezTo>
                <a:lnTo>
                  <a:pt x="3321" y="13886"/>
                </a:lnTo>
                <a:cubicBezTo>
                  <a:pt x="2785" y="14397"/>
                  <a:pt x="2262" y="14920"/>
                  <a:pt x="1790" y="15493"/>
                </a:cubicBezTo>
                <a:lnTo>
                  <a:pt x="1790" y="15493"/>
                </a:lnTo>
                <a:cubicBezTo>
                  <a:pt x="914" y="16564"/>
                  <a:pt x="378" y="17780"/>
                  <a:pt x="170" y="19147"/>
                </a:cubicBezTo>
                <a:lnTo>
                  <a:pt x="170" y="19147"/>
                </a:lnTo>
                <a:cubicBezTo>
                  <a:pt x="0" y="20287"/>
                  <a:pt x="164" y="21377"/>
                  <a:pt x="668" y="22417"/>
                </a:cubicBezTo>
                <a:lnTo>
                  <a:pt x="668" y="22417"/>
                </a:lnTo>
                <a:cubicBezTo>
                  <a:pt x="964" y="23034"/>
                  <a:pt x="1330" y="23608"/>
                  <a:pt x="1758" y="24137"/>
                </a:cubicBezTo>
                <a:lnTo>
                  <a:pt x="1758" y="24137"/>
                </a:lnTo>
                <a:cubicBezTo>
                  <a:pt x="2149" y="24622"/>
                  <a:pt x="2558" y="25101"/>
                  <a:pt x="2980" y="25567"/>
                </a:cubicBezTo>
                <a:lnTo>
                  <a:pt x="2980" y="25567"/>
                </a:lnTo>
                <a:cubicBezTo>
                  <a:pt x="3900" y="26588"/>
                  <a:pt x="4681" y="27709"/>
                  <a:pt x="5393" y="28881"/>
                </a:cubicBezTo>
                <a:lnTo>
                  <a:pt x="5393" y="28881"/>
                </a:lnTo>
                <a:cubicBezTo>
                  <a:pt x="5702" y="29391"/>
                  <a:pt x="5960" y="29927"/>
                  <a:pt x="6181" y="30487"/>
                </a:cubicBezTo>
                <a:lnTo>
                  <a:pt x="6181" y="30487"/>
                </a:lnTo>
                <a:cubicBezTo>
                  <a:pt x="6439" y="31155"/>
                  <a:pt x="6666" y="31842"/>
                  <a:pt x="6943" y="32504"/>
                </a:cubicBezTo>
                <a:lnTo>
                  <a:pt x="6943" y="32504"/>
                </a:lnTo>
                <a:cubicBezTo>
                  <a:pt x="7517" y="33890"/>
                  <a:pt x="8241" y="35187"/>
                  <a:pt x="9142" y="36391"/>
                </a:cubicBezTo>
                <a:lnTo>
                  <a:pt x="9142" y="36391"/>
                </a:lnTo>
                <a:cubicBezTo>
                  <a:pt x="9199" y="36466"/>
                  <a:pt x="9255" y="36542"/>
                  <a:pt x="9318" y="36605"/>
                </a:cubicBezTo>
                <a:lnTo>
                  <a:pt x="9318" y="36605"/>
                </a:lnTo>
                <a:cubicBezTo>
                  <a:pt x="9381" y="36674"/>
                  <a:pt x="9457" y="36674"/>
                  <a:pt x="9507" y="36624"/>
                </a:cubicBezTo>
                <a:lnTo>
                  <a:pt x="9507" y="36624"/>
                </a:lnTo>
                <a:cubicBezTo>
                  <a:pt x="9558" y="36573"/>
                  <a:pt x="9564" y="36498"/>
                  <a:pt x="9507" y="36429"/>
                </a:cubicBezTo>
                <a:lnTo>
                  <a:pt x="9507" y="36429"/>
                </a:lnTo>
                <a:cubicBezTo>
                  <a:pt x="9438" y="36334"/>
                  <a:pt x="9363" y="36252"/>
                  <a:pt x="9300" y="36164"/>
                </a:cubicBezTo>
                <a:lnTo>
                  <a:pt x="9300" y="36164"/>
                </a:lnTo>
                <a:cubicBezTo>
                  <a:pt x="8178" y="34639"/>
                  <a:pt x="7334" y="32976"/>
                  <a:pt x="6723" y="31193"/>
                </a:cubicBezTo>
                <a:lnTo>
                  <a:pt x="6723" y="31193"/>
                </a:lnTo>
                <a:cubicBezTo>
                  <a:pt x="6332" y="30034"/>
                  <a:pt x="6112" y="28843"/>
                  <a:pt x="6105" y="27621"/>
                </a:cubicBezTo>
                <a:lnTo>
                  <a:pt x="6105" y="27621"/>
                </a:lnTo>
                <a:cubicBezTo>
                  <a:pt x="6105" y="26909"/>
                  <a:pt x="6212" y="26228"/>
                  <a:pt x="6502" y="25573"/>
                </a:cubicBezTo>
                <a:lnTo>
                  <a:pt x="6502" y="25573"/>
                </a:lnTo>
                <a:cubicBezTo>
                  <a:pt x="6817" y="24874"/>
                  <a:pt x="7296" y="24332"/>
                  <a:pt x="7970" y="23967"/>
                </a:cubicBezTo>
                <a:lnTo>
                  <a:pt x="7970" y="23967"/>
                </a:lnTo>
                <a:cubicBezTo>
                  <a:pt x="8531" y="23658"/>
                  <a:pt x="9136" y="23494"/>
                  <a:pt x="9766" y="23425"/>
                </a:cubicBezTo>
                <a:lnTo>
                  <a:pt x="9766" y="23425"/>
                </a:lnTo>
                <a:cubicBezTo>
                  <a:pt x="10301" y="23368"/>
                  <a:pt x="10843" y="23311"/>
                  <a:pt x="11385" y="23236"/>
                </a:cubicBezTo>
                <a:lnTo>
                  <a:pt x="11385" y="23236"/>
                </a:lnTo>
                <a:cubicBezTo>
                  <a:pt x="13508" y="22959"/>
                  <a:pt x="15291" y="22007"/>
                  <a:pt x="16778" y="20489"/>
                </a:cubicBezTo>
                <a:lnTo>
                  <a:pt x="16778" y="20489"/>
                </a:lnTo>
                <a:cubicBezTo>
                  <a:pt x="17269" y="19985"/>
                  <a:pt x="17679" y="19418"/>
                  <a:pt x="17962" y="18769"/>
                </a:cubicBezTo>
                <a:lnTo>
                  <a:pt x="17962" y="18769"/>
                </a:lnTo>
                <a:cubicBezTo>
                  <a:pt x="18359" y="17855"/>
                  <a:pt x="18353" y="16948"/>
                  <a:pt x="17931" y="16054"/>
                </a:cubicBezTo>
                <a:lnTo>
                  <a:pt x="17931" y="16054"/>
                </a:lnTo>
                <a:cubicBezTo>
                  <a:pt x="17786" y="15751"/>
                  <a:pt x="17603" y="15474"/>
                  <a:pt x="17389" y="15222"/>
                </a:cubicBezTo>
                <a:lnTo>
                  <a:pt x="17389" y="15222"/>
                </a:lnTo>
                <a:cubicBezTo>
                  <a:pt x="17169" y="14964"/>
                  <a:pt x="16942" y="14718"/>
                  <a:pt x="16715" y="14460"/>
                </a:cubicBezTo>
                <a:lnTo>
                  <a:pt x="16715" y="14460"/>
                </a:lnTo>
                <a:cubicBezTo>
                  <a:pt x="16488" y="14208"/>
                  <a:pt x="16255" y="13962"/>
                  <a:pt x="16053" y="13691"/>
                </a:cubicBezTo>
                <a:lnTo>
                  <a:pt x="16053" y="13691"/>
                </a:lnTo>
                <a:cubicBezTo>
                  <a:pt x="15562" y="13036"/>
                  <a:pt x="15480" y="12324"/>
                  <a:pt x="15776" y="11561"/>
                </a:cubicBezTo>
                <a:lnTo>
                  <a:pt x="15776" y="11561"/>
                </a:lnTo>
                <a:cubicBezTo>
                  <a:pt x="15921" y="11177"/>
                  <a:pt x="16142" y="10850"/>
                  <a:pt x="16413" y="10553"/>
                </a:cubicBezTo>
                <a:lnTo>
                  <a:pt x="16413" y="10553"/>
                </a:lnTo>
                <a:cubicBezTo>
                  <a:pt x="16589" y="10364"/>
                  <a:pt x="16778" y="10188"/>
                  <a:pt x="16961" y="10005"/>
                </a:cubicBezTo>
                <a:lnTo>
                  <a:pt x="16961" y="10005"/>
                </a:lnTo>
                <a:cubicBezTo>
                  <a:pt x="17162" y="9797"/>
                  <a:pt x="17370" y="9596"/>
                  <a:pt x="17559" y="9382"/>
                </a:cubicBezTo>
                <a:lnTo>
                  <a:pt x="17559" y="9382"/>
                </a:lnTo>
                <a:cubicBezTo>
                  <a:pt x="17792" y="9130"/>
                  <a:pt x="17944" y="8821"/>
                  <a:pt x="17994" y="8481"/>
                </a:cubicBezTo>
                <a:lnTo>
                  <a:pt x="17994" y="8481"/>
                </a:lnTo>
                <a:cubicBezTo>
                  <a:pt x="18038" y="8210"/>
                  <a:pt x="18019" y="7945"/>
                  <a:pt x="17956" y="7681"/>
                </a:cubicBezTo>
                <a:lnTo>
                  <a:pt x="17956" y="7681"/>
                </a:lnTo>
                <a:cubicBezTo>
                  <a:pt x="17906" y="7485"/>
                  <a:pt x="17843" y="7284"/>
                  <a:pt x="17792" y="7088"/>
                </a:cubicBezTo>
                <a:lnTo>
                  <a:pt x="17792" y="7088"/>
                </a:lnTo>
                <a:cubicBezTo>
                  <a:pt x="17679" y="6622"/>
                  <a:pt x="17685" y="6168"/>
                  <a:pt x="17887" y="5727"/>
                </a:cubicBezTo>
                <a:lnTo>
                  <a:pt x="17887" y="5727"/>
                </a:lnTo>
                <a:cubicBezTo>
                  <a:pt x="18038" y="5400"/>
                  <a:pt x="18196" y="5079"/>
                  <a:pt x="18353" y="4751"/>
                </a:cubicBezTo>
                <a:lnTo>
                  <a:pt x="18353" y="4751"/>
                </a:lnTo>
                <a:cubicBezTo>
                  <a:pt x="18668" y="4102"/>
                  <a:pt x="18813" y="3415"/>
                  <a:pt x="18756" y="2691"/>
                </a:cubicBezTo>
                <a:lnTo>
                  <a:pt x="18756" y="2691"/>
                </a:lnTo>
                <a:cubicBezTo>
                  <a:pt x="18712" y="2130"/>
                  <a:pt x="18611" y="1588"/>
                  <a:pt x="18441" y="1053"/>
                </a:cubicBezTo>
                <a:lnTo>
                  <a:pt x="18441" y="1053"/>
                </a:lnTo>
                <a:cubicBezTo>
                  <a:pt x="18328" y="706"/>
                  <a:pt x="18177" y="366"/>
                  <a:pt x="17981" y="1"/>
                </a:cubicBezTo>
                <a:lnTo>
                  <a:pt x="17981" y="1"/>
                </a:lnTo>
                <a:cubicBezTo>
                  <a:pt x="17956" y="64"/>
                  <a:pt x="17950" y="82"/>
                  <a:pt x="17950" y="101"/>
                </a:cubicBezTo>
                <a:moveTo>
                  <a:pt x="17490" y="4877"/>
                </a:moveTo>
                <a:cubicBezTo>
                  <a:pt x="17610" y="4625"/>
                  <a:pt x="17742" y="4379"/>
                  <a:pt x="17836" y="4121"/>
                </a:cubicBezTo>
                <a:lnTo>
                  <a:pt x="17836" y="4121"/>
                </a:lnTo>
                <a:cubicBezTo>
                  <a:pt x="17937" y="3856"/>
                  <a:pt x="18013" y="3573"/>
                  <a:pt x="18076" y="3296"/>
                </a:cubicBezTo>
                <a:lnTo>
                  <a:pt x="18076" y="3296"/>
                </a:lnTo>
                <a:cubicBezTo>
                  <a:pt x="18139" y="3025"/>
                  <a:pt x="18183" y="2754"/>
                  <a:pt x="18214" y="2477"/>
                </a:cubicBezTo>
                <a:lnTo>
                  <a:pt x="18214" y="2477"/>
                </a:lnTo>
                <a:cubicBezTo>
                  <a:pt x="18246" y="2199"/>
                  <a:pt x="18246" y="1916"/>
                  <a:pt x="18271" y="1569"/>
                </a:cubicBezTo>
                <a:lnTo>
                  <a:pt x="18271" y="1569"/>
                </a:lnTo>
                <a:cubicBezTo>
                  <a:pt x="18315" y="1670"/>
                  <a:pt x="18340" y="1702"/>
                  <a:pt x="18347" y="1739"/>
                </a:cubicBezTo>
                <a:lnTo>
                  <a:pt x="18347" y="1739"/>
                </a:lnTo>
                <a:cubicBezTo>
                  <a:pt x="18473" y="2325"/>
                  <a:pt x="18548" y="2911"/>
                  <a:pt x="18473" y="3510"/>
                </a:cubicBezTo>
                <a:lnTo>
                  <a:pt x="18473" y="3510"/>
                </a:lnTo>
                <a:cubicBezTo>
                  <a:pt x="18359" y="4392"/>
                  <a:pt x="17918" y="5066"/>
                  <a:pt x="17200" y="5564"/>
                </a:cubicBezTo>
                <a:lnTo>
                  <a:pt x="17200" y="5564"/>
                </a:lnTo>
                <a:cubicBezTo>
                  <a:pt x="17156" y="5589"/>
                  <a:pt x="17112" y="5601"/>
                  <a:pt x="17024" y="5639"/>
                </a:cubicBezTo>
                <a:lnTo>
                  <a:pt x="17024" y="5639"/>
                </a:lnTo>
                <a:cubicBezTo>
                  <a:pt x="17156" y="5337"/>
                  <a:pt x="17370" y="5135"/>
                  <a:pt x="17490" y="4877"/>
                </a:cubicBezTo>
                <a:moveTo>
                  <a:pt x="16028" y="5898"/>
                </a:moveTo>
                <a:cubicBezTo>
                  <a:pt x="16186" y="5570"/>
                  <a:pt x="16381" y="5261"/>
                  <a:pt x="16639" y="5009"/>
                </a:cubicBezTo>
                <a:lnTo>
                  <a:pt x="16639" y="5009"/>
                </a:lnTo>
                <a:cubicBezTo>
                  <a:pt x="16973" y="4675"/>
                  <a:pt x="17206" y="4278"/>
                  <a:pt x="17395" y="3856"/>
                </a:cubicBezTo>
                <a:lnTo>
                  <a:pt x="17395" y="3856"/>
                </a:lnTo>
                <a:cubicBezTo>
                  <a:pt x="17591" y="3434"/>
                  <a:pt x="17742" y="2993"/>
                  <a:pt x="17849" y="2546"/>
                </a:cubicBezTo>
                <a:lnTo>
                  <a:pt x="17849" y="2546"/>
                </a:lnTo>
                <a:cubicBezTo>
                  <a:pt x="17868" y="2470"/>
                  <a:pt x="17893" y="2395"/>
                  <a:pt x="17931" y="2250"/>
                </a:cubicBezTo>
                <a:lnTo>
                  <a:pt x="17931" y="2250"/>
                </a:lnTo>
                <a:cubicBezTo>
                  <a:pt x="17950" y="2477"/>
                  <a:pt x="17944" y="2628"/>
                  <a:pt x="17912" y="2779"/>
                </a:cubicBezTo>
                <a:lnTo>
                  <a:pt x="17912" y="2779"/>
                </a:lnTo>
                <a:cubicBezTo>
                  <a:pt x="17830" y="3138"/>
                  <a:pt x="17755" y="3503"/>
                  <a:pt x="17654" y="3856"/>
                </a:cubicBezTo>
                <a:lnTo>
                  <a:pt x="17654" y="3856"/>
                </a:lnTo>
                <a:cubicBezTo>
                  <a:pt x="17534" y="4266"/>
                  <a:pt x="17345" y="4644"/>
                  <a:pt x="17106" y="4997"/>
                </a:cubicBezTo>
                <a:lnTo>
                  <a:pt x="17106" y="4997"/>
                </a:lnTo>
                <a:cubicBezTo>
                  <a:pt x="16784" y="5488"/>
                  <a:pt x="16394" y="5923"/>
                  <a:pt x="15984" y="6345"/>
                </a:cubicBezTo>
                <a:lnTo>
                  <a:pt x="15984" y="6345"/>
                </a:lnTo>
                <a:cubicBezTo>
                  <a:pt x="15953" y="6370"/>
                  <a:pt x="15921" y="6389"/>
                  <a:pt x="15839" y="6446"/>
                </a:cubicBezTo>
                <a:lnTo>
                  <a:pt x="15839" y="6446"/>
                </a:lnTo>
                <a:cubicBezTo>
                  <a:pt x="15871" y="6206"/>
                  <a:pt x="15953" y="6049"/>
                  <a:pt x="16028" y="5898"/>
                </a:cubicBezTo>
                <a:moveTo>
                  <a:pt x="14705" y="7170"/>
                </a:moveTo>
                <a:cubicBezTo>
                  <a:pt x="14768" y="6862"/>
                  <a:pt x="14894" y="6584"/>
                  <a:pt x="15058" y="6320"/>
                </a:cubicBezTo>
                <a:lnTo>
                  <a:pt x="15058" y="6320"/>
                </a:lnTo>
                <a:cubicBezTo>
                  <a:pt x="15272" y="5986"/>
                  <a:pt x="15537" y="5709"/>
                  <a:pt x="15846" y="5457"/>
                </a:cubicBezTo>
                <a:lnTo>
                  <a:pt x="15846" y="5457"/>
                </a:lnTo>
                <a:cubicBezTo>
                  <a:pt x="15940" y="5381"/>
                  <a:pt x="16047" y="5324"/>
                  <a:pt x="16198" y="5299"/>
                </a:cubicBezTo>
                <a:lnTo>
                  <a:pt x="16198" y="5299"/>
                </a:lnTo>
                <a:cubicBezTo>
                  <a:pt x="16179" y="5356"/>
                  <a:pt x="16167" y="5400"/>
                  <a:pt x="16148" y="5438"/>
                </a:cubicBezTo>
                <a:lnTo>
                  <a:pt x="16148" y="5438"/>
                </a:lnTo>
                <a:cubicBezTo>
                  <a:pt x="15927" y="5772"/>
                  <a:pt x="15764" y="6137"/>
                  <a:pt x="15675" y="6534"/>
                </a:cubicBezTo>
                <a:lnTo>
                  <a:pt x="15675" y="6534"/>
                </a:lnTo>
                <a:cubicBezTo>
                  <a:pt x="15657" y="6616"/>
                  <a:pt x="15631" y="6691"/>
                  <a:pt x="15562" y="6748"/>
                </a:cubicBezTo>
                <a:lnTo>
                  <a:pt x="15562" y="6748"/>
                </a:lnTo>
                <a:cubicBezTo>
                  <a:pt x="15304" y="6981"/>
                  <a:pt x="15033" y="7202"/>
                  <a:pt x="14686" y="7441"/>
                </a:cubicBezTo>
                <a:lnTo>
                  <a:pt x="14686" y="7441"/>
                </a:lnTo>
                <a:cubicBezTo>
                  <a:pt x="14693" y="7303"/>
                  <a:pt x="14686" y="7233"/>
                  <a:pt x="14705" y="7170"/>
                </a:cubicBezTo>
                <a:moveTo>
                  <a:pt x="15077" y="7504"/>
                </a:moveTo>
                <a:cubicBezTo>
                  <a:pt x="15127" y="7460"/>
                  <a:pt x="15178" y="7410"/>
                  <a:pt x="15234" y="7366"/>
                </a:cubicBezTo>
                <a:lnTo>
                  <a:pt x="15234" y="7366"/>
                </a:lnTo>
                <a:cubicBezTo>
                  <a:pt x="15707" y="7000"/>
                  <a:pt x="16142" y="6591"/>
                  <a:pt x="16532" y="6137"/>
                </a:cubicBezTo>
                <a:lnTo>
                  <a:pt x="16532" y="6137"/>
                </a:lnTo>
                <a:cubicBezTo>
                  <a:pt x="16646" y="6011"/>
                  <a:pt x="16765" y="5916"/>
                  <a:pt x="16923" y="5853"/>
                </a:cubicBezTo>
                <a:lnTo>
                  <a:pt x="16923" y="5853"/>
                </a:lnTo>
                <a:cubicBezTo>
                  <a:pt x="17150" y="5772"/>
                  <a:pt x="17339" y="5633"/>
                  <a:pt x="17521" y="5475"/>
                </a:cubicBezTo>
                <a:lnTo>
                  <a:pt x="17521" y="5475"/>
                </a:lnTo>
                <a:cubicBezTo>
                  <a:pt x="17578" y="5425"/>
                  <a:pt x="17635" y="5362"/>
                  <a:pt x="17704" y="5331"/>
                </a:cubicBezTo>
                <a:lnTo>
                  <a:pt x="17704" y="5331"/>
                </a:lnTo>
                <a:cubicBezTo>
                  <a:pt x="17723" y="5349"/>
                  <a:pt x="17729" y="5356"/>
                  <a:pt x="17729" y="5362"/>
                </a:cubicBezTo>
                <a:lnTo>
                  <a:pt x="17729" y="5362"/>
                </a:lnTo>
                <a:cubicBezTo>
                  <a:pt x="17635" y="5646"/>
                  <a:pt x="17547" y="5923"/>
                  <a:pt x="17370" y="6168"/>
                </a:cubicBezTo>
                <a:lnTo>
                  <a:pt x="17370" y="6168"/>
                </a:lnTo>
                <a:cubicBezTo>
                  <a:pt x="16866" y="6880"/>
                  <a:pt x="16179" y="7315"/>
                  <a:pt x="15335" y="7517"/>
                </a:cubicBezTo>
                <a:lnTo>
                  <a:pt x="15335" y="7517"/>
                </a:lnTo>
                <a:cubicBezTo>
                  <a:pt x="15260" y="7536"/>
                  <a:pt x="15178" y="7542"/>
                  <a:pt x="15102" y="7548"/>
                </a:cubicBezTo>
                <a:lnTo>
                  <a:pt x="15102" y="7548"/>
                </a:lnTo>
                <a:cubicBezTo>
                  <a:pt x="15090" y="7536"/>
                  <a:pt x="15083" y="7523"/>
                  <a:pt x="15077" y="7504"/>
                </a:cubicBezTo>
                <a:moveTo>
                  <a:pt x="13470" y="8140"/>
                </a:moveTo>
                <a:cubicBezTo>
                  <a:pt x="13685" y="7807"/>
                  <a:pt x="13817" y="7441"/>
                  <a:pt x="13955" y="7069"/>
                </a:cubicBezTo>
                <a:lnTo>
                  <a:pt x="13955" y="7069"/>
                </a:lnTo>
                <a:cubicBezTo>
                  <a:pt x="14157" y="6502"/>
                  <a:pt x="14510" y="6049"/>
                  <a:pt x="15008" y="5702"/>
                </a:cubicBezTo>
                <a:lnTo>
                  <a:pt x="15008" y="5702"/>
                </a:lnTo>
                <a:cubicBezTo>
                  <a:pt x="15153" y="5601"/>
                  <a:pt x="15310" y="5532"/>
                  <a:pt x="15556" y="5532"/>
                </a:cubicBezTo>
                <a:lnTo>
                  <a:pt x="15556" y="5532"/>
                </a:lnTo>
                <a:cubicBezTo>
                  <a:pt x="15480" y="5620"/>
                  <a:pt x="15436" y="5664"/>
                  <a:pt x="15392" y="5709"/>
                </a:cubicBezTo>
                <a:lnTo>
                  <a:pt x="15392" y="5709"/>
                </a:lnTo>
                <a:cubicBezTo>
                  <a:pt x="14926" y="6194"/>
                  <a:pt x="14598" y="6754"/>
                  <a:pt x="14541" y="7441"/>
                </a:cubicBezTo>
                <a:lnTo>
                  <a:pt x="14541" y="7441"/>
                </a:lnTo>
                <a:cubicBezTo>
                  <a:pt x="14535" y="7498"/>
                  <a:pt x="14504" y="7567"/>
                  <a:pt x="14466" y="7599"/>
                </a:cubicBezTo>
                <a:lnTo>
                  <a:pt x="14466" y="7599"/>
                </a:lnTo>
                <a:cubicBezTo>
                  <a:pt x="14151" y="7832"/>
                  <a:pt x="13823" y="8040"/>
                  <a:pt x="13458" y="8241"/>
                </a:cubicBezTo>
                <a:lnTo>
                  <a:pt x="13458" y="8241"/>
                </a:lnTo>
                <a:cubicBezTo>
                  <a:pt x="13464" y="8185"/>
                  <a:pt x="13458" y="8159"/>
                  <a:pt x="13470" y="8140"/>
                </a:cubicBezTo>
                <a:close/>
                <a:moveTo>
                  <a:pt x="12614" y="8386"/>
                </a:moveTo>
                <a:cubicBezTo>
                  <a:pt x="12721" y="8077"/>
                  <a:pt x="12828" y="7762"/>
                  <a:pt x="12903" y="7447"/>
                </a:cubicBezTo>
                <a:lnTo>
                  <a:pt x="12903" y="7447"/>
                </a:lnTo>
                <a:cubicBezTo>
                  <a:pt x="13086" y="6672"/>
                  <a:pt x="13584" y="6150"/>
                  <a:pt x="14245" y="5765"/>
                </a:cubicBezTo>
                <a:lnTo>
                  <a:pt x="14245" y="5765"/>
                </a:lnTo>
                <a:cubicBezTo>
                  <a:pt x="14403" y="5677"/>
                  <a:pt x="14541" y="5664"/>
                  <a:pt x="14793" y="5696"/>
                </a:cubicBezTo>
                <a:lnTo>
                  <a:pt x="14793" y="5696"/>
                </a:lnTo>
                <a:cubicBezTo>
                  <a:pt x="14730" y="5753"/>
                  <a:pt x="14680" y="5803"/>
                  <a:pt x="14630" y="5847"/>
                </a:cubicBezTo>
                <a:lnTo>
                  <a:pt x="14630" y="5847"/>
                </a:lnTo>
                <a:cubicBezTo>
                  <a:pt x="14270" y="6156"/>
                  <a:pt x="14025" y="6540"/>
                  <a:pt x="13855" y="6981"/>
                </a:cubicBezTo>
                <a:lnTo>
                  <a:pt x="13855" y="6981"/>
                </a:lnTo>
                <a:cubicBezTo>
                  <a:pt x="13754" y="7240"/>
                  <a:pt x="13659" y="7498"/>
                  <a:pt x="13540" y="7750"/>
                </a:cubicBezTo>
                <a:lnTo>
                  <a:pt x="13540" y="7750"/>
                </a:lnTo>
                <a:cubicBezTo>
                  <a:pt x="13445" y="7939"/>
                  <a:pt x="13319" y="8115"/>
                  <a:pt x="13199" y="8292"/>
                </a:cubicBezTo>
                <a:lnTo>
                  <a:pt x="13199" y="8292"/>
                </a:lnTo>
                <a:cubicBezTo>
                  <a:pt x="13017" y="8556"/>
                  <a:pt x="12746" y="8701"/>
                  <a:pt x="12443" y="8815"/>
                </a:cubicBezTo>
                <a:lnTo>
                  <a:pt x="12443" y="8815"/>
                </a:lnTo>
                <a:cubicBezTo>
                  <a:pt x="12500" y="8670"/>
                  <a:pt x="12569" y="8531"/>
                  <a:pt x="12614" y="8386"/>
                </a:cubicBezTo>
                <a:moveTo>
                  <a:pt x="11612" y="9388"/>
                </a:moveTo>
                <a:cubicBezTo>
                  <a:pt x="11637" y="9319"/>
                  <a:pt x="11662" y="9243"/>
                  <a:pt x="11694" y="9174"/>
                </a:cubicBezTo>
                <a:lnTo>
                  <a:pt x="11694" y="9174"/>
                </a:lnTo>
                <a:cubicBezTo>
                  <a:pt x="11845" y="8840"/>
                  <a:pt x="11958" y="8506"/>
                  <a:pt x="12002" y="8140"/>
                </a:cubicBezTo>
                <a:lnTo>
                  <a:pt x="12002" y="8140"/>
                </a:lnTo>
                <a:cubicBezTo>
                  <a:pt x="12040" y="7870"/>
                  <a:pt x="12084" y="7592"/>
                  <a:pt x="12141" y="7321"/>
                </a:cubicBezTo>
                <a:lnTo>
                  <a:pt x="12141" y="7321"/>
                </a:lnTo>
                <a:cubicBezTo>
                  <a:pt x="12242" y="6855"/>
                  <a:pt x="12418" y="6420"/>
                  <a:pt x="12752" y="6061"/>
                </a:cubicBezTo>
                <a:lnTo>
                  <a:pt x="12752" y="6061"/>
                </a:lnTo>
                <a:cubicBezTo>
                  <a:pt x="12872" y="5923"/>
                  <a:pt x="13017" y="5841"/>
                  <a:pt x="13199" y="5835"/>
                </a:cubicBezTo>
                <a:lnTo>
                  <a:pt x="13199" y="5835"/>
                </a:lnTo>
                <a:cubicBezTo>
                  <a:pt x="13376" y="5828"/>
                  <a:pt x="13552" y="5797"/>
                  <a:pt x="13722" y="5784"/>
                </a:cubicBezTo>
                <a:lnTo>
                  <a:pt x="13722" y="5784"/>
                </a:lnTo>
                <a:cubicBezTo>
                  <a:pt x="13773" y="5778"/>
                  <a:pt x="13817" y="5790"/>
                  <a:pt x="13874" y="5790"/>
                </a:cubicBezTo>
                <a:lnTo>
                  <a:pt x="13874" y="5790"/>
                </a:lnTo>
                <a:cubicBezTo>
                  <a:pt x="13848" y="5916"/>
                  <a:pt x="13754" y="5948"/>
                  <a:pt x="13685" y="6005"/>
                </a:cubicBezTo>
                <a:lnTo>
                  <a:pt x="13685" y="6005"/>
                </a:lnTo>
                <a:cubicBezTo>
                  <a:pt x="13357" y="6263"/>
                  <a:pt x="13092" y="6578"/>
                  <a:pt x="12935" y="6969"/>
                </a:cubicBezTo>
                <a:lnTo>
                  <a:pt x="12935" y="6969"/>
                </a:lnTo>
                <a:cubicBezTo>
                  <a:pt x="12884" y="7101"/>
                  <a:pt x="12847" y="7240"/>
                  <a:pt x="12803" y="7378"/>
                </a:cubicBezTo>
                <a:lnTo>
                  <a:pt x="12803" y="7378"/>
                </a:lnTo>
                <a:cubicBezTo>
                  <a:pt x="12702" y="7693"/>
                  <a:pt x="12614" y="8008"/>
                  <a:pt x="12513" y="8317"/>
                </a:cubicBezTo>
                <a:lnTo>
                  <a:pt x="12513" y="8317"/>
                </a:lnTo>
                <a:cubicBezTo>
                  <a:pt x="12368" y="8764"/>
                  <a:pt x="12109" y="9123"/>
                  <a:pt x="11713" y="9382"/>
                </a:cubicBezTo>
                <a:lnTo>
                  <a:pt x="11713" y="9382"/>
                </a:lnTo>
                <a:cubicBezTo>
                  <a:pt x="11694" y="9394"/>
                  <a:pt x="11675" y="9401"/>
                  <a:pt x="11656" y="9407"/>
                </a:cubicBezTo>
                <a:lnTo>
                  <a:pt x="11656" y="9407"/>
                </a:lnTo>
                <a:cubicBezTo>
                  <a:pt x="11656" y="9407"/>
                  <a:pt x="11656" y="9407"/>
                  <a:pt x="11656" y="9407"/>
                </a:cubicBezTo>
                <a:lnTo>
                  <a:pt x="11656" y="9407"/>
                </a:lnTo>
                <a:cubicBezTo>
                  <a:pt x="11650" y="9407"/>
                  <a:pt x="11637" y="9401"/>
                  <a:pt x="11612" y="9388"/>
                </a:cubicBezTo>
                <a:moveTo>
                  <a:pt x="11335" y="9092"/>
                </a:moveTo>
                <a:cubicBezTo>
                  <a:pt x="11341" y="8651"/>
                  <a:pt x="11341" y="8210"/>
                  <a:pt x="11341" y="7769"/>
                </a:cubicBezTo>
                <a:lnTo>
                  <a:pt x="11341" y="7769"/>
                </a:lnTo>
                <a:cubicBezTo>
                  <a:pt x="11341" y="7567"/>
                  <a:pt x="11335" y="7359"/>
                  <a:pt x="11353" y="7158"/>
                </a:cubicBezTo>
                <a:lnTo>
                  <a:pt x="11353" y="7158"/>
                </a:lnTo>
                <a:cubicBezTo>
                  <a:pt x="11379" y="6792"/>
                  <a:pt x="11473" y="6446"/>
                  <a:pt x="11681" y="6143"/>
                </a:cubicBezTo>
                <a:lnTo>
                  <a:pt x="11681" y="6143"/>
                </a:lnTo>
                <a:cubicBezTo>
                  <a:pt x="11757" y="6030"/>
                  <a:pt x="11845" y="5967"/>
                  <a:pt x="11983" y="5961"/>
                </a:cubicBezTo>
                <a:lnTo>
                  <a:pt x="11983" y="5961"/>
                </a:lnTo>
                <a:cubicBezTo>
                  <a:pt x="12204" y="5948"/>
                  <a:pt x="12425" y="5916"/>
                  <a:pt x="12645" y="5898"/>
                </a:cubicBezTo>
                <a:lnTo>
                  <a:pt x="12645" y="5898"/>
                </a:lnTo>
                <a:cubicBezTo>
                  <a:pt x="12695" y="5973"/>
                  <a:pt x="12639" y="6005"/>
                  <a:pt x="12614" y="6036"/>
                </a:cubicBezTo>
                <a:lnTo>
                  <a:pt x="12614" y="6036"/>
                </a:lnTo>
                <a:cubicBezTo>
                  <a:pt x="12248" y="6452"/>
                  <a:pt x="12078" y="6950"/>
                  <a:pt x="11983" y="7485"/>
                </a:cubicBezTo>
                <a:lnTo>
                  <a:pt x="11983" y="7485"/>
                </a:lnTo>
                <a:cubicBezTo>
                  <a:pt x="11933" y="7769"/>
                  <a:pt x="11895" y="8059"/>
                  <a:pt x="11845" y="8336"/>
                </a:cubicBezTo>
                <a:lnTo>
                  <a:pt x="11845" y="8336"/>
                </a:lnTo>
                <a:cubicBezTo>
                  <a:pt x="11757" y="8764"/>
                  <a:pt x="11587" y="9161"/>
                  <a:pt x="11360" y="9527"/>
                </a:cubicBezTo>
                <a:lnTo>
                  <a:pt x="11360" y="9527"/>
                </a:lnTo>
                <a:cubicBezTo>
                  <a:pt x="11341" y="9552"/>
                  <a:pt x="11316" y="9564"/>
                  <a:pt x="11272" y="9596"/>
                </a:cubicBezTo>
                <a:lnTo>
                  <a:pt x="11272" y="9596"/>
                </a:lnTo>
                <a:cubicBezTo>
                  <a:pt x="11297" y="9413"/>
                  <a:pt x="11328" y="9256"/>
                  <a:pt x="11335" y="9092"/>
                </a:cubicBezTo>
                <a:moveTo>
                  <a:pt x="10238" y="10415"/>
                </a:moveTo>
                <a:cubicBezTo>
                  <a:pt x="10503" y="9722"/>
                  <a:pt x="10560" y="8997"/>
                  <a:pt x="10522" y="8260"/>
                </a:cubicBezTo>
                <a:lnTo>
                  <a:pt x="10522" y="8260"/>
                </a:lnTo>
                <a:cubicBezTo>
                  <a:pt x="10503" y="7951"/>
                  <a:pt x="10490" y="7649"/>
                  <a:pt x="10490" y="7340"/>
                </a:cubicBezTo>
                <a:lnTo>
                  <a:pt x="10490" y="7340"/>
                </a:lnTo>
                <a:cubicBezTo>
                  <a:pt x="10497" y="6899"/>
                  <a:pt x="10667" y="6521"/>
                  <a:pt x="10950" y="6187"/>
                </a:cubicBezTo>
                <a:lnTo>
                  <a:pt x="10950" y="6187"/>
                </a:lnTo>
                <a:cubicBezTo>
                  <a:pt x="11001" y="6124"/>
                  <a:pt x="11064" y="6074"/>
                  <a:pt x="11152" y="6068"/>
                </a:cubicBezTo>
                <a:lnTo>
                  <a:pt x="11152" y="6068"/>
                </a:lnTo>
                <a:cubicBezTo>
                  <a:pt x="11284" y="6049"/>
                  <a:pt x="11416" y="6030"/>
                  <a:pt x="11574" y="6011"/>
                </a:cubicBezTo>
                <a:lnTo>
                  <a:pt x="11574" y="6011"/>
                </a:lnTo>
                <a:cubicBezTo>
                  <a:pt x="11561" y="6080"/>
                  <a:pt x="11561" y="6099"/>
                  <a:pt x="11555" y="6118"/>
                </a:cubicBezTo>
                <a:lnTo>
                  <a:pt x="11555" y="6118"/>
                </a:lnTo>
                <a:cubicBezTo>
                  <a:pt x="11278" y="6553"/>
                  <a:pt x="11209" y="7032"/>
                  <a:pt x="11215" y="7536"/>
                </a:cubicBezTo>
                <a:lnTo>
                  <a:pt x="11215" y="7536"/>
                </a:lnTo>
                <a:cubicBezTo>
                  <a:pt x="11221" y="7876"/>
                  <a:pt x="11227" y="8216"/>
                  <a:pt x="11234" y="8550"/>
                </a:cubicBezTo>
                <a:lnTo>
                  <a:pt x="11234" y="8550"/>
                </a:lnTo>
                <a:cubicBezTo>
                  <a:pt x="11234" y="8915"/>
                  <a:pt x="11215" y="9274"/>
                  <a:pt x="11120" y="9621"/>
                </a:cubicBezTo>
                <a:lnTo>
                  <a:pt x="11120" y="9621"/>
                </a:lnTo>
                <a:cubicBezTo>
                  <a:pt x="11076" y="9797"/>
                  <a:pt x="10994" y="9942"/>
                  <a:pt x="10843" y="10056"/>
                </a:cubicBezTo>
                <a:lnTo>
                  <a:pt x="10843" y="10056"/>
                </a:lnTo>
                <a:cubicBezTo>
                  <a:pt x="10673" y="10188"/>
                  <a:pt x="10522" y="10339"/>
                  <a:pt x="10358" y="10478"/>
                </a:cubicBezTo>
                <a:lnTo>
                  <a:pt x="10358" y="10478"/>
                </a:lnTo>
                <a:cubicBezTo>
                  <a:pt x="10320" y="10516"/>
                  <a:pt x="10282" y="10541"/>
                  <a:pt x="10201" y="10598"/>
                </a:cubicBezTo>
                <a:lnTo>
                  <a:pt x="10201" y="10598"/>
                </a:lnTo>
                <a:cubicBezTo>
                  <a:pt x="10219" y="10503"/>
                  <a:pt x="10219" y="10459"/>
                  <a:pt x="10238" y="10415"/>
                </a:cubicBezTo>
                <a:moveTo>
                  <a:pt x="8481" y="12355"/>
                </a:moveTo>
                <a:cubicBezTo>
                  <a:pt x="8670" y="11713"/>
                  <a:pt x="8695" y="11039"/>
                  <a:pt x="8751" y="10377"/>
                </a:cubicBezTo>
                <a:lnTo>
                  <a:pt x="8751" y="10377"/>
                </a:lnTo>
                <a:cubicBezTo>
                  <a:pt x="8783" y="9905"/>
                  <a:pt x="8814" y="9432"/>
                  <a:pt x="8890" y="8966"/>
                </a:cubicBezTo>
                <a:lnTo>
                  <a:pt x="8890" y="8966"/>
                </a:lnTo>
                <a:cubicBezTo>
                  <a:pt x="9054" y="7958"/>
                  <a:pt x="9507" y="7101"/>
                  <a:pt x="10219" y="6370"/>
                </a:cubicBezTo>
                <a:lnTo>
                  <a:pt x="10219" y="6370"/>
                </a:lnTo>
                <a:cubicBezTo>
                  <a:pt x="10371" y="6213"/>
                  <a:pt x="10541" y="6124"/>
                  <a:pt x="10761" y="6150"/>
                </a:cubicBezTo>
                <a:lnTo>
                  <a:pt x="10761" y="6150"/>
                </a:lnTo>
                <a:cubicBezTo>
                  <a:pt x="10799" y="6206"/>
                  <a:pt x="10755" y="6244"/>
                  <a:pt x="10723" y="6282"/>
                </a:cubicBezTo>
                <a:lnTo>
                  <a:pt x="10723" y="6282"/>
                </a:lnTo>
                <a:cubicBezTo>
                  <a:pt x="10459" y="6647"/>
                  <a:pt x="10352" y="7057"/>
                  <a:pt x="10364" y="7498"/>
                </a:cubicBezTo>
                <a:lnTo>
                  <a:pt x="10364" y="7498"/>
                </a:lnTo>
                <a:cubicBezTo>
                  <a:pt x="10371" y="7737"/>
                  <a:pt x="10377" y="7970"/>
                  <a:pt x="10390" y="8210"/>
                </a:cubicBezTo>
                <a:lnTo>
                  <a:pt x="10390" y="8210"/>
                </a:lnTo>
                <a:cubicBezTo>
                  <a:pt x="10421" y="8701"/>
                  <a:pt x="10408" y="9193"/>
                  <a:pt x="10314" y="9684"/>
                </a:cubicBezTo>
                <a:lnTo>
                  <a:pt x="10314" y="9684"/>
                </a:lnTo>
                <a:cubicBezTo>
                  <a:pt x="10238" y="10081"/>
                  <a:pt x="10106" y="10459"/>
                  <a:pt x="9930" y="10818"/>
                </a:cubicBezTo>
                <a:lnTo>
                  <a:pt x="9930" y="10818"/>
                </a:lnTo>
                <a:cubicBezTo>
                  <a:pt x="9885" y="10900"/>
                  <a:pt x="9835" y="10982"/>
                  <a:pt x="9766" y="11045"/>
                </a:cubicBezTo>
                <a:lnTo>
                  <a:pt x="9766" y="11045"/>
                </a:lnTo>
                <a:cubicBezTo>
                  <a:pt x="9337" y="11473"/>
                  <a:pt x="8940" y="11933"/>
                  <a:pt x="8562" y="12406"/>
                </a:cubicBezTo>
                <a:lnTo>
                  <a:pt x="8562" y="12406"/>
                </a:lnTo>
                <a:cubicBezTo>
                  <a:pt x="8550" y="12425"/>
                  <a:pt x="8531" y="12437"/>
                  <a:pt x="8481" y="12481"/>
                </a:cubicBezTo>
                <a:lnTo>
                  <a:pt x="8481" y="12481"/>
                </a:lnTo>
                <a:cubicBezTo>
                  <a:pt x="8481" y="12412"/>
                  <a:pt x="8474" y="12381"/>
                  <a:pt x="8481" y="12355"/>
                </a:cubicBezTo>
                <a:moveTo>
                  <a:pt x="7391" y="14000"/>
                </a:moveTo>
                <a:cubicBezTo>
                  <a:pt x="7479" y="13363"/>
                  <a:pt x="7441" y="12727"/>
                  <a:pt x="7353" y="12091"/>
                </a:cubicBezTo>
                <a:lnTo>
                  <a:pt x="7353" y="12091"/>
                </a:lnTo>
                <a:cubicBezTo>
                  <a:pt x="7302" y="11706"/>
                  <a:pt x="7265" y="11316"/>
                  <a:pt x="7220" y="10925"/>
                </a:cubicBezTo>
                <a:lnTo>
                  <a:pt x="7220" y="10925"/>
                </a:lnTo>
                <a:cubicBezTo>
                  <a:pt x="7157" y="10339"/>
                  <a:pt x="7189" y="9753"/>
                  <a:pt x="7309" y="9180"/>
                </a:cubicBezTo>
                <a:lnTo>
                  <a:pt x="7309" y="9180"/>
                </a:lnTo>
                <a:cubicBezTo>
                  <a:pt x="7454" y="8518"/>
                  <a:pt x="7706" y="7901"/>
                  <a:pt x="8077" y="7340"/>
                </a:cubicBezTo>
                <a:lnTo>
                  <a:pt x="8077" y="7340"/>
                </a:lnTo>
                <a:cubicBezTo>
                  <a:pt x="8487" y="6723"/>
                  <a:pt x="8361" y="6830"/>
                  <a:pt x="9029" y="6572"/>
                </a:cubicBezTo>
                <a:lnTo>
                  <a:pt x="9029" y="6572"/>
                </a:lnTo>
                <a:cubicBezTo>
                  <a:pt x="9312" y="6458"/>
                  <a:pt x="9615" y="6389"/>
                  <a:pt x="9911" y="6301"/>
                </a:cubicBezTo>
                <a:lnTo>
                  <a:pt x="9911" y="6301"/>
                </a:lnTo>
                <a:cubicBezTo>
                  <a:pt x="9955" y="6288"/>
                  <a:pt x="10005" y="6288"/>
                  <a:pt x="10056" y="6282"/>
                </a:cubicBezTo>
                <a:lnTo>
                  <a:pt x="10056" y="6282"/>
                </a:lnTo>
                <a:cubicBezTo>
                  <a:pt x="10074" y="6389"/>
                  <a:pt x="9999" y="6420"/>
                  <a:pt x="9955" y="6471"/>
                </a:cubicBezTo>
                <a:lnTo>
                  <a:pt x="9955" y="6471"/>
                </a:lnTo>
                <a:cubicBezTo>
                  <a:pt x="9703" y="6761"/>
                  <a:pt x="9476" y="7063"/>
                  <a:pt x="9293" y="7397"/>
                </a:cubicBezTo>
                <a:lnTo>
                  <a:pt x="9293" y="7397"/>
                </a:lnTo>
                <a:cubicBezTo>
                  <a:pt x="9010" y="7939"/>
                  <a:pt x="8802" y="8512"/>
                  <a:pt x="8739" y="9123"/>
                </a:cubicBezTo>
                <a:lnTo>
                  <a:pt x="8739" y="9123"/>
                </a:lnTo>
                <a:cubicBezTo>
                  <a:pt x="8676" y="9779"/>
                  <a:pt x="8613" y="10434"/>
                  <a:pt x="8575" y="11089"/>
                </a:cubicBezTo>
                <a:lnTo>
                  <a:pt x="8575" y="11089"/>
                </a:lnTo>
                <a:cubicBezTo>
                  <a:pt x="8525" y="11851"/>
                  <a:pt x="8323" y="12570"/>
                  <a:pt x="7958" y="13237"/>
                </a:cubicBezTo>
                <a:lnTo>
                  <a:pt x="7958" y="13237"/>
                </a:lnTo>
                <a:cubicBezTo>
                  <a:pt x="7806" y="13527"/>
                  <a:pt x="7611" y="13792"/>
                  <a:pt x="7435" y="14069"/>
                </a:cubicBezTo>
                <a:lnTo>
                  <a:pt x="7435" y="14069"/>
                </a:lnTo>
                <a:cubicBezTo>
                  <a:pt x="7435" y="14075"/>
                  <a:pt x="7416" y="14075"/>
                  <a:pt x="7397" y="14075"/>
                </a:cubicBezTo>
                <a:lnTo>
                  <a:pt x="7397" y="14075"/>
                </a:lnTo>
                <a:cubicBezTo>
                  <a:pt x="7397" y="14050"/>
                  <a:pt x="7384" y="14025"/>
                  <a:pt x="7391" y="14000"/>
                </a:cubicBezTo>
                <a:moveTo>
                  <a:pt x="17232" y="6540"/>
                </a:moveTo>
                <a:cubicBezTo>
                  <a:pt x="17288" y="6483"/>
                  <a:pt x="17339" y="6420"/>
                  <a:pt x="17446" y="6301"/>
                </a:cubicBezTo>
                <a:lnTo>
                  <a:pt x="17446" y="6301"/>
                </a:lnTo>
                <a:cubicBezTo>
                  <a:pt x="17452" y="6502"/>
                  <a:pt x="17465" y="6622"/>
                  <a:pt x="17458" y="6742"/>
                </a:cubicBezTo>
                <a:lnTo>
                  <a:pt x="17458" y="6742"/>
                </a:lnTo>
                <a:cubicBezTo>
                  <a:pt x="17452" y="6799"/>
                  <a:pt x="17414" y="6855"/>
                  <a:pt x="17377" y="6906"/>
                </a:cubicBezTo>
                <a:lnTo>
                  <a:pt x="17377" y="6906"/>
                </a:lnTo>
                <a:cubicBezTo>
                  <a:pt x="16621" y="7775"/>
                  <a:pt x="15707" y="8317"/>
                  <a:pt x="14510" y="8254"/>
                </a:cubicBezTo>
                <a:lnTo>
                  <a:pt x="14510" y="8254"/>
                </a:lnTo>
                <a:cubicBezTo>
                  <a:pt x="14397" y="8248"/>
                  <a:pt x="14283" y="8241"/>
                  <a:pt x="14170" y="8229"/>
                </a:cubicBezTo>
                <a:lnTo>
                  <a:pt x="14170" y="8229"/>
                </a:lnTo>
                <a:cubicBezTo>
                  <a:pt x="14151" y="8229"/>
                  <a:pt x="14138" y="8216"/>
                  <a:pt x="14100" y="8197"/>
                </a:cubicBezTo>
                <a:lnTo>
                  <a:pt x="14100" y="8197"/>
                </a:lnTo>
                <a:cubicBezTo>
                  <a:pt x="14132" y="8166"/>
                  <a:pt x="14151" y="8134"/>
                  <a:pt x="14182" y="8115"/>
                </a:cubicBezTo>
                <a:lnTo>
                  <a:pt x="14182" y="8115"/>
                </a:lnTo>
                <a:cubicBezTo>
                  <a:pt x="14233" y="8077"/>
                  <a:pt x="14289" y="8052"/>
                  <a:pt x="14333" y="8014"/>
                </a:cubicBezTo>
                <a:lnTo>
                  <a:pt x="14333" y="8014"/>
                </a:lnTo>
                <a:cubicBezTo>
                  <a:pt x="14592" y="7813"/>
                  <a:pt x="14863" y="7655"/>
                  <a:pt x="15203" y="7674"/>
                </a:cubicBezTo>
                <a:lnTo>
                  <a:pt x="15203" y="7674"/>
                </a:lnTo>
                <a:cubicBezTo>
                  <a:pt x="16003" y="7523"/>
                  <a:pt x="16690" y="7158"/>
                  <a:pt x="17232" y="6540"/>
                </a:cubicBezTo>
                <a:moveTo>
                  <a:pt x="16671" y="7725"/>
                </a:moveTo>
                <a:cubicBezTo>
                  <a:pt x="16898" y="7561"/>
                  <a:pt x="17099" y="7347"/>
                  <a:pt x="17314" y="7158"/>
                </a:cubicBezTo>
                <a:lnTo>
                  <a:pt x="17314" y="7158"/>
                </a:lnTo>
                <a:cubicBezTo>
                  <a:pt x="17364" y="7114"/>
                  <a:pt x="17414" y="7063"/>
                  <a:pt x="17490" y="7000"/>
                </a:cubicBezTo>
                <a:lnTo>
                  <a:pt x="17490" y="7000"/>
                </a:lnTo>
                <a:cubicBezTo>
                  <a:pt x="17521" y="7120"/>
                  <a:pt x="17566" y="7214"/>
                  <a:pt x="17572" y="7309"/>
                </a:cubicBezTo>
                <a:lnTo>
                  <a:pt x="17572" y="7309"/>
                </a:lnTo>
                <a:cubicBezTo>
                  <a:pt x="17578" y="7378"/>
                  <a:pt x="17547" y="7454"/>
                  <a:pt x="17509" y="7510"/>
                </a:cubicBezTo>
                <a:lnTo>
                  <a:pt x="17509" y="7510"/>
                </a:lnTo>
                <a:cubicBezTo>
                  <a:pt x="17326" y="7800"/>
                  <a:pt x="17093" y="8046"/>
                  <a:pt x="16803" y="8229"/>
                </a:cubicBezTo>
                <a:lnTo>
                  <a:pt x="16803" y="8229"/>
                </a:lnTo>
                <a:cubicBezTo>
                  <a:pt x="16161" y="8644"/>
                  <a:pt x="15461" y="8846"/>
                  <a:pt x="14699" y="8796"/>
                </a:cubicBezTo>
                <a:lnTo>
                  <a:pt x="14699" y="8796"/>
                </a:lnTo>
                <a:cubicBezTo>
                  <a:pt x="14485" y="8783"/>
                  <a:pt x="14270" y="8752"/>
                  <a:pt x="14056" y="8733"/>
                </a:cubicBezTo>
                <a:lnTo>
                  <a:pt x="14056" y="8733"/>
                </a:lnTo>
                <a:cubicBezTo>
                  <a:pt x="13811" y="8720"/>
                  <a:pt x="13571" y="8707"/>
                  <a:pt x="13294" y="8695"/>
                </a:cubicBezTo>
                <a:lnTo>
                  <a:pt x="13294" y="8695"/>
                </a:lnTo>
                <a:cubicBezTo>
                  <a:pt x="13514" y="8518"/>
                  <a:pt x="13710" y="8361"/>
                  <a:pt x="13981" y="8367"/>
                </a:cubicBezTo>
                <a:lnTo>
                  <a:pt x="13981" y="8367"/>
                </a:lnTo>
                <a:cubicBezTo>
                  <a:pt x="14157" y="8374"/>
                  <a:pt x="14333" y="8374"/>
                  <a:pt x="14504" y="8380"/>
                </a:cubicBezTo>
                <a:lnTo>
                  <a:pt x="14504" y="8380"/>
                </a:lnTo>
                <a:cubicBezTo>
                  <a:pt x="14579" y="8386"/>
                  <a:pt x="14649" y="8386"/>
                  <a:pt x="14718" y="8386"/>
                </a:cubicBezTo>
                <a:lnTo>
                  <a:pt x="14718" y="8386"/>
                </a:lnTo>
                <a:cubicBezTo>
                  <a:pt x="15436" y="8386"/>
                  <a:pt x="16085" y="8159"/>
                  <a:pt x="16671" y="7725"/>
                </a:cubicBezTo>
                <a:moveTo>
                  <a:pt x="6635" y="15329"/>
                </a:moveTo>
                <a:cubicBezTo>
                  <a:pt x="6628" y="14699"/>
                  <a:pt x="6559" y="14075"/>
                  <a:pt x="6420" y="13464"/>
                </a:cubicBezTo>
                <a:lnTo>
                  <a:pt x="6420" y="13464"/>
                </a:lnTo>
                <a:cubicBezTo>
                  <a:pt x="6332" y="13105"/>
                  <a:pt x="6257" y="12740"/>
                  <a:pt x="6181" y="12381"/>
                </a:cubicBezTo>
                <a:lnTo>
                  <a:pt x="6181" y="12381"/>
                </a:lnTo>
                <a:cubicBezTo>
                  <a:pt x="5923" y="11177"/>
                  <a:pt x="6061" y="10005"/>
                  <a:pt x="6452" y="8859"/>
                </a:cubicBezTo>
                <a:lnTo>
                  <a:pt x="6452" y="8859"/>
                </a:lnTo>
                <a:cubicBezTo>
                  <a:pt x="6458" y="8840"/>
                  <a:pt x="6464" y="8821"/>
                  <a:pt x="6471" y="8796"/>
                </a:cubicBezTo>
                <a:lnTo>
                  <a:pt x="6471" y="8796"/>
                </a:lnTo>
                <a:cubicBezTo>
                  <a:pt x="6609" y="8241"/>
                  <a:pt x="6950" y="7832"/>
                  <a:pt x="7384" y="7485"/>
                </a:cubicBezTo>
                <a:lnTo>
                  <a:pt x="7384" y="7485"/>
                </a:lnTo>
                <a:cubicBezTo>
                  <a:pt x="7605" y="7309"/>
                  <a:pt x="7819" y="7139"/>
                  <a:pt x="8121" y="7013"/>
                </a:cubicBezTo>
                <a:lnTo>
                  <a:pt x="8121" y="7013"/>
                </a:lnTo>
                <a:cubicBezTo>
                  <a:pt x="8058" y="7126"/>
                  <a:pt x="8014" y="7208"/>
                  <a:pt x="7970" y="7277"/>
                </a:cubicBezTo>
                <a:lnTo>
                  <a:pt x="7970" y="7277"/>
                </a:lnTo>
                <a:cubicBezTo>
                  <a:pt x="7592" y="7857"/>
                  <a:pt x="7334" y="8481"/>
                  <a:pt x="7189" y="9148"/>
                </a:cubicBezTo>
                <a:lnTo>
                  <a:pt x="7189" y="9148"/>
                </a:lnTo>
                <a:cubicBezTo>
                  <a:pt x="7063" y="9734"/>
                  <a:pt x="7038" y="10327"/>
                  <a:pt x="7094" y="10925"/>
                </a:cubicBezTo>
                <a:lnTo>
                  <a:pt x="7094" y="10925"/>
                </a:lnTo>
                <a:cubicBezTo>
                  <a:pt x="7139" y="11347"/>
                  <a:pt x="7189" y="11763"/>
                  <a:pt x="7239" y="12179"/>
                </a:cubicBezTo>
                <a:lnTo>
                  <a:pt x="7239" y="12179"/>
                </a:lnTo>
                <a:cubicBezTo>
                  <a:pt x="7309" y="12721"/>
                  <a:pt x="7353" y="13263"/>
                  <a:pt x="7283" y="13811"/>
                </a:cubicBezTo>
                <a:lnTo>
                  <a:pt x="7283" y="13811"/>
                </a:lnTo>
                <a:cubicBezTo>
                  <a:pt x="7227" y="14252"/>
                  <a:pt x="7151" y="14686"/>
                  <a:pt x="6943" y="15083"/>
                </a:cubicBezTo>
                <a:lnTo>
                  <a:pt x="6943" y="15083"/>
                </a:lnTo>
                <a:cubicBezTo>
                  <a:pt x="6887" y="15190"/>
                  <a:pt x="6842" y="15310"/>
                  <a:pt x="6792" y="15424"/>
                </a:cubicBezTo>
                <a:lnTo>
                  <a:pt x="6792" y="15424"/>
                </a:lnTo>
                <a:cubicBezTo>
                  <a:pt x="6754" y="15493"/>
                  <a:pt x="6710" y="15562"/>
                  <a:pt x="6647" y="15682"/>
                </a:cubicBezTo>
                <a:lnTo>
                  <a:pt x="6647" y="15682"/>
                </a:lnTo>
                <a:cubicBezTo>
                  <a:pt x="6641" y="15524"/>
                  <a:pt x="6635" y="15430"/>
                  <a:pt x="6635" y="15329"/>
                </a:cubicBezTo>
                <a:moveTo>
                  <a:pt x="16387" y="8600"/>
                </a:moveTo>
                <a:cubicBezTo>
                  <a:pt x="16828" y="8405"/>
                  <a:pt x="17206" y="8128"/>
                  <a:pt x="17496" y="7737"/>
                </a:cubicBezTo>
                <a:lnTo>
                  <a:pt x="17496" y="7737"/>
                </a:lnTo>
                <a:cubicBezTo>
                  <a:pt x="17528" y="7693"/>
                  <a:pt x="17572" y="7649"/>
                  <a:pt x="17616" y="7599"/>
                </a:cubicBezTo>
                <a:lnTo>
                  <a:pt x="17616" y="7599"/>
                </a:lnTo>
                <a:cubicBezTo>
                  <a:pt x="17647" y="7636"/>
                  <a:pt x="17673" y="7655"/>
                  <a:pt x="17679" y="7681"/>
                </a:cubicBezTo>
                <a:lnTo>
                  <a:pt x="17679" y="7681"/>
                </a:lnTo>
                <a:cubicBezTo>
                  <a:pt x="17698" y="7756"/>
                  <a:pt x="17717" y="7838"/>
                  <a:pt x="17736" y="7920"/>
                </a:cubicBezTo>
                <a:lnTo>
                  <a:pt x="17736" y="7920"/>
                </a:lnTo>
                <a:cubicBezTo>
                  <a:pt x="17811" y="8348"/>
                  <a:pt x="17704" y="8701"/>
                  <a:pt x="17351" y="8985"/>
                </a:cubicBezTo>
                <a:lnTo>
                  <a:pt x="17351" y="8985"/>
                </a:lnTo>
                <a:cubicBezTo>
                  <a:pt x="16841" y="9382"/>
                  <a:pt x="16299" y="9709"/>
                  <a:pt x="15707" y="9961"/>
                </a:cubicBezTo>
                <a:lnTo>
                  <a:pt x="15707" y="9961"/>
                </a:lnTo>
                <a:cubicBezTo>
                  <a:pt x="15216" y="10169"/>
                  <a:pt x="14705" y="10333"/>
                  <a:pt x="14170" y="10402"/>
                </a:cubicBezTo>
                <a:lnTo>
                  <a:pt x="14170" y="10402"/>
                </a:lnTo>
                <a:cubicBezTo>
                  <a:pt x="13811" y="10446"/>
                  <a:pt x="13458" y="10440"/>
                  <a:pt x="13099" y="10383"/>
                </a:cubicBezTo>
                <a:lnTo>
                  <a:pt x="13099" y="10383"/>
                </a:lnTo>
                <a:cubicBezTo>
                  <a:pt x="12790" y="10339"/>
                  <a:pt x="12488" y="10301"/>
                  <a:pt x="12179" y="10270"/>
                </a:cubicBezTo>
                <a:lnTo>
                  <a:pt x="12179" y="10270"/>
                </a:lnTo>
                <a:cubicBezTo>
                  <a:pt x="11794" y="10226"/>
                  <a:pt x="11423" y="10270"/>
                  <a:pt x="11051" y="10383"/>
                </a:cubicBezTo>
                <a:lnTo>
                  <a:pt x="11051" y="10383"/>
                </a:lnTo>
                <a:cubicBezTo>
                  <a:pt x="11013" y="10396"/>
                  <a:pt x="10975" y="10402"/>
                  <a:pt x="10931" y="10409"/>
                </a:cubicBezTo>
                <a:lnTo>
                  <a:pt x="10931" y="10409"/>
                </a:lnTo>
                <a:cubicBezTo>
                  <a:pt x="10925" y="10409"/>
                  <a:pt x="10919" y="10396"/>
                  <a:pt x="10894" y="10377"/>
                </a:cubicBezTo>
                <a:lnTo>
                  <a:pt x="10894" y="10377"/>
                </a:lnTo>
                <a:cubicBezTo>
                  <a:pt x="10938" y="10333"/>
                  <a:pt x="10975" y="10289"/>
                  <a:pt x="11013" y="10257"/>
                </a:cubicBezTo>
                <a:lnTo>
                  <a:pt x="11013" y="10257"/>
                </a:lnTo>
                <a:cubicBezTo>
                  <a:pt x="11561" y="9785"/>
                  <a:pt x="12160" y="9382"/>
                  <a:pt x="12765" y="8991"/>
                </a:cubicBezTo>
                <a:lnTo>
                  <a:pt x="12765" y="8991"/>
                </a:lnTo>
                <a:cubicBezTo>
                  <a:pt x="12891" y="8909"/>
                  <a:pt x="13029" y="8884"/>
                  <a:pt x="13174" y="8859"/>
                </a:cubicBezTo>
                <a:lnTo>
                  <a:pt x="13174" y="8859"/>
                </a:lnTo>
                <a:cubicBezTo>
                  <a:pt x="13565" y="8802"/>
                  <a:pt x="13955" y="8840"/>
                  <a:pt x="14340" y="8896"/>
                </a:cubicBezTo>
                <a:lnTo>
                  <a:pt x="14340" y="8896"/>
                </a:lnTo>
                <a:cubicBezTo>
                  <a:pt x="14523" y="8915"/>
                  <a:pt x="14699" y="8928"/>
                  <a:pt x="14875" y="8928"/>
                </a:cubicBezTo>
                <a:lnTo>
                  <a:pt x="14875" y="8928"/>
                </a:lnTo>
                <a:cubicBezTo>
                  <a:pt x="15398" y="8928"/>
                  <a:pt x="15902" y="8827"/>
                  <a:pt x="16387" y="8600"/>
                </a:cubicBezTo>
                <a:close/>
                <a:moveTo>
                  <a:pt x="6338" y="16369"/>
                </a:moveTo>
                <a:cubicBezTo>
                  <a:pt x="6288" y="15720"/>
                  <a:pt x="6093" y="15102"/>
                  <a:pt x="5891" y="14485"/>
                </a:cubicBezTo>
                <a:lnTo>
                  <a:pt x="5891" y="14485"/>
                </a:lnTo>
                <a:cubicBezTo>
                  <a:pt x="5778" y="14151"/>
                  <a:pt x="5671" y="13817"/>
                  <a:pt x="5582" y="13483"/>
                </a:cubicBezTo>
                <a:lnTo>
                  <a:pt x="5582" y="13483"/>
                </a:lnTo>
                <a:cubicBezTo>
                  <a:pt x="5419" y="12903"/>
                  <a:pt x="5393" y="12311"/>
                  <a:pt x="5456" y="11713"/>
                </a:cubicBezTo>
                <a:lnTo>
                  <a:pt x="5456" y="11713"/>
                </a:lnTo>
                <a:cubicBezTo>
                  <a:pt x="5532" y="11032"/>
                  <a:pt x="5677" y="10371"/>
                  <a:pt x="5885" y="9722"/>
                </a:cubicBezTo>
                <a:lnTo>
                  <a:pt x="5885" y="9722"/>
                </a:lnTo>
                <a:cubicBezTo>
                  <a:pt x="5967" y="9470"/>
                  <a:pt x="6061" y="9224"/>
                  <a:pt x="6250" y="9022"/>
                </a:cubicBezTo>
                <a:lnTo>
                  <a:pt x="6250" y="9022"/>
                </a:lnTo>
                <a:cubicBezTo>
                  <a:pt x="6200" y="9249"/>
                  <a:pt x="6143" y="9476"/>
                  <a:pt x="6086" y="9709"/>
                </a:cubicBezTo>
                <a:lnTo>
                  <a:pt x="6086" y="9709"/>
                </a:lnTo>
                <a:cubicBezTo>
                  <a:pt x="5960" y="10270"/>
                  <a:pt x="5891" y="10843"/>
                  <a:pt x="5935" y="11423"/>
                </a:cubicBezTo>
                <a:lnTo>
                  <a:pt x="5935" y="11423"/>
                </a:lnTo>
                <a:cubicBezTo>
                  <a:pt x="5960" y="11788"/>
                  <a:pt x="6017" y="12154"/>
                  <a:pt x="6080" y="12519"/>
                </a:cubicBezTo>
                <a:lnTo>
                  <a:pt x="6080" y="12519"/>
                </a:lnTo>
                <a:cubicBezTo>
                  <a:pt x="6137" y="12840"/>
                  <a:pt x="6219" y="13162"/>
                  <a:pt x="6294" y="13483"/>
                </a:cubicBezTo>
                <a:lnTo>
                  <a:pt x="6294" y="13483"/>
                </a:lnTo>
                <a:cubicBezTo>
                  <a:pt x="6496" y="14352"/>
                  <a:pt x="6534" y="15228"/>
                  <a:pt x="6490" y="16117"/>
                </a:cubicBezTo>
                <a:lnTo>
                  <a:pt x="6490" y="16117"/>
                </a:lnTo>
                <a:cubicBezTo>
                  <a:pt x="6483" y="16230"/>
                  <a:pt x="6464" y="16337"/>
                  <a:pt x="6395" y="16450"/>
                </a:cubicBezTo>
                <a:lnTo>
                  <a:pt x="6395" y="16450"/>
                </a:lnTo>
                <a:cubicBezTo>
                  <a:pt x="6370" y="16413"/>
                  <a:pt x="6338" y="16394"/>
                  <a:pt x="6338" y="16369"/>
                </a:cubicBezTo>
                <a:moveTo>
                  <a:pt x="14762" y="10415"/>
                </a:moveTo>
                <a:cubicBezTo>
                  <a:pt x="15606" y="10201"/>
                  <a:pt x="16381" y="9829"/>
                  <a:pt x="17099" y="9331"/>
                </a:cubicBezTo>
                <a:lnTo>
                  <a:pt x="17099" y="9331"/>
                </a:lnTo>
                <a:cubicBezTo>
                  <a:pt x="17175" y="9281"/>
                  <a:pt x="17251" y="9224"/>
                  <a:pt x="17326" y="9174"/>
                </a:cubicBezTo>
                <a:lnTo>
                  <a:pt x="17326" y="9174"/>
                </a:lnTo>
                <a:cubicBezTo>
                  <a:pt x="17112" y="9533"/>
                  <a:pt x="16287" y="10314"/>
                  <a:pt x="15965" y="10497"/>
                </a:cubicBezTo>
                <a:lnTo>
                  <a:pt x="15965" y="10497"/>
                </a:lnTo>
                <a:cubicBezTo>
                  <a:pt x="15260" y="10900"/>
                  <a:pt x="14510" y="11165"/>
                  <a:pt x="13685" y="11152"/>
                </a:cubicBezTo>
                <a:lnTo>
                  <a:pt x="13685" y="11152"/>
                </a:lnTo>
                <a:cubicBezTo>
                  <a:pt x="13199" y="11146"/>
                  <a:pt x="12714" y="11133"/>
                  <a:pt x="12235" y="11120"/>
                </a:cubicBezTo>
                <a:lnTo>
                  <a:pt x="12235" y="11120"/>
                </a:lnTo>
                <a:cubicBezTo>
                  <a:pt x="12046" y="11120"/>
                  <a:pt x="11864" y="11114"/>
                  <a:pt x="11675" y="11114"/>
                </a:cubicBezTo>
                <a:lnTo>
                  <a:pt x="11675" y="11114"/>
                </a:lnTo>
                <a:cubicBezTo>
                  <a:pt x="11038" y="11114"/>
                  <a:pt x="10434" y="11259"/>
                  <a:pt x="9854" y="11517"/>
                </a:cubicBezTo>
                <a:lnTo>
                  <a:pt x="9854" y="11517"/>
                </a:lnTo>
                <a:cubicBezTo>
                  <a:pt x="9797" y="11543"/>
                  <a:pt x="9747" y="11574"/>
                  <a:pt x="9696" y="11593"/>
                </a:cubicBezTo>
                <a:lnTo>
                  <a:pt x="9696" y="11593"/>
                </a:lnTo>
                <a:cubicBezTo>
                  <a:pt x="9640" y="11536"/>
                  <a:pt x="9684" y="11511"/>
                  <a:pt x="9709" y="11492"/>
                </a:cubicBezTo>
                <a:lnTo>
                  <a:pt x="9709" y="11492"/>
                </a:lnTo>
                <a:cubicBezTo>
                  <a:pt x="9898" y="11297"/>
                  <a:pt x="10087" y="11108"/>
                  <a:pt x="10276" y="10925"/>
                </a:cubicBezTo>
                <a:lnTo>
                  <a:pt x="10276" y="10925"/>
                </a:lnTo>
                <a:cubicBezTo>
                  <a:pt x="10333" y="10868"/>
                  <a:pt x="10402" y="10818"/>
                  <a:pt x="10471" y="10774"/>
                </a:cubicBezTo>
                <a:lnTo>
                  <a:pt x="10471" y="10774"/>
                </a:lnTo>
                <a:cubicBezTo>
                  <a:pt x="10975" y="10490"/>
                  <a:pt x="11517" y="10339"/>
                  <a:pt x="12097" y="10390"/>
                </a:cubicBezTo>
                <a:lnTo>
                  <a:pt x="12097" y="10390"/>
                </a:lnTo>
                <a:cubicBezTo>
                  <a:pt x="12418" y="10415"/>
                  <a:pt x="12733" y="10446"/>
                  <a:pt x="13048" y="10503"/>
                </a:cubicBezTo>
                <a:lnTo>
                  <a:pt x="13048" y="10503"/>
                </a:lnTo>
                <a:cubicBezTo>
                  <a:pt x="13262" y="10541"/>
                  <a:pt x="13477" y="10553"/>
                  <a:pt x="13685" y="10553"/>
                </a:cubicBezTo>
                <a:lnTo>
                  <a:pt x="13685" y="10553"/>
                </a:lnTo>
                <a:cubicBezTo>
                  <a:pt x="14050" y="10553"/>
                  <a:pt x="14403" y="10503"/>
                  <a:pt x="14762" y="10415"/>
                </a:cubicBezTo>
                <a:close/>
                <a:moveTo>
                  <a:pt x="15713" y="10774"/>
                </a:moveTo>
                <a:cubicBezTo>
                  <a:pt x="15764" y="10749"/>
                  <a:pt x="15820" y="10730"/>
                  <a:pt x="15934" y="10686"/>
                </a:cubicBezTo>
                <a:lnTo>
                  <a:pt x="15934" y="10686"/>
                </a:lnTo>
                <a:cubicBezTo>
                  <a:pt x="15795" y="10938"/>
                  <a:pt x="15701" y="11133"/>
                  <a:pt x="15581" y="11309"/>
                </a:cubicBezTo>
                <a:lnTo>
                  <a:pt x="15581" y="11309"/>
                </a:lnTo>
                <a:cubicBezTo>
                  <a:pt x="15493" y="11442"/>
                  <a:pt x="15373" y="11561"/>
                  <a:pt x="15253" y="11669"/>
                </a:cubicBezTo>
                <a:lnTo>
                  <a:pt x="15253" y="11669"/>
                </a:lnTo>
                <a:cubicBezTo>
                  <a:pt x="14901" y="11977"/>
                  <a:pt x="14497" y="12204"/>
                  <a:pt x="14069" y="12387"/>
                </a:cubicBezTo>
                <a:lnTo>
                  <a:pt x="14069" y="12387"/>
                </a:lnTo>
                <a:cubicBezTo>
                  <a:pt x="13628" y="12570"/>
                  <a:pt x="13174" y="12689"/>
                  <a:pt x="12708" y="12771"/>
                </a:cubicBezTo>
                <a:lnTo>
                  <a:pt x="12708" y="12771"/>
                </a:lnTo>
                <a:cubicBezTo>
                  <a:pt x="12343" y="12834"/>
                  <a:pt x="11977" y="12891"/>
                  <a:pt x="11612" y="12941"/>
                </a:cubicBezTo>
                <a:lnTo>
                  <a:pt x="11612" y="12941"/>
                </a:lnTo>
                <a:cubicBezTo>
                  <a:pt x="10843" y="13048"/>
                  <a:pt x="10100" y="13256"/>
                  <a:pt x="9381" y="13533"/>
                </a:cubicBezTo>
                <a:lnTo>
                  <a:pt x="9381" y="13533"/>
                </a:lnTo>
                <a:cubicBezTo>
                  <a:pt x="8720" y="13792"/>
                  <a:pt x="8121" y="14138"/>
                  <a:pt x="7586" y="14605"/>
                </a:cubicBezTo>
                <a:lnTo>
                  <a:pt x="7586" y="14605"/>
                </a:lnTo>
                <a:cubicBezTo>
                  <a:pt x="7554" y="14630"/>
                  <a:pt x="7523" y="14655"/>
                  <a:pt x="7491" y="14674"/>
                </a:cubicBezTo>
                <a:lnTo>
                  <a:pt x="7491" y="14674"/>
                </a:lnTo>
                <a:cubicBezTo>
                  <a:pt x="7428" y="14617"/>
                  <a:pt x="7485" y="14579"/>
                  <a:pt x="7504" y="14542"/>
                </a:cubicBezTo>
                <a:lnTo>
                  <a:pt x="7504" y="14542"/>
                </a:lnTo>
                <a:cubicBezTo>
                  <a:pt x="7901" y="13748"/>
                  <a:pt x="8405" y="13017"/>
                  <a:pt x="8966" y="12336"/>
                </a:cubicBezTo>
                <a:lnTo>
                  <a:pt x="8966" y="12336"/>
                </a:lnTo>
                <a:cubicBezTo>
                  <a:pt x="9255" y="11990"/>
                  <a:pt x="9627" y="11750"/>
                  <a:pt x="10043" y="11574"/>
                </a:cubicBezTo>
                <a:lnTo>
                  <a:pt x="10043" y="11574"/>
                </a:lnTo>
                <a:cubicBezTo>
                  <a:pt x="10572" y="11360"/>
                  <a:pt x="11120" y="11234"/>
                  <a:pt x="11694" y="11240"/>
                </a:cubicBezTo>
                <a:lnTo>
                  <a:pt x="11694" y="11240"/>
                </a:lnTo>
                <a:cubicBezTo>
                  <a:pt x="12248" y="11246"/>
                  <a:pt x="12803" y="11253"/>
                  <a:pt x="13357" y="11278"/>
                </a:cubicBezTo>
                <a:lnTo>
                  <a:pt x="13357" y="11278"/>
                </a:lnTo>
                <a:cubicBezTo>
                  <a:pt x="13433" y="11284"/>
                  <a:pt x="13508" y="11284"/>
                  <a:pt x="13590" y="11284"/>
                </a:cubicBezTo>
                <a:lnTo>
                  <a:pt x="13590" y="11284"/>
                </a:lnTo>
                <a:cubicBezTo>
                  <a:pt x="14333" y="11284"/>
                  <a:pt x="15039" y="11120"/>
                  <a:pt x="15713" y="10774"/>
                </a:cubicBezTo>
                <a:moveTo>
                  <a:pt x="5608" y="19273"/>
                </a:moveTo>
                <a:cubicBezTo>
                  <a:pt x="5374" y="18271"/>
                  <a:pt x="4959" y="17326"/>
                  <a:pt x="4587" y="16369"/>
                </a:cubicBezTo>
                <a:lnTo>
                  <a:pt x="4587" y="16369"/>
                </a:lnTo>
                <a:cubicBezTo>
                  <a:pt x="4474" y="16085"/>
                  <a:pt x="4373" y="15789"/>
                  <a:pt x="4278" y="15499"/>
                </a:cubicBezTo>
                <a:lnTo>
                  <a:pt x="4278" y="15499"/>
                </a:lnTo>
                <a:cubicBezTo>
                  <a:pt x="4096" y="14913"/>
                  <a:pt x="4051" y="14308"/>
                  <a:pt x="4114" y="13697"/>
                </a:cubicBezTo>
                <a:lnTo>
                  <a:pt x="4114" y="13697"/>
                </a:lnTo>
                <a:cubicBezTo>
                  <a:pt x="4127" y="13559"/>
                  <a:pt x="4165" y="13445"/>
                  <a:pt x="4272" y="13344"/>
                </a:cubicBezTo>
                <a:lnTo>
                  <a:pt x="4272" y="13344"/>
                </a:lnTo>
                <a:cubicBezTo>
                  <a:pt x="4675" y="12941"/>
                  <a:pt x="4978" y="12469"/>
                  <a:pt x="5173" y="11927"/>
                </a:cubicBezTo>
                <a:lnTo>
                  <a:pt x="5173" y="11927"/>
                </a:lnTo>
                <a:cubicBezTo>
                  <a:pt x="5198" y="11858"/>
                  <a:pt x="5230" y="11795"/>
                  <a:pt x="5267" y="11732"/>
                </a:cubicBezTo>
                <a:lnTo>
                  <a:pt x="5267" y="11732"/>
                </a:lnTo>
                <a:cubicBezTo>
                  <a:pt x="5274" y="11719"/>
                  <a:pt x="5299" y="11713"/>
                  <a:pt x="5324" y="11700"/>
                </a:cubicBezTo>
                <a:lnTo>
                  <a:pt x="5324" y="11700"/>
                </a:lnTo>
                <a:cubicBezTo>
                  <a:pt x="5318" y="11845"/>
                  <a:pt x="5311" y="11984"/>
                  <a:pt x="5305" y="12129"/>
                </a:cubicBezTo>
                <a:lnTo>
                  <a:pt x="5305" y="12129"/>
                </a:lnTo>
                <a:cubicBezTo>
                  <a:pt x="5286" y="12595"/>
                  <a:pt x="5330" y="13055"/>
                  <a:pt x="5456" y="13502"/>
                </a:cubicBezTo>
                <a:lnTo>
                  <a:pt x="5456" y="13502"/>
                </a:lnTo>
                <a:cubicBezTo>
                  <a:pt x="5551" y="13848"/>
                  <a:pt x="5671" y="14189"/>
                  <a:pt x="5771" y="14535"/>
                </a:cubicBezTo>
                <a:lnTo>
                  <a:pt x="5771" y="14535"/>
                </a:lnTo>
                <a:cubicBezTo>
                  <a:pt x="5891" y="14945"/>
                  <a:pt x="6017" y="15361"/>
                  <a:pt x="6118" y="15776"/>
                </a:cubicBezTo>
                <a:lnTo>
                  <a:pt x="6118" y="15776"/>
                </a:lnTo>
                <a:cubicBezTo>
                  <a:pt x="6175" y="15997"/>
                  <a:pt x="6194" y="16224"/>
                  <a:pt x="6212" y="16450"/>
                </a:cubicBezTo>
                <a:lnTo>
                  <a:pt x="6212" y="16450"/>
                </a:lnTo>
                <a:cubicBezTo>
                  <a:pt x="6244" y="16797"/>
                  <a:pt x="6206" y="17144"/>
                  <a:pt x="6112" y="17484"/>
                </a:cubicBezTo>
                <a:lnTo>
                  <a:pt x="6112" y="17484"/>
                </a:lnTo>
                <a:cubicBezTo>
                  <a:pt x="5967" y="18000"/>
                  <a:pt x="5853" y="18523"/>
                  <a:pt x="5727" y="19040"/>
                </a:cubicBezTo>
                <a:lnTo>
                  <a:pt x="5727" y="19040"/>
                </a:lnTo>
                <a:cubicBezTo>
                  <a:pt x="5708" y="19128"/>
                  <a:pt x="5689" y="19216"/>
                  <a:pt x="5658" y="19349"/>
                </a:cubicBezTo>
                <a:lnTo>
                  <a:pt x="5658" y="19349"/>
                </a:lnTo>
                <a:cubicBezTo>
                  <a:pt x="5620" y="19292"/>
                  <a:pt x="5608" y="19286"/>
                  <a:pt x="5608" y="19273"/>
                </a:cubicBezTo>
                <a:moveTo>
                  <a:pt x="6855" y="15965"/>
                </a:moveTo>
                <a:cubicBezTo>
                  <a:pt x="6937" y="15757"/>
                  <a:pt x="7019" y="15543"/>
                  <a:pt x="7120" y="15342"/>
                </a:cubicBezTo>
                <a:lnTo>
                  <a:pt x="7120" y="15342"/>
                </a:lnTo>
                <a:cubicBezTo>
                  <a:pt x="7183" y="15216"/>
                  <a:pt x="7271" y="15102"/>
                  <a:pt x="7372" y="14995"/>
                </a:cubicBezTo>
                <a:lnTo>
                  <a:pt x="7372" y="14995"/>
                </a:lnTo>
                <a:cubicBezTo>
                  <a:pt x="7863" y="14466"/>
                  <a:pt x="8449" y="14075"/>
                  <a:pt x="9104" y="13785"/>
                </a:cubicBezTo>
                <a:lnTo>
                  <a:pt x="9104" y="13785"/>
                </a:lnTo>
                <a:cubicBezTo>
                  <a:pt x="9860" y="13458"/>
                  <a:pt x="10648" y="13218"/>
                  <a:pt x="11467" y="13092"/>
                </a:cubicBezTo>
                <a:lnTo>
                  <a:pt x="11467" y="13092"/>
                </a:lnTo>
                <a:cubicBezTo>
                  <a:pt x="11889" y="13023"/>
                  <a:pt x="12317" y="12960"/>
                  <a:pt x="12740" y="12891"/>
                </a:cubicBezTo>
                <a:lnTo>
                  <a:pt x="12740" y="12891"/>
                </a:lnTo>
                <a:cubicBezTo>
                  <a:pt x="13136" y="12822"/>
                  <a:pt x="13527" y="12721"/>
                  <a:pt x="13905" y="12582"/>
                </a:cubicBezTo>
                <a:lnTo>
                  <a:pt x="13905" y="12582"/>
                </a:lnTo>
                <a:cubicBezTo>
                  <a:pt x="14378" y="12406"/>
                  <a:pt x="14825" y="12173"/>
                  <a:pt x="15222" y="11858"/>
                </a:cubicBezTo>
                <a:lnTo>
                  <a:pt x="15222" y="11858"/>
                </a:lnTo>
                <a:cubicBezTo>
                  <a:pt x="15266" y="11826"/>
                  <a:pt x="15297" y="11757"/>
                  <a:pt x="15386" y="11782"/>
                </a:cubicBezTo>
                <a:lnTo>
                  <a:pt x="15386" y="11782"/>
                </a:lnTo>
                <a:cubicBezTo>
                  <a:pt x="15335" y="11921"/>
                  <a:pt x="15234" y="12028"/>
                  <a:pt x="15127" y="12116"/>
                </a:cubicBezTo>
                <a:lnTo>
                  <a:pt x="15127" y="12116"/>
                </a:lnTo>
                <a:cubicBezTo>
                  <a:pt x="14894" y="12299"/>
                  <a:pt x="14667" y="12494"/>
                  <a:pt x="14415" y="12658"/>
                </a:cubicBezTo>
                <a:lnTo>
                  <a:pt x="14415" y="12658"/>
                </a:lnTo>
                <a:cubicBezTo>
                  <a:pt x="13685" y="13124"/>
                  <a:pt x="12897" y="13470"/>
                  <a:pt x="12046" y="13678"/>
                </a:cubicBezTo>
                <a:lnTo>
                  <a:pt x="12046" y="13678"/>
                </a:lnTo>
                <a:cubicBezTo>
                  <a:pt x="11561" y="13798"/>
                  <a:pt x="11064" y="13905"/>
                  <a:pt x="10585" y="14044"/>
                </a:cubicBezTo>
                <a:lnTo>
                  <a:pt x="10585" y="14044"/>
                </a:lnTo>
                <a:cubicBezTo>
                  <a:pt x="10182" y="14157"/>
                  <a:pt x="9778" y="14296"/>
                  <a:pt x="9388" y="14447"/>
                </a:cubicBezTo>
                <a:lnTo>
                  <a:pt x="9388" y="14447"/>
                </a:lnTo>
                <a:cubicBezTo>
                  <a:pt x="8499" y="14800"/>
                  <a:pt x="7718" y="15335"/>
                  <a:pt x="7019" y="15984"/>
                </a:cubicBezTo>
                <a:lnTo>
                  <a:pt x="7019" y="15984"/>
                </a:lnTo>
                <a:cubicBezTo>
                  <a:pt x="6968" y="16035"/>
                  <a:pt x="6931" y="16098"/>
                  <a:pt x="6830" y="16110"/>
                </a:cubicBezTo>
                <a:lnTo>
                  <a:pt x="6830" y="16110"/>
                </a:lnTo>
                <a:cubicBezTo>
                  <a:pt x="6842" y="16054"/>
                  <a:pt x="6842" y="16009"/>
                  <a:pt x="6855" y="15965"/>
                </a:cubicBezTo>
                <a:moveTo>
                  <a:pt x="6502" y="17049"/>
                </a:moveTo>
                <a:cubicBezTo>
                  <a:pt x="6572" y="16639"/>
                  <a:pt x="6817" y="16350"/>
                  <a:pt x="7107" y="16072"/>
                </a:cubicBezTo>
                <a:lnTo>
                  <a:pt x="7107" y="16072"/>
                </a:lnTo>
                <a:cubicBezTo>
                  <a:pt x="7913" y="15316"/>
                  <a:pt x="8833" y="14743"/>
                  <a:pt x="9879" y="14397"/>
                </a:cubicBezTo>
                <a:lnTo>
                  <a:pt x="9879" y="14397"/>
                </a:lnTo>
                <a:cubicBezTo>
                  <a:pt x="10377" y="14226"/>
                  <a:pt x="10887" y="14100"/>
                  <a:pt x="11391" y="13962"/>
                </a:cubicBezTo>
                <a:lnTo>
                  <a:pt x="11391" y="13962"/>
                </a:lnTo>
                <a:cubicBezTo>
                  <a:pt x="11631" y="13899"/>
                  <a:pt x="11870" y="13848"/>
                  <a:pt x="12109" y="13792"/>
                </a:cubicBezTo>
                <a:lnTo>
                  <a:pt x="12109" y="13792"/>
                </a:lnTo>
                <a:cubicBezTo>
                  <a:pt x="12859" y="13609"/>
                  <a:pt x="13552" y="13307"/>
                  <a:pt x="14220" y="12929"/>
                </a:cubicBezTo>
                <a:lnTo>
                  <a:pt x="14220" y="12929"/>
                </a:lnTo>
                <a:cubicBezTo>
                  <a:pt x="14560" y="12733"/>
                  <a:pt x="14875" y="12513"/>
                  <a:pt x="15165" y="12248"/>
                </a:cubicBezTo>
                <a:lnTo>
                  <a:pt x="15165" y="12248"/>
                </a:lnTo>
                <a:cubicBezTo>
                  <a:pt x="15209" y="12204"/>
                  <a:pt x="15260" y="12166"/>
                  <a:pt x="15310" y="12129"/>
                </a:cubicBezTo>
                <a:lnTo>
                  <a:pt x="15310" y="12129"/>
                </a:lnTo>
                <a:cubicBezTo>
                  <a:pt x="15373" y="12242"/>
                  <a:pt x="15329" y="12336"/>
                  <a:pt x="15291" y="12431"/>
                </a:cubicBezTo>
                <a:lnTo>
                  <a:pt x="15291" y="12431"/>
                </a:lnTo>
                <a:cubicBezTo>
                  <a:pt x="15184" y="12664"/>
                  <a:pt x="15045" y="12885"/>
                  <a:pt x="14882" y="13080"/>
                </a:cubicBezTo>
                <a:lnTo>
                  <a:pt x="14882" y="13080"/>
                </a:lnTo>
                <a:cubicBezTo>
                  <a:pt x="14485" y="13552"/>
                  <a:pt x="14000" y="13905"/>
                  <a:pt x="13470" y="14214"/>
                </a:cubicBezTo>
                <a:lnTo>
                  <a:pt x="13470" y="14214"/>
                </a:lnTo>
                <a:cubicBezTo>
                  <a:pt x="13086" y="14434"/>
                  <a:pt x="12683" y="14617"/>
                  <a:pt x="12267" y="14768"/>
                </a:cubicBezTo>
                <a:lnTo>
                  <a:pt x="12267" y="14768"/>
                </a:lnTo>
                <a:cubicBezTo>
                  <a:pt x="11542" y="15033"/>
                  <a:pt x="10799" y="15235"/>
                  <a:pt x="10056" y="15436"/>
                </a:cubicBezTo>
                <a:lnTo>
                  <a:pt x="10056" y="15436"/>
                </a:lnTo>
                <a:cubicBezTo>
                  <a:pt x="9646" y="15550"/>
                  <a:pt x="9243" y="15669"/>
                  <a:pt x="8846" y="15802"/>
                </a:cubicBezTo>
                <a:lnTo>
                  <a:pt x="8846" y="15802"/>
                </a:lnTo>
                <a:cubicBezTo>
                  <a:pt x="8405" y="15940"/>
                  <a:pt x="7983" y="16135"/>
                  <a:pt x="7586" y="16381"/>
                </a:cubicBezTo>
                <a:lnTo>
                  <a:pt x="7586" y="16381"/>
                </a:lnTo>
                <a:cubicBezTo>
                  <a:pt x="7233" y="16602"/>
                  <a:pt x="6912" y="16854"/>
                  <a:pt x="6628" y="17156"/>
                </a:cubicBezTo>
                <a:lnTo>
                  <a:pt x="6628" y="17156"/>
                </a:lnTo>
                <a:cubicBezTo>
                  <a:pt x="6584" y="17207"/>
                  <a:pt x="6534" y="17244"/>
                  <a:pt x="6433" y="17339"/>
                </a:cubicBezTo>
                <a:lnTo>
                  <a:pt x="6433" y="17339"/>
                </a:lnTo>
                <a:cubicBezTo>
                  <a:pt x="6471" y="17200"/>
                  <a:pt x="6490" y="17125"/>
                  <a:pt x="6502" y="17049"/>
                </a:cubicBezTo>
                <a:moveTo>
                  <a:pt x="5942" y="19367"/>
                </a:moveTo>
                <a:cubicBezTo>
                  <a:pt x="5954" y="19279"/>
                  <a:pt x="5960" y="19191"/>
                  <a:pt x="5979" y="19103"/>
                </a:cubicBezTo>
                <a:lnTo>
                  <a:pt x="5979" y="19103"/>
                </a:lnTo>
                <a:cubicBezTo>
                  <a:pt x="6055" y="18763"/>
                  <a:pt x="6131" y="18422"/>
                  <a:pt x="6212" y="18082"/>
                </a:cubicBezTo>
                <a:lnTo>
                  <a:pt x="6212" y="18082"/>
                </a:lnTo>
                <a:cubicBezTo>
                  <a:pt x="6250" y="17956"/>
                  <a:pt x="6301" y="17830"/>
                  <a:pt x="6370" y="17717"/>
                </a:cubicBezTo>
                <a:lnTo>
                  <a:pt x="6370" y="17717"/>
                </a:lnTo>
                <a:cubicBezTo>
                  <a:pt x="6622" y="17282"/>
                  <a:pt x="6987" y="16948"/>
                  <a:pt x="7391" y="16658"/>
                </a:cubicBezTo>
                <a:lnTo>
                  <a:pt x="7391" y="16658"/>
                </a:lnTo>
                <a:cubicBezTo>
                  <a:pt x="7800" y="16375"/>
                  <a:pt x="8235" y="16148"/>
                  <a:pt x="8701" y="15984"/>
                </a:cubicBezTo>
                <a:lnTo>
                  <a:pt x="8701" y="15984"/>
                </a:lnTo>
                <a:cubicBezTo>
                  <a:pt x="9123" y="15839"/>
                  <a:pt x="9545" y="15713"/>
                  <a:pt x="9974" y="15594"/>
                </a:cubicBezTo>
                <a:lnTo>
                  <a:pt x="9974" y="15594"/>
                </a:lnTo>
                <a:cubicBezTo>
                  <a:pt x="10742" y="15379"/>
                  <a:pt x="11517" y="15172"/>
                  <a:pt x="12273" y="14901"/>
                </a:cubicBezTo>
                <a:lnTo>
                  <a:pt x="12273" y="14901"/>
                </a:lnTo>
                <a:cubicBezTo>
                  <a:pt x="12979" y="14636"/>
                  <a:pt x="13653" y="14308"/>
                  <a:pt x="14252" y="13842"/>
                </a:cubicBezTo>
                <a:lnTo>
                  <a:pt x="14252" y="13842"/>
                </a:lnTo>
                <a:cubicBezTo>
                  <a:pt x="14636" y="13546"/>
                  <a:pt x="14982" y="13212"/>
                  <a:pt x="15234" y="12790"/>
                </a:cubicBezTo>
                <a:lnTo>
                  <a:pt x="15234" y="12790"/>
                </a:lnTo>
                <a:cubicBezTo>
                  <a:pt x="15253" y="12765"/>
                  <a:pt x="15272" y="12740"/>
                  <a:pt x="15297" y="12721"/>
                </a:cubicBezTo>
                <a:lnTo>
                  <a:pt x="15297" y="12721"/>
                </a:lnTo>
                <a:cubicBezTo>
                  <a:pt x="15297" y="12714"/>
                  <a:pt x="15304" y="12721"/>
                  <a:pt x="15316" y="12721"/>
                </a:cubicBezTo>
                <a:lnTo>
                  <a:pt x="15316" y="12721"/>
                </a:lnTo>
                <a:cubicBezTo>
                  <a:pt x="15323" y="12721"/>
                  <a:pt x="15329" y="12721"/>
                  <a:pt x="15342" y="12721"/>
                </a:cubicBezTo>
                <a:lnTo>
                  <a:pt x="15342" y="12721"/>
                </a:lnTo>
                <a:cubicBezTo>
                  <a:pt x="15392" y="12815"/>
                  <a:pt x="15392" y="12922"/>
                  <a:pt x="15392" y="13036"/>
                </a:cubicBezTo>
                <a:lnTo>
                  <a:pt x="15392" y="13036"/>
                </a:lnTo>
                <a:cubicBezTo>
                  <a:pt x="15329" y="14252"/>
                  <a:pt x="14749" y="15178"/>
                  <a:pt x="13773" y="15877"/>
                </a:cubicBezTo>
                <a:lnTo>
                  <a:pt x="13773" y="15877"/>
                </a:lnTo>
                <a:cubicBezTo>
                  <a:pt x="13464" y="16098"/>
                  <a:pt x="13124" y="16268"/>
                  <a:pt x="12771" y="16419"/>
                </a:cubicBezTo>
                <a:lnTo>
                  <a:pt x="12771" y="16419"/>
                </a:lnTo>
                <a:cubicBezTo>
                  <a:pt x="12072" y="16728"/>
                  <a:pt x="11341" y="16929"/>
                  <a:pt x="10591" y="17081"/>
                </a:cubicBezTo>
                <a:lnTo>
                  <a:pt x="10591" y="17081"/>
                </a:lnTo>
                <a:cubicBezTo>
                  <a:pt x="10251" y="17150"/>
                  <a:pt x="9904" y="17207"/>
                  <a:pt x="9564" y="17282"/>
                </a:cubicBezTo>
                <a:lnTo>
                  <a:pt x="9564" y="17282"/>
                </a:lnTo>
                <a:cubicBezTo>
                  <a:pt x="8720" y="17465"/>
                  <a:pt x="7939" y="17792"/>
                  <a:pt x="7220" y="18284"/>
                </a:cubicBezTo>
                <a:lnTo>
                  <a:pt x="7220" y="18284"/>
                </a:lnTo>
                <a:cubicBezTo>
                  <a:pt x="6811" y="18561"/>
                  <a:pt x="6439" y="18882"/>
                  <a:pt x="6118" y="19260"/>
                </a:cubicBezTo>
                <a:lnTo>
                  <a:pt x="6118" y="19260"/>
                </a:lnTo>
                <a:cubicBezTo>
                  <a:pt x="6080" y="19304"/>
                  <a:pt x="6036" y="19349"/>
                  <a:pt x="5998" y="19393"/>
                </a:cubicBezTo>
                <a:lnTo>
                  <a:pt x="5998" y="19393"/>
                </a:lnTo>
                <a:cubicBezTo>
                  <a:pt x="5979" y="19386"/>
                  <a:pt x="5960" y="19380"/>
                  <a:pt x="5942" y="19367"/>
                </a:cubicBezTo>
                <a:moveTo>
                  <a:pt x="5715" y="21012"/>
                </a:moveTo>
                <a:cubicBezTo>
                  <a:pt x="5752" y="20691"/>
                  <a:pt x="5790" y="20363"/>
                  <a:pt x="5828" y="20035"/>
                </a:cubicBezTo>
                <a:lnTo>
                  <a:pt x="5828" y="20035"/>
                </a:lnTo>
                <a:cubicBezTo>
                  <a:pt x="5841" y="19884"/>
                  <a:pt x="5904" y="19758"/>
                  <a:pt x="5992" y="19638"/>
                </a:cubicBezTo>
                <a:lnTo>
                  <a:pt x="5992" y="19638"/>
                </a:lnTo>
                <a:cubicBezTo>
                  <a:pt x="6112" y="19475"/>
                  <a:pt x="6238" y="19311"/>
                  <a:pt x="6376" y="19160"/>
                </a:cubicBezTo>
                <a:lnTo>
                  <a:pt x="6376" y="19160"/>
                </a:lnTo>
                <a:cubicBezTo>
                  <a:pt x="6987" y="18517"/>
                  <a:pt x="7718" y="18051"/>
                  <a:pt x="8544" y="17723"/>
                </a:cubicBezTo>
                <a:lnTo>
                  <a:pt x="8544" y="17723"/>
                </a:lnTo>
                <a:cubicBezTo>
                  <a:pt x="8966" y="17559"/>
                  <a:pt x="9400" y="17440"/>
                  <a:pt x="9848" y="17351"/>
                </a:cubicBezTo>
                <a:lnTo>
                  <a:pt x="9848" y="17351"/>
                </a:lnTo>
                <a:cubicBezTo>
                  <a:pt x="10238" y="17276"/>
                  <a:pt x="10635" y="17200"/>
                  <a:pt x="11026" y="17118"/>
                </a:cubicBezTo>
                <a:lnTo>
                  <a:pt x="11026" y="17118"/>
                </a:lnTo>
                <a:cubicBezTo>
                  <a:pt x="11782" y="16948"/>
                  <a:pt x="12513" y="16702"/>
                  <a:pt x="13206" y="16356"/>
                </a:cubicBezTo>
                <a:lnTo>
                  <a:pt x="13206" y="16356"/>
                </a:lnTo>
                <a:cubicBezTo>
                  <a:pt x="13829" y="16047"/>
                  <a:pt x="14378" y="15631"/>
                  <a:pt x="14793" y="15071"/>
                </a:cubicBezTo>
                <a:lnTo>
                  <a:pt x="14793" y="15071"/>
                </a:lnTo>
                <a:cubicBezTo>
                  <a:pt x="15134" y="14617"/>
                  <a:pt x="15367" y="14119"/>
                  <a:pt x="15449" y="13552"/>
                </a:cubicBezTo>
                <a:lnTo>
                  <a:pt x="15449" y="13552"/>
                </a:lnTo>
                <a:cubicBezTo>
                  <a:pt x="15455" y="13496"/>
                  <a:pt x="15474" y="13439"/>
                  <a:pt x="15493" y="13376"/>
                </a:cubicBezTo>
                <a:lnTo>
                  <a:pt x="15493" y="13376"/>
                </a:lnTo>
                <a:cubicBezTo>
                  <a:pt x="15581" y="13464"/>
                  <a:pt x="15776" y="13735"/>
                  <a:pt x="15783" y="13804"/>
                </a:cubicBezTo>
                <a:lnTo>
                  <a:pt x="15783" y="13804"/>
                </a:lnTo>
                <a:cubicBezTo>
                  <a:pt x="15789" y="13874"/>
                  <a:pt x="15783" y="13949"/>
                  <a:pt x="15770" y="14012"/>
                </a:cubicBezTo>
                <a:lnTo>
                  <a:pt x="15770" y="14012"/>
                </a:lnTo>
                <a:cubicBezTo>
                  <a:pt x="15657" y="14535"/>
                  <a:pt x="15461" y="15014"/>
                  <a:pt x="15159" y="15455"/>
                </a:cubicBezTo>
                <a:lnTo>
                  <a:pt x="15159" y="15455"/>
                </a:lnTo>
                <a:cubicBezTo>
                  <a:pt x="14844" y="15915"/>
                  <a:pt x="14472" y="16324"/>
                  <a:pt x="14056" y="16696"/>
                </a:cubicBezTo>
                <a:lnTo>
                  <a:pt x="14056" y="16696"/>
                </a:lnTo>
                <a:cubicBezTo>
                  <a:pt x="13741" y="16986"/>
                  <a:pt x="13388" y="17213"/>
                  <a:pt x="12985" y="17358"/>
                </a:cubicBezTo>
                <a:lnTo>
                  <a:pt x="12985" y="17358"/>
                </a:lnTo>
                <a:cubicBezTo>
                  <a:pt x="12563" y="17522"/>
                  <a:pt x="12135" y="17673"/>
                  <a:pt x="11706" y="17799"/>
                </a:cubicBezTo>
                <a:lnTo>
                  <a:pt x="11706" y="17799"/>
                </a:lnTo>
                <a:cubicBezTo>
                  <a:pt x="11183" y="17950"/>
                  <a:pt x="10654" y="18076"/>
                  <a:pt x="10125" y="18208"/>
                </a:cubicBezTo>
                <a:lnTo>
                  <a:pt x="10125" y="18208"/>
                </a:lnTo>
                <a:cubicBezTo>
                  <a:pt x="9041" y="18479"/>
                  <a:pt x="8046" y="18926"/>
                  <a:pt x="7139" y="19569"/>
                </a:cubicBezTo>
                <a:lnTo>
                  <a:pt x="7139" y="19569"/>
                </a:lnTo>
                <a:cubicBezTo>
                  <a:pt x="6616" y="19947"/>
                  <a:pt x="6162" y="20388"/>
                  <a:pt x="5834" y="20949"/>
                </a:cubicBezTo>
                <a:lnTo>
                  <a:pt x="5834" y="20949"/>
                </a:lnTo>
                <a:cubicBezTo>
                  <a:pt x="5815" y="20980"/>
                  <a:pt x="5784" y="21006"/>
                  <a:pt x="5759" y="21037"/>
                </a:cubicBezTo>
                <a:lnTo>
                  <a:pt x="5759" y="21037"/>
                </a:lnTo>
                <a:cubicBezTo>
                  <a:pt x="5740" y="21031"/>
                  <a:pt x="5727" y="21018"/>
                  <a:pt x="5715" y="21012"/>
                </a:cubicBezTo>
                <a:moveTo>
                  <a:pt x="5311" y="19021"/>
                </a:moveTo>
                <a:cubicBezTo>
                  <a:pt x="5116" y="18605"/>
                  <a:pt x="4927" y="18196"/>
                  <a:pt x="4738" y="17786"/>
                </a:cubicBezTo>
                <a:lnTo>
                  <a:pt x="4738" y="17786"/>
                </a:lnTo>
                <a:cubicBezTo>
                  <a:pt x="4543" y="17345"/>
                  <a:pt x="4348" y="16898"/>
                  <a:pt x="4165" y="16450"/>
                </a:cubicBezTo>
                <a:lnTo>
                  <a:pt x="4165" y="16450"/>
                </a:lnTo>
                <a:cubicBezTo>
                  <a:pt x="4007" y="16060"/>
                  <a:pt x="3900" y="15650"/>
                  <a:pt x="3825" y="15235"/>
                </a:cubicBezTo>
                <a:lnTo>
                  <a:pt x="3825" y="15235"/>
                </a:lnTo>
                <a:cubicBezTo>
                  <a:pt x="3749" y="14794"/>
                  <a:pt x="3762" y="14352"/>
                  <a:pt x="3812" y="13911"/>
                </a:cubicBezTo>
                <a:lnTo>
                  <a:pt x="3812" y="13911"/>
                </a:lnTo>
                <a:cubicBezTo>
                  <a:pt x="3825" y="13798"/>
                  <a:pt x="3825" y="13798"/>
                  <a:pt x="3970" y="13697"/>
                </a:cubicBezTo>
                <a:lnTo>
                  <a:pt x="3970" y="13697"/>
                </a:lnTo>
                <a:cubicBezTo>
                  <a:pt x="3976" y="13754"/>
                  <a:pt x="3995" y="13804"/>
                  <a:pt x="3988" y="13855"/>
                </a:cubicBezTo>
                <a:lnTo>
                  <a:pt x="3988" y="13855"/>
                </a:lnTo>
                <a:cubicBezTo>
                  <a:pt x="3907" y="14542"/>
                  <a:pt x="4039" y="15203"/>
                  <a:pt x="4259" y="15852"/>
                </a:cubicBezTo>
                <a:lnTo>
                  <a:pt x="4259" y="15852"/>
                </a:lnTo>
                <a:cubicBezTo>
                  <a:pt x="4348" y="16104"/>
                  <a:pt x="4448" y="16356"/>
                  <a:pt x="4543" y="16602"/>
                </a:cubicBezTo>
                <a:lnTo>
                  <a:pt x="4543" y="16602"/>
                </a:lnTo>
                <a:cubicBezTo>
                  <a:pt x="4744" y="17131"/>
                  <a:pt x="4952" y="17660"/>
                  <a:pt x="5154" y="18189"/>
                </a:cubicBezTo>
                <a:lnTo>
                  <a:pt x="5154" y="18189"/>
                </a:lnTo>
                <a:cubicBezTo>
                  <a:pt x="5242" y="18441"/>
                  <a:pt x="5318" y="18700"/>
                  <a:pt x="5393" y="18952"/>
                </a:cubicBezTo>
                <a:lnTo>
                  <a:pt x="5393" y="18952"/>
                </a:lnTo>
                <a:cubicBezTo>
                  <a:pt x="5406" y="19008"/>
                  <a:pt x="5393" y="19065"/>
                  <a:pt x="5393" y="19122"/>
                </a:cubicBezTo>
                <a:lnTo>
                  <a:pt x="5393" y="19122"/>
                </a:lnTo>
                <a:cubicBezTo>
                  <a:pt x="5362" y="19090"/>
                  <a:pt x="5330" y="19059"/>
                  <a:pt x="5311" y="19021"/>
                </a:cubicBezTo>
                <a:moveTo>
                  <a:pt x="5286" y="20898"/>
                </a:moveTo>
                <a:cubicBezTo>
                  <a:pt x="5160" y="20457"/>
                  <a:pt x="4984" y="20042"/>
                  <a:pt x="4732" y="19664"/>
                </a:cubicBezTo>
                <a:lnTo>
                  <a:pt x="4732" y="19664"/>
                </a:lnTo>
                <a:cubicBezTo>
                  <a:pt x="4562" y="19405"/>
                  <a:pt x="4385" y="19153"/>
                  <a:pt x="4222" y="18895"/>
                </a:cubicBezTo>
                <a:lnTo>
                  <a:pt x="4222" y="18895"/>
                </a:lnTo>
                <a:cubicBezTo>
                  <a:pt x="3970" y="18492"/>
                  <a:pt x="3711" y="18095"/>
                  <a:pt x="3484" y="17679"/>
                </a:cubicBezTo>
                <a:lnTo>
                  <a:pt x="3484" y="17679"/>
                </a:lnTo>
                <a:cubicBezTo>
                  <a:pt x="3075" y="16942"/>
                  <a:pt x="2873" y="16135"/>
                  <a:pt x="2873" y="15285"/>
                </a:cubicBezTo>
                <a:lnTo>
                  <a:pt x="2873" y="15285"/>
                </a:lnTo>
                <a:cubicBezTo>
                  <a:pt x="2880" y="15096"/>
                  <a:pt x="2924" y="14901"/>
                  <a:pt x="2949" y="14712"/>
                </a:cubicBezTo>
                <a:lnTo>
                  <a:pt x="2949" y="14712"/>
                </a:lnTo>
                <a:cubicBezTo>
                  <a:pt x="2961" y="14661"/>
                  <a:pt x="2974" y="14605"/>
                  <a:pt x="3006" y="14567"/>
                </a:cubicBezTo>
                <a:lnTo>
                  <a:pt x="3006" y="14567"/>
                </a:lnTo>
                <a:cubicBezTo>
                  <a:pt x="3201" y="14359"/>
                  <a:pt x="3402" y="14157"/>
                  <a:pt x="3661" y="13956"/>
                </a:cubicBezTo>
                <a:lnTo>
                  <a:pt x="3661" y="13956"/>
                </a:lnTo>
                <a:cubicBezTo>
                  <a:pt x="3667" y="14044"/>
                  <a:pt x="3680" y="14088"/>
                  <a:pt x="3673" y="14138"/>
                </a:cubicBezTo>
                <a:lnTo>
                  <a:pt x="3673" y="14138"/>
                </a:lnTo>
                <a:cubicBezTo>
                  <a:pt x="3610" y="14655"/>
                  <a:pt x="3654" y="15165"/>
                  <a:pt x="3793" y="15663"/>
                </a:cubicBezTo>
                <a:lnTo>
                  <a:pt x="3793" y="15663"/>
                </a:lnTo>
                <a:cubicBezTo>
                  <a:pt x="3881" y="15997"/>
                  <a:pt x="3988" y="16337"/>
                  <a:pt x="4114" y="16658"/>
                </a:cubicBezTo>
                <a:lnTo>
                  <a:pt x="4114" y="16658"/>
                </a:lnTo>
                <a:cubicBezTo>
                  <a:pt x="4291" y="17099"/>
                  <a:pt x="4492" y="17528"/>
                  <a:pt x="4681" y="17956"/>
                </a:cubicBezTo>
                <a:lnTo>
                  <a:pt x="4681" y="17956"/>
                </a:lnTo>
                <a:cubicBezTo>
                  <a:pt x="4826" y="18278"/>
                  <a:pt x="4984" y="18586"/>
                  <a:pt x="5122" y="18908"/>
                </a:cubicBezTo>
                <a:lnTo>
                  <a:pt x="5122" y="18908"/>
                </a:lnTo>
                <a:cubicBezTo>
                  <a:pt x="5286" y="19279"/>
                  <a:pt x="5393" y="19664"/>
                  <a:pt x="5463" y="20061"/>
                </a:cubicBezTo>
                <a:lnTo>
                  <a:pt x="5463" y="20061"/>
                </a:lnTo>
                <a:cubicBezTo>
                  <a:pt x="5526" y="20432"/>
                  <a:pt x="5488" y="20791"/>
                  <a:pt x="5362" y="21157"/>
                </a:cubicBezTo>
                <a:lnTo>
                  <a:pt x="5362" y="21157"/>
                </a:lnTo>
                <a:cubicBezTo>
                  <a:pt x="5337" y="21069"/>
                  <a:pt x="5311" y="20980"/>
                  <a:pt x="5286" y="20898"/>
                </a:cubicBezTo>
                <a:moveTo>
                  <a:pt x="5582" y="23387"/>
                </a:moveTo>
                <a:cubicBezTo>
                  <a:pt x="5601" y="22870"/>
                  <a:pt x="5614" y="22354"/>
                  <a:pt x="5645" y="21843"/>
                </a:cubicBezTo>
                <a:lnTo>
                  <a:pt x="5645" y="21843"/>
                </a:lnTo>
                <a:cubicBezTo>
                  <a:pt x="5658" y="21680"/>
                  <a:pt x="5708" y="21522"/>
                  <a:pt x="5771" y="21371"/>
                </a:cubicBezTo>
                <a:lnTo>
                  <a:pt x="5771" y="21371"/>
                </a:lnTo>
                <a:cubicBezTo>
                  <a:pt x="6030" y="20716"/>
                  <a:pt x="6490" y="20218"/>
                  <a:pt x="7038" y="19802"/>
                </a:cubicBezTo>
                <a:lnTo>
                  <a:pt x="7038" y="19802"/>
                </a:lnTo>
                <a:cubicBezTo>
                  <a:pt x="7907" y="19147"/>
                  <a:pt x="8871" y="18668"/>
                  <a:pt x="9930" y="18391"/>
                </a:cubicBezTo>
                <a:lnTo>
                  <a:pt x="9930" y="18391"/>
                </a:lnTo>
                <a:cubicBezTo>
                  <a:pt x="10528" y="18233"/>
                  <a:pt x="11127" y="18089"/>
                  <a:pt x="11719" y="17925"/>
                </a:cubicBezTo>
                <a:lnTo>
                  <a:pt x="11719" y="17925"/>
                </a:lnTo>
                <a:cubicBezTo>
                  <a:pt x="12128" y="17805"/>
                  <a:pt x="12525" y="17673"/>
                  <a:pt x="12922" y="17528"/>
                </a:cubicBezTo>
                <a:lnTo>
                  <a:pt x="12922" y="17528"/>
                </a:lnTo>
                <a:cubicBezTo>
                  <a:pt x="13514" y="17307"/>
                  <a:pt x="14018" y="16961"/>
                  <a:pt x="14447" y="16501"/>
                </a:cubicBezTo>
                <a:lnTo>
                  <a:pt x="14447" y="16501"/>
                </a:lnTo>
                <a:cubicBezTo>
                  <a:pt x="14649" y="16287"/>
                  <a:pt x="14844" y="16060"/>
                  <a:pt x="15039" y="15827"/>
                </a:cubicBezTo>
                <a:lnTo>
                  <a:pt x="15039" y="15827"/>
                </a:lnTo>
                <a:cubicBezTo>
                  <a:pt x="15430" y="15354"/>
                  <a:pt x="15688" y="14812"/>
                  <a:pt x="15846" y="14214"/>
                </a:cubicBezTo>
                <a:lnTo>
                  <a:pt x="15846" y="14214"/>
                </a:lnTo>
                <a:cubicBezTo>
                  <a:pt x="15858" y="14151"/>
                  <a:pt x="15883" y="14088"/>
                  <a:pt x="15909" y="14006"/>
                </a:cubicBezTo>
                <a:lnTo>
                  <a:pt x="15909" y="14006"/>
                </a:lnTo>
                <a:cubicBezTo>
                  <a:pt x="16047" y="14075"/>
                  <a:pt x="16072" y="14182"/>
                  <a:pt x="16098" y="14296"/>
                </a:cubicBezTo>
                <a:lnTo>
                  <a:pt x="16098" y="14296"/>
                </a:lnTo>
                <a:cubicBezTo>
                  <a:pt x="16161" y="14605"/>
                  <a:pt x="16192" y="14926"/>
                  <a:pt x="16179" y="15247"/>
                </a:cubicBezTo>
                <a:lnTo>
                  <a:pt x="16179" y="15247"/>
                </a:lnTo>
                <a:cubicBezTo>
                  <a:pt x="16154" y="16047"/>
                  <a:pt x="15921" y="16784"/>
                  <a:pt x="15449" y="17433"/>
                </a:cubicBezTo>
                <a:lnTo>
                  <a:pt x="15449" y="17433"/>
                </a:lnTo>
                <a:cubicBezTo>
                  <a:pt x="14800" y="18328"/>
                  <a:pt x="13981" y="19015"/>
                  <a:pt x="12966" y="19462"/>
                </a:cubicBezTo>
                <a:lnTo>
                  <a:pt x="12966" y="19462"/>
                </a:lnTo>
                <a:cubicBezTo>
                  <a:pt x="12229" y="19783"/>
                  <a:pt x="11454" y="19991"/>
                  <a:pt x="10667" y="20142"/>
                </a:cubicBezTo>
                <a:lnTo>
                  <a:pt x="10667" y="20142"/>
                </a:lnTo>
                <a:cubicBezTo>
                  <a:pt x="10471" y="20180"/>
                  <a:pt x="10282" y="20218"/>
                  <a:pt x="10087" y="20250"/>
                </a:cubicBezTo>
                <a:lnTo>
                  <a:pt x="10087" y="20250"/>
                </a:lnTo>
                <a:cubicBezTo>
                  <a:pt x="8997" y="20413"/>
                  <a:pt x="8058" y="20898"/>
                  <a:pt x="7220" y="21598"/>
                </a:cubicBezTo>
                <a:lnTo>
                  <a:pt x="7220" y="21598"/>
                </a:lnTo>
                <a:cubicBezTo>
                  <a:pt x="6653" y="22070"/>
                  <a:pt x="6181" y="22625"/>
                  <a:pt x="5797" y="23255"/>
                </a:cubicBezTo>
                <a:lnTo>
                  <a:pt x="5797" y="23255"/>
                </a:lnTo>
                <a:cubicBezTo>
                  <a:pt x="5759" y="23324"/>
                  <a:pt x="5708" y="23393"/>
                  <a:pt x="5664" y="23463"/>
                </a:cubicBezTo>
                <a:lnTo>
                  <a:pt x="5664" y="23463"/>
                </a:lnTo>
                <a:cubicBezTo>
                  <a:pt x="5658" y="23469"/>
                  <a:pt x="5652" y="23475"/>
                  <a:pt x="5626" y="23488"/>
                </a:cubicBezTo>
                <a:lnTo>
                  <a:pt x="5626" y="23488"/>
                </a:lnTo>
                <a:cubicBezTo>
                  <a:pt x="5608" y="23450"/>
                  <a:pt x="5582" y="23419"/>
                  <a:pt x="5582" y="23387"/>
                </a:cubicBezTo>
                <a:moveTo>
                  <a:pt x="16293" y="14655"/>
                </a:moveTo>
                <a:cubicBezTo>
                  <a:pt x="16299" y="14661"/>
                  <a:pt x="16312" y="14661"/>
                  <a:pt x="16318" y="14668"/>
                </a:cubicBezTo>
                <a:lnTo>
                  <a:pt x="16318" y="14668"/>
                </a:lnTo>
                <a:lnTo>
                  <a:pt x="16261" y="14731"/>
                </a:lnTo>
                <a:lnTo>
                  <a:pt x="16261" y="14731"/>
                </a:lnTo>
                <a:cubicBezTo>
                  <a:pt x="16274" y="14705"/>
                  <a:pt x="16280" y="14680"/>
                  <a:pt x="16293" y="14655"/>
                </a:cubicBezTo>
                <a:close/>
                <a:moveTo>
                  <a:pt x="5885" y="24338"/>
                </a:moveTo>
                <a:cubicBezTo>
                  <a:pt x="6137" y="23803"/>
                  <a:pt x="6521" y="23381"/>
                  <a:pt x="6962" y="23003"/>
                </a:cubicBezTo>
                <a:lnTo>
                  <a:pt x="6962" y="23003"/>
                </a:lnTo>
                <a:cubicBezTo>
                  <a:pt x="7479" y="22555"/>
                  <a:pt x="8058" y="22196"/>
                  <a:pt x="8688" y="21932"/>
                </a:cubicBezTo>
                <a:lnTo>
                  <a:pt x="8688" y="21932"/>
                </a:lnTo>
                <a:cubicBezTo>
                  <a:pt x="9129" y="21743"/>
                  <a:pt x="9589" y="21591"/>
                  <a:pt x="10062" y="21465"/>
                </a:cubicBezTo>
                <a:lnTo>
                  <a:pt x="10062" y="21465"/>
                </a:lnTo>
                <a:cubicBezTo>
                  <a:pt x="10629" y="21321"/>
                  <a:pt x="11196" y="21176"/>
                  <a:pt x="11763" y="21037"/>
                </a:cubicBezTo>
                <a:lnTo>
                  <a:pt x="11763" y="21037"/>
                </a:lnTo>
                <a:cubicBezTo>
                  <a:pt x="12784" y="20791"/>
                  <a:pt x="13735" y="20388"/>
                  <a:pt x="14611" y="19809"/>
                </a:cubicBezTo>
                <a:lnTo>
                  <a:pt x="14611" y="19809"/>
                </a:lnTo>
                <a:cubicBezTo>
                  <a:pt x="15033" y="19525"/>
                  <a:pt x="15405" y="19191"/>
                  <a:pt x="15732" y="18807"/>
                </a:cubicBezTo>
                <a:lnTo>
                  <a:pt x="15732" y="18807"/>
                </a:lnTo>
                <a:cubicBezTo>
                  <a:pt x="16324" y="18114"/>
                  <a:pt x="16621" y="17307"/>
                  <a:pt x="16690" y="16413"/>
                </a:cubicBezTo>
                <a:lnTo>
                  <a:pt x="16690" y="16413"/>
                </a:lnTo>
                <a:cubicBezTo>
                  <a:pt x="16734" y="15902"/>
                  <a:pt x="16690" y="15405"/>
                  <a:pt x="16532" y="14920"/>
                </a:cubicBezTo>
                <a:lnTo>
                  <a:pt x="16532" y="14920"/>
                </a:lnTo>
                <a:cubicBezTo>
                  <a:pt x="16513" y="14850"/>
                  <a:pt x="16507" y="14781"/>
                  <a:pt x="16495" y="14705"/>
                </a:cubicBezTo>
                <a:lnTo>
                  <a:pt x="16495" y="14705"/>
                </a:lnTo>
                <a:cubicBezTo>
                  <a:pt x="16488" y="14699"/>
                  <a:pt x="16501" y="14693"/>
                  <a:pt x="16507" y="14686"/>
                </a:cubicBezTo>
                <a:lnTo>
                  <a:pt x="16507" y="14686"/>
                </a:lnTo>
                <a:cubicBezTo>
                  <a:pt x="16684" y="14794"/>
                  <a:pt x="16721" y="14831"/>
                  <a:pt x="16791" y="14976"/>
                </a:cubicBezTo>
                <a:lnTo>
                  <a:pt x="16791" y="14976"/>
                </a:lnTo>
                <a:cubicBezTo>
                  <a:pt x="16841" y="15090"/>
                  <a:pt x="16891" y="15203"/>
                  <a:pt x="16923" y="15323"/>
                </a:cubicBezTo>
                <a:lnTo>
                  <a:pt x="16923" y="15323"/>
                </a:lnTo>
                <a:cubicBezTo>
                  <a:pt x="17118" y="15959"/>
                  <a:pt x="17200" y="16608"/>
                  <a:pt x="17131" y="17270"/>
                </a:cubicBezTo>
                <a:lnTo>
                  <a:pt x="17131" y="17270"/>
                </a:lnTo>
                <a:cubicBezTo>
                  <a:pt x="17055" y="18007"/>
                  <a:pt x="16778" y="18662"/>
                  <a:pt x="16337" y="19254"/>
                </a:cubicBezTo>
                <a:lnTo>
                  <a:pt x="16337" y="19254"/>
                </a:lnTo>
                <a:cubicBezTo>
                  <a:pt x="15612" y="20218"/>
                  <a:pt x="14680" y="20930"/>
                  <a:pt x="13571" y="21409"/>
                </a:cubicBezTo>
                <a:lnTo>
                  <a:pt x="13571" y="21409"/>
                </a:lnTo>
                <a:cubicBezTo>
                  <a:pt x="13048" y="21629"/>
                  <a:pt x="12506" y="21793"/>
                  <a:pt x="11952" y="21913"/>
                </a:cubicBezTo>
                <a:lnTo>
                  <a:pt x="11952" y="21913"/>
                </a:lnTo>
                <a:cubicBezTo>
                  <a:pt x="11511" y="22007"/>
                  <a:pt x="11064" y="22083"/>
                  <a:pt x="10623" y="22177"/>
                </a:cubicBezTo>
                <a:lnTo>
                  <a:pt x="10623" y="22177"/>
                </a:lnTo>
                <a:cubicBezTo>
                  <a:pt x="10169" y="22278"/>
                  <a:pt x="9715" y="22366"/>
                  <a:pt x="9268" y="22492"/>
                </a:cubicBezTo>
                <a:lnTo>
                  <a:pt x="9268" y="22492"/>
                </a:lnTo>
                <a:cubicBezTo>
                  <a:pt x="8373" y="22738"/>
                  <a:pt x="7573" y="23173"/>
                  <a:pt x="6899" y="23822"/>
                </a:cubicBezTo>
                <a:lnTo>
                  <a:pt x="6899" y="23822"/>
                </a:lnTo>
                <a:cubicBezTo>
                  <a:pt x="6401" y="24301"/>
                  <a:pt x="6036" y="24868"/>
                  <a:pt x="5771" y="25498"/>
                </a:cubicBezTo>
                <a:lnTo>
                  <a:pt x="5771" y="25498"/>
                </a:lnTo>
                <a:cubicBezTo>
                  <a:pt x="5746" y="25554"/>
                  <a:pt x="5721" y="25611"/>
                  <a:pt x="5696" y="25661"/>
                </a:cubicBezTo>
                <a:lnTo>
                  <a:pt x="5696" y="25661"/>
                </a:lnTo>
                <a:cubicBezTo>
                  <a:pt x="5689" y="25668"/>
                  <a:pt x="5677" y="25674"/>
                  <a:pt x="5633" y="25687"/>
                </a:cubicBezTo>
                <a:lnTo>
                  <a:pt x="5633" y="25687"/>
                </a:lnTo>
                <a:cubicBezTo>
                  <a:pt x="5545" y="25195"/>
                  <a:pt x="5689" y="24761"/>
                  <a:pt x="5885" y="24338"/>
                </a:cubicBezTo>
                <a:moveTo>
                  <a:pt x="5589" y="24445"/>
                </a:moveTo>
                <a:cubicBezTo>
                  <a:pt x="5551" y="24086"/>
                  <a:pt x="5645" y="23759"/>
                  <a:pt x="5828" y="23450"/>
                </a:cubicBezTo>
                <a:lnTo>
                  <a:pt x="5828" y="23450"/>
                </a:lnTo>
                <a:cubicBezTo>
                  <a:pt x="6477" y="22348"/>
                  <a:pt x="7365" y="21497"/>
                  <a:pt x="8487" y="20898"/>
                </a:cubicBezTo>
                <a:lnTo>
                  <a:pt x="8487" y="20898"/>
                </a:lnTo>
                <a:cubicBezTo>
                  <a:pt x="8934" y="20659"/>
                  <a:pt x="9413" y="20502"/>
                  <a:pt x="9911" y="20407"/>
                </a:cubicBezTo>
                <a:lnTo>
                  <a:pt x="9911" y="20407"/>
                </a:lnTo>
                <a:cubicBezTo>
                  <a:pt x="10345" y="20325"/>
                  <a:pt x="10780" y="20250"/>
                  <a:pt x="11215" y="20155"/>
                </a:cubicBezTo>
                <a:lnTo>
                  <a:pt x="11215" y="20155"/>
                </a:lnTo>
                <a:cubicBezTo>
                  <a:pt x="11769" y="20035"/>
                  <a:pt x="12305" y="19865"/>
                  <a:pt x="12834" y="19657"/>
                </a:cubicBezTo>
                <a:lnTo>
                  <a:pt x="12834" y="19657"/>
                </a:lnTo>
                <a:cubicBezTo>
                  <a:pt x="13861" y="19241"/>
                  <a:pt x="14705" y="18586"/>
                  <a:pt x="15386" y="17723"/>
                </a:cubicBezTo>
                <a:lnTo>
                  <a:pt x="15386" y="17723"/>
                </a:lnTo>
                <a:cubicBezTo>
                  <a:pt x="15738" y="17282"/>
                  <a:pt x="16009" y="16797"/>
                  <a:pt x="16154" y="16255"/>
                </a:cubicBezTo>
                <a:lnTo>
                  <a:pt x="16154" y="16255"/>
                </a:lnTo>
                <a:cubicBezTo>
                  <a:pt x="16287" y="15757"/>
                  <a:pt x="16368" y="15253"/>
                  <a:pt x="16261" y="14737"/>
                </a:cubicBezTo>
                <a:lnTo>
                  <a:pt x="16261" y="14737"/>
                </a:lnTo>
                <a:cubicBezTo>
                  <a:pt x="16287" y="14737"/>
                  <a:pt x="16318" y="14743"/>
                  <a:pt x="16350" y="14743"/>
                </a:cubicBezTo>
                <a:lnTo>
                  <a:pt x="16350" y="14743"/>
                </a:lnTo>
                <a:cubicBezTo>
                  <a:pt x="16583" y="15386"/>
                  <a:pt x="16627" y="16047"/>
                  <a:pt x="16532" y="16721"/>
                </a:cubicBezTo>
                <a:lnTo>
                  <a:pt x="16532" y="16721"/>
                </a:lnTo>
                <a:cubicBezTo>
                  <a:pt x="16368" y="17881"/>
                  <a:pt x="15764" y="18769"/>
                  <a:pt x="14863" y="19468"/>
                </a:cubicBezTo>
                <a:lnTo>
                  <a:pt x="14863" y="19468"/>
                </a:lnTo>
                <a:cubicBezTo>
                  <a:pt x="14069" y="20079"/>
                  <a:pt x="13187" y="20508"/>
                  <a:pt x="12223" y="20779"/>
                </a:cubicBezTo>
                <a:lnTo>
                  <a:pt x="12223" y="20779"/>
                </a:lnTo>
                <a:cubicBezTo>
                  <a:pt x="11851" y="20886"/>
                  <a:pt x="11467" y="20968"/>
                  <a:pt x="11089" y="21075"/>
                </a:cubicBezTo>
                <a:lnTo>
                  <a:pt x="11089" y="21075"/>
                </a:lnTo>
                <a:cubicBezTo>
                  <a:pt x="10503" y="21226"/>
                  <a:pt x="9917" y="21377"/>
                  <a:pt x="9337" y="21554"/>
                </a:cubicBezTo>
                <a:lnTo>
                  <a:pt x="9337" y="21554"/>
                </a:lnTo>
                <a:cubicBezTo>
                  <a:pt x="8531" y="21799"/>
                  <a:pt x="7794" y="22184"/>
                  <a:pt x="7126" y="22700"/>
                </a:cubicBezTo>
                <a:lnTo>
                  <a:pt x="7126" y="22700"/>
                </a:lnTo>
                <a:cubicBezTo>
                  <a:pt x="6698" y="23041"/>
                  <a:pt x="6307" y="23419"/>
                  <a:pt x="6005" y="23878"/>
                </a:cubicBezTo>
                <a:lnTo>
                  <a:pt x="6005" y="23878"/>
                </a:lnTo>
                <a:cubicBezTo>
                  <a:pt x="5872" y="24086"/>
                  <a:pt x="5765" y="24307"/>
                  <a:pt x="5633" y="24540"/>
                </a:cubicBezTo>
                <a:lnTo>
                  <a:pt x="5633" y="24540"/>
                </a:lnTo>
                <a:cubicBezTo>
                  <a:pt x="5620" y="24508"/>
                  <a:pt x="5589" y="24477"/>
                  <a:pt x="5589" y="24445"/>
                </a:cubicBezTo>
                <a:moveTo>
                  <a:pt x="5173" y="21699"/>
                </a:moveTo>
                <a:cubicBezTo>
                  <a:pt x="5009" y="21333"/>
                  <a:pt x="4801" y="21006"/>
                  <a:pt x="4549" y="20709"/>
                </a:cubicBezTo>
                <a:lnTo>
                  <a:pt x="4549" y="20709"/>
                </a:lnTo>
                <a:cubicBezTo>
                  <a:pt x="4329" y="20445"/>
                  <a:pt x="4108" y="20187"/>
                  <a:pt x="3894" y="19928"/>
                </a:cubicBezTo>
                <a:lnTo>
                  <a:pt x="3894" y="19928"/>
                </a:lnTo>
                <a:cubicBezTo>
                  <a:pt x="3037" y="18882"/>
                  <a:pt x="2533" y="17679"/>
                  <a:pt x="2344" y="16343"/>
                </a:cubicBezTo>
                <a:lnTo>
                  <a:pt x="2344" y="16343"/>
                </a:lnTo>
                <a:cubicBezTo>
                  <a:pt x="2306" y="16035"/>
                  <a:pt x="2300" y="15732"/>
                  <a:pt x="2331" y="15424"/>
                </a:cubicBezTo>
                <a:lnTo>
                  <a:pt x="2331" y="15424"/>
                </a:lnTo>
                <a:cubicBezTo>
                  <a:pt x="2350" y="15291"/>
                  <a:pt x="2388" y="15184"/>
                  <a:pt x="2489" y="15096"/>
                </a:cubicBezTo>
                <a:lnTo>
                  <a:pt x="2489" y="15096"/>
                </a:lnTo>
                <a:cubicBezTo>
                  <a:pt x="2571" y="15014"/>
                  <a:pt x="2634" y="14907"/>
                  <a:pt x="2785" y="14844"/>
                </a:cubicBezTo>
                <a:lnTo>
                  <a:pt x="2785" y="14844"/>
                </a:lnTo>
                <a:cubicBezTo>
                  <a:pt x="2678" y="15858"/>
                  <a:pt x="2867" y="16772"/>
                  <a:pt x="3321" y="17629"/>
                </a:cubicBezTo>
                <a:lnTo>
                  <a:pt x="3321" y="17629"/>
                </a:lnTo>
                <a:cubicBezTo>
                  <a:pt x="3560" y="18089"/>
                  <a:pt x="3837" y="18517"/>
                  <a:pt x="4108" y="18958"/>
                </a:cubicBezTo>
                <a:lnTo>
                  <a:pt x="4108" y="18958"/>
                </a:lnTo>
                <a:cubicBezTo>
                  <a:pt x="4285" y="19235"/>
                  <a:pt x="4480" y="19500"/>
                  <a:pt x="4656" y="19777"/>
                </a:cubicBezTo>
                <a:lnTo>
                  <a:pt x="4656" y="19777"/>
                </a:lnTo>
                <a:cubicBezTo>
                  <a:pt x="5028" y="20376"/>
                  <a:pt x="5248" y="21024"/>
                  <a:pt x="5311" y="21724"/>
                </a:cubicBezTo>
                <a:lnTo>
                  <a:pt x="5311" y="21724"/>
                </a:lnTo>
                <a:cubicBezTo>
                  <a:pt x="5311" y="21768"/>
                  <a:pt x="5305" y="21818"/>
                  <a:pt x="5299" y="21925"/>
                </a:cubicBezTo>
                <a:lnTo>
                  <a:pt x="5299" y="21925"/>
                </a:lnTo>
                <a:cubicBezTo>
                  <a:pt x="5236" y="21818"/>
                  <a:pt x="5198" y="21755"/>
                  <a:pt x="5173" y="21699"/>
                </a:cubicBezTo>
                <a:moveTo>
                  <a:pt x="5765" y="27180"/>
                </a:moveTo>
                <a:cubicBezTo>
                  <a:pt x="5734" y="26934"/>
                  <a:pt x="5708" y="26688"/>
                  <a:pt x="5677" y="26443"/>
                </a:cubicBezTo>
                <a:lnTo>
                  <a:pt x="5677" y="26443"/>
                </a:lnTo>
                <a:cubicBezTo>
                  <a:pt x="5658" y="26266"/>
                  <a:pt x="5689" y="26096"/>
                  <a:pt x="5740" y="25932"/>
                </a:cubicBezTo>
                <a:lnTo>
                  <a:pt x="5740" y="25932"/>
                </a:lnTo>
                <a:cubicBezTo>
                  <a:pt x="6187" y="24590"/>
                  <a:pt x="7044" y="23614"/>
                  <a:pt x="8304" y="22990"/>
                </a:cubicBezTo>
                <a:lnTo>
                  <a:pt x="8304" y="22990"/>
                </a:lnTo>
                <a:cubicBezTo>
                  <a:pt x="8833" y="22726"/>
                  <a:pt x="9394" y="22562"/>
                  <a:pt x="9974" y="22442"/>
                </a:cubicBezTo>
                <a:lnTo>
                  <a:pt x="9974" y="22442"/>
                </a:lnTo>
                <a:cubicBezTo>
                  <a:pt x="10446" y="22348"/>
                  <a:pt x="10919" y="22253"/>
                  <a:pt x="11391" y="22159"/>
                </a:cubicBezTo>
                <a:lnTo>
                  <a:pt x="11391" y="22159"/>
                </a:lnTo>
                <a:cubicBezTo>
                  <a:pt x="11920" y="22058"/>
                  <a:pt x="12437" y="21938"/>
                  <a:pt x="12947" y="21774"/>
                </a:cubicBezTo>
                <a:lnTo>
                  <a:pt x="12947" y="21774"/>
                </a:lnTo>
                <a:cubicBezTo>
                  <a:pt x="14302" y="21333"/>
                  <a:pt x="15449" y="20577"/>
                  <a:pt x="16337" y="19456"/>
                </a:cubicBezTo>
                <a:lnTo>
                  <a:pt x="16337" y="19456"/>
                </a:lnTo>
                <a:cubicBezTo>
                  <a:pt x="16797" y="18882"/>
                  <a:pt x="17099" y="18240"/>
                  <a:pt x="17219" y="17515"/>
                </a:cubicBezTo>
                <a:lnTo>
                  <a:pt x="17219" y="17515"/>
                </a:lnTo>
                <a:cubicBezTo>
                  <a:pt x="17326" y="16885"/>
                  <a:pt x="17276" y="16261"/>
                  <a:pt x="17143" y="15644"/>
                </a:cubicBezTo>
                <a:lnTo>
                  <a:pt x="17143" y="15644"/>
                </a:lnTo>
                <a:cubicBezTo>
                  <a:pt x="17118" y="15556"/>
                  <a:pt x="17099" y="15468"/>
                  <a:pt x="17074" y="15379"/>
                </a:cubicBezTo>
                <a:lnTo>
                  <a:pt x="17074" y="15379"/>
                </a:lnTo>
                <a:cubicBezTo>
                  <a:pt x="17074" y="15367"/>
                  <a:pt x="17074" y="15354"/>
                  <a:pt x="17074" y="15316"/>
                </a:cubicBezTo>
                <a:lnTo>
                  <a:pt x="17074" y="15316"/>
                </a:lnTo>
                <a:cubicBezTo>
                  <a:pt x="17118" y="15335"/>
                  <a:pt x="17137" y="15342"/>
                  <a:pt x="17150" y="15354"/>
                </a:cubicBezTo>
                <a:lnTo>
                  <a:pt x="17150" y="15354"/>
                </a:lnTo>
                <a:cubicBezTo>
                  <a:pt x="17723" y="16022"/>
                  <a:pt x="18044" y="16778"/>
                  <a:pt x="17981" y="17666"/>
                </a:cubicBezTo>
                <a:lnTo>
                  <a:pt x="17981" y="17666"/>
                </a:lnTo>
                <a:cubicBezTo>
                  <a:pt x="17956" y="18089"/>
                  <a:pt x="17824" y="18473"/>
                  <a:pt x="17641" y="18845"/>
                </a:cubicBezTo>
                <a:lnTo>
                  <a:pt x="17641" y="18845"/>
                </a:lnTo>
                <a:cubicBezTo>
                  <a:pt x="17370" y="19386"/>
                  <a:pt x="17017" y="19865"/>
                  <a:pt x="16602" y="20294"/>
                </a:cubicBezTo>
                <a:lnTo>
                  <a:pt x="16602" y="20294"/>
                </a:lnTo>
                <a:cubicBezTo>
                  <a:pt x="15216" y="21711"/>
                  <a:pt x="13565" y="22637"/>
                  <a:pt x="11593" y="22940"/>
                </a:cubicBezTo>
                <a:lnTo>
                  <a:pt x="11593" y="22940"/>
                </a:lnTo>
                <a:cubicBezTo>
                  <a:pt x="11045" y="23022"/>
                  <a:pt x="10490" y="23078"/>
                  <a:pt x="9942" y="23148"/>
                </a:cubicBezTo>
                <a:lnTo>
                  <a:pt x="9942" y="23148"/>
                </a:lnTo>
                <a:cubicBezTo>
                  <a:pt x="9703" y="23173"/>
                  <a:pt x="9470" y="23198"/>
                  <a:pt x="9237" y="23242"/>
                </a:cubicBezTo>
                <a:lnTo>
                  <a:pt x="9237" y="23242"/>
                </a:lnTo>
                <a:cubicBezTo>
                  <a:pt x="8707" y="23330"/>
                  <a:pt x="8210" y="23526"/>
                  <a:pt x="7743" y="23797"/>
                </a:cubicBezTo>
                <a:lnTo>
                  <a:pt x="7743" y="23797"/>
                </a:lnTo>
                <a:cubicBezTo>
                  <a:pt x="7107" y="24162"/>
                  <a:pt x="6641" y="24679"/>
                  <a:pt x="6326" y="25340"/>
                </a:cubicBezTo>
                <a:lnTo>
                  <a:pt x="6326" y="25340"/>
                </a:lnTo>
                <a:cubicBezTo>
                  <a:pt x="6049" y="25907"/>
                  <a:pt x="5878" y="26506"/>
                  <a:pt x="5860" y="27148"/>
                </a:cubicBezTo>
                <a:lnTo>
                  <a:pt x="5860" y="27148"/>
                </a:lnTo>
                <a:cubicBezTo>
                  <a:pt x="5860" y="27199"/>
                  <a:pt x="5847" y="27243"/>
                  <a:pt x="5834" y="27363"/>
                </a:cubicBezTo>
                <a:lnTo>
                  <a:pt x="5834" y="27363"/>
                </a:lnTo>
                <a:cubicBezTo>
                  <a:pt x="5790" y="27262"/>
                  <a:pt x="5765" y="27224"/>
                  <a:pt x="5765" y="27180"/>
                </a:cubicBezTo>
                <a:moveTo>
                  <a:pt x="5223" y="22486"/>
                </a:moveTo>
                <a:cubicBezTo>
                  <a:pt x="4959" y="21862"/>
                  <a:pt x="4530" y="21352"/>
                  <a:pt x="4070" y="20861"/>
                </a:cubicBezTo>
                <a:lnTo>
                  <a:pt x="4070" y="20861"/>
                </a:lnTo>
                <a:cubicBezTo>
                  <a:pt x="3862" y="20634"/>
                  <a:pt x="3642" y="20420"/>
                  <a:pt x="3434" y="20187"/>
                </a:cubicBezTo>
                <a:lnTo>
                  <a:pt x="3434" y="20187"/>
                </a:lnTo>
                <a:cubicBezTo>
                  <a:pt x="2546" y="19191"/>
                  <a:pt x="1979" y="18032"/>
                  <a:pt x="1758" y="16709"/>
                </a:cubicBezTo>
                <a:lnTo>
                  <a:pt x="1758" y="16709"/>
                </a:lnTo>
                <a:cubicBezTo>
                  <a:pt x="1727" y="16545"/>
                  <a:pt x="1720" y="16381"/>
                  <a:pt x="1695" y="16217"/>
                </a:cubicBezTo>
                <a:lnTo>
                  <a:pt x="1695" y="16217"/>
                </a:lnTo>
                <a:cubicBezTo>
                  <a:pt x="1683" y="16123"/>
                  <a:pt x="1695" y="16041"/>
                  <a:pt x="1764" y="15959"/>
                </a:cubicBezTo>
                <a:lnTo>
                  <a:pt x="1764" y="15959"/>
                </a:lnTo>
                <a:cubicBezTo>
                  <a:pt x="1890" y="15802"/>
                  <a:pt x="2004" y="15631"/>
                  <a:pt x="2199" y="15442"/>
                </a:cubicBezTo>
                <a:lnTo>
                  <a:pt x="2199" y="15442"/>
                </a:lnTo>
                <a:cubicBezTo>
                  <a:pt x="2199" y="15669"/>
                  <a:pt x="2193" y="15827"/>
                  <a:pt x="2193" y="15978"/>
                </a:cubicBezTo>
                <a:lnTo>
                  <a:pt x="2193" y="15978"/>
                </a:lnTo>
                <a:cubicBezTo>
                  <a:pt x="2212" y="16539"/>
                  <a:pt x="2331" y="17081"/>
                  <a:pt x="2502" y="17610"/>
                </a:cubicBezTo>
                <a:lnTo>
                  <a:pt x="2502" y="17610"/>
                </a:lnTo>
                <a:cubicBezTo>
                  <a:pt x="2804" y="18561"/>
                  <a:pt x="3283" y="19418"/>
                  <a:pt x="3938" y="20180"/>
                </a:cubicBezTo>
                <a:lnTo>
                  <a:pt x="3938" y="20180"/>
                </a:lnTo>
                <a:cubicBezTo>
                  <a:pt x="4127" y="20407"/>
                  <a:pt x="4322" y="20634"/>
                  <a:pt x="4511" y="20861"/>
                </a:cubicBezTo>
                <a:lnTo>
                  <a:pt x="4511" y="20861"/>
                </a:lnTo>
                <a:cubicBezTo>
                  <a:pt x="4877" y="21308"/>
                  <a:pt x="5122" y="21812"/>
                  <a:pt x="5286" y="22360"/>
                </a:cubicBezTo>
                <a:lnTo>
                  <a:pt x="5286" y="22360"/>
                </a:lnTo>
                <a:cubicBezTo>
                  <a:pt x="5305" y="22423"/>
                  <a:pt x="5349" y="22492"/>
                  <a:pt x="5293" y="22581"/>
                </a:cubicBezTo>
                <a:lnTo>
                  <a:pt x="5293" y="22581"/>
                </a:lnTo>
                <a:cubicBezTo>
                  <a:pt x="5267" y="22543"/>
                  <a:pt x="5242" y="22518"/>
                  <a:pt x="5223" y="22486"/>
                </a:cubicBezTo>
                <a:moveTo>
                  <a:pt x="5223" y="24370"/>
                </a:moveTo>
                <a:cubicBezTo>
                  <a:pt x="4915" y="23633"/>
                  <a:pt x="4448" y="22996"/>
                  <a:pt x="3919" y="22398"/>
                </a:cubicBezTo>
                <a:lnTo>
                  <a:pt x="3919" y="22398"/>
                </a:lnTo>
                <a:cubicBezTo>
                  <a:pt x="3673" y="22121"/>
                  <a:pt x="3409" y="21862"/>
                  <a:pt x="3157" y="21591"/>
                </a:cubicBezTo>
                <a:lnTo>
                  <a:pt x="3157" y="21591"/>
                </a:lnTo>
                <a:cubicBezTo>
                  <a:pt x="2886" y="21295"/>
                  <a:pt x="2609" y="21006"/>
                  <a:pt x="2357" y="20697"/>
                </a:cubicBezTo>
                <a:lnTo>
                  <a:pt x="2357" y="20697"/>
                </a:lnTo>
                <a:cubicBezTo>
                  <a:pt x="1638" y="19796"/>
                  <a:pt x="1229" y="18763"/>
                  <a:pt x="1166" y="17610"/>
                </a:cubicBezTo>
                <a:lnTo>
                  <a:pt x="1166" y="17610"/>
                </a:lnTo>
                <a:cubicBezTo>
                  <a:pt x="1160" y="17534"/>
                  <a:pt x="1166" y="17465"/>
                  <a:pt x="1160" y="17396"/>
                </a:cubicBezTo>
                <a:lnTo>
                  <a:pt x="1160" y="17396"/>
                </a:lnTo>
                <a:cubicBezTo>
                  <a:pt x="1128" y="16980"/>
                  <a:pt x="1254" y="16627"/>
                  <a:pt x="1563" y="16287"/>
                </a:cubicBezTo>
                <a:lnTo>
                  <a:pt x="1563" y="16287"/>
                </a:lnTo>
                <a:cubicBezTo>
                  <a:pt x="1582" y="16400"/>
                  <a:pt x="1594" y="16469"/>
                  <a:pt x="1607" y="16539"/>
                </a:cubicBezTo>
                <a:lnTo>
                  <a:pt x="1607" y="16539"/>
                </a:lnTo>
                <a:cubicBezTo>
                  <a:pt x="1796" y="17937"/>
                  <a:pt x="2369" y="19160"/>
                  <a:pt x="3289" y="20218"/>
                </a:cubicBezTo>
                <a:lnTo>
                  <a:pt x="3289" y="20218"/>
                </a:lnTo>
                <a:cubicBezTo>
                  <a:pt x="3459" y="20413"/>
                  <a:pt x="3648" y="20590"/>
                  <a:pt x="3818" y="20779"/>
                </a:cubicBezTo>
                <a:lnTo>
                  <a:pt x="3818" y="20779"/>
                </a:lnTo>
                <a:cubicBezTo>
                  <a:pt x="4070" y="21062"/>
                  <a:pt x="4329" y="21346"/>
                  <a:pt x="4568" y="21636"/>
                </a:cubicBezTo>
                <a:lnTo>
                  <a:pt x="4568" y="21636"/>
                </a:lnTo>
                <a:cubicBezTo>
                  <a:pt x="4852" y="21982"/>
                  <a:pt x="5059" y="22373"/>
                  <a:pt x="5211" y="22795"/>
                </a:cubicBezTo>
                <a:lnTo>
                  <a:pt x="5211" y="22795"/>
                </a:lnTo>
                <a:cubicBezTo>
                  <a:pt x="5293" y="22996"/>
                  <a:pt x="5324" y="23204"/>
                  <a:pt x="5324" y="23425"/>
                </a:cubicBezTo>
                <a:lnTo>
                  <a:pt x="5324" y="23425"/>
                </a:lnTo>
                <a:cubicBezTo>
                  <a:pt x="5311" y="23765"/>
                  <a:pt x="5318" y="24099"/>
                  <a:pt x="5318" y="24490"/>
                </a:cubicBezTo>
                <a:lnTo>
                  <a:pt x="5318" y="24490"/>
                </a:lnTo>
                <a:cubicBezTo>
                  <a:pt x="5267" y="24427"/>
                  <a:pt x="5236" y="24401"/>
                  <a:pt x="5223" y="24370"/>
                </a:cubicBezTo>
                <a:moveTo>
                  <a:pt x="5192" y="25013"/>
                </a:moveTo>
                <a:cubicBezTo>
                  <a:pt x="4952" y="24458"/>
                  <a:pt x="4606" y="23979"/>
                  <a:pt x="4165" y="23563"/>
                </a:cubicBezTo>
                <a:lnTo>
                  <a:pt x="4165" y="23563"/>
                </a:lnTo>
                <a:cubicBezTo>
                  <a:pt x="3856" y="23274"/>
                  <a:pt x="3541" y="22996"/>
                  <a:pt x="3232" y="22713"/>
                </a:cubicBezTo>
                <a:lnTo>
                  <a:pt x="3232" y="22713"/>
                </a:lnTo>
                <a:cubicBezTo>
                  <a:pt x="2930" y="22436"/>
                  <a:pt x="2640" y="22146"/>
                  <a:pt x="2376" y="21825"/>
                </a:cubicBezTo>
                <a:lnTo>
                  <a:pt x="2376" y="21825"/>
                </a:lnTo>
                <a:cubicBezTo>
                  <a:pt x="1412" y="20646"/>
                  <a:pt x="908" y="19292"/>
                  <a:pt x="876" y="17767"/>
                </a:cubicBezTo>
                <a:lnTo>
                  <a:pt x="876" y="17767"/>
                </a:lnTo>
                <a:cubicBezTo>
                  <a:pt x="870" y="17622"/>
                  <a:pt x="870" y="17484"/>
                  <a:pt x="964" y="17364"/>
                </a:cubicBezTo>
                <a:lnTo>
                  <a:pt x="964" y="17364"/>
                </a:lnTo>
                <a:cubicBezTo>
                  <a:pt x="1052" y="17370"/>
                  <a:pt x="1034" y="17427"/>
                  <a:pt x="1034" y="17477"/>
                </a:cubicBezTo>
                <a:lnTo>
                  <a:pt x="1034" y="17477"/>
                </a:lnTo>
                <a:cubicBezTo>
                  <a:pt x="1059" y="18208"/>
                  <a:pt x="1210" y="18901"/>
                  <a:pt x="1512" y="19569"/>
                </a:cubicBezTo>
                <a:lnTo>
                  <a:pt x="1512" y="19569"/>
                </a:lnTo>
                <a:cubicBezTo>
                  <a:pt x="1758" y="20105"/>
                  <a:pt x="2079" y="20596"/>
                  <a:pt x="2470" y="21037"/>
                </a:cubicBezTo>
                <a:lnTo>
                  <a:pt x="2470" y="21037"/>
                </a:lnTo>
                <a:cubicBezTo>
                  <a:pt x="2728" y="21327"/>
                  <a:pt x="2999" y="21610"/>
                  <a:pt x="3276" y="21888"/>
                </a:cubicBezTo>
                <a:lnTo>
                  <a:pt x="3276" y="21888"/>
                </a:lnTo>
                <a:cubicBezTo>
                  <a:pt x="3686" y="22310"/>
                  <a:pt x="4070" y="22744"/>
                  <a:pt x="4423" y="23217"/>
                </a:cubicBezTo>
                <a:lnTo>
                  <a:pt x="4423" y="23217"/>
                </a:lnTo>
                <a:cubicBezTo>
                  <a:pt x="4807" y="23746"/>
                  <a:pt x="5097" y="24319"/>
                  <a:pt x="5293" y="24950"/>
                </a:cubicBezTo>
                <a:lnTo>
                  <a:pt x="5293" y="24950"/>
                </a:lnTo>
                <a:cubicBezTo>
                  <a:pt x="5311" y="25013"/>
                  <a:pt x="5318" y="25082"/>
                  <a:pt x="5330" y="25151"/>
                </a:cubicBezTo>
                <a:lnTo>
                  <a:pt x="5330" y="25151"/>
                </a:lnTo>
                <a:cubicBezTo>
                  <a:pt x="5311" y="25157"/>
                  <a:pt x="5293" y="25164"/>
                  <a:pt x="5280" y="25176"/>
                </a:cubicBezTo>
                <a:lnTo>
                  <a:pt x="5280" y="25176"/>
                </a:lnTo>
                <a:cubicBezTo>
                  <a:pt x="5248" y="25120"/>
                  <a:pt x="5217" y="25069"/>
                  <a:pt x="5192" y="25013"/>
                </a:cubicBezTo>
                <a:moveTo>
                  <a:pt x="5557" y="28641"/>
                </a:moveTo>
                <a:cubicBezTo>
                  <a:pt x="5280" y="28213"/>
                  <a:pt x="5003" y="27778"/>
                  <a:pt x="4719" y="27350"/>
                </a:cubicBezTo>
                <a:lnTo>
                  <a:pt x="4719" y="27350"/>
                </a:lnTo>
                <a:cubicBezTo>
                  <a:pt x="4354" y="26795"/>
                  <a:pt x="3944" y="26279"/>
                  <a:pt x="3510" y="25781"/>
                </a:cubicBezTo>
                <a:lnTo>
                  <a:pt x="3510" y="25781"/>
                </a:lnTo>
                <a:cubicBezTo>
                  <a:pt x="3169" y="25391"/>
                  <a:pt x="2817" y="25000"/>
                  <a:pt x="2476" y="24603"/>
                </a:cubicBezTo>
                <a:lnTo>
                  <a:pt x="2476" y="24603"/>
                </a:lnTo>
                <a:cubicBezTo>
                  <a:pt x="2004" y="24067"/>
                  <a:pt x="1575" y="23500"/>
                  <a:pt x="1216" y="22883"/>
                </a:cubicBezTo>
                <a:lnTo>
                  <a:pt x="1216" y="22883"/>
                </a:lnTo>
                <a:cubicBezTo>
                  <a:pt x="819" y="22215"/>
                  <a:pt x="523" y="21510"/>
                  <a:pt x="416" y="20728"/>
                </a:cubicBezTo>
                <a:lnTo>
                  <a:pt x="416" y="20728"/>
                </a:lnTo>
                <a:cubicBezTo>
                  <a:pt x="290" y="19821"/>
                  <a:pt x="422" y="18945"/>
                  <a:pt x="687" y="18082"/>
                </a:cubicBezTo>
                <a:lnTo>
                  <a:pt x="687" y="18082"/>
                </a:lnTo>
                <a:cubicBezTo>
                  <a:pt x="782" y="18082"/>
                  <a:pt x="769" y="18152"/>
                  <a:pt x="775" y="18189"/>
                </a:cubicBezTo>
                <a:lnTo>
                  <a:pt x="775" y="18189"/>
                </a:lnTo>
                <a:cubicBezTo>
                  <a:pt x="813" y="18454"/>
                  <a:pt x="832" y="18725"/>
                  <a:pt x="882" y="18983"/>
                </a:cubicBezTo>
                <a:lnTo>
                  <a:pt x="882" y="18983"/>
                </a:lnTo>
                <a:cubicBezTo>
                  <a:pt x="1134" y="20287"/>
                  <a:pt x="1764" y="21396"/>
                  <a:pt x="2672" y="22341"/>
                </a:cubicBezTo>
                <a:lnTo>
                  <a:pt x="2672" y="22341"/>
                </a:lnTo>
                <a:cubicBezTo>
                  <a:pt x="2905" y="22581"/>
                  <a:pt x="3150" y="22801"/>
                  <a:pt x="3390" y="23022"/>
                </a:cubicBezTo>
                <a:lnTo>
                  <a:pt x="3390" y="23022"/>
                </a:lnTo>
                <a:cubicBezTo>
                  <a:pt x="3629" y="23248"/>
                  <a:pt x="3875" y="23469"/>
                  <a:pt x="4114" y="23696"/>
                </a:cubicBezTo>
                <a:lnTo>
                  <a:pt x="4114" y="23696"/>
                </a:lnTo>
                <a:cubicBezTo>
                  <a:pt x="4618" y="24168"/>
                  <a:pt x="4978" y="24742"/>
                  <a:pt x="5211" y="25391"/>
                </a:cubicBezTo>
                <a:lnTo>
                  <a:pt x="5211" y="25391"/>
                </a:lnTo>
                <a:cubicBezTo>
                  <a:pt x="5299" y="25636"/>
                  <a:pt x="5362" y="25882"/>
                  <a:pt x="5387" y="26140"/>
                </a:cubicBezTo>
                <a:lnTo>
                  <a:pt x="5387" y="26140"/>
                </a:lnTo>
                <a:cubicBezTo>
                  <a:pt x="5463" y="26978"/>
                  <a:pt x="5563" y="27816"/>
                  <a:pt x="5715" y="28648"/>
                </a:cubicBezTo>
                <a:lnTo>
                  <a:pt x="5715" y="28648"/>
                </a:lnTo>
                <a:cubicBezTo>
                  <a:pt x="5727" y="28704"/>
                  <a:pt x="5727" y="28761"/>
                  <a:pt x="5734" y="28893"/>
                </a:cubicBezTo>
                <a:lnTo>
                  <a:pt x="5734" y="28893"/>
                </a:lnTo>
                <a:cubicBezTo>
                  <a:pt x="5652" y="28767"/>
                  <a:pt x="5601" y="28711"/>
                  <a:pt x="5557" y="28641"/>
                </a:cubicBezTo>
                <a:moveTo>
                  <a:pt x="5400" y="19134"/>
                </a:moveTo>
                <a:cubicBezTo>
                  <a:pt x="5463" y="19160"/>
                  <a:pt x="5444" y="19210"/>
                  <a:pt x="5425" y="19254"/>
                </a:cubicBezTo>
                <a:lnTo>
                  <a:pt x="5425" y="19254"/>
                </a:lnTo>
                <a:cubicBezTo>
                  <a:pt x="5374" y="19223"/>
                  <a:pt x="5374" y="19185"/>
                  <a:pt x="5400" y="19134"/>
                </a:cubicBezTo>
                <a:close/>
                <a:moveTo>
                  <a:pt x="5437" y="19279"/>
                </a:moveTo>
                <a:cubicBezTo>
                  <a:pt x="5444" y="19286"/>
                  <a:pt x="5450" y="19292"/>
                  <a:pt x="5456" y="19298"/>
                </a:cubicBezTo>
                <a:lnTo>
                  <a:pt x="5456" y="19298"/>
                </a:lnTo>
                <a:cubicBezTo>
                  <a:pt x="5463" y="19298"/>
                  <a:pt x="5450" y="19311"/>
                  <a:pt x="5450" y="19317"/>
                </a:cubicBezTo>
                <a:lnTo>
                  <a:pt x="5450" y="19317"/>
                </a:lnTo>
                <a:cubicBezTo>
                  <a:pt x="5444" y="19304"/>
                  <a:pt x="5444" y="19292"/>
                  <a:pt x="5437" y="1927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55"/>
          <p:cNvSpPr/>
          <p:nvPr/>
        </p:nvSpPr>
        <p:spPr>
          <a:xfrm rot="-7441663" flipH="1">
            <a:off x="7256973" y="2634624"/>
            <a:ext cx="1788723" cy="3009726"/>
          </a:xfrm>
          <a:custGeom>
            <a:avLst/>
            <a:gdLst/>
            <a:ahLst/>
            <a:cxnLst/>
            <a:rect l="l" t="t" r="r" b="b"/>
            <a:pathLst>
              <a:path w="19317" h="32503" extrusionOk="0">
                <a:moveTo>
                  <a:pt x="385" y="1525"/>
                </a:moveTo>
                <a:cubicBezTo>
                  <a:pt x="586" y="2855"/>
                  <a:pt x="1021" y="4064"/>
                  <a:pt x="2004" y="5053"/>
                </a:cubicBezTo>
                <a:cubicBezTo>
                  <a:pt x="1972" y="5047"/>
                  <a:pt x="1934" y="5041"/>
                  <a:pt x="1903" y="5028"/>
                </a:cubicBezTo>
                <a:cubicBezTo>
                  <a:pt x="1153" y="4669"/>
                  <a:pt x="643" y="4102"/>
                  <a:pt x="422" y="3289"/>
                </a:cubicBezTo>
                <a:cubicBezTo>
                  <a:pt x="277" y="2741"/>
                  <a:pt x="271" y="2187"/>
                  <a:pt x="322" y="1626"/>
                </a:cubicBezTo>
                <a:cubicBezTo>
                  <a:pt x="328" y="1595"/>
                  <a:pt x="322" y="1538"/>
                  <a:pt x="385" y="1525"/>
                </a:cubicBezTo>
                <a:close/>
                <a:moveTo>
                  <a:pt x="769" y="2105"/>
                </a:moveTo>
                <a:lnTo>
                  <a:pt x="769" y="2105"/>
                </a:lnTo>
                <a:cubicBezTo>
                  <a:pt x="813" y="2162"/>
                  <a:pt x="832" y="2218"/>
                  <a:pt x="863" y="2275"/>
                </a:cubicBezTo>
                <a:cubicBezTo>
                  <a:pt x="996" y="2571"/>
                  <a:pt x="1115" y="2867"/>
                  <a:pt x="1273" y="3151"/>
                </a:cubicBezTo>
                <a:cubicBezTo>
                  <a:pt x="1531" y="3636"/>
                  <a:pt x="1840" y="4083"/>
                  <a:pt x="2287" y="4430"/>
                </a:cubicBezTo>
                <a:cubicBezTo>
                  <a:pt x="2640" y="4701"/>
                  <a:pt x="2898" y="5053"/>
                  <a:pt x="3106" y="5438"/>
                </a:cubicBezTo>
                <a:cubicBezTo>
                  <a:pt x="3132" y="5488"/>
                  <a:pt x="3138" y="5538"/>
                  <a:pt x="3163" y="5601"/>
                </a:cubicBezTo>
                <a:cubicBezTo>
                  <a:pt x="2961" y="5526"/>
                  <a:pt x="2798" y="5394"/>
                  <a:pt x="2306" y="4940"/>
                </a:cubicBezTo>
                <a:cubicBezTo>
                  <a:pt x="1865" y="4537"/>
                  <a:pt x="1487" y="4089"/>
                  <a:pt x="1241" y="3548"/>
                </a:cubicBezTo>
                <a:cubicBezTo>
                  <a:pt x="1027" y="3088"/>
                  <a:pt x="819" y="2621"/>
                  <a:pt x="769" y="2105"/>
                </a:cubicBezTo>
                <a:close/>
                <a:moveTo>
                  <a:pt x="2728" y="4644"/>
                </a:moveTo>
                <a:lnTo>
                  <a:pt x="2728" y="4644"/>
                </a:lnTo>
                <a:cubicBezTo>
                  <a:pt x="2930" y="4663"/>
                  <a:pt x="2936" y="4663"/>
                  <a:pt x="3069" y="4745"/>
                </a:cubicBezTo>
                <a:cubicBezTo>
                  <a:pt x="3365" y="4927"/>
                  <a:pt x="3636" y="5148"/>
                  <a:pt x="3862" y="5419"/>
                </a:cubicBezTo>
                <a:cubicBezTo>
                  <a:pt x="4058" y="5646"/>
                  <a:pt x="4209" y="5891"/>
                  <a:pt x="4310" y="6175"/>
                </a:cubicBezTo>
                <a:cubicBezTo>
                  <a:pt x="4329" y="6231"/>
                  <a:pt x="4322" y="6295"/>
                  <a:pt x="4335" y="6383"/>
                </a:cubicBezTo>
                <a:cubicBezTo>
                  <a:pt x="4253" y="6351"/>
                  <a:pt x="4203" y="6332"/>
                  <a:pt x="4152" y="6307"/>
                </a:cubicBezTo>
                <a:cubicBezTo>
                  <a:pt x="3957" y="6194"/>
                  <a:pt x="3768" y="6068"/>
                  <a:pt x="3573" y="5954"/>
                </a:cubicBezTo>
                <a:cubicBezTo>
                  <a:pt x="3447" y="5879"/>
                  <a:pt x="3358" y="5778"/>
                  <a:pt x="3308" y="5633"/>
                </a:cubicBezTo>
                <a:cubicBezTo>
                  <a:pt x="3201" y="5331"/>
                  <a:pt x="3031" y="5060"/>
                  <a:pt x="2823" y="4808"/>
                </a:cubicBezTo>
                <a:cubicBezTo>
                  <a:pt x="2785" y="4757"/>
                  <a:pt x="2716" y="4726"/>
                  <a:pt x="2728" y="4644"/>
                </a:cubicBezTo>
                <a:close/>
                <a:moveTo>
                  <a:pt x="1304" y="4852"/>
                </a:moveTo>
                <a:cubicBezTo>
                  <a:pt x="1399" y="4852"/>
                  <a:pt x="1449" y="4902"/>
                  <a:pt x="1500" y="4934"/>
                </a:cubicBezTo>
                <a:cubicBezTo>
                  <a:pt x="1689" y="5066"/>
                  <a:pt x="1890" y="5173"/>
                  <a:pt x="2117" y="5223"/>
                </a:cubicBezTo>
                <a:cubicBezTo>
                  <a:pt x="2268" y="5261"/>
                  <a:pt x="2388" y="5337"/>
                  <a:pt x="2508" y="5438"/>
                </a:cubicBezTo>
                <a:cubicBezTo>
                  <a:pt x="2917" y="5803"/>
                  <a:pt x="3365" y="6124"/>
                  <a:pt x="3837" y="6408"/>
                </a:cubicBezTo>
                <a:cubicBezTo>
                  <a:pt x="3894" y="6439"/>
                  <a:pt x="3944" y="6477"/>
                  <a:pt x="4032" y="6540"/>
                </a:cubicBezTo>
                <a:cubicBezTo>
                  <a:pt x="3966" y="6550"/>
                  <a:pt x="3924" y="6561"/>
                  <a:pt x="3890" y="6561"/>
                </a:cubicBezTo>
                <a:cubicBezTo>
                  <a:pt x="3883" y="6561"/>
                  <a:pt x="3876" y="6560"/>
                  <a:pt x="3869" y="6559"/>
                </a:cubicBezTo>
                <a:cubicBezTo>
                  <a:pt x="2961" y="6496"/>
                  <a:pt x="2205" y="6131"/>
                  <a:pt x="1626" y="5431"/>
                </a:cubicBezTo>
                <a:cubicBezTo>
                  <a:pt x="1487" y="5268"/>
                  <a:pt x="1405" y="5066"/>
                  <a:pt x="1304" y="4852"/>
                </a:cubicBezTo>
                <a:close/>
                <a:moveTo>
                  <a:pt x="3502" y="4760"/>
                </a:moveTo>
                <a:cubicBezTo>
                  <a:pt x="3629" y="4760"/>
                  <a:pt x="3736" y="4800"/>
                  <a:pt x="3843" y="4852"/>
                </a:cubicBezTo>
                <a:cubicBezTo>
                  <a:pt x="4341" y="5110"/>
                  <a:pt x="4719" y="5482"/>
                  <a:pt x="4978" y="5979"/>
                </a:cubicBezTo>
                <a:cubicBezTo>
                  <a:pt x="5141" y="6301"/>
                  <a:pt x="5311" y="6616"/>
                  <a:pt x="5538" y="6899"/>
                </a:cubicBezTo>
                <a:cubicBezTo>
                  <a:pt x="5551" y="6912"/>
                  <a:pt x="5551" y="6943"/>
                  <a:pt x="5563" y="6988"/>
                </a:cubicBezTo>
                <a:cubicBezTo>
                  <a:pt x="5185" y="6843"/>
                  <a:pt x="4845" y="6679"/>
                  <a:pt x="4518" y="6502"/>
                </a:cubicBezTo>
                <a:cubicBezTo>
                  <a:pt x="4486" y="6383"/>
                  <a:pt x="4461" y="6269"/>
                  <a:pt x="4423" y="6162"/>
                </a:cubicBezTo>
                <a:cubicBezTo>
                  <a:pt x="4379" y="6049"/>
                  <a:pt x="4335" y="5929"/>
                  <a:pt x="4278" y="5822"/>
                </a:cubicBezTo>
                <a:cubicBezTo>
                  <a:pt x="4228" y="5721"/>
                  <a:pt x="4165" y="5627"/>
                  <a:pt x="4102" y="5532"/>
                </a:cubicBezTo>
                <a:cubicBezTo>
                  <a:pt x="4032" y="5438"/>
                  <a:pt x="3963" y="5349"/>
                  <a:pt x="3888" y="5268"/>
                </a:cubicBezTo>
                <a:cubicBezTo>
                  <a:pt x="3799" y="5173"/>
                  <a:pt x="3705" y="5097"/>
                  <a:pt x="3617" y="5009"/>
                </a:cubicBezTo>
                <a:cubicBezTo>
                  <a:pt x="3541" y="4934"/>
                  <a:pt x="3440" y="4883"/>
                  <a:pt x="3358" y="4776"/>
                </a:cubicBezTo>
                <a:cubicBezTo>
                  <a:pt x="3409" y="4765"/>
                  <a:pt x="3457" y="4760"/>
                  <a:pt x="3502" y="4760"/>
                </a:cubicBezTo>
                <a:close/>
                <a:moveTo>
                  <a:pt x="1714" y="5721"/>
                </a:moveTo>
                <a:lnTo>
                  <a:pt x="1714" y="5721"/>
                </a:lnTo>
                <a:cubicBezTo>
                  <a:pt x="1790" y="5784"/>
                  <a:pt x="1834" y="5828"/>
                  <a:pt x="1884" y="5866"/>
                </a:cubicBezTo>
                <a:cubicBezTo>
                  <a:pt x="2029" y="5979"/>
                  <a:pt x="2161" y="6099"/>
                  <a:pt x="2319" y="6194"/>
                </a:cubicBezTo>
                <a:cubicBezTo>
                  <a:pt x="2831" y="6512"/>
                  <a:pt x="3394" y="6681"/>
                  <a:pt x="4000" y="6681"/>
                </a:cubicBezTo>
                <a:cubicBezTo>
                  <a:pt x="4042" y="6681"/>
                  <a:pt x="4085" y="6680"/>
                  <a:pt x="4127" y="6679"/>
                </a:cubicBezTo>
                <a:cubicBezTo>
                  <a:pt x="4203" y="6679"/>
                  <a:pt x="4278" y="6685"/>
                  <a:pt x="4347" y="6698"/>
                </a:cubicBezTo>
                <a:cubicBezTo>
                  <a:pt x="4392" y="6704"/>
                  <a:pt x="4436" y="6736"/>
                  <a:pt x="4480" y="6754"/>
                </a:cubicBezTo>
                <a:cubicBezTo>
                  <a:pt x="4644" y="6843"/>
                  <a:pt x="4814" y="6931"/>
                  <a:pt x="5041" y="7044"/>
                </a:cubicBezTo>
                <a:cubicBezTo>
                  <a:pt x="4681" y="7125"/>
                  <a:pt x="4380" y="7191"/>
                  <a:pt x="4074" y="7191"/>
                </a:cubicBezTo>
                <a:cubicBezTo>
                  <a:pt x="4048" y="7191"/>
                  <a:pt x="4021" y="7190"/>
                  <a:pt x="3995" y="7189"/>
                </a:cubicBezTo>
                <a:cubicBezTo>
                  <a:pt x="3169" y="7158"/>
                  <a:pt x="2483" y="6805"/>
                  <a:pt x="1865" y="6282"/>
                </a:cubicBezTo>
                <a:cubicBezTo>
                  <a:pt x="1689" y="6137"/>
                  <a:pt x="1701" y="5948"/>
                  <a:pt x="1714" y="5721"/>
                </a:cubicBezTo>
                <a:close/>
                <a:moveTo>
                  <a:pt x="4324" y="4779"/>
                </a:moveTo>
                <a:cubicBezTo>
                  <a:pt x="4413" y="4779"/>
                  <a:pt x="4488" y="4796"/>
                  <a:pt x="4574" y="4833"/>
                </a:cubicBezTo>
                <a:cubicBezTo>
                  <a:pt x="5236" y="5110"/>
                  <a:pt x="5746" y="5545"/>
                  <a:pt x="5998" y="6244"/>
                </a:cubicBezTo>
                <a:cubicBezTo>
                  <a:pt x="6137" y="6622"/>
                  <a:pt x="6313" y="6975"/>
                  <a:pt x="6527" y="7315"/>
                </a:cubicBezTo>
                <a:cubicBezTo>
                  <a:pt x="6540" y="7340"/>
                  <a:pt x="6553" y="7378"/>
                  <a:pt x="6565" y="7422"/>
                </a:cubicBezTo>
                <a:cubicBezTo>
                  <a:pt x="6319" y="7359"/>
                  <a:pt x="6105" y="7258"/>
                  <a:pt x="5954" y="7132"/>
                </a:cubicBezTo>
                <a:cubicBezTo>
                  <a:pt x="5746" y="6962"/>
                  <a:pt x="5570" y="6767"/>
                  <a:pt x="5425" y="6540"/>
                </a:cubicBezTo>
                <a:cubicBezTo>
                  <a:pt x="5305" y="6339"/>
                  <a:pt x="5185" y="6137"/>
                  <a:pt x="5078" y="5923"/>
                </a:cubicBezTo>
                <a:cubicBezTo>
                  <a:pt x="4858" y="5507"/>
                  <a:pt x="4562" y="5160"/>
                  <a:pt x="4158" y="4908"/>
                </a:cubicBezTo>
                <a:cubicBezTo>
                  <a:pt x="4121" y="4883"/>
                  <a:pt x="4083" y="4858"/>
                  <a:pt x="4032" y="4820"/>
                </a:cubicBezTo>
                <a:cubicBezTo>
                  <a:pt x="4152" y="4793"/>
                  <a:pt x="4243" y="4779"/>
                  <a:pt x="4324" y="4779"/>
                </a:cubicBezTo>
                <a:close/>
                <a:moveTo>
                  <a:pt x="1739" y="6351"/>
                </a:moveTo>
                <a:cubicBezTo>
                  <a:pt x="1808" y="6395"/>
                  <a:pt x="1859" y="6433"/>
                  <a:pt x="1916" y="6465"/>
                </a:cubicBezTo>
                <a:cubicBezTo>
                  <a:pt x="2111" y="6603"/>
                  <a:pt x="2294" y="6748"/>
                  <a:pt x="2501" y="6868"/>
                </a:cubicBezTo>
                <a:cubicBezTo>
                  <a:pt x="2997" y="7159"/>
                  <a:pt x="3522" y="7305"/>
                  <a:pt x="4071" y="7305"/>
                </a:cubicBezTo>
                <a:cubicBezTo>
                  <a:pt x="4284" y="7305"/>
                  <a:pt x="4500" y="7283"/>
                  <a:pt x="4719" y="7240"/>
                </a:cubicBezTo>
                <a:cubicBezTo>
                  <a:pt x="4839" y="7214"/>
                  <a:pt x="4965" y="7195"/>
                  <a:pt x="5085" y="7177"/>
                </a:cubicBezTo>
                <a:cubicBezTo>
                  <a:pt x="5124" y="7170"/>
                  <a:pt x="5162" y="7166"/>
                  <a:pt x="5199" y="7166"/>
                </a:cubicBezTo>
                <a:cubicBezTo>
                  <a:pt x="5400" y="7166"/>
                  <a:pt x="5573" y="7261"/>
                  <a:pt x="5759" y="7378"/>
                </a:cubicBezTo>
                <a:cubicBezTo>
                  <a:pt x="5708" y="7397"/>
                  <a:pt x="5683" y="7416"/>
                  <a:pt x="5658" y="7416"/>
                </a:cubicBezTo>
                <a:cubicBezTo>
                  <a:pt x="5463" y="7454"/>
                  <a:pt x="5267" y="7485"/>
                  <a:pt x="5072" y="7523"/>
                </a:cubicBezTo>
                <a:cubicBezTo>
                  <a:pt x="4852" y="7567"/>
                  <a:pt x="4631" y="7630"/>
                  <a:pt x="4404" y="7668"/>
                </a:cubicBezTo>
                <a:cubicBezTo>
                  <a:pt x="4234" y="7695"/>
                  <a:pt x="4066" y="7709"/>
                  <a:pt x="3900" y="7709"/>
                </a:cubicBezTo>
                <a:cubicBezTo>
                  <a:pt x="3414" y="7709"/>
                  <a:pt x="2946" y="7594"/>
                  <a:pt x="2495" y="7378"/>
                </a:cubicBezTo>
                <a:cubicBezTo>
                  <a:pt x="2237" y="7252"/>
                  <a:pt x="2016" y="7069"/>
                  <a:pt x="1821" y="6862"/>
                </a:cubicBezTo>
                <a:cubicBezTo>
                  <a:pt x="1708" y="6748"/>
                  <a:pt x="1670" y="6628"/>
                  <a:pt x="1708" y="6477"/>
                </a:cubicBezTo>
                <a:cubicBezTo>
                  <a:pt x="1720" y="6446"/>
                  <a:pt x="1727" y="6408"/>
                  <a:pt x="1739" y="6351"/>
                </a:cubicBezTo>
                <a:close/>
                <a:moveTo>
                  <a:pt x="5574" y="4759"/>
                </a:moveTo>
                <a:cubicBezTo>
                  <a:pt x="5733" y="4759"/>
                  <a:pt x="5859" y="4830"/>
                  <a:pt x="5986" y="4940"/>
                </a:cubicBezTo>
                <a:cubicBezTo>
                  <a:pt x="6319" y="5223"/>
                  <a:pt x="6521" y="5595"/>
                  <a:pt x="6666" y="6005"/>
                </a:cubicBezTo>
                <a:cubicBezTo>
                  <a:pt x="6754" y="6244"/>
                  <a:pt x="6830" y="6490"/>
                  <a:pt x="6893" y="6736"/>
                </a:cubicBezTo>
                <a:cubicBezTo>
                  <a:pt x="6975" y="7051"/>
                  <a:pt x="7113" y="7340"/>
                  <a:pt x="7283" y="7611"/>
                </a:cubicBezTo>
                <a:cubicBezTo>
                  <a:pt x="7321" y="7674"/>
                  <a:pt x="7359" y="7744"/>
                  <a:pt x="7403" y="7819"/>
                </a:cubicBezTo>
                <a:cubicBezTo>
                  <a:pt x="7366" y="7828"/>
                  <a:pt x="7350" y="7834"/>
                  <a:pt x="7341" y="7834"/>
                </a:cubicBezTo>
                <a:cubicBezTo>
                  <a:pt x="7338" y="7834"/>
                  <a:pt x="7336" y="7833"/>
                  <a:pt x="7334" y="7832"/>
                </a:cubicBezTo>
                <a:cubicBezTo>
                  <a:pt x="7309" y="7825"/>
                  <a:pt x="7283" y="7813"/>
                  <a:pt x="7258" y="7800"/>
                </a:cubicBezTo>
                <a:cubicBezTo>
                  <a:pt x="6874" y="7611"/>
                  <a:pt x="6616" y="7309"/>
                  <a:pt x="6439" y="6931"/>
                </a:cubicBezTo>
                <a:cubicBezTo>
                  <a:pt x="6294" y="6628"/>
                  <a:pt x="6162" y="6326"/>
                  <a:pt x="6030" y="6024"/>
                </a:cubicBezTo>
                <a:cubicBezTo>
                  <a:pt x="5853" y="5620"/>
                  <a:pt x="5589" y="5299"/>
                  <a:pt x="5223" y="5060"/>
                </a:cubicBezTo>
                <a:cubicBezTo>
                  <a:pt x="5129" y="4997"/>
                  <a:pt x="5028" y="4940"/>
                  <a:pt x="4933" y="4883"/>
                </a:cubicBezTo>
                <a:cubicBezTo>
                  <a:pt x="4902" y="4864"/>
                  <a:pt x="4858" y="4852"/>
                  <a:pt x="4889" y="4782"/>
                </a:cubicBezTo>
                <a:cubicBezTo>
                  <a:pt x="5085" y="4776"/>
                  <a:pt x="5293" y="4782"/>
                  <a:pt x="5500" y="4764"/>
                </a:cubicBezTo>
                <a:cubicBezTo>
                  <a:pt x="5526" y="4760"/>
                  <a:pt x="5550" y="4759"/>
                  <a:pt x="5574" y="4759"/>
                </a:cubicBezTo>
                <a:close/>
                <a:moveTo>
                  <a:pt x="6706" y="4730"/>
                </a:moveTo>
                <a:cubicBezTo>
                  <a:pt x="6802" y="4730"/>
                  <a:pt x="6875" y="4778"/>
                  <a:pt x="6943" y="4852"/>
                </a:cubicBezTo>
                <a:cubicBezTo>
                  <a:pt x="7094" y="5028"/>
                  <a:pt x="7202" y="5223"/>
                  <a:pt x="7283" y="5444"/>
                </a:cubicBezTo>
                <a:cubicBezTo>
                  <a:pt x="7384" y="5709"/>
                  <a:pt x="7409" y="5992"/>
                  <a:pt x="7447" y="6276"/>
                </a:cubicBezTo>
                <a:cubicBezTo>
                  <a:pt x="7504" y="6691"/>
                  <a:pt x="7554" y="7101"/>
                  <a:pt x="7617" y="7517"/>
                </a:cubicBezTo>
                <a:cubicBezTo>
                  <a:pt x="7643" y="7662"/>
                  <a:pt x="7687" y="7800"/>
                  <a:pt x="7737" y="7996"/>
                </a:cubicBezTo>
                <a:cubicBezTo>
                  <a:pt x="7674" y="7945"/>
                  <a:pt x="7643" y="7926"/>
                  <a:pt x="7624" y="7895"/>
                </a:cubicBezTo>
                <a:cubicBezTo>
                  <a:pt x="7498" y="7706"/>
                  <a:pt x="7365" y="7523"/>
                  <a:pt x="7252" y="7328"/>
                </a:cubicBezTo>
                <a:cubicBezTo>
                  <a:pt x="7044" y="6969"/>
                  <a:pt x="6962" y="6565"/>
                  <a:pt x="6842" y="6175"/>
                </a:cubicBezTo>
                <a:cubicBezTo>
                  <a:pt x="6691" y="5664"/>
                  <a:pt x="6464" y="5205"/>
                  <a:pt x="6055" y="4852"/>
                </a:cubicBezTo>
                <a:cubicBezTo>
                  <a:pt x="6042" y="4839"/>
                  <a:pt x="6036" y="4820"/>
                  <a:pt x="5992" y="4764"/>
                </a:cubicBezTo>
                <a:cubicBezTo>
                  <a:pt x="6238" y="4732"/>
                  <a:pt x="6458" y="4745"/>
                  <a:pt x="6672" y="4732"/>
                </a:cubicBezTo>
                <a:cubicBezTo>
                  <a:pt x="6684" y="4731"/>
                  <a:pt x="6695" y="4730"/>
                  <a:pt x="6706" y="4730"/>
                </a:cubicBezTo>
                <a:close/>
                <a:moveTo>
                  <a:pt x="2142" y="8317"/>
                </a:moveTo>
                <a:cubicBezTo>
                  <a:pt x="2142" y="8326"/>
                  <a:pt x="2146" y="8340"/>
                  <a:pt x="2148" y="8351"/>
                </a:cubicBezTo>
                <a:lnTo>
                  <a:pt x="2148" y="8351"/>
                </a:lnTo>
                <a:cubicBezTo>
                  <a:pt x="2137" y="8346"/>
                  <a:pt x="2126" y="8341"/>
                  <a:pt x="2111" y="8336"/>
                </a:cubicBezTo>
                <a:cubicBezTo>
                  <a:pt x="2123" y="8329"/>
                  <a:pt x="2130" y="8323"/>
                  <a:pt x="2142" y="8317"/>
                </a:cubicBezTo>
                <a:close/>
                <a:moveTo>
                  <a:pt x="7389" y="4725"/>
                </a:moveTo>
                <a:cubicBezTo>
                  <a:pt x="7491" y="4725"/>
                  <a:pt x="7573" y="4763"/>
                  <a:pt x="7649" y="4839"/>
                </a:cubicBezTo>
                <a:cubicBezTo>
                  <a:pt x="7939" y="5110"/>
                  <a:pt x="8134" y="5444"/>
                  <a:pt x="8184" y="5841"/>
                </a:cubicBezTo>
                <a:cubicBezTo>
                  <a:pt x="8216" y="6118"/>
                  <a:pt x="8241" y="6389"/>
                  <a:pt x="8260" y="6660"/>
                </a:cubicBezTo>
                <a:cubicBezTo>
                  <a:pt x="8317" y="7340"/>
                  <a:pt x="8455" y="7989"/>
                  <a:pt x="8777" y="8594"/>
                </a:cubicBezTo>
                <a:cubicBezTo>
                  <a:pt x="8795" y="8632"/>
                  <a:pt x="8840" y="8670"/>
                  <a:pt x="8789" y="8733"/>
                </a:cubicBezTo>
                <a:cubicBezTo>
                  <a:pt x="8745" y="8707"/>
                  <a:pt x="8695" y="8682"/>
                  <a:pt x="8651" y="8651"/>
                </a:cubicBezTo>
                <a:cubicBezTo>
                  <a:pt x="8493" y="8550"/>
                  <a:pt x="8342" y="8437"/>
                  <a:pt x="8178" y="8342"/>
                </a:cubicBezTo>
                <a:cubicBezTo>
                  <a:pt x="8027" y="8254"/>
                  <a:pt x="7939" y="8128"/>
                  <a:pt x="7876" y="7977"/>
                </a:cubicBezTo>
                <a:cubicBezTo>
                  <a:pt x="7750" y="7668"/>
                  <a:pt x="7687" y="7340"/>
                  <a:pt x="7649" y="7013"/>
                </a:cubicBezTo>
                <a:cubicBezTo>
                  <a:pt x="7605" y="6704"/>
                  <a:pt x="7573" y="6389"/>
                  <a:pt x="7542" y="6080"/>
                </a:cubicBezTo>
                <a:cubicBezTo>
                  <a:pt x="7485" y="5620"/>
                  <a:pt x="7365" y="5192"/>
                  <a:pt x="7063" y="4827"/>
                </a:cubicBezTo>
                <a:cubicBezTo>
                  <a:pt x="7050" y="4814"/>
                  <a:pt x="7050" y="4789"/>
                  <a:pt x="7031" y="4732"/>
                </a:cubicBezTo>
                <a:cubicBezTo>
                  <a:pt x="7164" y="4732"/>
                  <a:pt x="7265" y="4732"/>
                  <a:pt x="7365" y="4726"/>
                </a:cubicBezTo>
                <a:cubicBezTo>
                  <a:pt x="7373" y="4725"/>
                  <a:pt x="7381" y="4725"/>
                  <a:pt x="7389" y="4725"/>
                </a:cubicBezTo>
                <a:close/>
                <a:moveTo>
                  <a:pt x="1701" y="6906"/>
                </a:moveTo>
                <a:cubicBezTo>
                  <a:pt x="1758" y="6962"/>
                  <a:pt x="1821" y="7025"/>
                  <a:pt x="1884" y="7082"/>
                </a:cubicBezTo>
                <a:cubicBezTo>
                  <a:pt x="2073" y="7258"/>
                  <a:pt x="2275" y="7410"/>
                  <a:pt x="2514" y="7517"/>
                </a:cubicBezTo>
                <a:cubicBezTo>
                  <a:pt x="2958" y="7716"/>
                  <a:pt x="3418" y="7827"/>
                  <a:pt x="3893" y="7827"/>
                </a:cubicBezTo>
                <a:cubicBezTo>
                  <a:pt x="4078" y="7827"/>
                  <a:pt x="4265" y="7810"/>
                  <a:pt x="4455" y="7775"/>
                </a:cubicBezTo>
                <a:cubicBezTo>
                  <a:pt x="4694" y="7731"/>
                  <a:pt x="4933" y="7668"/>
                  <a:pt x="5173" y="7618"/>
                </a:cubicBezTo>
                <a:cubicBezTo>
                  <a:pt x="5403" y="7563"/>
                  <a:pt x="5629" y="7527"/>
                  <a:pt x="5858" y="7527"/>
                </a:cubicBezTo>
                <a:cubicBezTo>
                  <a:pt x="5892" y="7527"/>
                  <a:pt x="5926" y="7528"/>
                  <a:pt x="5960" y="7529"/>
                </a:cubicBezTo>
                <a:cubicBezTo>
                  <a:pt x="6086" y="7529"/>
                  <a:pt x="6206" y="7555"/>
                  <a:pt x="6319" y="7611"/>
                </a:cubicBezTo>
                <a:cubicBezTo>
                  <a:pt x="6874" y="7876"/>
                  <a:pt x="7428" y="8153"/>
                  <a:pt x="7951" y="8481"/>
                </a:cubicBezTo>
                <a:cubicBezTo>
                  <a:pt x="8027" y="8531"/>
                  <a:pt x="8102" y="8588"/>
                  <a:pt x="8178" y="8638"/>
                </a:cubicBezTo>
                <a:cubicBezTo>
                  <a:pt x="8172" y="8651"/>
                  <a:pt x="8159" y="8663"/>
                  <a:pt x="8153" y="8682"/>
                </a:cubicBezTo>
                <a:cubicBezTo>
                  <a:pt x="8115" y="8676"/>
                  <a:pt x="8077" y="8670"/>
                  <a:pt x="8039" y="8663"/>
                </a:cubicBezTo>
                <a:cubicBezTo>
                  <a:pt x="7885" y="8640"/>
                  <a:pt x="7731" y="8628"/>
                  <a:pt x="7577" y="8628"/>
                </a:cubicBezTo>
                <a:cubicBezTo>
                  <a:pt x="7354" y="8628"/>
                  <a:pt x="7132" y="8654"/>
                  <a:pt x="6912" y="8714"/>
                </a:cubicBezTo>
                <a:cubicBezTo>
                  <a:pt x="6647" y="8783"/>
                  <a:pt x="6376" y="8846"/>
                  <a:pt x="6118" y="8922"/>
                </a:cubicBezTo>
                <a:cubicBezTo>
                  <a:pt x="5802" y="9015"/>
                  <a:pt x="5487" y="9055"/>
                  <a:pt x="5167" y="9055"/>
                </a:cubicBezTo>
                <a:cubicBezTo>
                  <a:pt x="5033" y="9055"/>
                  <a:pt x="4899" y="9048"/>
                  <a:pt x="4763" y="9035"/>
                </a:cubicBezTo>
                <a:cubicBezTo>
                  <a:pt x="3888" y="8947"/>
                  <a:pt x="3062" y="8676"/>
                  <a:pt x="2287" y="8248"/>
                </a:cubicBezTo>
                <a:cubicBezTo>
                  <a:pt x="2136" y="8159"/>
                  <a:pt x="1991" y="8052"/>
                  <a:pt x="1853" y="7933"/>
                </a:cubicBezTo>
                <a:cubicBezTo>
                  <a:pt x="1783" y="7876"/>
                  <a:pt x="1720" y="7794"/>
                  <a:pt x="1689" y="7706"/>
                </a:cubicBezTo>
                <a:cubicBezTo>
                  <a:pt x="1613" y="7460"/>
                  <a:pt x="1594" y="7208"/>
                  <a:pt x="1657" y="6950"/>
                </a:cubicBezTo>
                <a:cubicBezTo>
                  <a:pt x="1657" y="6937"/>
                  <a:pt x="1682" y="6925"/>
                  <a:pt x="1701" y="6906"/>
                </a:cubicBezTo>
                <a:close/>
                <a:moveTo>
                  <a:pt x="2206" y="8348"/>
                </a:moveTo>
                <a:cubicBezTo>
                  <a:pt x="2275" y="8348"/>
                  <a:pt x="2327" y="8406"/>
                  <a:pt x="2382" y="8437"/>
                </a:cubicBezTo>
                <a:cubicBezTo>
                  <a:pt x="3094" y="8802"/>
                  <a:pt x="3850" y="9048"/>
                  <a:pt x="4650" y="9142"/>
                </a:cubicBezTo>
                <a:cubicBezTo>
                  <a:pt x="4825" y="9162"/>
                  <a:pt x="5001" y="9174"/>
                  <a:pt x="5175" y="9174"/>
                </a:cubicBezTo>
                <a:cubicBezTo>
                  <a:pt x="5390" y="9174"/>
                  <a:pt x="5604" y="9156"/>
                  <a:pt x="5815" y="9111"/>
                </a:cubicBezTo>
                <a:cubicBezTo>
                  <a:pt x="6055" y="9060"/>
                  <a:pt x="6294" y="8991"/>
                  <a:pt x="6527" y="8922"/>
                </a:cubicBezTo>
                <a:cubicBezTo>
                  <a:pt x="6811" y="8846"/>
                  <a:pt x="7094" y="8777"/>
                  <a:pt x="7391" y="8752"/>
                </a:cubicBezTo>
                <a:cubicBezTo>
                  <a:pt x="7460" y="8746"/>
                  <a:pt x="7528" y="8744"/>
                  <a:pt x="7595" y="8744"/>
                </a:cubicBezTo>
                <a:cubicBezTo>
                  <a:pt x="8321" y="8744"/>
                  <a:pt x="8919" y="9051"/>
                  <a:pt x="9438" y="9564"/>
                </a:cubicBezTo>
                <a:cubicBezTo>
                  <a:pt x="9438" y="9571"/>
                  <a:pt x="9432" y="9583"/>
                  <a:pt x="9432" y="9590"/>
                </a:cubicBezTo>
                <a:cubicBezTo>
                  <a:pt x="9426" y="9596"/>
                  <a:pt x="9413" y="9602"/>
                  <a:pt x="9407" y="9602"/>
                </a:cubicBezTo>
                <a:cubicBezTo>
                  <a:pt x="9381" y="9596"/>
                  <a:pt x="9350" y="9590"/>
                  <a:pt x="9325" y="9583"/>
                </a:cubicBezTo>
                <a:cubicBezTo>
                  <a:pt x="8905" y="9449"/>
                  <a:pt x="8476" y="9379"/>
                  <a:pt x="8041" y="9379"/>
                </a:cubicBezTo>
                <a:cubicBezTo>
                  <a:pt x="7824" y="9379"/>
                  <a:pt x="7605" y="9396"/>
                  <a:pt x="7384" y="9432"/>
                </a:cubicBezTo>
                <a:cubicBezTo>
                  <a:pt x="6899" y="9508"/>
                  <a:pt x="6408" y="9577"/>
                  <a:pt x="5923" y="9659"/>
                </a:cubicBezTo>
                <a:cubicBezTo>
                  <a:pt x="5695" y="9700"/>
                  <a:pt x="5468" y="9719"/>
                  <a:pt x="5244" y="9719"/>
                </a:cubicBezTo>
                <a:cubicBezTo>
                  <a:pt x="4705" y="9719"/>
                  <a:pt x="4177" y="9607"/>
                  <a:pt x="3661" y="9407"/>
                </a:cubicBezTo>
                <a:cubicBezTo>
                  <a:pt x="3478" y="9331"/>
                  <a:pt x="3302" y="9237"/>
                  <a:pt x="3138" y="9130"/>
                </a:cubicBezTo>
                <a:cubicBezTo>
                  <a:pt x="2861" y="8941"/>
                  <a:pt x="2596" y="8739"/>
                  <a:pt x="2338" y="8537"/>
                </a:cubicBezTo>
                <a:cubicBezTo>
                  <a:pt x="2269" y="8488"/>
                  <a:pt x="2219" y="8420"/>
                  <a:pt x="2158" y="8357"/>
                </a:cubicBezTo>
                <a:lnTo>
                  <a:pt x="2158" y="8357"/>
                </a:lnTo>
                <a:cubicBezTo>
                  <a:pt x="2175" y="8351"/>
                  <a:pt x="2191" y="8348"/>
                  <a:pt x="2206" y="8348"/>
                </a:cubicBezTo>
                <a:close/>
                <a:moveTo>
                  <a:pt x="7904" y="4748"/>
                </a:moveTo>
                <a:cubicBezTo>
                  <a:pt x="8063" y="4748"/>
                  <a:pt x="8191" y="4800"/>
                  <a:pt x="8310" y="4896"/>
                </a:cubicBezTo>
                <a:cubicBezTo>
                  <a:pt x="9054" y="5475"/>
                  <a:pt x="9570" y="6206"/>
                  <a:pt x="9835" y="7107"/>
                </a:cubicBezTo>
                <a:cubicBezTo>
                  <a:pt x="9961" y="7523"/>
                  <a:pt x="10043" y="7951"/>
                  <a:pt x="10137" y="8380"/>
                </a:cubicBezTo>
                <a:cubicBezTo>
                  <a:pt x="10263" y="8985"/>
                  <a:pt x="10371" y="9590"/>
                  <a:pt x="10616" y="10163"/>
                </a:cubicBezTo>
                <a:cubicBezTo>
                  <a:pt x="10629" y="10182"/>
                  <a:pt x="10623" y="10213"/>
                  <a:pt x="10623" y="10232"/>
                </a:cubicBezTo>
                <a:cubicBezTo>
                  <a:pt x="10609" y="10238"/>
                  <a:pt x="10598" y="10240"/>
                  <a:pt x="10588" y="10240"/>
                </a:cubicBezTo>
                <a:cubicBezTo>
                  <a:pt x="10555" y="10240"/>
                  <a:pt x="10536" y="10214"/>
                  <a:pt x="10522" y="10194"/>
                </a:cubicBezTo>
                <a:cubicBezTo>
                  <a:pt x="10137" y="9816"/>
                  <a:pt x="9728" y="9464"/>
                  <a:pt x="9300" y="9130"/>
                </a:cubicBezTo>
                <a:cubicBezTo>
                  <a:pt x="9224" y="9073"/>
                  <a:pt x="9161" y="9004"/>
                  <a:pt x="9104" y="8922"/>
                </a:cubicBezTo>
                <a:cubicBezTo>
                  <a:pt x="8903" y="8613"/>
                  <a:pt x="8739" y="8285"/>
                  <a:pt x="8619" y="7933"/>
                </a:cubicBezTo>
                <a:cubicBezTo>
                  <a:pt x="8468" y="7466"/>
                  <a:pt x="8399" y="6994"/>
                  <a:pt x="8361" y="6509"/>
                </a:cubicBezTo>
                <a:cubicBezTo>
                  <a:pt x="8348" y="6282"/>
                  <a:pt x="8329" y="6055"/>
                  <a:pt x="8298" y="5828"/>
                </a:cubicBezTo>
                <a:cubicBezTo>
                  <a:pt x="8254" y="5501"/>
                  <a:pt x="8121" y="5211"/>
                  <a:pt x="7907" y="4959"/>
                </a:cubicBezTo>
                <a:cubicBezTo>
                  <a:pt x="7863" y="4902"/>
                  <a:pt x="7813" y="4845"/>
                  <a:pt x="7743" y="4764"/>
                </a:cubicBezTo>
                <a:cubicBezTo>
                  <a:pt x="7801" y="4753"/>
                  <a:pt x="7854" y="4748"/>
                  <a:pt x="7904" y="4748"/>
                </a:cubicBezTo>
                <a:close/>
                <a:moveTo>
                  <a:pt x="8455" y="4782"/>
                </a:moveTo>
                <a:lnTo>
                  <a:pt x="8455" y="4782"/>
                </a:lnTo>
                <a:cubicBezTo>
                  <a:pt x="8928" y="4820"/>
                  <a:pt x="9394" y="4908"/>
                  <a:pt x="9848" y="5047"/>
                </a:cubicBezTo>
                <a:cubicBezTo>
                  <a:pt x="9942" y="5072"/>
                  <a:pt x="10018" y="5123"/>
                  <a:pt x="10087" y="5192"/>
                </a:cubicBezTo>
                <a:cubicBezTo>
                  <a:pt x="10623" y="5734"/>
                  <a:pt x="11026" y="6358"/>
                  <a:pt x="11290" y="7069"/>
                </a:cubicBezTo>
                <a:cubicBezTo>
                  <a:pt x="11461" y="7523"/>
                  <a:pt x="11561" y="8002"/>
                  <a:pt x="11587" y="8487"/>
                </a:cubicBezTo>
                <a:cubicBezTo>
                  <a:pt x="11605" y="8934"/>
                  <a:pt x="11612" y="9375"/>
                  <a:pt x="11612" y="9823"/>
                </a:cubicBezTo>
                <a:cubicBezTo>
                  <a:pt x="11618" y="10402"/>
                  <a:pt x="11656" y="10982"/>
                  <a:pt x="11820" y="11543"/>
                </a:cubicBezTo>
                <a:cubicBezTo>
                  <a:pt x="11826" y="11568"/>
                  <a:pt x="11826" y="11599"/>
                  <a:pt x="11826" y="11625"/>
                </a:cubicBezTo>
                <a:cubicBezTo>
                  <a:pt x="11807" y="11618"/>
                  <a:pt x="11782" y="11618"/>
                  <a:pt x="11776" y="11606"/>
                </a:cubicBezTo>
                <a:cubicBezTo>
                  <a:pt x="11587" y="11379"/>
                  <a:pt x="11385" y="11165"/>
                  <a:pt x="11215" y="10925"/>
                </a:cubicBezTo>
                <a:cubicBezTo>
                  <a:pt x="10805" y="10358"/>
                  <a:pt x="10522" y="9734"/>
                  <a:pt x="10383" y="9035"/>
                </a:cubicBezTo>
                <a:cubicBezTo>
                  <a:pt x="10270" y="8443"/>
                  <a:pt x="10131" y="7851"/>
                  <a:pt x="9999" y="7258"/>
                </a:cubicBezTo>
                <a:cubicBezTo>
                  <a:pt x="9898" y="6799"/>
                  <a:pt x="9690" y="6383"/>
                  <a:pt x="9451" y="5979"/>
                </a:cubicBezTo>
                <a:cubicBezTo>
                  <a:pt x="9205" y="5570"/>
                  <a:pt x="8877" y="5230"/>
                  <a:pt x="8518" y="4915"/>
                </a:cubicBezTo>
                <a:cubicBezTo>
                  <a:pt x="8480" y="4883"/>
                  <a:pt x="8405" y="4864"/>
                  <a:pt x="8455" y="4782"/>
                </a:cubicBezTo>
                <a:close/>
                <a:moveTo>
                  <a:pt x="8036" y="9495"/>
                </a:moveTo>
                <a:cubicBezTo>
                  <a:pt x="8393" y="9495"/>
                  <a:pt x="8747" y="9544"/>
                  <a:pt x="9098" y="9640"/>
                </a:cubicBezTo>
                <a:cubicBezTo>
                  <a:pt x="9564" y="9766"/>
                  <a:pt x="9980" y="9986"/>
                  <a:pt x="10314" y="10339"/>
                </a:cubicBezTo>
                <a:cubicBezTo>
                  <a:pt x="10610" y="10648"/>
                  <a:pt x="10906" y="10957"/>
                  <a:pt x="11183" y="11278"/>
                </a:cubicBezTo>
                <a:cubicBezTo>
                  <a:pt x="11404" y="11530"/>
                  <a:pt x="11593" y="11807"/>
                  <a:pt x="11788" y="12072"/>
                </a:cubicBezTo>
                <a:cubicBezTo>
                  <a:pt x="11807" y="12091"/>
                  <a:pt x="11857" y="12122"/>
                  <a:pt x="11794" y="12160"/>
                </a:cubicBezTo>
                <a:cubicBezTo>
                  <a:pt x="11763" y="12147"/>
                  <a:pt x="11731" y="12129"/>
                  <a:pt x="11700" y="12110"/>
                </a:cubicBezTo>
                <a:cubicBezTo>
                  <a:pt x="11152" y="11751"/>
                  <a:pt x="10560" y="11499"/>
                  <a:pt x="9930" y="11347"/>
                </a:cubicBezTo>
                <a:cubicBezTo>
                  <a:pt x="9237" y="11177"/>
                  <a:pt x="8531" y="11076"/>
                  <a:pt x="7819" y="11070"/>
                </a:cubicBezTo>
                <a:cubicBezTo>
                  <a:pt x="7460" y="11070"/>
                  <a:pt x="7094" y="11057"/>
                  <a:pt x="6735" y="11045"/>
                </a:cubicBezTo>
                <a:cubicBezTo>
                  <a:pt x="6338" y="11026"/>
                  <a:pt x="5941" y="10969"/>
                  <a:pt x="5557" y="10868"/>
                </a:cubicBezTo>
                <a:cubicBezTo>
                  <a:pt x="5129" y="10761"/>
                  <a:pt x="4726" y="10598"/>
                  <a:pt x="4360" y="10358"/>
                </a:cubicBezTo>
                <a:cubicBezTo>
                  <a:pt x="4234" y="10276"/>
                  <a:pt x="4108" y="10182"/>
                  <a:pt x="4007" y="10068"/>
                </a:cubicBezTo>
                <a:cubicBezTo>
                  <a:pt x="3869" y="9917"/>
                  <a:pt x="3755" y="9741"/>
                  <a:pt x="3623" y="9558"/>
                </a:cubicBezTo>
                <a:cubicBezTo>
                  <a:pt x="3661" y="9552"/>
                  <a:pt x="3673" y="9545"/>
                  <a:pt x="3680" y="9545"/>
                </a:cubicBezTo>
                <a:cubicBezTo>
                  <a:pt x="3717" y="9552"/>
                  <a:pt x="3755" y="9564"/>
                  <a:pt x="3787" y="9577"/>
                </a:cubicBezTo>
                <a:cubicBezTo>
                  <a:pt x="4263" y="9754"/>
                  <a:pt x="4744" y="9832"/>
                  <a:pt x="5231" y="9832"/>
                </a:cubicBezTo>
                <a:cubicBezTo>
                  <a:pt x="5543" y="9832"/>
                  <a:pt x="5857" y="9800"/>
                  <a:pt x="6175" y="9741"/>
                </a:cubicBezTo>
                <a:cubicBezTo>
                  <a:pt x="6609" y="9659"/>
                  <a:pt x="7050" y="9596"/>
                  <a:pt x="7491" y="9533"/>
                </a:cubicBezTo>
                <a:cubicBezTo>
                  <a:pt x="7674" y="9507"/>
                  <a:pt x="7855" y="9495"/>
                  <a:pt x="8036" y="9495"/>
                </a:cubicBezTo>
                <a:close/>
                <a:moveTo>
                  <a:pt x="10333" y="5242"/>
                </a:moveTo>
                <a:cubicBezTo>
                  <a:pt x="10383" y="5255"/>
                  <a:pt x="10421" y="5261"/>
                  <a:pt x="10452" y="5274"/>
                </a:cubicBezTo>
                <a:cubicBezTo>
                  <a:pt x="10868" y="5450"/>
                  <a:pt x="11246" y="5677"/>
                  <a:pt x="11580" y="5986"/>
                </a:cubicBezTo>
                <a:cubicBezTo>
                  <a:pt x="11662" y="6061"/>
                  <a:pt x="11738" y="6150"/>
                  <a:pt x="11794" y="6244"/>
                </a:cubicBezTo>
                <a:cubicBezTo>
                  <a:pt x="11902" y="6414"/>
                  <a:pt x="11996" y="6591"/>
                  <a:pt x="12084" y="6767"/>
                </a:cubicBezTo>
                <a:cubicBezTo>
                  <a:pt x="12532" y="7706"/>
                  <a:pt x="12790" y="8689"/>
                  <a:pt x="12733" y="9741"/>
                </a:cubicBezTo>
                <a:cubicBezTo>
                  <a:pt x="12714" y="10081"/>
                  <a:pt x="12689" y="10421"/>
                  <a:pt x="12651" y="10761"/>
                </a:cubicBezTo>
                <a:cubicBezTo>
                  <a:pt x="12582" y="11417"/>
                  <a:pt x="12582" y="12066"/>
                  <a:pt x="12676" y="12721"/>
                </a:cubicBezTo>
                <a:cubicBezTo>
                  <a:pt x="12683" y="12790"/>
                  <a:pt x="12676" y="12859"/>
                  <a:pt x="12683" y="12929"/>
                </a:cubicBezTo>
                <a:cubicBezTo>
                  <a:pt x="12544" y="12777"/>
                  <a:pt x="12450" y="12614"/>
                  <a:pt x="12343" y="12462"/>
                </a:cubicBezTo>
                <a:cubicBezTo>
                  <a:pt x="12109" y="12129"/>
                  <a:pt x="11996" y="11744"/>
                  <a:pt x="11889" y="11360"/>
                </a:cubicBezTo>
                <a:cubicBezTo>
                  <a:pt x="11757" y="10862"/>
                  <a:pt x="11731" y="10352"/>
                  <a:pt x="11731" y="9835"/>
                </a:cubicBezTo>
                <a:cubicBezTo>
                  <a:pt x="11731" y="9445"/>
                  <a:pt x="11725" y="9060"/>
                  <a:pt x="11713" y="8670"/>
                </a:cubicBezTo>
                <a:cubicBezTo>
                  <a:pt x="11694" y="8115"/>
                  <a:pt x="11593" y="7573"/>
                  <a:pt x="11404" y="7057"/>
                </a:cubicBezTo>
                <a:cubicBezTo>
                  <a:pt x="11196" y="6471"/>
                  <a:pt x="10887" y="5935"/>
                  <a:pt x="10484" y="5463"/>
                </a:cubicBezTo>
                <a:cubicBezTo>
                  <a:pt x="10427" y="5400"/>
                  <a:pt x="10358" y="5349"/>
                  <a:pt x="10333" y="5242"/>
                </a:cubicBezTo>
                <a:close/>
                <a:moveTo>
                  <a:pt x="3736" y="13187"/>
                </a:moveTo>
                <a:cubicBezTo>
                  <a:pt x="3743" y="13187"/>
                  <a:pt x="3755" y="13193"/>
                  <a:pt x="3755" y="13193"/>
                </a:cubicBezTo>
                <a:cubicBezTo>
                  <a:pt x="3755" y="13207"/>
                  <a:pt x="3752" y="13220"/>
                  <a:pt x="3748" y="13232"/>
                </a:cubicBezTo>
                <a:lnTo>
                  <a:pt x="3748" y="13232"/>
                </a:lnTo>
                <a:cubicBezTo>
                  <a:pt x="3746" y="13215"/>
                  <a:pt x="3741" y="13201"/>
                  <a:pt x="3736" y="13187"/>
                </a:cubicBezTo>
                <a:close/>
                <a:moveTo>
                  <a:pt x="4234" y="10440"/>
                </a:moveTo>
                <a:cubicBezTo>
                  <a:pt x="4347" y="10497"/>
                  <a:pt x="4404" y="10522"/>
                  <a:pt x="4461" y="10553"/>
                </a:cubicBezTo>
                <a:cubicBezTo>
                  <a:pt x="4782" y="10742"/>
                  <a:pt x="5129" y="10875"/>
                  <a:pt x="5488" y="10969"/>
                </a:cubicBezTo>
                <a:cubicBezTo>
                  <a:pt x="5904" y="11083"/>
                  <a:pt x="6326" y="11139"/>
                  <a:pt x="6754" y="11158"/>
                </a:cubicBezTo>
                <a:cubicBezTo>
                  <a:pt x="7151" y="11177"/>
                  <a:pt x="7548" y="11183"/>
                  <a:pt x="7945" y="11190"/>
                </a:cubicBezTo>
                <a:cubicBezTo>
                  <a:pt x="8739" y="11209"/>
                  <a:pt x="9514" y="11335"/>
                  <a:pt x="10276" y="11568"/>
                </a:cubicBezTo>
                <a:cubicBezTo>
                  <a:pt x="10887" y="11751"/>
                  <a:pt x="11454" y="12034"/>
                  <a:pt x="11952" y="12444"/>
                </a:cubicBezTo>
                <a:cubicBezTo>
                  <a:pt x="12072" y="12538"/>
                  <a:pt x="12185" y="12645"/>
                  <a:pt x="12261" y="12777"/>
                </a:cubicBezTo>
                <a:cubicBezTo>
                  <a:pt x="12355" y="12941"/>
                  <a:pt x="12450" y="13105"/>
                  <a:pt x="12538" y="13275"/>
                </a:cubicBezTo>
                <a:cubicBezTo>
                  <a:pt x="12557" y="13307"/>
                  <a:pt x="12595" y="13351"/>
                  <a:pt x="12550" y="13395"/>
                </a:cubicBezTo>
                <a:cubicBezTo>
                  <a:pt x="12542" y="13395"/>
                  <a:pt x="12534" y="13398"/>
                  <a:pt x="12527" y="13398"/>
                </a:cubicBezTo>
                <a:cubicBezTo>
                  <a:pt x="12524" y="13398"/>
                  <a:pt x="12521" y="13397"/>
                  <a:pt x="12519" y="13395"/>
                </a:cubicBezTo>
                <a:cubicBezTo>
                  <a:pt x="12494" y="13382"/>
                  <a:pt x="12469" y="13370"/>
                  <a:pt x="12450" y="13351"/>
                </a:cubicBezTo>
                <a:cubicBezTo>
                  <a:pt x="11442" y="12607"/>
                  <a:pt x="10314" y="12160"/>
                  <a:pt x="9079" y="11984"/>
                </a:cubicBezTo>
                <a:cubicBezTo>
                  <a:pt x="8720" y="11933"/>
                  <a:pt x="8361" y="11895"/>
                  <a:pt x="8008" y="11851"/>
                </a:cubicBezTo>
                <a:cubicBezTo>
                  <a:pt x="7687" y="11807"/>
                  <a:pt x="7365" y="11782"/>
                  <a:pt x="7044" y="11725"/>
                </a:cubicBezTo>
                <a:cubicBezTo>
                  <a:pt x="6244" y="11587"/>
                  <a:pt x="5482" y="11328"/>
                  <a:pt x="4782" y="10913"/>
                </a:cubicBezTo>
                <a:cubicBezTo>
                  <a:pt x="4625" y="10824"/>
                  <a:pt x="4486" y="10705"/>
                  <a:pt x="4341" y="10598"/>
                </a:cubicBezTo>
                <a:cubicBezTo>
                  <a:pt x="4310" y="10572"/>
                  <a:pt x="4291" y="10528"/>
                  <a:pt x="4234" y="10440"/>
                </a:cubicBezTo>
                <a:close/>
                <a:moveTo>
                  <a:pt x="12273" y="6786"/>
                </a:moveTo>
                <a:lnTo>
                  <a:pt x="12273" y="6786"/>
                </a:lnTo>
                <a:cubicBezTo>
                  <a:pt x="12456" y="7006"/>
                  <a:pt x="12569" y="7221"/>
                  <a:pt x="12676" y="7441"/>
                </a:cubicBezTo>
                <a:cubicBezTo>
                  <a:pt x="12947" y="8008"/>
                  <a:pt x="13155" y="8594"/>
                  <a:pt x="13307" y="9205"/>
                </a:cubicBezTo>
                <a:cubicBezTo>
                  <a:pt x="13433" y="9747"/>
                  <a:pt x="13483" y="10295"/>
                  <a:pt x="13407" y="10843"/>
                </a:cubicBezTo>
                <a:cubicBezTo>
                  <a:pt x="13357" y="11171"/>
                  <a:pt x="13300" y="11499"/>
                  <a:pt x="13237" y="11826"/>
                </a:cubicBezTo>
                <a:cubicBezTo>
                  <a:pt x="13130" y="12393"/>
                  <a:pt x="13029" y="12966"/>
                  <a:pt x="13061" y="13546"/>
                </a:cubicBezTo>
                <a:cubicBezTo>
                  <a:pt x="13061" y="13571"/>
                  <a:pt x="13048" y="13603"/>
                  <a:pt x="13023" y="13691"/>
                </a:cubicBezTo>
                <a:cubicBezTo>
                  <a:pt x="12979" y="13603"/>
                  <a:pt x="12954" y="13565"/>
                  <a:pt x="12935" y="13521"/>
                </a:cubicBezTo>
                <a:cubicBezTo>
                  <a:pt x="12916" y="13458"/>
                  <a:pt x="12897" y="13395"/>
                  <a:pt x="12884" y="13326"/>
                </a:cubicBezTo>
                <a:cubicBezTo>
                  <a:pt x="12727" y="12475"/>
                  <a:pt x="12670" y="11618"/>
                  <a:pt x="12771" y="10749"/>
                </a:cubicBezTo>
                <a:cubicBezTo>
                  <a:pt x="12815" y="10364"/>
                  <a:pt x="12840" y="9974"/>
                  <a:pt x="12853" y="9590"/>
                </a:cubicBezTo>
                <a:cubicBezTo>
                  <a:pt x="12872" y="9054"/>
                  <a:pt x="12815" y="8525"/>
                  <a:pt x="12664" y="8014"/>
                </a:cubicBezTo>
                <a:cubicBezTo>
                  <a:pt x="12557" y="7668"/>
                  <a:pt x="12431" y="7334"/>
                  <a:pt x="12311" y="6994"/>
                </a:cubicBezTo>
                <a:cubicBezTo>
                  <a:pt x="12292" y="6937"/>
                  <a:pt x="12261" y="6880"/>
                  <a:pt x="12273" y="6786"/>
                </a:cubicBezTo>
                <a:close/>
                <a:moveTo>
                  <a:pt x="4341" y="10768"/>
                </a:moveTo>
                <a:cubicBezTo>
                  <a:pt x="4398" y="10805"/>
                  <a:pt x="4455" y="10837"/>
                  <a:pt x="4505" y="10875"/>
                </a:cubicBezTo>
                <a:cubicBezTo>
                  <a:pt x="4757" y="11045"/>
                  <a:pt x="5022" y="11190"/>
                  <a:pt x="5299" y="11316"/>
                </a:cubicBezTo>
                <a:cubicBezTo>
                  <a:pt x="5998" y="11618"/>
                  <a:pt x="6729" y="11826"/>
                  <a:pt x="7491" y="11914"/>
                </a:cubicBezTo>
                <a:cubicBezTo>
                  <a:pt x="7819" y="11946"/>
                  <a:pt x="8153" y="11977"/>
                  <a:pt x="8480" y="12015"/>
                </a:cubicBezTo>
                <a:cubicBezTo>
                  <a:pt x="9142" y="12091"/>
                  <a:pt x="9797" y="12210"/>
                  <a:pt x="10427" y="12425"/>
                </a:cubicBezTo>
                <a:cubicBezTo>
                  <a:pt x="11183" y="12677"/>
                  <a:pt x="11870" y="13048"/>
                  <a:pt x="12500" y="13540"/>
                </a:cubicBezTo>
                <a:cubicBezTo>
                  <a:pt x="12695" y="13697"/>
                  <a:pt x="12865" y="13867"/>
                  <a:pt x="12941" y="14119"/>
                </a:cubicBezTo>
                <a:cubicBezTo>
                  <a:pt x="12966" y="14189"/>
                  <a:pt x="13010" y="14252"/>
                  <a:pt x="13036" y="14321"/>
                </a:cubicBezTo>
                <a:cubicBezTo>
                  <a:pt x="13054" y="14353"/>
                  <a:pt x="13086" y="14390"/>
                  <a:pt x="13023" y="14434"/>
                </a:cubicBezTo>
                <a:cubicBezTo>
                  <a:pt x="12979" y="14397"/>
                  <a:pt x="12922" y="14365"/>
                  <a:pt x="12878" y="14321"/>
                </a:cubicBezTo>
                <a:cubicBezTo>
                  <a:pt x="12582" y="14082"/>
                  <a:pt x="12254" y="13886"/>
                  <a:pt x="11908" y="13735"/>
                </a:cubicBezTo>
                <a:cubicBezTo>
                  <a:pt x="11492" y="13552"/>
                  <a:pt x="11070" y="13420"/>
                  <a:pt x="10629" y="13344"/>
                </a:cubicBezTo>
                <a:cubicBezTo>
                  <a:pt x="10289" y="13281"/>
                  <a:pt x="9955" y="13231"/>
                  <a:pt x="9615" y="13181"/>
                </a:cubicBezTo>
                <a:cubicBezTo>
                  <a:pt x="8909" y="13080"/>
                  <a:pt x="8203" y="12985"/>
                  <a:pt x="7510" y="12834"/>
                </a:cubicBezTo>
                <a:cubicBezTo>
                  <a:pt x="7082" y="12740"/>
                  <a:pt x="6660" y="12620"/>
                  <a:pt x="6256" y="12450"/>
                </a:cubicBezTo>
                <a:cubicBezTo>
                  <a:pt x="5746" y="12236"/>
                  <a:pt x="5267" y="11971"/>
                  <a:pt x="4852" y="11593"/>
                </a:cubicBezTo>
                <a:cubicBezTo>
                  <a:pt x="4675" y="11436"/>
                  <a:pt x="4524" y="11253"/>
                  <a:pt x="4398" y="11051"/>
                </a:cubicBezTo>
                <a:cubicBezTo>
                  <a:pt x="4347" y="10969"/>
                  <a:pt x="4303" y="10887"/>
                  <a:pt x="4341" y="10768"/>
                </a:cubicBezTo>
                <a:close/>
                <a:moveTo>
                  <a:pt x="14907" y="10850"/>
                </a:moveTo>
                <a:cubicBezTo>
                  <a:pt x="15026" y="10862"/>
                  <a:pt x="15058" y="10944"/>
                  <a:pt x="15077" y="11026"/>
                </a:cubicBezTo>
                <a:cubicBezTo>
                  <a:pt x="15171" y="11429"/>
                  <a:pt x="15234" y="11826"/>
                  <a:pt x="15222" y="12236"/>
                </a:cubicBezTo>
                <a:cubicBezTo>
                  <a:pt x="15203" y="12683"/>
                  <a:pt x="15140" y="13124"/>
                  <a:pt x="15014" y="13552"/>
                </a:cubicBezTo>
                <a:cubicBezTo>
                  <a:pt x="14774" y="14384"/>
                  <a:pt x="14522" y="15209"/>
                  <a:pt x="14277" y="16028"/>
                </a:cubicBezTo>
                <a:cubicBezTo>
                  <a:pt x="14264" y="16053"/>
                  <a:pt x="14221" y="16066"/>
                  <a:pt x="14196" y="16085"/>
                </a:cubicBezTo>
                <a:lnTo>
                  <a:pt x="14196" y="16085"/>
                </a:lnTo>
                <a:cubicBezTo>
                  <a:pt x="14246" y="15640"/>
                  <a:pt x="14328" y="15207"/>
                  <a:pt x="14434" y="14775"/>
                </a:cubicBezTo>
                <a:cubicBezTo>
                  <a:pt x="14529" y="14371"/>
                  <a:pt x="14630" y="13968"/>
                  <a:pt x="14730" y="13565"/>
                </a:cubicBezTo>
                <a:cubicBezTo>
                  <a:pt x="14774" y="13389"/>
                  <a:pt x="14825" y="13212"/>
                  <a:pt x="14863" y="13036"/>
                </a:cubicBezTo>
                <a:cubicBezTo>
                  <a:pt x="15014" y="12355"/>
                  <a:pt x="15077" y="11675"/>
                  <a:pt x="14907" y="10982"/>
                </a:cubicBezTo>
                <a:cubicBezTo>
                  <a:pt x="14894" y="10944"/>
                  <a:pt x="14907" y="10894"/>
                  <a:pt x="14907" y="10850"/>
                </a:cubicBezTo>
                <a:close/>
                <a:moveTo>
                  <a:pt x="14195" y="16086"/>
                </a:moveTo>
                <a:cubicBezTo>
                  <a:pt x="14208" y="16098"/>
                  <a:pt x="14226" y="16104"/>
                  <a:pt x="14233" y="16117"/>
                </a:cubicBezTo>
                <a:cubicBezTo>
                  <a:pt x="14233" y="16129"/>
                  <a:pt x="14226" y="16142"/>
                  <a:pt x="14220" y="16154"/>
                </a:cubicBezTo>
                <a:cubicBezTo>
                  <a:pt x="14214" y="16148"/>
                  <a:pt x="14214" y="16142"/>
                  <a:pt x="14207" y="16135"/>
                </a:cubicBezTo>
                <a:cubicBezTo>
                  <a:pt x="14201" y="16123"/>
                  <a:pt x="14201" y="16104"/>
                  <a:pt x="14195" y="16091"/>
                </a:cubicBezTo>
                <a:cubicBezTo>
                  <a:pt x="14195" y="16089"/>
                  <a:pt x="14195" y="16088"/>
                  <a:pt x="14195" y="16086"/>
                </a:cubicBezTo>
                <a:close/>
                <a:moveTo>
                  <a:pt x="13464" y="9174"/>
                </a:moveTo>
                <a:cubicBezTo>
                  <a:pt x="13496" y="9218"/>
                  <a:pt x="13533" y="9262"/>
                  <a:pt x="13559" y="9312"/>
                </a:cubicBezTo>
                <a:cubicBezTo>
                  <a:pt x="13817" y="9816"/>
                  <a:pt x="14163" y="10245"/>
                  <a:pt x="14623" y="10591"/>
                </a:cubicBezTo>
                <a:cubicBezTo>
                  <a:pt x="14705" y="10654"/>
                  <a:pt x="14743" y="10730"/>
                  <a:pt x="14762" y="10824"/>
                </a:cubicBezTo>
                <a:cubicBezTo>
                  <a:pt x="14882" y="11322"/>
                  <a:pt x="14938" y="11820"/>
                  <a:pt x="14863" y="12324"/>
                </a:cubicBezTo>
                <a:cubicBezTo>
                  <a:pt x="14819" y="12639"/>
                  <a:pt x="14756" y="12954"/>
                  <a:pt x="14686" y="13269"/>
                </a:cubicBezTo>
                <a:cubicBezTo>
                  <a:pt x="14604" y="13622"/>
                  <a:pt x="14504" y="13968"/>
                  <a:pt x="14422" y="14321"/>
                </a:cubicBezTo>
                <a:cubicBezTo>
                  <a:pt x="14283" y="14907"/>
                  <a:pt x="14132" y="15499"/>
                  <a:pt x="14088" y="16104"/>
                </a:cubicBezTo>
                <a:cubicBezTo>
                  <a:pt x="14081" y="16129"/>
                  <a:pt x="14063" y="16148"/>
                  <a:pt x="14037" y="16205"/>
                </a:cubicBezTo>
                <a:cubicBezTo>
                  <a:pt x="14006" y="16129"/>
                  <a:pt x="13981" y="16079"/>
                  <a:pt x="13962" y="16035"/>
                </a:cubicBezTo>
                <a:cubicBezTo>
                  <a:pt x="13792" y="15487"/>
                  <a:pt x="13584" y="14957"/>
                  <a:pt x="13351" y="14441"/>
                </a:cubicBezTo>
                <a:cubicBezTo>
                  <a:pt x="13262" y="14245"/>
                  <a:pt x="13212" y="14044"/>
                  <a:pt x="13199" y="13836"/>
                </a:cubicBezTo>
                <a:cubicBezTo>
                  <a:pt x="13187" y="13552"/>
                  <a:pt x="13168" y="13269"/>
                  <a:pt x="13193" y="12985"/>
                </a:cubicBezTo>
                <a:cubicBezTo>
                  <a:pt x="13225" y="12601"/>
                  <a:pt x="13300" y="12217"/>
                  <a:pt x="13357" y="11832"/>
                </a:cubicBezTo>
                <a:cubicBezTo>
                  <a:pt x="13407" y="11524"/>
                  <a:pt x="13470" y="11215"/>
                  <a:pt x="13514" y="10906"/>
                </a:cubicBezTo>
                <a:cubicBezTo>
                  <a:pt x="13577" y="10503"/>
                  <a:pt x="13571" y="10094"/>
                  <a:pt x="13514" y="9690"/>
                </a:cubicBezTo>
                <a:cubicBezTo>
                  <a:pt x="13489" y="9520"/>
                  <a:pt x="13458" y="9350"/>
                  <a:pt x="13426" y="9186"/>
                </a:cubicBezTo>
                <a:cubicBezTo>
                  <a:pt x="13439" y="9180"/>
                  <a:pt x="13451" y="9180"/>
                  <a:pt x="13464" y="9174"/>
                </a:cubicBezTo>
                <a:close/>
                <a:moveTo>
                  <a:pt x="4398" y="11278"/>
                </a:moveTo>
                <a:cubicBezTo>
                  <a:pt x="4448" y="11328"/>
                  <a:pt x="4480" y="11360"/>
                  <a:pt x="4505" y="11391"/>
                </a:cubicBezTo>
                <a:cubicBezTo>
                  <a:pt x="4744" y="11681"/>
                  <a:pt x="5028" y="11914"/>
                  <a:pt x="5343" y="12110"/>
                </a:cubicBezTo>
                <a:cubicBezTo>
                  <a:pt x="5708" y="12336"/>
                  <a:pt x="6093" y="12525"/>
                  <a:pt x="6496" y="12670"/>
                </a:cubicBezTo>
                <a:cubicBezTo>
                  <a:pt x="6962" y="12834"/>
                  <a:pt x="7441" y="12954"/>
                  <a:pt x="7926" y="13036"/>
                </a:cubicBezTo>
                <a:cubicBezTo>
                  <a:pt x="8518" y="13137"/>
                  <a:pt x="9111" y="13212"/>
                  <a:pt x="9696" y="13307"/>
                </a:cubicBezTo>
                <a:cubicBezTo>
                  <a:pt x="10100" y="13376"/>
                  <a:pt x="10503" y="13439"/>
                  <a:pt x="10900" y="13521"/>
                </a:cubicBezTo>
                <a:cubicBezTo>
                  <a:pt x="11404" y="13628"/>
                  <a:pt x="11883" y="13817"/>
                  <a:pt x="12330" y="14082"/>
                </a:cubicBezTo>
                <a:cubicBezTo>
                  <a:pt x="12664" y="14283"/>
                  <a:pt x="12973" y="14516"/>
                  <a:pt x="13212" y="14831"/>
                </a:cubicBezTo>
                <a:cubicBezTo>
                  <a:pt x="13256" y="14894"/>
                  <a:pt x="13307" y="14951"/>
                  <a:pt x="13332" y="15020"/>
                </a:cubicBezTo>
                <a:cubicBezTo>
                  <a:pt x="13483" y="15411"/>
                  <a:pt x="13622" y="15808"/>
                  <a:pt x="13766" y="16198"/>
                </a:cubicBezTo>
                <a:cubicBezTo>
                  <a:pt x="13779" y="16230"/>
                  <a:pt x="13785" y="16274"/>
                  <a:pt x="13716" y="16293"/>
                </a:cubicBezTo>
                <a:cubicBezTo>
                  <a:pt x="13672" y="16249"/>
                  <a:pt x="13615" y="16198"/>
                  <a:pt x="13559" y="16154"/>
                </a:cubicBezTo>
                <a:cubicBezTo>
                  <a:pt x="13244" y="15877"/>
                  <a:pt x="12897" y="15644"/>
                  <a:pt x="12525" y="15455"/>
                </a:cubicBezTo>
                <a:cubicBezTo>
                  <a:pt x="11794" y="15077"/>
                  <a:pt x="11020" y="14869"/>
                  <a:pt x="10213" y="14800"/>
                </a:cubicBezTo>
                <a:cubicBezTo>
                  <a:pt x="9930" y="14775"/>
                  <a:pt x="9640" y="14762"/>
                  <a:pt x="9356" y="14743"/>
                </a:cubicBezTo>
                <a:cubicBezTo>
                  <a:pt x="8569" y="14699"/>
                  <a:pt x="7787" y="14592"/>
                  <a:pt x="7038" y="14346"/>
                </a:cubicBezTo>
                <a:cubicBezTo>
                  <a:pt x="6742" y="14252"/>
                  <a:pt x="6445" y="14145"/>
                  <a:pt x="6168" y="14000"/>
                </a:cubicBezTo>
                <a:cubicBezTo>
                  <a:pt x="5198" y="13483"/>
                  <a:pt x="4574" y="12702"/>
                  <a:pt x="4379" y="11606"/>
                </a:cubicBezTo>
                <a:cubicBezTo>
                  <a:pt x="4360" y="11499"/>
                  <a:pt x="4347" y="11404"/>
                  <a:pt x="4398" y="11278"/>
                </a:cubicBezTo>
                <a:close/>
                <a:moveTo>
                  <a:pt x="4291" y="11946"/>
                </a:moveTo>
                <a:cubicBezTo>
                  <a:pt x="4373" y="11977"/>
                  <a:pt x="4366" y="12047"/>
                  <a:pt x="4385" y="12091"/>
                </a:cubicBezTo>
                <a:cubicBezTo>
                  <a:pt x="4436" y="12229"/>
                  <a:pt x="4473" y="12368"/>
                  <a:pt x="4536" y="12494"/>
                </a:cubicBezTo>
                <a:cubicBezTo>
                  <a:pt x="4864" y="13187"/>
                  <a:pt x="5381" y="13697"/>
                  <a:pt x="6042" y="14069"/>
                </a:cubicBezTo>
                <a:cubicBezTo>
                  <a:pt x="6326" y="14227"/>
                  <a:pt x="6628" y="14346"/>
                  <a:pt x="6937" y="14441"/>
                </a:cubicBezTo>
                <a:cubicBezTo>
                  <a:pt x="7718" y="14693"/>
                  <a:pt x="8525" y="14812"/>
                  <a:pt x="9344" y="14863"/>
                </a:cubicBezTo>
                <a:cubicBezTo>
                  <a:pt x="9665" y="14882"/>
                  <a:pt x="9986" y="14894"/>
                  <a:pt x="10308" y="14926"/>
                </a:cubicBezTo>
                <a:cubicBezTo>
                  <a:pt x="11316" y="15027"/>
                  <a:pt x="12248" y="15348"/>
                  <a:pt x="13086" y="15928"/>
                </a:cubicBezTo>
                <a:cubicBezTo>
                  <a:pt x="13325" y="16098"/>
                  <a:pt x="13559" y="16280"/>
                  <a:pt x="13754" y="16507"/>
                </a:cubicBezTo>
                <a:cubicBezTo>
                  <a:pt x="13836" y="16608"/>
                  <a:pt x="13924" y="16709"/>
                  <a:pt x="13955" y="16841"/>
                </a:cubicBezTo>
                <a:cubicBezTo>
                  <a:pt x="14031" y="17144"/>
                  <a:pt x="14113" y="17446"/>
                  <a:pt x="14195" y="17774"/>
                </a:cubicBezTo>
                <a:cubicBezTo>
                  <a:pt x="14138" y="17761"/>
                  <a:pt x="14132" y="17761"/>
                  <a:pt x="14126" y="17755"/>
                </a:cubicBezTo>
                <a:cubicBezTo>
                  <a:pt x="14100" y="17736"/>
                  <a:pt x="14081" y="17717"/>
                  <a:pt x="14063" y="17698"/>
                </a:cubicBezTo>
                <a:cubicBezTo>
                  <a:pt x="13710" y="17238"/>
                  <a:pt x="13256" y="16898"/>
                  <a:pt x="12752" y="16627"/>
                </a:cubicBezTo>
                <a:cubicBezTo>
                  <a:pt x="11820" y="16123"/>
                  <a:pt x="10830" y="15827"/>
                  <a:pt x="9778" y="15707"/>
                </a:cubicBezTo>
                <a:cubicBezTo>
                  <a:pt x="9224" y="15644"/>
                  <a:pt x="8669" y="15575"/>
                  <a:pt x="8115" y="15499"/>
                </a:cubicBezTo>
                <a:cubicBezTo>
                  <a:pt x="7718" y="15442"/>
                  <a:pt x="7328" y="15361"/>
                  <a:pt x="6950" y="15241"/>
                </a:cubicBezTo>
                <a:cubicBezTo>
                  <a:pt x="6691" y="15159"/>
                  <a:pt x="6445" y="15058"/>
                  <a:pt x="6219" y="14920"/>
                </a:cubicBezTo>
                <a:cubicBezTo>
                  <a:pt x="5677" y="14579"/>
                  <a:pt x="5192" y="14170"/>
                  <a:pt x="4782" y="13678"/>
                </a:cubicBezTo>
                <a:cubicBezTo>
                  <a:pt x="4499" y="13344"/>
                  <a:pt x="4291" y="12960"/>
                  <a:pt x="4146" y="12544"/>
                </a:cubicBezTo>
                <a:cubicBezTo>
                  <a:pt x="4127" y="12481"/>
                  <a:pt x="4114" y="12412"/>
                  <a:pt x="4114" y="12349"/>
                </a:cubicBezTo>
                <a:cubicBezTo>
                  <a:pt x="4114" y="12318"/>
                  <a:pt x="4133" y="12280"/>
                  <a:pt x="4152" y="12242"/>
                </a:cubicBezTo>
                <a:cubicBezTo>
                  <a:pt x="4203" y="12147"/>
                  <a:pt x="4221" y="12034"/>
                  <a:pt x="4291" y="11946"/>
                </a:cubicBezTo>
                <a:close/>
                <a:moveTo>
                  <a:pt x="15228" y="11064"/>
                </a:moveTo>
                <a:cubicBezTo>
                  <a:pt x="15291" y="11095"/>
                  <a:pt x="15335" y="11114"/>
                  <a:pt x="15367" y="11139"/>
                </a:cubicBezTo>
                <a:cubicBezTo>
                  <a:pt x="15499" y="11234"/>
                  <a:pt x="15625" y="11335"/>
                  <a:pt x="15764" y="11423"/>
                </a:cubicBezTo>
                <a:cubicBezTo>
                  <a:pt x="15890" y="11505"/>
                  <a:pt x="15953" y="11618"/>
                  <a:pt x="15997" y="11763"/>
                </a:cubicBezTo>
                <a:cubicBezTo>
                  <a:pt x="16066" y="11958"/>
                  <a:pt x="16104" y="12166"/>
                  <a:pt x="16123" y="12374"/>
                </a:cubicBezTo>
                <a:cubicBezTo>
                  <a:pt x="16186" y="13137"/>
                  <a:pt x="16066" y="13867"/>
                  <a:pt x="15776" y="14573"/>
                </a:cubicBezTo>
                <a:cubicBezTo>
                  <a:pt x="15562" y="15102"/>
                  <a:pt x="15316" y="15613"/>
                  <a:pt x="15052" y="16123"/>
                </a:cubicBezTo>
                <a:cubicBezTo>
                  <a:pt x="14793" y="16621"/>
                  <a:pt x="14611" y="17150"/>
                  <a:pt x="14548" y="17711"/>
                </a:cubicBezTo>
                <a:cubicBezTo>
                  <a:pt x="14541" y="17755"/>
                  <a:pt x="14529" y="17799"/>
                  <a:pt x="14510" y="17868"/>
                </a:cubicBezTo>
                <a:cubicBezTo>
                  <a:pt x="14478" y="17824"/>
                  <a:pt x="14453" y="17805"/>
                  <a:pt x="14447" y="17780"/>
                </a:cubicBezTo>
                <a:cubicBezTo>
                  <a:pt x="14340" y="17427"/>
                  <a:pt x="14277" y="17068"/>
                  <a:pt x="14308" y="16690"/>
                </a:cubicBezTo>
                <a:cubicBezTo>
                  <a:pt x="14340" y="16350"/>
                  <a:pt x="14390" y="16009"/>
                  <a:pt x="14491" y="15682"/>
                </a:cubicBezTo>
                <a:cubicBezTo>
                  <a:pt x="14598" y="15348"/>
                  <a:pt x="14711" y="15014"/>
                  <a:pt x="14812" y="14680"/>
                </a:cubicBezTo>
                <a:cubicBezTo>
                  <a:pt x="14951" y="14208"/>
                  <a:pt x="15089" y="13735"/>
                  <a:pt x="15203" y="13250"/>
                </a:cubicBezTo>
                <a:cubicBezTo>
                  <a:pt x="15360" y="12570"/>
                  <a:pt x="15405" y="11883"/>
                  <a:pt x="15228" y="11196"/>
                </a:cubicBezTo>
                <a:cubicBezTo>
                  <a:pt x="15215" y="11165"/>
                  <a:pt x="15228" y="11127"/>
                  <a:pt x="15228" y="11064"/>
                </a:cubicBezTo>
                <a:close/>
                <a:moveTo>
                  <a:pt x="16116" y="11719"/>
                </a:moveTo>
                <a:cubicBezTo>
                  <a:pt x="16236" y="11801"/>
                  <a:pt x="16299" y="11858"/>
                  <a:pt x="16368" y="11902"/>
                </a:cubicBezTo>
                <a:cubicBezTo>
                  <a:pt x="16526" y="11996"/>
                  <a:pt x="16595" y="12147"/>
                  <a:pt x="16633" y="12324"/>
                </a:cubicBezTo>
                <a:cubicBezTo>
                  <a:pt x="16677" y="12576"/>
                  <a:pt x="16709" y="12828"/>
                  <a:pt x="16709" y="13086"/>
                </a:cubicBezTo>
                <a:cubicBezTo>
                  <a:pt x="16696" y="14327"/>
                  <a:pt x="16375" y="15487"/>
                  <a:pt x="15720" y="16545"/>
                </a:cubicBezTo>
                <a:cubicBezTo>
                  <a:pt x="15587" y="16753"/>
                  <a:pt x="15455" y="16961"/>
                  <a:pt x="15316" y="17169"/>
                </a:cubicBezTo>
                <a:cubicBezTo>
                  <a:pt x="15071" y="17540"/>
                  <a:pt x="14863" y="17937"/>
                  <a:pt x="14743" y="18372"/>
                </a:cubicBezTo>
                <a:cubicBezTo>
                  <a:pt x="14737" y="18410"/>
                  <a:pt x="14705" y="18441"/>
                  <a:pt x="14667" y="18517"/>
                </a:cubicBezTo>
                <a:cubicBezTo>
                  <a:pt x="14655" y="18435"/>
                  <a:pt x="14642" y="18397"/>
                  <a:pt x="14642" y="18366"/>
                </a:cubicBezTo>
                <a:cubicBezTo>
                  <a:pt x="14611" y="17736"/>
                  <a:pt x="14724" y="17131"/>
                  <a:pt x="14976" y="16558"/>
                </a:cubicBezTo>
                <a:cubicBezTo>
                  <a:pt x="15071" y="16343"/>
                  <a:pt x="15184" y="16135"/>
                  <a:pt x="15285" y="15921"/>
                </a:cubicBezTo>
                <a:cubicBezTo>
                  <a:pt x="15493" y="15474"/>
                  <a:pt x="15713" y="15027"/>
                  <a:pt x="15896" y="14573"/>
                </a:cubicBezTo>
                <a:cubicBezTo>
                  <a:pt x="16261" y="13666"/>
                  <a:pt x="16362" y="12740"/>
                  <a:pt x="16116" y="11719"/>
                </a:cubicBezTo>
                <a:close/>
                <a:moveTo>
                  <a:pt x="16791" y="12280"/>
                </a:moveTo>
                <a:cubicBezTo>
                  <a:pt x="16879" y="12355"/>
                  <a:pt x="16961" y="12425"/>
                  <a:pt x="17043" y="12500"/>
                </a:cubicBezTo>
                <a:cubicBezTo>
                  <a:pt x="17112" y="12570"/>
                  <a:pt x="17181" y="12633"/>
                  <a:pt x="17238" y="12708"/>
                </a:cubicBezTo>
                <a:cubicBezTo>
                  <a:pt x="17269" y="12740"/>
                  <a:pt x="17282" y="12790"/>
                  <a:pt x="17282" y="12834"/>
                </a:cubicBezTo>
                <a:cubicBezTo>
                  <a:pt x="17288" y="12998"/>
                  <a:pt x="17301" y="13162"/>
                  <a:pt x="17295" y="13319"/>
                </a:cubicBezTo>
                <a:cubicBezTo>
                  <a:pt x="17244" y="14630"/>
                  <a:pt x="16828" y="15814"/>
                  <a:pt x="16066" y="16873"/>
                </a:cubicBezTo>
                <a:cubicBezTo>
                  <a:pt x="15927" y="17068"/>
                  <a:pt x="15783" y="17257"/>
                  <a:pt x="15644" y="17446"/>
                </a:cubicBezTo>
                <a:cubicBezTo>
                  <a:pt x="15291" y="17944"/>
                  <a:pt x="14970" y="18460"/>
                  <a:pt x="14806" y="19059"/>
                </a:cubicBezTo>
                <a:cubicBezTo>
                  <a:pt x="14800" y="19084"/>
                  <a:pt x="14781" y="19109"/>
                  <a:pt x="14768" y="19134"/>
                </a:cubicBezTo>
                <a:cubicBezTo>
                  <a:pt x="14756" y="19128"/>
                  <a:pt x="14737" y="19128"/>
                  <a:pt x="14724" y="19128"/>
                </a:cubicBezTo>
                <a:cubicBezTo>
                  <a:pt x="14730" y="19071"/>
                  <a:pt x="14724" y="19015"/>
                  <a:pt x="14737" y="18964"/>
                </a:cubicBezTo>
                <a:cubicBezTo>
                  <a:pt x="14819" y="18410"/>
                  <a:pt x="14995" y="17893"/>
                  <a:pt x="15297" y="17421"/>
                </a:cubicBezTo>
                <a:cubicBezTo>
                  <a:pt x="15461" y="17156"/>
                  <a:pt x="15638" y="16898"/>
                  <a:pt x="15801" y="16633"/>
                </a:cubicBezTo>
                <a:cubicBezTo>
                  <a:pt x="16261" y="15909"/>
                  <a:pt x="16557" y="15121"/>
                  <a:pt x="16709" y="14283"/>
                </a:cubicBezTo>
                <a:cubicBezTo>
                  <a:pt x="16822" y="13672"/>
                  <a:pt x="16872" y="13061"/>
                  <a:pt x="16765" y="12444"/>
                </a:cubicBezTo>
                <a:cubicBezTo>
                  <a:pt x="16759" y="12393"/>
                  <a:pt x="16721" y="12336"/>
                  <a:pt x="16791" y="12280"/>
                </a:cubicBezTo>
                <a:close/>
                <a:moveTo>
                  <a:pt x="4032" y="12551"/>
                </a:moveTo>
                <a:cubicBezTo>
                  <a:pt x="4058" y="12626"/>
                  <a:pt x="4077" y="12670"/>
                  <a:pt x="4095" y="12714"/>
                </a:cubicBezTo>
                <a:cubicBezTo>
                  <a:pt x="4310" y="13269"/>
                  <a:pt x="4631" y="13760"/>
                  <a:pt x="5072" y="14164"/>
                </a:cubicBezTo>
                <a:cubicBezTo>
                  <a:pt x="5267" y="14340"/>
                  <a:pt x="5469" y="14516"/>
                  <a:pt x="5677" y="14686"/>
                </a:cubicBezTo>
                <a:cubicBezTo>
                  <a:pt x="6118" y="15046"/>
                  <a:pt x="6616" y="15298"/>
                  <a:pt x="7170" y="15424"/>
                </a:cubicBezTo>
                <a:cubicBezTo>
                  <a:pt x="7567" y="15512"/>
                  <a:pt x="7970" y="15594"/>
                  <a:pt x="8373" y="15650"/>
                </a:cubicBezTo>
                <a:cubicBezTo>
                  <a:pt x="8896" y="15732"/>
                  <a:pt x="9426" y="15783"/>
                  <a:pt x="9955" y="15852"/>
                </a:cubicBezTo>
                <a:cubicBezTo>
                  <a:pt x="10963" y="15972"/>
                  <a:pt x="11914" y="16287"/>
                  <a:pt x="12802" y="16784"/>
                </a:cubicBezTo>
                <a:cubicBezTo>
                  <a:pt x="13363" y="17099"/>
                  <a:pt x="13848" y="17503"/>
                  <a:pt x="14170" y="18076"/>
                </a:cubicBezTo>
                <a:cubicBezTo>
                  <a:pt x="14245" y="18208"/>
                  <a:pt x="14321" y="18347"/>
                  <a:pt x="14346" y="18492"/>
                </a:cubicBezTo>
                <a:cubicBezTo>
                  <a:pt x="14441" y="18964"/>
                  <a:pt x="14510" y="19443"/>
                  <a:pt x="14592" y="19922"/>
                </a:cubicBezTo>
                <a:cubicBezTo>
                  <a:pt x="14598" y="19960"/>
                  <a:pt x="14592" y="19998"/>
                  <a:pt x="14535" y="19998"/>
                </a:cubicBezTo>
                <a:cubicBezTo>
                  <a:pt x="14485" y="19947"/>
                  <a:pt x="14434" y="19890"/>
                  <a:pt x="14390" y="19834"/>
                </a:cubicBezTo>
                <a:cubicBezTo>
                  <a:pt x="13949" y="19267"/>
                  <a:pt x="13414" y="18800"/>
                  <a:pt x="12802" y="18422"/>
                </a:cubicBezTo>
                <a:cubicBezTo>
                  <a:pt x="11971" y="17906"/>
                  <a:pt x="11076" y="17591"/>
                  <a:pt x="10093" y="17572"/>
                </a:cubicBezTo>
                <a:cubicBezTo>
                  <a:pt x="9930" y="17572"/>
                  <a:pt x="9772" y="17559"/>
                  <a:pt x="9608" y="17553"/>
                </a:cubicBezTo>
                <a:cubicBezTo>
                  <a:pt x="8890" y="17515"/>
                  <a:pt x="8172" y="17421"/>
                  <a:pt x="7472" y="17232"/>
                </a:cubicBezTo>
                <a:cubicBezTo>
                  <a:pt x="6508" y="16967"/>
                  <a:pt x="5683" y="16469"/>
                  <a:pt x="4971" y="15770"/>
                </a:cubicBezTo>
                <a:cubicBezTo>
                  <a:pt x="4404" y="15203"/>
                  <a:pt x="4045" y="14523"/>
                  <a:pt x="3919" y="13729"/>
                </a:cubicBezTo>
                <a:cubicBezTo>
                  <a:pt x="3875" y="13439"/>
                  <a:pt x="3862" y="13143"/>
                  <a:pt x="3881" y="12853"/>
                </a:cubicBezTo>
                <a:cubicBezTo>
                  <a:pt x="3894" y="12746"/>
                  <a:pt x="3900" y="12645"/>
                  <a:pt x="4032" y="12551"/>
                </a:cubicBezTo>
                <a:close/>
                <a:moveTo>
                  <a:pt x="17440" y="12941"/>
                </a:moveTo>
                <a:cubicBezTo>
                  <a:pt x="17723" y="13200"/>
                  <a:pt x="17881" y="13496"/>
                  <a:pt x="17918" y="13867"/>
                </a:cubicBezTo>
                <a:cubicBezTo>
                  <a:pt x="18032" y="14901"/>
                  <a:pt x="17855" y="15871"/>
                  <a:pt x="17377" y="16784"/>
                </a:cubicBezTo>
                <a:cubicBezTo>
                  <a:pt x="17162" y="17194"/>
                  <a:pt x="16898" y="17566"/>
                  <a:pt x="16627" y="17931"/>
                </a:cubicBezTo>
                <a:cubicBezTo>
                  <a:pt x="16413" y="18221"/>
                  <a:pt x="16192" y="18504"/>
                  <a:pt x="15990" y="18807"/>
                </a:cubicBezTo>
                <a:cubicBezTo>
                  <a:pt x="15581" y="19412"/>
                  <a:pt x="15228" y="20048"/>
                  <a:pt x="15039" y="20766"/>
                </a:cubicBezTo>
                <a:cubicBezTo>
                  <a:pt x="15033" y="20791"/>
                  <a:pt x="15008" y="20817"/>
                  <a:pt x="14963" y="20886"/>
                </a:cubicBezTo>
                <a:cubicBezTo>
                  <a:pt x="14919" y="20533"/>
                  <a:pt x="14888" y="20231"/>
                  <a:pt x="14837" y="19935"/>
                </a:cubicBezTo>
                <a:cubicBezTo>
                  <a:pt x="14800" y="19701"/>
                  <a:pt x="14819" y="19481"/>
                  <a:pt x="14875" y="19254"/>
                </a:cubicBezTo>
                <a:cubicBezTo>
                  <a:pt x="14963" y="18901"/>
                  <a:pt x="15077" y="18561"/>
                  <a:pt x="15272" y="18252"/>
                </a:cubicBezTo>
                <a:cubicBezTo>
                  <a:pt x="15455" y="17956"/>
                  <a:pt x="15650" y="17666"/>
                  <a:pt x="15846" y="17370"/>
                </a:cubicBezTo>
                <a:cubicBezTo>
                  <a:pt x="15984" y="17169"/>
                  <a:pt x="16142" y="16980"/>
                  <a:pt x="16280" y="16772"/>
                </a:cubicBezTo>
                <a:cubicBezTo>
                  <a:pt x="16759" y="16060"/>
                  <a:pt x="17106" y="15279"/>
                  <a:pt x="17276" y="14434"/>
                </a:cubicBezTo>
                <a:cubicBezTo>
                  <a:pt x="17364" y="13993"/>
                  <a:pt x="17414" y="13552"/>
                  <a:pt x="17408" y="13105"/>
                </a:cubicBezTo>
                <a:cubicBezTo>
                  <a:pt x="17408" y="13055"/>
                  <a:pt x="17427" y="13004"/>
                  <a:pt x="17440" y="12941"/>
                </a:cubicBezTo>
                <a:close/>
                <a:moveTo>
                  <a:pt x="3744" y="13256"/>
                </a:moveTo>
                <a:cubicBezTo>
                  <a:pt x="3757" y="13366"/>
                  <a:pt x="3775" y="13475"/>
                  <a:pt x="3787" y="13584"/>
                </a:cubicBezTo>
                <a:cubicBezTo>
                  <a:pt x="3818" y="13943"/>
                  <a:pt x="3913" y="14296"/>
                  <a:pt x="4051" y="14630"/>
                </a:cubicBezTo>
                <a:cubicBezTo>
                  <a:pt x="4228" y="15052"/>
                  <a:pt x="4486" y="15430"/>
                  <a:pt x="4807" y="15757"/>
                </a:cubicBezTo>
                <a:cubicBezTo>
                  <a:pt x="5513" y="16495"/>
                  <a:pt x="6345" y="17024"/>
                  <a:pt x="7321" y="17307"/>
                </a:cubicBezTo>
                <a:cubicBezTo>
                  <a:pt x="7907" y="17477"/>
                  <a:pt x="8506" y="17578"/>
                  <a:pt x="9117" y="17635"/>
                </a:cubicBezTo>
                <a:cubicBezTo>
                  <a:pt x="9495" y="17666"/>
                  <a:pt x="9873" y="17679"/>
                  <a:pt x="10251" y="17698"/>
                </a:cubicBezTo>
                <a:cubicBezTo>
                  <a:pt x="10767" y="17723"/>
                  <a:pt x="11265" y="17824"/>
                  <a:pt x="11750" y="18019"/>
                </a:cubicBezTo>
                <a:cubicBezTo>
                  <a:pt x="12784" y="18435"/>
                  <a:pt x="13653" y="19071"/>
                  <a:pt x="14346" y="19953"/>
                </a:cubicBezTo>
                <a:cubicBezTo>
                  <a:pt x="14567" y="20231"/>
                  <a:pt x="14705" y="20533"/>
                  <a:pt x="14718" y="20886"/>
                </a:cubicBezTo>
                <a:cubicBezTo>
                  <a:pt x="14718" y="20917"/>
                  <a:pt x="14699" y="20949"/>
                  <a:pt x="14680" y="21012"/>
                </a:cubicBezTo>
                <a:cubicBezTo>
                  <a:pt x="14485" y="20665"/>
                  <a:pt x="14270" y="20376"/>
                  <a:pt x="14000" y="20136"/>
                </a:cubicBezTo>
                <a:cubicBezTo>
                  <a:pt x="13691" y="19853"/>
                  <a:pt x="13357" y="19607"/>
                  <a:pt x="12985" y="19405"/>
                </a:cubicBezTo>
                <a:cubicBezTo>
                  <a:pt x="12336" y="19040"/>
                  <a:pt x="11637" y="18800"/>
                  <a:pt x="10900" y="18674"/>
                </a:cubicBezTo>
                <a:cubicBezTo>
                  <a:pt x="10478" y="18599"/>
                  <a:pt x="10056" y="18542"/>
                  <a:pt x="9633" y="18485"/>
                </a:cubicBezTo>
                <a:cubicBezTo>
                  <a:pt x="9199" y="18435"/>
                  <a:pt x="8764" y="18391"/>
                  <a:pt x="8329" y="18334"/>
                </a:cubicBezTo>
                <a:cubicBezTo>
                  <a:pt x="7687" y="18259"/>
                  <a:pt x="7069" y="18082"/>
                  <a:pt x="6464" y="17837"/>
                </a:cubicBezTo>
                <a:cubicBezTo>
                  <a:pt x="5891" y="17603"/>
                  <a:pt x="5362" y="17301"/>
                  <a:pt x="4883" y="16892"/>
                </a:cubicBezTo>
                <a:cubicBezTo>
                  <a:pt x="3856" y="16016"/>
                  <a:pt x="3440" y="14529"/>
                  <a:pt x="3699" y="13332"/>
                </a:cubicBezTo>
                <a:cubicBezTo>
                  <a:pt x="3704" y="13303"/>
                  <a:pt x="3726" y="13279"/>
                  <a:pt x="3744" y="13256"/>
                </a:cubicBezTo>
                <a:close/>
                <a:moveTo>
                  <a:pt x="18095" y="13836"/>
                </a:moveTo>
                <a:cubicBezTo>
                  <a:pt x="18189" y="13930"/>
                  <a:pt x="18208" y="14056"/>
                  <a:pt x="18221" y="14189"/>
                </a:cubicBezTo>
                <a:cubicBezTo>
                  <a:pt x="18378" y="15625"/>
                  <a:pt x="18070" y="16942"/>
                  <a:pt x="17295" y="18158"/>
                </a:cubicBezTo>
                <a:cubicBezTo>
                  <a:pt x="17068" y="18517"/>
                  <a:pt x="16797" y="18851"/>
                  <a:pt x="16520" y="19172"/>
                </a:cubicBezTo>
                <a:cubicBezTo>
                  <a:pt x="16287" y="19449"/>
                  <a:pt x="16053" y="19720"/>
                  <a:pt x="15827" y="20004"/>
                </a:cubicBezTo>
                <a:cubicBezTo>
                  <a:pt x="15518" y="20394"/>
                  <a:pt x="15297" y="20835"/>
                  <a:pt x="15152" y="21314"/>
                </a:cubicBezTo>
                <a:cubicBezTo>
                  <a:pt x="15134" y="21384"/>
                  <a:pt x="15102" y="21453"/>
                  <a:pt x="15064" y="21554"/>
                </a:cubicBezTo>
                <a:cubicBezTo>
                  <a:pt x="15014" y="21447"/>
                  <a:pt x="15026" y="21371"/>
                  <a:pt x="15039" y="21302"/>
                </a:cubicBezTo>
                <a:cubicBezTo>
                  <a:pt x="15140" y="20735"/>
                  <a:pt x="15316" y="20199"/>
                  <a:pt x="15587" y="19689"/>
                </a:cubicBezTo>
                <a:cubicBezTo>
                  <a:pt x="15871" y="19172"/>
                  <a:pt x="16205" y="18687"/>
                  <a:pt x="16551" y="18215"/>
                </a:cubicBezTo>
                <a:cubicBezTo>
                  <a:pt x="16791" y="17893"/>
                  <a:pt x="17030" y="17578"/>
                  <a:pt x="17244" y="17238"/>
                </a:cubicBezTo>
                <a:cubicBezTo>
                  <a:pt x="17881" y="16230"/>
                  <a:pt x="18170" y="15127"/>
                  <a:pt x="18038" y="13930"/>
                </a:cubicBezTo>
                <a:cubicBezTo>
                  <a:pt x="18038" y="13893"/>
                  <a:pt x="18019" y="13848"/>
                  <a:pt x="18095" y="13836"/>
                </a:cubicBezTo>
                <a:close/>
                <a:moveTo>
                  <a:pt x="3528" y="13270"/>
                </a:moveTo>
                <a:cubicBezTo>
                  <a:pt x="3537" y="13270"/>
                  <a:pt x="3548" y="13273"/>
                  <a:pt x="3560" y="13281"/>
                </a:cubicBezTo>
                <a:cubicBezTo>
                  <a:pt x="3566" y="13294"/>
                  <a:pt x="3573" y="13313"/>
                  <a:pt x="3573" y="13332"/>
                </a:cubicBezTo>
                <a:cubicBezTo>
                  <a:pt x="3566" y="13389"/>
                  <a:pt x="3560" y="13445"/>
                  <a:pt x="3554" y="13502"/>
                </a:cubicBezTo>
                <a:cubicBezTo>
                  <a:pt x="3472" y="13956"/>
                  <a:pt x="3491" y="14409"/>
                  <a:pt x="3591" y="14857"/>
                </a:cubicBezTo>
                <a:cubicBezTo>
                  <a:pt x="3768" y="15657"/>
                  <a:pt x="4121" y="16356"/>
                  <a:pt x="4738" y="16910"/>
                </a:cubicBezTo>
                <a:cubicBezTo>
                  <a:pt x="5091" y="17238"/>
                  <a:pt x="5475" y="17503"/>
                  <a:pt x="5910" y="17717"/>
                </a:cubicBezTo>
                <a:cubicBezTo>
                  <a:pt x="6779" y="18139"/>
                  <a:pt x="7693" y="18397"/>
                  <a:pt x="8657" y="18498"/>
                </a:cubicBezTo>
                <a:cubicBezTo>
                  <a:pt x="9262" y="18561"/>
                  <a:pt x="9867" y="18637"/>
                  <a:pt x="10471" y="18719"/>
                </a:cubicBezTo>
                <a:cubicBezTo>
                  <a:pt x="10875" y="18769"/>
                  <a:pt x="11272" y="18851"/>
                  <a:pt x="11662" y="18971"/>
                </a:cubicBezTo>
                <a:cubicBezTo>
                  <a:pt x="12456" y="19210"/>
                  <a:pt x="13181" y="19582"/>
                  <a:pt x="13811" y="20117"/>
                </a:cubicBezTo>
                <a:cubicBezTo>
                  <a:pt x="14170" y="20426"/>
                  <a:pt x="14453" y="20791"/>
                  <a:pt x="14648" y="21220"/>
                </a:cubicBezTo>
                <a:cubicBezTo>
                  <a:pt x="14768" y="21465"/>
                  <a:pt x="14837" y="21724"/>
                  <a:pt x="14812" y="22039"/>
                </a:cubicBezTo>
                <a:cubicBezTo>
                  <a:pt x="14762" y="22001"/>
                  <a:pt x="14756" y="22001"/>
                  <a:pt x="14749" y="21988"/>
                </a:cubicBezTo>
                <a:cubicBezTo>
                  <a:pt x="14724" y="21951"/>
                  <a:pt x="14699" y="21913"/>
                  <a:pt x="14674" y="21869"/>
                </a:cubicBezTo>
                <a:cubicBezTo>
                  <a:pt x="14403" y="21409"/>
                  <a:pt x="14081" y="20993"/>
                  <a:pt x="13666" y="20646"/>
                </a:cubicBezTo>
                <a:cubicBezTo>
                  <a:pt x="12947" y="20042"/>
                  <a:pt x="12122" y="19689"/>
                  <a:pt x="11202" y="19544"/>
                </a:cubicBezTo>
                <a:cubicBezTo>
                  <a:pt x="10912" y="19494"/>
                  <a:pt x="10616" y="19462"/>
                  <a:pt x="10326" y="19443"/>
                </a:cubicBezTo>
                <a:cubicBezTo>
                  <a:pt x="9873" y="19405"/>
                  <a:pt x="9419" y="19380"/>
                  <a:pt x="8966" y="19355"/>
                </a:cubicBezTo>
                <a:cubicBezTo>
                  <a:pt x="8424" y="19317"/>
                  <a:pt x="7888" y="19254"/>
                  <a:pt x="7359" y="19128"/>
                </a:cubicBezTo>
                <a:cubicBezTo>
                  <a:pt x="6162" y="18851"/>
                  <a:pt x="5122" y="18290"/>
                  <a:pt x="4259" y="17414"/>
                </a:cubicBezTo>
                <a:cubicBezTo>
                  <a:pt x="3938" y="17087"/>
                  <a:pt x="3680" y="16715"/>
                  <a:pt x="3497" y="16293"/>
                </a:cubicBezTo>
                <a:cubicBezTo>
                  <a:pt x="3138" y="15468"/>
                  <a:pt x="3119" y="14617"/>
                  <a:pt x="3270" y="13748"/>
                </a:cubicBezTo>
                <a:cubicBezTo>
                  <a:pt x="3302" y="13590"/>
                  <a:pt x="3358" y="13439"/>
                  <a:pt x="3472" y="13313"/>
                </a:cubicBezTo>
                <a:cubicBezTo>
                  <a:pt x="3486" y="13295"/>
                  <a:pt x="3503" y="13270"/>
                  <a:pt x="3528" y="13270"/>
                </a:cubicBezTo>
                <a:close/>
                <a:moveTo>
                  <a:pt x="3100" y="13918"/>
                </a:moveTo>
                <a:cubicBezTo>
                  <a:pt x="3144" y="13975"/>
                  <a:pt x="3106" y="14038"/>
                  <a:pt x="3100" y="14101"/>
                </a:cubicBezTo>
                <a:cubicBezTo>
                  <a:pt x="3094" y="14378"/>
                  <a:pt x="3069" y="14649"/>
                  <a:pt x="3075" y="14926"/>
                </a:cubicBezTo>
                <a:cubicBezTo>
                  <a:pt x="3094" y="15613"/>
                  <a:pt x="3289" y="16249"/>
                  <a:pt x="3654" y="16835"/>
                </a:cubicBezTo>
                <a:cubicBezTo>
                  <a:pt x="3906" y="17232"/>
                  <a:pt x="4221" y="17572"/>
                  <a:pt x="4581" y="17874"/>
                </a:cubicBezTo>
                <a:cubicBezTo>
                  <a:pt x="5475" y="18637"/>
                  <a:pt x="6515" y="19097"/>
                  <a:pt x="7668" y="19311"/>
                </a:cubicBezTo>
                <a:cubicBezTo>
                  <a:pt x="8266" y="19424"/>
                  <a:pt x="8871" y="19462"/>
                  <a:pt x="9476" y="19506"/>
                </a:cubicBezTo>
                <a:cubicBezTo>
                  <a:pt x="9930" y="19531"/>
                  <a:pt x="10383" y="19563"/>
                  <a:pt x="10837" y="19607"/>
                </a:cubicBezTo>
                <a:cubicBezTo>
                  <a:pt x="11347" y="19657"/>
                  <a:pt x="11845" y="19777"/>
                  <a:pt x="12324" y="19972"/>
                </a:cubicBezTo>
                <a:cubicBezTo>
                  <a:pt x="13439" y="20426"/>
                  <a:pt x="14252" y="21201"/>
                  <a:pt x="14762" y="22285"/>
                </a:cubicBezTo>
                <a:cubicBezTo>
                  <a:pt x="14819" y="22404"/>
                  <a:pt x="14863" y="22530"/>
                  <a:pt x="14863" y="22669"/>
                </a:cubicBezTo>
                <a:cubicBezTo>
                  <a:pt x="14869" y="22933"/>
                  <a:pt x="14875" y="23198"/>
                  <a:pt x="14875" y="23463"/>
                </a:cubicBezTo>
                <a:cubicBezTo>
                  <a:pt x="14875" y="23507"/>
                  <a:pt x="14850" y="23551"/>
                  <a:pt x="14837" y="23595"/>
                </a:cubicBezTo>
                <a:cubicBezTo>
                  <a:pt x="14837" y="23597"/>
                  <a:pt x="14837" y="23599"/>
                  <a:pt x="14838" y="23601"/>
                </a:cubicBezTo>
                <a:lnTo>
                  <a:pt x="14838" y="23601"/>
                </a:lnTo>
                <a:lnTo>
                  <a:pt x="14837" y="23601"/>
                </a:lnTo>
                <a:cubicBezTo>
                  <a:pt x="14819" y="23526"/>
                  <a:pt x="14800" y="23450"/>
                  <a:pt x="14787" y="23374"/>
                </a:cubicBezTo>
                <a:cubicBezTo>
                  <a:pt x="14693" y="22795"/>
                  <a:pt x="14466" y="22266"/>
                  <a:pt x="14144" y="21781"/>
                </a:cubicBezTo>
                <a:cubicBezTo>
                  <a:pt x="13779" y="21226"/>
                  <a:pt x="13300" y="20804"/>
                  <a:pt x="12689" y="20546"/>
                </a:cubicBezTo>
                <a:cubicBezTo>
                  <a:pt x="12292" y="20382"/>
                  <a:pt x="11883" y="20262"/>
                  <a:pt x="11454" y="20231"/>
                </a:cubicBezTo>
                <a:cubicBezTo>
                  <a:pt x="11209" y="20205"/>
                  <a:pt x="10963" y="20205"/>
                  <a:pt x="10717" y="20205"/>
                </a:cubicBezTo>
                <a:cubicBezTo>
                  <a:pt x="10284" y="20205"/>
                  <a:pt x="9850" y="20222"/>
                  <a:pt x="9417" y="20222"/>
                </a:cubicBezTo>
                <a:cubicBezTo>
                  <a:pt x="9308" y="20222"/>
                  <a:pt x="9200" y="20221"/>
                  <a:pt x="9092" y="20218"/>
                </a:cubicBezTo>
                <a:cubicBezTo>
                  <a:pt x="7113" y="20174"/>
                  <a:pt x="5393" y="19475"/>
                  <a:pt x="3900" y="18189"/>
                </a:cubicBezTo>
                <a:cubicBezTo>
                  <a:pt x="3560" y="17900"/>
                  <a:pt x="3264" y="17566"/>
                  <a:pt x="3012" y="17194"/>
                </a:cubicBezTo>
                <a:cubicBezTo>
                  <a:pt x="2747" y="16791"/>
                  <a:pt x="2565" y="16362"/>
                  <a:pt x="2520" y="15877"/>
                </a:cubicBezTo>
                <a:cubicBezTo>
                  <a:pt x="2451" y="15159"/>
                  <a:pt x="2665" y="14523"/>
                  <a:pt x="3050" y="13937"/>
                </a:cubicBezTo>
                <a:cubicBezTo>
                  <a:pt x="3056" y="13924"/>
                  <a:pt x="3081" y="13924"/>
                  <a:pt x="3100" y="13918"/>
                </a:cubicBezTo>
                <a:close/>
                <a:moveTo>
                  <a:pt x="18397" y="14466"/>
                </a:moveTo>
                <a:cubicBezTo>
                  <a:pt x="18416" y="14472"/>
                  <a:pt x="18435" y="14479"/>
                  <a:pt x="18441" y="14491"/>
                </a:cubicBezTo>
                <a:cubicBezTo>
                  <a:pt x="18781" y="15235"/>
                  <a:pt x="19002" y="16003"/>
                  <a:pt x="18996" y="16829"/>
                </a:cubicBezTo>
                <a:cubicBezTo>
                  <a:pt x="18996" y="17559"/>
                  <a:pt x="18813" y="18252"/>
                  <a:pt x="18529" y="18920"/>
                </a:cubicBezTo>
                <a:cubicBezTo>
                  <a:pt x="18259" y="19550"/>
                  <a:pt x="17918" y="20142"/>
                  <a:pt x="17534" y="20709"/>
                </a:cubicBezTo>
                <a:cubicBezTo>
                  <a:pt x="17194" y="21226"/>
                  <a:pt x="16847" y="21736"/>
                  <a:pt x="16513" y="22253"/>
                </a:cubicBezTo>
                <a:cubicBezTo>
                  <a:pt x="16028" y="23015"/>
                  <a:pt x="15644" y="23834"/>
                  <a:pt x="15266" y="24647"/>
                </a:cubicBezTo>
                <a:cubicBezTo>
                  <a:pt x="15228" y="24735"/>
                  <a:pt x="15190" y="24817"/>
                  <a:pt x="15121" y="24962"/>
                </a:cubicBezTo>
                <a:cubicBezTo>
                  <a:pt x="15108" y="24836"/>
                  <a:pt x="15096" y="24773"/>
                  <a:pt x="15096" y="24710"/>
                </a:cubicBezTo>
                <a:cubicBezTo>
                  <a:pt x="15140" y="23941"/>
                  <a:pt x="15127" y="23173"/>
                  <a:pt x="15102" y="22404"/>
                </a:cubicBezTo>
                <a:cubicBezTo>
                  <a:pt x="15096" y="22209"/>
                  <a:pt x="15115" y="22007"/>
                  <a:pt x="15146" y="21812"/>
                </a:cubicBezTo>
                <a:cubicBezTo>
                  <a:pt x="15260" y="21220"/>
                  <a:pt x="15480" y="20665"/>
                  <a:pt x="15846" y="20180"/>
                </a:cubicBezTo>
                <a:cubicBezTo>
                  <a:pt x="16003" y="19966"/>
                  <a:pt x="16173" y="19764"/>
                  <a:pt x="16343" y="19557"/>
                </a:cubicBezTo>
                <a:cubicBezTo>
                  <a:pt x="16564" y="19292"/>
                  <a:pt x="16791" y="19040"/>
                  <a:pt x="16998" y="18769"/>
                </a:cubicBezTo>
                <a:cubicBezTo>
                  <a:pt x="17950" y="17553"/>
                  <a:pt x="18441" y="16180"/>
                  <a:pt x="18372" y="14623"/>
                </a:cubicBezTo>
                <a:cubicBezTo>
                  <a:pt x="18366" y="14567"/>
                  <a:pt x="18347" y="14510"/>
                  <a:pt x="18397" y="14466"/>
                </a:cubicBezTo>
                <a:close/>
                <a:moveTo>
                  <a:pt x="479" y="1"/>
                </a:moveTo>
                <a:cubicBezTo>
                  <a:pt x="441" y="45"/>
                  <a:pt x="422" y="57"/>
                  <a:pt x="416" y="70"/>
                </a:cubicBezTo>
                <a:cubicBezTo>
                  <a:pt x="107" y="933"/>
                  <a:pt x="0" y="1821"/>
                  <a:pt x="76" y="2735"/>
                </a:cubicBezTo>
                <a:cubicBezTo>
                  <a:pt x="126" y="3333"/>
                  <a:pt x="340" y="3875"/>
                  <a:pt x="668" y="4379"/>
                </a:cubicBezTo>
                <a:cubicBezTo>
                  <a:pt x="813" y="4600"/>
                  <a:pt x="964" y="4820"/>
                  <a:pt x="1115" y="5041"/>
                </a:cubicBezTo>
                <a:cubicBezTo>
                  <a:pt x="1424" y="5501"/>
                  <a:pt x="1544" y="6005"/>
                  <a:pt x="1456" y="6559"/>
                </a:cubicBezTo>
                <a:cubicBezTo>
                  <a:pt x="1437" y="6673"/>
                  <a:pt x="1418" y="6780"/>
                  <a:pt x="1405" y="6893"/>
                </a:cubicBezTo>
                <a:cubicBezTo>
                  <a:pt x="1393" y="7006"/>
                  <a:pt x="1380" y="7120"/>
                  <a:pt x="1380" y="7233"/>
                </a:cubicBezTo>
                <a:cubicBezTo>
                  <a:pt x="1374" y="7712"/>
                  <a:pt x="1531" y="8134"/>
                  <a:pt x="1884" y="8462"/>
                </a:cubicBezTo>
                <a:cubicBezTo>
                  <a:pt x="2048" y="8619"/>
                  <a:pt x="2231" y="8758"/>
                  <a:pt x="2407" y="8897"/>
                </a:cubicBezTo>
                <a:cubicBezTo>
                  <a:pt x="2634" y="9073"/>
                  <a:pt x="2867" y="9237"/>
                  <a:pt x="3087" y="9413"/>
                </a:cubicBezTo>
                <a:cubicBezTo>
                  <a:pt x="3415" y="9678"/>
                  <a:pt x="3692" y="9993"/>
                  <a:pt x="3888" y="10371"/>
                </a:cubicBezTo>
                <a:cubicBezTo>
                  <a:pt x="4177" y="10950"/>
                  <a:pt x="4209" y="11536"/>
                  <a:pt x="3938" y="12129"/>
                </a:cubicBezTo>
                <a:cubicBezTo>
                  <a:pt x="3843" y="12324"/>
                  <a:pt x="3724" y="12507"/>
                  <a:pt x="3604" y="12689"/>
                </a:cubicBezTo>
                <a:cubicBezTo>
                  <a:pt x="3421" y="12966"/>
                  <a:pt x="3220" y="13231"/>
                  <a:pt x="3031" y="13508"/>
                </a:cubicBezTo>
                <a:cubicBezTo>
                  <a:pt x="2829" y="13804"/>
                  <a:pt x="2640" y="14113"/>
                  <a:pt x="2501" y="14447"/>
                </a:cubicBezTo>
                <a:cubicBezTo>
                  <a:pt x="2281" y="14976"/>
                  <a:pt x="2205" y="15524"/>
                  <a:pt x="2300" y="16091"/>
                </a:cubicBezTo>
                <a:cubicBezTo>
                  <a:pt x="2382" y="16570"/>
                  <a:pt x="2583" y="16999"/>
                  <a:pt x="2854" y="17396"/>
                </a:cubicBezTo>
                <a:cubicBezTo>
                  <a:pt x="3132" y="17792"/>
                  <a:pt x="3465" y="18152"/>
                  <a:pt x="3837" y="18460"/>
                </a:cubicBezTo>
                <a:cubicBezTo>
                  <a:pt x="5324" y="19695"/>
                  <a:pt x="7025" y="20394"/>
                  <a:pt x="8966" y="20457"/>
                </a:cubicBezTo>
                <a:cubicBezTo>
                  <a:pt x="9105" y="20460"/>
                  <a:pt x="9244" y="20462"/>
                  <a:pt x="9384" y="20462"/>
                </a:cubicBezTo>
                <a:cubicBezTo>
                  <a:pt x="9824" y="20462"/>
                  <a:pt x="10264" y="20450"/>
                  <a:pt x="10704" y="20445"/>
                </a:cubicBezTo>
                <a:cubicBezTo>
                  <a:pt x="10782" y="20443"/>
                  <a:pt x="10860" y="20442"/>
                  <a:pt x="10938" y="20442"/>
                </a:cubicBezTo>
                <a:cubicBezTo>
                  <a:pt x="11219" y="20442"/>
                  <a:pt x="11499" y="20456"/>
                  <a:pt x="11776" y="20520"/>
                </a:cubicBezTo>
                <a:cubicBezTo>
                  <a:pt x="12015" y="20577"/>
                  <a:pt x="12254" y="20646"/>
                  <a:pt x="12487" y="20728"/>
                </a:cubicBezTo>
                <a:cubicBezTo>
                  <a:pt x="13143" y="20974"/>
                  <a:pt x="13634" y="21415"/>
                  <a:pt x="14006" y="22007"/>
                </a:cubicBezTo>
                <a:cubicBezTo>
                  <a:pt x="14359" y="22574"/>
                  <a:pt x="14535" y="23198"/>
                  <a:pt x="14617" y="23860"/>
                </a:cubicBezTo>
                <a:cubicBezTo>
                  <a:pt x="14756" y="24950"/>
                  <a:pt x="14705" y="26033"/>
                  <a:pt x="14491" y="27117"/>
                </a:cubicBezTo>
                <a:cubicBezTo>
                  <a:pt x="14151" y="28862"/>
                  <a:pt x="13559" y="30519"/>
                  <a:pt x="12702" y="32075"/>
                </a:cubicBezTo>
                <a:cubicBezTo>
                  <a:pt x="12658" y="32151"/>
                  <a:pt x="12607" y="32220"/>
                  <a:pt x="12569" y="32296"/>
                </a:cubicBezTo>
                <a:cubicBezTo>
                  <a:pt x="12550" y="32327"/>
                  <a:pt x="12538" y="32371"/>
                  <a:pt x="12544" y="32403"/>
                </a:cubicBezTo>
                <a:cubicBezTo>
                  <a:pt x="12544" y="32434"/>
                  <a:pt x="12576" y="32478"/>
                  <a:pt x="12601" y="32491"/>
                </a:cubicBezTo>
                <a:cubicBezTo>
                  <a:pt x="12615" y="32498"/>
                  <a:pt x="12640" y="32503"/>
                  <a:pt x="12662" y="32503"/>
                </a:cubicBezTo>
                <a:cubicBezTo>
                  <a:pt x="12680" y="32503"/>
                  <a:pt x="12696" y="32499"/>
                  <a:pt x="12702" y="32491"/>
                </a:cubicBezTo>
                <a:cubicBezTo>
                  <a:pt x="12765" y="32422"/>
                  <a:pt x="12828" y="32346"/>
                  <a:pt x="12872" y="32264"/>
                </a:cubicBezTo>
                <a:cubicBezTo>
                  <a:pt x="13073" y="31880"/>
                  <a:pt x="13288" y="31495"/>
                  <a:pt x="13464" y="31099"/>
                </a:cubicBezTo>
                <a:cubicBezTo>
                  <a:pt x="13924" y="30103"/>
                  <a:pt x="14283" y="29070"/>
                  <a:pt x="14541" y="28005"/>
                </a:cubicBezTo>
                <a:cubicBezTo>
                  <a:pt x="14667" y="27482"/>
                  <a:pt x="14774" y="26953"/>
                  <a:pt x="14907" y="26424"/>
                </a:cubicBezTo>
                <a:cubicBezTo>
                  <a:pt x="15039" y="25901"/>
                  <a:pt x="15209" y="25384"/>
                  <a:pt x="15430" y="24893"/>
                </a:cubicBezTo>
                <a:cubicBezTo>
                  <a:pt x="15934" y="23752"/>
                  <a:pt x="16501" y="22650"/>
                  <a:pt x="17213" y="21623"/>
                </a:cubicBezTo>
                <a:cubicBezTo>
                  <a:pt x="17603" y="21062"/>
                  <a:pt x="17994" y="20495"/>
                  <a:pt x="18322" y="19897"/>
                </a:cubicBezTo>
                <a:cubicBezTo>
                  <a:pt x="18586" y="19399"/>
                  <a:pt x="18826" y="18895"/>
                  <a:pt x="18996" y="18359"/>
                </a:cubicBezTo>
                <a:cubicBezTo>
                  <a:pt x="19311" y="17370"/>
                  <a:pt x="19317" y="16381"/>
                  <a:pt x="19033" y="15386"/>
                </a:cubicBezTo>
                <a:cubicBezTo>
                  <a:pt x="18681" y="14151"/>
                  <a:pt x="18038" y="13092"/>
                  <a:pt x="17099" y="12217"/>
                </a:cubicBezTo>
                <a:cubicBezTo>
                  <a:pt x="16576" y="11732"/>
                  <a:pt x="16016" y="11303"/>
                  <a:pt x="15436" y="10881"/>
                </a:cubicBezTo>
                <a:cubicBezTo>
                  <a:pt x="15209" y="10724"/>
                  <a:pt x="14989" y="10560"/>
                  <a:pt x="14768" y="10396"/>
                </a:cubicBezTo>
                <a:cubicBezTo>
                  <a:pt x="14333" y="10075"/>
                  <a:pt x="14000" y="9665"/>
                  <a:pt x="13766" y="9174"/>
                </a:cubicBezTo>
                <a:cubicBezTo>
                  <a:pt x="13521" y="8670"/>
                  <a:pt x="13294" y="8159"/>
                  <a:pt x="13061" y="7649"/>
                </a:cubicBezTo>
                <a:cubicBezTo>
                  <a:pt x="12758" y="7000"/>
                  <a:pt x="12374" y="6402"/>
                  <a:pt x="11851" y="5904"/>
                </a:cubicBezTo>
                <a:cubicBezTo>
                  <a:pt x="11498" y="5570"/>
                  <a:pt x="11101" y="5299"/>
                  <a:pt x="10654" y="5097"/>
                </a:cubicBezTo>
                <a:cubicBezTo>
                  <a:pt x="9948" y="4770"/>
                  <a:pt x="9205" y="4600"/>
                  <a:pt x="8430" y="4530"/>
                </a:cubicBezTo>
                <a:cubicBezTo>
                  <a:pt x="8019" y="4496"/>
                  <a:pt x="7606" y="4486"/>
                  <a:pt x="7193" y="4486"/>
                </a:cubicBezTo>
                <a:cubicBezTo>
                  <a:pt x="6847" y="4486"/>
                  <a:pt x="6500" y="4493"/>
                  <a:pt x="6156" y="4499"/>
                </a:cubicBezTo>
                <a:cubicBezTo>
                  <a:pt x="5437" y="4518"/>
                  <a:pt x="4713" y="4530"/>
                  <a:pt x="3995" y="4530"/>
                </a:cubicBezTo>
                <a:cubicBezTo>
                  <a:pt x="3717" y="4530"/>
                  <a:pt x="3440" y="4505"/>
                  <a:pt x="3169" y="4467"/>
                </a:cubicBezTo>
                <a:cubicBezTo>
                  <a:pt x="2634" y="4398"/>
                  <a:pt x="2212" y="4140"/>
                  <a:pt x="1897" y="3692"/>
                </a:cubicBezTo>
                <a:cubicBezTo>
                  <a:pt x="1601" y="3283"/>
                  <a:pt x="1367" y="2836"/>
                  <a:pt x="1153" y="2382"/>
                </a:cubicBezTo>
                <a:cubicBezTo>
                  <a:pt x="813" y="1632"/>
                  <a:pt x="586" y="857"/>
                  <a:pt x="4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0">
    <p:bg>
      <p:bgPr>
        <a:solidFill>
          <a:schemeClr val="accent6"/>
        </a:solidFill>
        <a:effectLst/>
      </p:bgPr>
    </p:bg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6"/>
          <p:cNvSpPr/>
          <p:nvPr/>
        </p:nvSpPr>
        <p:spPr>
          <a:xfrm rot="-1800026" flipH="1">
            <a:off x="444245" y="-562314"/>
            <a:ext cx="3614595" cy="6714318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56"/>
          <p:cNvSpPr/>
          <p:nvPr/>
        </p:nvSpPr>
        <p:spPr>
          <a:xfrm rot="-8415266" flipH="1">
            <a:off x="-25485" y="2478348"/>
            <a:ext cx="2508099" cy="2119467"/>
          </a:xfrm>
          <a:custGeom>
            <a:avLst/>
            <a:gdLst/>
            <a:ahLst/>
            <a:cxnLst/>
            <a:rect l="l" t="t" r="r" b="b"/>
            <a:pathLst>
              <a:path w="27086" h="22889" extrusionOk="0">
                <a:moveTo>
                  <a:pt x="26985" y="6"/>
                </a:moveTo>
                <a:cubicBezTo>
                  <a:pt x="26909" y="44"/>
                  <a:pt x="26834" y="82"/>
                  <a:pt x="26765" y="126"/>
                </a:cubicBezTo>
                <a:lnTo>
                  <a:pt x="26765" y="126"/>
                </a:lnTo>
                <a:cubicBezTo>
                  <a:pt x="26198" y="479"/>
                  <a:pt x="25681" y="901"/>
                  <a:pt x="25215" y="1386"/>
                </a:cubicBezTo>
                <a:lnTo>
                  <a:pt x="25215" y="1386"/>
                </a:lnTo>
                <a:cubicBezTo>
                  <a:pt x="24944" y="1676"/>
                  <a:pt x="24616" y="1897"/>
                  <a:pt x="24251" y="2048"/>
                </a:cubicBezTo>
                <a:lnTo>
                  <a:pt x="24251" y="2048"/>
                </a:lnTo>
                <a:cubicBezTo>
                  <a:pt x="23929" y="2180"/>
                  <a:pt x="23602" y="2205"/>
                  <a:pt x="23268" y="2111"/>
                </a:cubicBezTo>
                <a:lnTo>
                  <a:pt x="23268" y="2111"/>
                </a:lnTo>
                <a:cubicBezTo>
                  <a:pt x="23079" y="2060"/>
                  <a:pt x="22890" y="2004"/>
                  <a:pt x="22701" y="1947"/>
                </a:cubicBezTo>
                <a:lnTo>
                  <a:pt x="22701" y="1947"/>
                </a:lnTo>
                <a:cubicBezTo>
                  <a:pt x="22373" y="1840"/>
                  <a:pt x="22033" y="1758"/>
                  <a:pt x="21687" y="1701"/>
                </a:cubicBezTo>
                <a:lnTo>
                  <a:pt x="21687" y="1701"/>
                </a:lnTo>
                <a:cubicBezTo>
                  <a:pt x="21201" y="1613"/>
                  <a:pt x="20716" y="1638"/>
                  <a:pt x="20244" y="1758"/>
                </a:cubicBezTo>
                <a:lnTo>
                  <a:pt x="20244" y="1758"/>
                </a:lnTo>
                <a:cubicBezTo>
                  <a:pt x="19765" y="1884"/>
                  <a:pt x="19343" y="2117"/>
                  <a:pt x="19003" y="2482"/>
                </a:cubicBezTo>
                <a:lnTo>
                  <a:pt x="19003" y="2482"/>
                </a:lnTo>
                <a:cubicBezTo>
                  <a:pt x="18851" y="2653"/>
                  <a:pt x="18688" y="2810"/>
                  <a:pt x="18492" y="2930"/>
                </a:cubicBezTo>
                <a:lnTo>
                  <a:pt x="18492" y="2930"/>
                </a:lnTo>
                <a:cubicBezTo>
                  <a:pt x="18461" y="2949"/>
                  <a:pt x="18436" y="2974"/>
                  <a:pt x="18391" y="3012"/>
                </a:cubicBezTo>
                <a:lnTo>
                  <a:pt x="18391" y="3012"/>
                </a:lnTo>
                <a:cubicBezTo>
                  <a:pt x="18442" y="3037"/>
                  <a:pt x="18473" y="3068"/>
                  <a:pt x="18511" y="3081"/>
                </a:cubicBezTo>
                <a:lnTo>
                  <a:pt x="18511" y="3081"/>
                </a:lnTo>
                <a:cubicBezTo>
                  <a:pt x="18675" y="3131"/>
                  <a:pt x="18839" y="3169"/>
                  <a:pt x="18996" y="3220"/>
                </a:cubicBezTo>
                <a:lnTo>
                  <a:pt x="18996" y="3220"/>
                </a:lnTo>
                <a:cubicBezTo>
                  <a:pt x="19129" y="3264"/>
                  <a:pt x="19261" y="3283"/>
                  <a:pt x="19393" y="3289"/>
                </a:cubicBezTo>
                <a:lnTo>
                  <a:pt x="19393" y="3289"/>
                </a:lnTo>
                <a:cubicBezTo>
                  <a:pt x="19847" y="3320"/>
                  <a:pt x="20288" y="3283"/>
                  <a:pt x="20729" y="3175"/>
                </a:cubicBezTo>
                <a:lnTo>
                  <a:pt x="20729" y="3175"/>
                </a:lnTo>
                <a:cubicBezTo>
                  <a:pt x="20949" y="3119"/>
                  <a:pt x="21164" y="3049"/>
                  <a:pt x="21384" y="2993"/>
                </a:cubicBezTo>
                <a:lnTo>
                  <a:pt x="21384" y="2993"/>
                </a:lnTo>
                <a:cubicBezTo>
                  <a:pt x="21630" y="2930"/>
                  <a:pt x="21869" y="2867"/>
                  <a:pt x="22115" y="2810"/>
                </a:cubicBezTo>
                <a:lnTo>
                  <a:pt x="22115" y="2810"/>
                </a:lnTo>
                <a:cubicBezTo>
                  <a:pt x="22449" y="2728"/>
                  <a:pt x="22789" y="2697"/>
                  <a:pt x="23129" y="2684"/>
                </a:cubicBezTo>
                <a:lnTo>
                  <a:pt x="23129" y="2684"/>
                </a:lnTo>
                <a:cubicBezTo>
                  <a:pt x="23532" y="2671"/>
                  <a:pt x="23904" y="2564"/>
                  <a:pt x="24263" y="2375"/>
                </a:cubicBezTo>
                <a:lnTo>
                  <a:pt x="24263" y="2375"/>
                </a:lnTo>
                <a:cubicBezTo>
                  <a:pt x="24289" y="2363"/>
                  <a:pt x="24314" y="2344"/>
                  <a:pt x="24339" y="2331"/>
                </a:cubicBezTo>
                <a:lnTo>
                  <a:pt x="24339" y="2331"/>
                </a:lnTo>
                <a:cubicBezTo>
                  <a:pt x="24370" y="2319"/>
                  <a:pt x="24396" y="2300"/>
                  <a:pt x="24421" y="2350"/>
                </a:cubicBezTo>
                <a:lnTo>
                  <a:pt x="24421" y="2350"/>
                </a:lnTo>
                <a:cubicBezTo>
                  <a:pt x="24339" y="2495"/>
                  <a:pt x="24238" y="2640"/>
                  <a:pt x="24163" y="2791"/>
                </a:cubicBezTo>
                <a:lnTo>
                  <a:pt x="24163" y="2791"/>
                </a:lnTo>
                <a:cubicBezTo>
                  <a:pt x="24018" y="3094"/>
                  <a:pt x="23829" y="3352"/>
                  <a:pt x="23602" y="3591"/>
                </a:cubicBezTo>
                <a:lnTo>
                  <a:pt x="23602" y="3591"/>
                </a:lnTo>
                <a:cubicBezTo>
                  <a:pt x="23236" y="3982"/>
                  <a:pt x="22821" y="4278"/>
                  <a:pt x="22298" y="4429"/>
                </a:cubicBezTo>
                <a:lnTo>
                  <a:pt x="22298" y="4429"/>
                </a:lnTo>
                <a:cubicBezTo>
                  <a:pt x="22121" y="4486"/>
                  <a:pt x="21939" y="4543"/>
                  <a:pt x="21756" y="4606"/>
                </a:cubicBezTo>
                <a:lnTo>
                  <a:pt x="21756" y="4606"/>
                </a:lnTo>
                <a:cubicBezTo>
                  <a:pt x="21472" y="4700"/>
                  <a:pt x="21182" y="4795"/>
                  <a:pt x="20905" y="4921"/>
                </a:cubicBezTo>
                <a:lnTo>
                  <a:pt x="20905" y="4921"/>
                </a:lnTo>
                <a:cubicBezTo>
                  <a:pt x="20754" y="4990"/>
                  <a:pt x="20628" y="4977"/>
                  <a:pt x="20502" y="4902"/>
                </a:cubicBezTo>
                <a:lnTo>
                  <a:pt x="20502" y="4902"/>
                </a:lnTo>
                <a:cubicBezTo>
                  <a:pt x="20376" y="4826"/>
                  <a:pt x="20256" y="4744"/>
                  <a:pt x="20137" y="4662"/>
                </a:cubicBezTo>
                <a:lnTo>
                  <a:pt x="20137" y="4662"/>
                </a:lnTo>
                <a:cubicBezTo>
                  <a:pt x="19639" y="4316"/>
                  <a:pt x="19147" y="3969"/>
                  <a:pt x="18643" y="3629"/>
                </a:cubicBezTo>
                <a:lnTo>
                  <a:pt x="18643" y="3629"/>
                </a:lnTo>
                <a:cubicBezTo>
                  <a:pt x="18467" y="3509"/>
                  <a:pt x="18278" y="3409"/>
                  <a:pt x="18089" y="3314"/>
                </a:cubicBezTo>
                <a:lnTo>
                  <a:pt x="18089" y="3314"/>
                </a:lnTo>
                <a:cubicBezTo>
                  <a:pt x="17428" y="2993"/>
                  <a:pt x="16741" y="2911"/>
                  <a:pt x="16029" y="3100"/>
                </a:cubicBezTo>
                <a:lnTo>
                  <a:pt x="16029" y="3100"/>
                </a:lnTo>
                <a:cubicBezTo>
                  <a:pt x="15745" y="3175"/>
                  <a:pt x="15456" y="3251"/>
                  <a:pt x="15172" y="3320"/>
                </a:cubicBezTo>
                <a:lnTo>
                  <a:pt x="15172" y="3320"/>
                </a:lnTo>
                <a:cubicBezTo>
                  <a:pt x="14825" y="3409"/>
                  <a:pt x="14479" y="3402"/>
                  <a:pt x="14132" y="3327"/>
                </a:cubicBezTo>
                <a:lnTo>
                  <a:pt x="14132" y="3327"/>
                </a:lnTo>
                <a:cubicBezTo>
                  <a:pt x="13880" y="3276"/>
                  <a:pt x="13641" y="3188"/>
                  <a:pt x="13395" y="3100"/>
                </a:cubicBezTo>
                <a:lnTo>
                  <a:pt x="13395" y="3100"/>
                </a:lnTo>
                <a:cubicBezTo>
                  <a:pt x="12986" y="2942"/>
                  <a:pt x="12564" y="2823"/>
                  <a:pt x="12116" y="2804"/>
                </a:cubicBezTo>
                <a:lnTo>
                  <a:pt x="12116" y="2804"/>
                </a:lnTo>
                <a:cubicBezTo>
                  <a:pt x="11304" y="2772"/>
                  <a:pt x="10554" y="2968"/>
                  <a:pt x="9861" y="3390"/>
                </a:cubicBezTo>
                <a:lnTo>
                  <a:pt x="9861" y="3390"/>
                </a:lnTo>
                <a:cubicBezTo>
                  <a:pt x="9584" y="3560"/>
                  <a:pt x="9319" y="3749"/>
                  <a:pt x="9048" y="3938"/>
                </a:cubicBezTo>
                <a:lnTo>
                  <a:pt x="9048" y="3938"/>
                </a:lnTo>
                <a:cubicBezTo>
                  <a:pt x="8840" y="4083"/>
                  <a:pt x="8632" y="4240"/>
                  <a:pt x="8418" y="4385"/>
                </a:cubicBezTo>
                <a:lnTo>
                  <a:pt x="8418" y="4385"/>
                </a:lnTo>
                <a:cubicBezTo>
                  <a:pt x="8046" y="4625"/>
                  <a:pt x="7656" y="4820"/>
                  <a:pt x="7208" y="4883"/>
                </a:cubicBezTo>
                <a:lnTo>
                  <a:pt x="7208" y="4883"/>
                </a:lnTo>
                <a:cubicBezTo>
                  <a:pt x="7202" y="4883"/>
                  <a:pt x="7190" y="4902"/>
                  <a:pt x="7171" y="4927"/>
                </a:cubicBezTo>
                <a:lnTo>
                  <a:pt x="7171" y="4927"/>
                </a:lnTo>
                <a:cubicBezTo>
                  <a:pt x="7234" y="4971"/>
                  <a:pt x="7290" y="5015"/>
                  <a:pt x="7353" y="5053"/>
                </a:cubicBezTo>
                <a:lnTo>
                  <a:pt x="7353" y="5053"/>
                </a:lnTo>
                <a:cubicBezTo>
                  <a:pt x="7605" y="5217"/>
                  <a:pt x="7864" y="5349"/>
                  <a:pt x="8135" y="5475"/>
                </a:cubicBezTo>
                <a:lnTo>
                  <a:pt x="8135" y="5475"/>
                </a:lnTo>
                <a:cubicBezTo>
                  <a:pt x="8538" y="5664"/>
                  <a:pt x="8928" y="5885"/>
                  <a:pt x="9319" y="6099"/>
                </a:cubicBezTo>
                <a:lnTo>
                  <a:pt x="9319" y="6099"/>
                </a:lnTo>
                <a:cubicBezTo>
                  <a:pt x="9810" y="6376"/>
                  <a:pt x="10327" y="6559"/>
                  <a:pt x="10894" y="6571"/>
                </a:cubicBezTo>
                <a:lnTo>
                  <a:pt x="10894" y="6571"/>
                </a:lnTo>
                <a:cubicBezTo>
                  <a:pt x="11152" y="6578"/>
                  <a:pt x="11411" y="6584"/>
                  <a:pt x="11669" y="6584"/>
                </a:cubicBezTo>
                <a:lnTo>
                  <a:pt x="11669" y="6584"/>
                </a:lnTo>
                <a:cubicBezTo>
                  <a:pt x="11757" y="6584"/>
                  <a:pt x="11839" y="6584"/>
                  <a:pt x="11927" y="6584"/>
                </a:cubicBezTo>
                <a:lnTo>
                  <a:pt x="11927" y="6584"/>
                </a:lnTo>
                <a:cubicBezTo>
                  <a:pt x="12028" y="6578"/>
                  <a:pt x="12135" y="6578"/>
                  <a:pt x="12236" y="6578"/>
                </a:cubicBezTo>
                <a:lnTo>
                  <a:pt x="12236" y="6578"/>
                </a:lnTo>
                <a:cubicBezTo>
                  <a:pt x="12677" y="6584"/>
                  <a:pt x="13112" y="6666"/>
                  <a:pt x="13528" y="6823"/>
                </a:cubicBezTo>
                <a:lnTo>
                  <a:pt x="13528" y="6823"/>
                </a:lnTo>
                <a:cubicBezTo>
                  <a:pt x="13748" y="6905"/>
                  <a:pt x="13962" y="7000"/>
                  <a:pt x="14177" y="7094"/>
                </a:cubicBezTo>
                <a:lnTo>
                  <a:pt x="14177" y="7094"/>
                </a:lnTo>
                <a:cubicBezTo>
                  <a:pt x="14536" y="7245"/>
                  <a:pt x="14882" y="7403"/>
                  <a:pt x="15248" y="7542"/>
                </a:cubicBezTo>
                <a:lnTo>
                  <a:pt x="15248" y="7542"/>
                </a:lnTo>
                <a:cubicBezTo>
                  <a:pt x="15978" y="7831"/>
                  <a:pt x="16716" y="7812"/>
                  <a:pt x="17440" y="7516"/>
                </a:cubicBezTo>
                <a:lnTo>
                  <a:pt x="17440" y="7516"/>
                </a:lnTo>
                <a:cubicBezTo>
                  <a:pt x="17673" y="7422"/>
                  <a:pt x="17894" y="7308"/>
                  <a:pt x="18114" y="7182"/>
                </a:cubicBezTo>
                <a:lnTo>
                  <a:pt x="18114" y="7182"/>
                </a:lnTo>
                <a:cubicBezTo>
                  <a:pt x="18385" y="7031"/>
                  <a:pt x="18631" y="6842"/>
                  <a:pt x="18877" y="6647"/>
                </a:cubicBezTo>
                <a:lnTo>
                  <a:pt x="18877" y="6647"/>
                </a:lnTo>
                <a:cubicBezTo>
                  <a:pt x="19318" y="6294"/>
                  <a:pt x="19759" y="5935"/>
                  <a:pt x="20206" y="5576"/>
                </a:cubicBezTo>
                <a:lnTo>
                  <a:pt x="20206" y="5576"/>
                </a:lnTo>
                <a:cubicBezTo>
                  <a:pt x="20590" y="5267"/>
                  <a:pt x="21031" y="5047"/>
                  <a:pt x="21504" y="4889"/>
                </a:cubicBezTo>
                <a:lnTo>
                  <a:pt x="21504" y="4889"/>
                </a:lnTo>
                <a:cubicBezTo>
                  <a:pt x="21743" y="4814"/>
                  <a:pt x="21983" y="4738"/>
                  <a:pt x="22222" y="4669"/>
                </a:cubicBezTo>
                <a:lnTo>
                  <a:pt x="22222" y="4669"/>
                </a:lnTo>
                <a:cubicBezTo>
                  <a:pt x="22713" y="4517"/>
                  <a:pt x="23167" y="4303"/>
                  <a:pt x="23539" y="3931"/>
                </a:cubicBezTo>
                <a:lnTo>
                  <a:pt x="23539" y="3931"/>
                </a:lnTo>
                <a:cubicBezTo>
                  <a:pt x="23558" y="3913"/>
                  <a:pt x="23589" y="3913"/>
                  <a:pt x="23633" y="3894"/>
                </a:cubicBezTo>
                <a:lnTo>
                  <a:pt x="23633" y="3894"/>
                </a:lnTo>
                <a:cubicBezTo>
                  <a:pt x="23614" y="3944"/>
                  <a:pt x="23614" y="3976"/>
                  <a:pt x="23602" y="4001"/>
                </a:cubicBezTo>
                <a:lnTo>
                  <a:pt x="23602" y="4001"/>
                </a:lnTo>
                <a:cubicBezTo>
                  <a:pt x="23425" y="4385"/>
                  <a:pt x="23255" y="4782"/>
                  <a:pt x="23066" y="5160"/>
                </a:cubicBezTo>
                <a:lnTo>
                  <a:pt x="23066" y="5160"/>
                </a:lnTo>
                <a:cubicBezTo>
                  <a:pt x="22909" y="5481"/>
                  <a:pt x="22707" y="5771"/>
                  <a:pt x="22455" y="6029"/>
                </a:cubicBezTo>
                <a:lnTo>
                  <a:pt x="22455" y="6029"/>
                </a:lnTo>
                <a:cubicBezTo>
                  <a:pt x="22065" y="6439"/>
                  <a:pt x="21598" y="6748"/>
                  <a:pt x="21094" y="7006"/>
                </a:cubicBezTo>
                <a:lnTo>
                  <a:pt x="21094" y="7006"/>
                </a:lnTo>
                <a:cubicBezTo>
                  <a:pt x="20672" y="7214"/>
                  <a:pt x="20231" y="7371"/>
                  <a:pt x="19778" y="7510"/>
                </a:cubicBezTo>
                <a:lnTo>
                  <a:pt x="19778" y="7510"/>
                </a:lnTo>
                <a:cubicBezTo>
                  <a:pt x="19248" y="7674"/>
                  <a:pt x="18725" y="7863"/>
                  <a:pt x="18215" y="8071"/>
                </a:cubicBezTo>
                <a:lnTo>
                  <a:pt x="18215" y="8071"/>
                </a:lnTo>
                <a:cubicBezTo>
                  <a:pt x="17295" y="8455"/>
                  <a:pt x="16432" y="8940"/>
                  <a:pt x="15676" y="9602"/>
                </a:cubicBezTo>
                <a:lnTo>
                  <a:pt x="15676" y="9602"/>
                </a:lnTo>
                <a:cubicBezTo>
                  <a:pt x="15367" y="9873"/>
                  <a:pt x="15065" y="10150"/>
                  <a:pt x="14762" y="10427"/>
                </a:cubicBezTo>
                <a:lnTo>
                  <a:pt x="14762" y="10427"/>
                </a:lnTo>
                <a:cubicBezTo>
                  <a:pt x="14183" y="10956"/>
                  <a:pt x="13540" y="11372"/>
                  <a:pt x="12784" y="11593"/>
                </a:cubicBezTo>
                <a:lnTo>
                  <a:pt x="12784" y="11593"/>
                </a:lnTo>
                <a:cubicBezTo>
                  <a:pt x="12620" y="11643"/>
                  <a:pt x="12469" y="11706"/>
                  <a:pt x="12312" y="11763"/>
                </a:cubicBezTo>
                <a:lnTo>
                  <a:pt x="12312" y="11763"/>
                </a:lnTo>
                <a:cubicBezTo>
                  <a:pt x="11908" y="11914"/>
                  <a:pt x="11537" y="12109"/>
                  <a:pt x="11234" y="12424"/>
                </a:cubicBezTo>
                <a:lnTo>
                  <a:pt x="11234" y="12424"/>
                </a:lnTo>
                <a:cubicBezTo>
                  <a:pt x="11171" y="12487"/>
                  <a:pt x="11102" y="12519"/>
                  <a:pt x="11014" y="12512"/>
                </a:cubicBezTo>
                <a:lnTo>
                  <a:pt x="11014" y="12512"/>
                </a:lnTo>
                <a:cubicBezTo>
                  <a:pt x="10907" y="12512"/>
                  <a:pt x="10800" y="12506"/>
                  <a:pt x="10692" y="12487"/>
                </a:cubicBezTo>
                <a:lnTo>
                  <a:pt x="10692" y="12487"/>
                </a:lnTo>
                <a:cubicBezTo>
                  <a:pt x="10510" y="12456"/>
                  <a:pt x="10333" y="12386"/>
                  <a:pt x="10163" y="12298"/>
                </a:cubicBezTo>
                <a:lnTo>
                  <a:pt x="10163" y="12298"/>
                </a:lnTo>
                <a:cubicBezTo>
                  <a:pt x="9886" y="12153"/>
                  <a:pt x="9628" y="11983"/>
                  <a:pt x="9376" y="11794"/>
                </a:cubicBezTo>
                <a:lnTo>
                  <a:pt x="9376" y="11794"/>
                </a:lnTo>
                <a:cubicBezTo>
                  <a:pt x="9067" y="11561"/>
                  <a:pt x="8752" y="11341"/>
                  <a:pt x="8412" y="11158"/>
                </a:cubicBezTo>
                <a:lnTo>
                  <a:pt x="8412" y="11158"/>
                </a:lnTo>
                <a:cubicBezTo>
                  <a:pt x="7946" y="10900"/>
                  <a:pt x="7454" y="10774"/>
                  <a:pt x="6925" y="10824"/>
                </a:cubicBezTo>
                <a:lnTo>
                  <a:pt x="6925" y="10824"/>
                </a:lnTo>
                <a:cubicBezTo>
                  <a:pt x="6131" y="10893"/>
                  <a:pt x="5451" y="11215"/>
                  <a:pt x="4852" y="11731"/>
                </a:cubicBezTo>
                <a:lnTo>
                  <a:pt x="4852" y="11731"/>
                </a:lnTo>
                <a:cubicBezTo>
                  <a:pt x="4625" y="11927"/>
                  <a:pt x="4411" y="12141"/>
                  <a:pt x="4203" y="12361"/>
                </a:cubicBezTo>
                <a:lnTo>
                  <a:pt x="4203" y="12361"/>
                </a:lnTo>
                <a:cubicBezTo>
                  <a:pt x="3787" y="12809"/>
                  <a:pt x="3302" y="13142"/>
                  <a:pt x="2723" y="13350"/>
                </a:cubicBezTo>
                <a:lnTo>
                  <a:pt x="2723" y="13350"/>
                </a:lnTo>
                <a:cubicBezTo>
                  <a:pt x="2426" y="13457"/>
                  <a:pt x="2130" y="13590"/>
                  <a:pt x="1834" y="13709"/>
                </a:cubicBezTo>
                <a:lnTo>
                  <a:pt x="1834" y="13709"/>
                </a:lnTo>
                <a:cubicBezTo>
                  <a:pt x="1185" y="13974"/>
                  <a:pt x="593" y="14340"/>
                  <a:pt x="64" y="14799"/>
                </a:cubicBezTo>
                <a:lnTo>
                  <a:pt x="64" y="14799"/>
                </a:lnTo>
                <a:cubicBezTo>
                  <a:pt x="39" y="14825"/>
                  <a:pt x="1" y="14844"/>
                  <a:pt x="26" y="14907"/>
                </a:cubicBezTo>
                <a:lnTo>
                  <a:pt x="26" y="14907"/>
                </a:lnTo>
                <a:cubicBezTo>
                  <a:pt x="240" y="14913"/>
                  <a:pt x="454" y="14932"/>
                  <a:pt x="675" y="14938"/>
                </a:cubicBezTo>
                <a:lnTo>
                  <a:pt x="675" y="14938"/>
                </a:lnTo>
                <a:cubicBezTo>
                  <a:pt x="1412" y="14970"/>
                  <a:pt x="2143" y="15070"/>
                  <a:pt x="2849" y="15291"/>
                </a:cubicBezTo>
                <a:lnTo>
                  <a:pt x="2849" y="15291"/>
                </a:lnTo>
                <a:cubicBezTo>
                  <a:pt x="3372" y="15448"/>
                  <a:pt x="3882" y="15631"/>
                  <a:pt x="4398" y="15801"/>
                </a:cubicBezTo>
                <a:lnTo>
                  <a:pt x="4398" y="15801"/>
                </a:lnTo>
                <a:cubicBezTo>
                  <a:pt x="4884" y="15959"/>
                  <a:pt x="5369" y="16116"/>
                  <a:pt x="5866" y="16217"/>
                </a:cubicBezTo>
                <a:lnTo>
                  <a:pt x="5866" y="16217"/>
                </a:lnTo>
                <a:cubicBezTo>
                  <a:pt x="6591" y="16362"/>
                  <a:pt x="7284" y="16274"/>
                  <a:pt x="7952" y="15965"/>
                </a:cubicBezTo>
                <a:lnTo>
                  <a:pt x="7952" y="15965"/>
                </a:lnTo>
                <a:cubicBezTo>
                  <a:pt x="8594" y="15675"/>
                  <a:pt x="9130" y="15253"/>
                  <a:pt x="9615" y="14749"/>
                </a:cubicBezTo>
                <a:lnTo>
                  <a:pt x="9615" y="14749"/>
                </a:lnTo>
                <a:cubicBezTo>
                  <a:pt x="9987" y="14365"/>
                  <a:pt x="10308" y="13930"/>
                  <a:pt x="10629" y="13495"/>
                </a:cubicBezTo>
                <a:lnTo>
                  <a:pt x="10629" y="13495"/>
                </a:lnTo>
                <a:cubicBezTo>
                  <a:pt x="10800" y="13262"/>
                  <a:pt x="10976" y="13035"/>
                  <a:pt x="11152" y="12809"/>
                </a:cubicBezTo>
                <a:lnTo>
                  <a:pt x="11152" y="12809"/>
                </a:lnTo>
                <a:cubicBezTo>
                  <a:pt x="11411" y="12481"/>
                  <a:pt x="11726" y="12223"/>
                  <a:pt x="12116" y="12065"/>
                </a:cubicBezTo>
                <a:lnTo>
                  <a:pt x="12116" y="12065"/>
                </a:lnTo>
                <a:cubicBezTo>
                  <a:pt x="12425" y="11939"/>
                  <a:pt x="12740" y="11826"/>
                  <a:pt x="13049" y="11712"/>
                </a:cubicBezTo>
                <a:lnTo>
                  <a:pt x="13049" y="11712"/>
                </a:lnTo>
                <a:cubicBezTo>
                  <a:pt x="13068" y="11706"/>
                  <a:pt x="13087" y="11706"/>
                  <a:pt x="13112" y="11706"/>
                </a:cubicBezTo>
                <a:lnTo>
                  <a:pt x="13112" y="11706"/>
                </a:lnTo>
                <a:cubicBezTo>
                  <a:pt x="13131" y="11706"/>
                  <a:pt x="13143" y="11706"/>
                  <a:pt x="13168" y="11706"/>
                </a:cubicBezTo>
                <a:lnTo>
                  <a:pt x="13168" y="11706"/>
                </a:lnTo>
                <a:cubicBezTo>
                  <a:pt x="12765" y="12141"/>
                  <a:pt x="12557" y="12645"/>
                  <a:pt x="12406" y="13161"/>
                </a:cubicBezTo>
                <a:lnTo>
                  <a:pt x="12406" y="13161"/>
                </a:lnTo>
                <a:cubicBezTo>
                  <a:pt x="11921" y="13420"/>
                  <a:pt x="11505" y="13747"/>
                  <a:pt x="11152" y="14150"/>
                </a:cubicBezTo>
                <a:lnTo>
                  <a:pt x="11152" y="14150"/>
                </a:lnTo>
                <a:cubicBezTo>
                  <a:pt x="10881" y="14459"/>
                  <a:pt x="10674" y="14799"/>
                  <a:pt x="10611" y="15209"/>
                </a:cubicBezTo>
                <a:lnTo>
                  <a:pt x="10611" y="15209"/>
                </a:lnTo>
                <a:cubicBezTo>
                  <a:pt x="10585" y="15379"/>
                  <a:pt x="10554" y="15555"/>
                  <a:pt x="10541" y="15726"/>
                </a:cubicBezTo>
                <a:lnTo>
                  <a:pt x="10541" y="15726"/>
                </a:lnTo>
                <a:cubicBezTo>
                  <a:pt x="10516" y="16022"/>
                  <a:pt x="10485" y="16311"/>
                  <a:pt x="10415" y="16601"/>
                </a:cubicBezTo>
                <a:lnTo>
                  <a:pt x="10415" y="16601"/>
                </a:lnTo>
                <a:cubicBezTo>
                  <a:pt x="10327" y="16986"/>
                  <a:pt x="10321" y="17370"/>
                  <a:pt x="10352" y="17761"/>
                </a:cubicBezTo>
                <a:lnTo>
                  <a:pt x="10352" y="17761"/>
                </a:lnTo>
                <a:cubicBezTo>
                  <a:pt x="10352" y="17786"/>
                  <a:pt x="10365" y="17805"/>
                  <a:pt x="10384" y="17849"/>
                </a:cubicBezTo>
                <a:lnTo>
                  <a:pt x="10384" y="17849"/>
                </a:lnTo>
                <a:cubicBezTo>
                  <a:pt x="10422" y="17817"/>
                  <a:pt x="10447" y="17798"/>
                  <a:pt x="10466" y="17779"/>
                </a:cubicBezTo>
                <a:lnTo>
                  <a:pt x="10466" y="17779"/>
                </a:lnTo>
                <a:cubicBezTo>
                  <a:pt x="10579" y="17647"/>
                  <a:pt x="10692" y="17521"/>
                  <a:pt x="10812" y="17389"/>
                </a:cubicBezTo>
                <a:lnTo>
                  <a:pt x="10812" y="17389"/>
                </a:lnTo>
                <a:cubicBezTo>
                  <a:pt x="11159" y="16992"/>
                  <a:pt x="11505" y="16608"/>
                  <a:pt x="11845" y="16204"/>
                </a:cubicBezTo>
                <a:lnTo>
                  <a:pt x="11845" y="16204"/>
                </a:lnTo>
                <a:cubicBezTo>
                  <a:pt x="12148" y="15852"/>
                  <a:pt x="12337" y="15442"/>
                  <a:pt x="12381" y="14976"/>
                </a:cubicBezTo>
                <a:lnTo>
                  <a:pt x="12381" y="14976"/>
                </a:lnTo>
                <a:cubicBezTo>
                  <a:pt x="12394" y="14875"/>
                  <a:pt x="12400" y="14781"/>
                  <a:pt x="12412" y="14680"/>
                </a:cubicBezTo>
                <a:lnTo>
                  <a:pt x="12412" y="14680"/>
                </a:lnTo>
                <a:cubicBezTo>
                  <a:pt x="12438" y="14403"/>
                  <a:pt x="12469" y="14119"/>
                  <a:pt x="12488" y="13842"/>
                </a:cubicBezTo>
                <a:lnTo>
                  <a:pt x="12488" y="13842"/>
                </a:lnTo>
                <a:cubicBezTo>
                  <a:pt x="12520" y="13476"/>
                  <a:pt x="12608" y="13124"/>
                  <a:pt x="12740" y="12783"/>
                </a:cubicBezTo>
                <a:lnTo>
                  <a:pt x="12740" y="12783"/>
                </a:lnTo>
                <a:cubicBezTo>
                  <a:pt x="12986" y="12179"/>
                  <a:pt x="13364" y="11681"/>
                  <a:pt x="13918" y="11315"/>
                </a:cubicBezTo>
                <a:lnTo>
                  <a:pt x="13918" y="11315"/>
                </a:lnTo>
                <a:cubicBezTo>
                  <a:pt x="14170" y="11152"/>
                  <a:pt x="14416" y="10975"/>
                  <a:pt x="14649" y="10780"/>
                </a:cubicBezTo>
                <a:lnTo>
                  <a:pt x="14649" y="10780"/>
                </a:lnTo>
                <a:cubicBezTo>
                  <a:pt x="14970" y="10515"/>
                  <a:pt x="15273" y="10225"/>
                  <a:pt x="15582" y="9948"/>
                </a:cubicBezTo>
                <a:lnTo>
                  <a:pt x="15582" y="9948"/>
                </a:lnTo>
                <a:cubicBezTo>
                  <a:pt x="16218" y="9362"/>
                  <a:pt x="16930" y="8890"/>
                  <a:pt x="17711" y="8518"/>
                </a:cubicBezTo>
                <a:lnTo>
                  <a:pt x="17711" y="8518"/>
                </a:lnTo>
                <a:cubicBezTo>
                  <a:pt x="17768" y="8493"/>
                  <a:pt x="17824" y="8455"/>
                  <a:pt x="17938" y="8449"/>
                </a:cubicBezTo>
                <a:lnTo>
                  <a:pt x="17938" y="8449"/>
                </a:lnTo>
                <a:cubicBezTo>
                  <a:pt x="17705" y="8770"/>
                  <a:pt x="17516" y="9072"/>
                  <a:pt x="17377" y="9406"/>
                </a:cubicBezTo>
                <a:lnTo>
                  <a:pt x="17377" y="9406"/>
                </a:lnTo>
                <a:cubicBezTo>
                  <a:pt x="17232" y="9747"/>
                  <a:pt x="17201" y="10112"/>
                  <a:pt x="17157" y="10465"/>
                </a:cubicBezTo>
                <a:lnTo>
                  <a:pt x="17157" y="10465"/>
                </a:lnTo>
                <a:cubicBezTo>
                  <a:pt x="16942" y="10578"/>
                  <a:pt x="16741" y="10679"/>
                  <a:pt x="16539" y="10786"/>
                </a:cubicBezTo>
                <a:lnTo>
                  <a:pt x="16539" y="10786"/>
                </a:lnTo>
                <a:cubicBezTo>
                  <a:pt x="15840" y="11152"/>
                  <a:pt x="15178" y="11586"/>
                  <a:pt x="14618" y="12147"/>
                </a:cubicBezTo>
                <a:lnTo>
                  <a:pt x="14618" y="12147"/>
                </a:lnTo>
                <a:cubicBezTo>
                  <a:pt x="14315" y="12443"/>
                  <a:pt x="14032" y="12764"/>
                  <a:pt x="13843" y="13149"/>
                </a:cubicBezTo>
                <a:lnTo>
                  <a:pt x="13843" y="13149"/>
                </a:lnTo>
                <a:cubicBezTo>
                  <a:pt x="13691" y="13451"/>
                  <a:pt x="13572" y="13760"/>
                  <a:pt x="13509" y="14087"/>
                </a:cubicBezTo>
                <a:lnTo>
                  <a:pt x="13509" y="14087"/>
                </a:lnTo>
                <a:cubicBezTo>
                  <a:pt x="13452" y="14371"/>
                  <a:pt x="13402" y="14655"/>
                  <a:pt x="13358" y="14944"/>
                </a:cubicBezTo>
                <a:lnTo>
                  <a:pt x="13358" y="14944"/>
                </a:lnTo>
                <a:cubicBezTo>
                  <a:pt x="13307" y="15297"/>
                  <a:pt x="13213" y="15637"/>
                  <a:pt x="13068" y="15965"/>
                </a:cubicBezTo>
                <a:lnTo>
                  <a:pt x="13068" y="15965"/>
                </a:lnTo>
                <a:cubicBezTo>
                  <a:pt x="13017" y="16085"/>
                  <a:pt x="12961" y="16198"/>
                  <a:pt x="12904" y="16318"/>
                </a:cubicBezTo>
                <a:lnTo>
                  <a:pt x="12904" y="16318"/>
                </a:lnTo>
                <a:cubicBezTo>
                  <a:pt x="12809" y="16526"/>
                  <a:pt x="12721" y="16734"/>
                  <a:pt x="12683" y="16960"/>
                </a:cubicBezTo>
                <a:lnTo>
                  <a:pt x="12683" y="16960"/>
                </a:lnTo>
                <a:cubicBezTo>
                  <a:pt x="12564" y="17685"/>
                  <a:pt x="12614" y="18397"/>
                  <a:pt x="12885" y="19084"/>
                </a:cubicBezTo>
                <a:lnTo>
                  <a:pt x="12885" y="19084"/>
                </a:lnTo>
                <a:cubicBezTo>
                  <a:pt x="13005" y="19373"/>
                  <a:pt x="13137" y="19657"/>
                  <a:pt x="13282" y="19928"/>
                </a:cubicBezTo>
                <a:lnTo>
                  <a:pt x="13282" y="19928"/>
                </a:lnTo>
                <a:cubicBezTo>
                  <a:pt x="13578" y="20495"/>
                  <a:pt x="13710" y="21093"/>
                  <a:pt x="13710" y="21723"/>
                </a:cubicBezTo>
                <a:lnTo>
                  <a:pt x="13710" y="21723"/>
                </a:lnTo>
                <a:cubicBezTo>
                  <a:pt x="13710" y="22051"/>
                  <a:pt x="13717" y="22379"/>
                  <a:pt x="13723" y="22706"/>
                </a:cubicBezTo>
                <a:lnTo>
                  <a:pt x="13723" y="22706"/>
                </a:lnTo>
                <a:cubicBezTo>
                  <a:pt x="13723" y="22763"/>
                  <a:pt x="13729" y="22820"/>
                  <a:pt x="13736" y="22889"/>
                </a:cubicBezTo>
                <a:lnTo>
                  <a:pt x="13736" y="22889"/>
                </a:lnTo>
                <a:cubicBezTo>
                  <a:pt x="13754" y="22876"/>
                  <a:pt x="13767" y="22876"/>
                  <a:pt x="13767" y="22870"/>
                </a:cubicBezTo>
                <a:lnTo>
                  <a:pt x="13767" y="22870"/>
                </a:lnTo>
                <a:cubicBezTo>
                  <a:pt x="13792" y="22801"/>
                  <a:pt x="13824" y="22731"/>
                  <a:pt x="13843" y="22656"/>
                </a:cubicBezTo>
                <a:lnTo>
                  <a:pt x="13843" y="22656"/>
                </a:lnTo>
                <a:cubicBezTo>
                  <a:pt x="14044" y="22064"/>
                  <a:pt x="14290" y="21497"/>
                  <a:pt x="14624" y="20967"/>
                </a:cubicBezTo>
                <a:lnTo>
                  <a:pt x="14624" y="20967"/>
                </a:lnTo>
                <a:cubicBezTo>
                  <a:pt x="14813" y="20665"/>
                  <a:pt x="15014" y="20369"/>
                  <a:pt x="15254" y="20104"/>
                </a:cubicBezTo>
                <a:lnTo>
                  <a:pt x="15254" y="20104"/>
                </a:lnTo>
                <a:cubicBezTo>
                  <a:pt x="15474" y="19865"/>
                  <a:pt x="15695" y="19625"/>
                  <a:pt x="15909" y="19380"/>
                </a:cubicBezTo>
                <a:lnTo>
                  <a:pt x="15909" y="19380"/>
                </a:lnTo>
                <a:cubicBezTo>
                  <a:pt x="16086" y="19178"/>
                  <a:pt x="16237" y="18964"/>
                  <a:pt x="16344" y="18718"/>
                </a:cubicBezTo>
                <a:lnTo>
                  <a:pt x="16344" y="18718"/>
                </a:lnTo>
                <a:cubicBezTo>
                  <a:pt x="16495" y="18397"/>
                  <a:pt x="16564" y="18057"/>
                  <a:pt x="16602" y="17710"/>
                </a:cubicBezTo>
                <a:lnTo>
                  <a:pt x="16602" y="17710"/>
                </a:lnTo>
                <a:cubicBezTo>
                  <a:pt x="16621" y="17534"/>
                  <a:pt x="16634" y="17364"/>
                  <a:pt x="16653" y="17187"/>
                </a:cubicBezTo>
                <a:lnTo>
                  <a:pt x="16653" y="17187"/>
                </a:lnTo>
                <a:cubicBezTo>
                  <a:pt x="16690" y="16797"/>
                  <a:pt x="16804" y="16431"/>
                  <a:pt x="17005" y="16091"/>
                </a:cubicBezTo>
                <a:lnTo>
                  <a:pt x="17005" y="16091"/>
                </a:lnTo>
                <a:cubicBezTo>
                  <a:pt x="17157" y="15845"/>
                  <a:pt x="17314" y="15606"/>
                  <a:pt x="17472" y="15366"/>
                </a:cubicBezTo>
                <a:lnTo>
                  <a:pt x="17472" y="15366"/>
                </a:lnTo>
                <a:cubicBezTo>
                  <a:pt x="17749" y="14957"/>
                  <a:pt x="17887" y="14510"/>
                  <a:pt x="17900" y="14018"/>
                </a:cubicBezTo>
                <a:lnTo>
                  <a:pt x="17900" y="14018"/>
                </a:lnTo>
                <a:cubicBezTo>
                  <a:pt x="17906" y="13804"/>
                  <a:pt x="17900" y="13590"/>
                  <a:pt x="17875" y="13382"/>
                </a:cubicBezTo>
                <a:lnTo>
                  <a:pt x="17875" y="13382"/>
                </a:lnTo>
                <a:cubicBezTo>
                  <a:pt x="17831" y="13092"/>
                  <a:pt x="17774" y="12796"/>
                  <a:pt x="17711" y="12512"/>
                </a:cubicBezTo>
                <a:lnTo>
                  <a:pt x="17711" y="12512"/>
                </a:lnTo>
                <a:cubicBezTo>
                  <a:pt x="17642" y="12216"/>
                  <a:pt x="17560" y="11920"/>
                  <a:pt x="17491" y="11624"/>
                </a:cubicBezTo>
                <a:lnTo>
                  <a:pt x="17491" y="11624"/>
                </a:lnTo>
                <a:cubicBezTo>
                  <a:pt x="17421" y="11353"/>
                  <a:pt x="17383" y="11076"/>
                  <a:pt x="17364" y="10792"/>
                </a:cubicBezTo>
                <a:lnTo>
                  <a:pt x="17364" y="10792"/>
                </a:lnTo>
                <a:cubicBezTo>
                  <a:pt x="17308" y="9822"/>
                  <a:pt x="17667" y="9016"/>
                  <a:pt x="18328" y="8329"/>
                </a:cubicBezTo>
                <a:lnTo>
                  <a:pt x="18328" y="8329"/>
                </a:lnTo>
                <a:cubicBezTo>
                  <a:pt x="18423" y="8228"/>
                  <a:pt x="18536" y="8153"/>
                  <a:pt x="18669" y="8109"/>
                </a:cubicBezTo>
                <a:lnTo>
                  <a:pt x="18669" y="8109"/>
                </a:lnTo>
                <a:cubicBezTo>
                  <a:pt x="19053" y="7976"/>
                  <a:pt x="19437" y="7831"/>
                  <a:pt x="19828" y="7705"/>
                </a:cubicBezTo>
                <a:lnTo>
                  <a:pt x="19828" y="7705"/>
                </a:lnTo>
                <a:cubicBezTo>
                  <a:pt x="20439" y="7516"/>
                  <a:pt x="21031" y="7290"/>
                  <a:pt x="21586" y="6962"/>
                </a:cubicBezTo>
                <a:lnTo>
                  <a:pt x="21586" y="6962"/>
                </a:lnTo>
                <a:cubicBezTo>
                  <a:pt x="21605" y="6949"/>
                  <a:pt x="21636" y="6949"/>
                  <a:pt x="21668" y="6943"/>
                </a:cubicBezTo>
                <a:lnTo>
                  <a:pt x="21668" y="6943"/>
                </a:lnTo>
                <a:cubicBezTo>
                  <a:pt x="21668" y="6968"/>
                  <a:pt x="21668" y="6975"/>
                  <a:pt x="21668" y="6981"/>
                </a:cubicBezTo>
                <a:lnTo>
                  <a:pt x="21668" y="6981"/>
                </a:lnTo>
                <a:cubicBezTo>
                  <a:pt x="21447" y="7390"/>
                  <a:pt x="21346" y="7825"/>
                  <a:pt x="21428" y="8298"/>
                </a:cubicBezTo>
                <a:lnTo>
                  <a:pt x="21428" y="8298"/>
                </a:lnTo>
                <a:cubicBezTo>
                  <a:pt x="21441" y="8367"/>
                  <a:pt x="21416" y="8430"/>
                  <a:pt x="21378" y="8487"/>
                </a:cubicBezTo>
                <a:lnTo>
                  <a:pt x="21378" y="8487"/>
                </a:lnTo>
                <a:cubicBezTo>
                  <a:pt x="21264" y="8676"/>
                  <a:pt x="21151" y="8865"/>
                  <a:pt x="21038" y="9054"/>
                </a:cubicBezTo>
                <a:lnTo>
                  <a:pt x="21038" y="9054"/>
                </a:lnTo>
                <a:cubicBezTo>
                  <a:pt x="20823" y="9413"/>
                  <a:pt x="20641" y="9784"/>
                  <a:pt x="20527" y="10194"/>
                </a:cubicBezTo>
                <a:lnTo>
                  <a:pt x="20527" y="10194"/>
                </a:lnTo>
                <a:cubicBezTo>
                  <a:pt x="20376" y="10755"/>
                  <a:pt x="20439" y="11290"/>
                  <a:pt x="20754" y="11782"/>
                </a:cubicBezTo>
                <a:lnTo>
                  <a:pt x="20754" y="11782"/>
                </a:lnTo>
                <a:cubicBezTo>
                  <a:pt x="20773" y="11819"/>
                  <a:pt x="20792" y="11851"/>
                  <a:pt x="20817" y="11882"/>
                </a:cubicBezTo>
                <a:lnTo>
                  <a:pt x="20817" y="11882"/>
                </a:lnTo>
                <a:cubicBezTo>
                  <a:pt x="20949" y="12078"/>
                  <a:pt x="21050" y="12292"/>
                  <a:pt x="21101" y="12519"/>
                </a:cubicBezTo>
                <a:lnTo>
                  <a:pt x="21101" y="12519"/>
                </a:lnTo>
                <a:cubicBezTo>
                  <a:pt x="21107" y="12544"/>
                  <a:pt x="21126" y="12569"/>
                  <a:pt x="21145" y="12601"/>
                </a:cubicBezTo>
                <a:lnTo>
                  <a:pt x="21145" y="12601"/>
                </a:lnTo>
                <a:cubicBezTo>
                  <a:pt x="21170" y="12569"/>
                  <a:pt x="21189" y="12557"/>
                  <a:pt x="21195" y="12531"/>
                </a:cubicBezTo>
                <a:lnTo>
                  <a:pt x="21195" y="12531"/>
                </a:lnTo>
                <a:cubicBezTo>
                  <a:pt x="21353" y="12109"/>
                  <a:pt x="21548" y="11693"/>
                  <a:pt x="21674" y="11252"/>
                </a:cubicBezTo>
                <a:lnTo>
                  <a:pt x="21674" y="11252"/>
                </a:lnTo>
                <a:cubicBezTo>
                  <a:pt x="21712" y="11120"/>
                  <a:pt x="21743" y="10975"/>
                  <a:pt x="21781" y="10837"/>
                </a:cubicBezTo>
                <a:lnTo>
                  <a:pt x="21781" y="10837"/>
                </a:lnTo>
                <a:cubicBezTo>
                  <a:pt x="21939" y="10207"/>
                  <a:pt x="21932" y="9577"/>
                  <a:pt x="21762" y="8946"/>
                </a:cubicBezTo>
                <a:lnTo>
                  <a:pt x="21762" y="8946"/>
                </a:lnTo>
                <a:cubicBezTo>
                  <a:pt x="21687" y="8657"/>
                  <a:pt x="21617" y="8361"/>
                  <a:pt x="21605" y="8052"/>
                </a:cubicBezTo>
                <a:lnTo>
                  <a:pt x="21605" y="8052"/>
                </a:lnTo>
                <a:cubicBezTo>
                  <a:pt x="21586" y="7592"/>
                  <a:pt x="21718" y="7189"/>
                  <a:pt x="22033" y="6842"/>
                </a:cubicBezTo>
                <a:lnTo>
                  <a:pt x="22033" y="6842"/>
                </a:lnTo>
                <a:cubicBezTo>
                  <a:pt x="22121" y="6741"/>
                  <a:pt x="22222" y="6653"/>
                  <a:pt x="22323" y="6552"/>
                </a:cubicBezTo>
                <a:lnTo>
                  <a:pt x="22323" y="6552"/>
                </a:lnTo>
                <a:cubicBezTo>
                  <a:pt x="22405" y="6477"/>
                  <a:pt x="22499" y="6407"/>
                  <a:pt x="22562" y="6313"/>
                </a:cubicBezTo>
                <a:lnTo>
                  <a:pt x="22562" y="6313"/>
                </a:lnTo>
                <a:cubicBezTo>
                  <a:pt x="22776" y="5998"/>
                  <a:pt x="22991" y="5689"/>
                  <a:pt x="23186" y="5362"/>
                </a:cubicBezTo>
                <a:lnTo>
                  <a:pt x="23186" y="5362"/>
                </a:lnTo>
                <a:cubicBezTo>
                  <a:pt x="23306" y="5154"/>
                  <a:pt x="23400" y="4927"/>
                  <a:pt x="23507" y="4706"/>
                </a:cubicBezTo>
                <a:lnTo>
                  <a:pt x="23507" y="4706"/>
                </a:lnTo>
                <a:cubicBezTo>
                  <a:pt x="23545" y="4631"/>
                  <a:pt x="23545" y="4631"/>
                  <a:pt x="23627" y="4574"/>
                </a:cubicBezTo>
                <a:lnTo>
                  <a:pt x="23627" y="4574"/>
                </a:lnTo>
                <a:cubicBezTo>
                  <a:pt x="23627" y="4574"/>
                  <a:pt x="23633" y="4580"/>
                  <a:pt x="23633" y="4587"/>
                </a:cubicBezTo>
                <a:lnTo>
                  <a:pt x="23633" y="4587"/>
                </a:lnTo>
                <a:cubicBezTo>
                  <a:pt x="23640" y="4631"/>
                  <a:pt x="23646" y="4681"/>
                  <a:pt x="23652" y="4725"/>
                </a:cubicBezTo>
                <a:lnTo>
                  <a:pt x="23652" y="4725"/>
                </a:lnTo>
                <a:cubicBezTo>
                  <a:pt x="23665" y="5015"/>
                  <a:pt x="23721" y="5299"/>
                  <a:pt x="23841" y="5563"/>
                </a:cubicBezTo>
                <a:lnTo>
                  <a:pt x="23841" y="5563"/>
                </a:lnTo>
                <a:cubicBezTo>
                  <a:pt x="23892" y="5677"/>
                  <a:pt x="23885" y="5765"/>
                  <a:pt x="23810" y="5853"/>
                </a:cubicBezTo>
                <a:lnTo>
                  <a:pt x="23810" y="5853"/>
                </a:lnTo>
                <a:cubicBezTo>
                  <a:pt x="23772" y="5897"/>
                  <a:pt x="23747" y="5941"/>
                  <a:pt x="23715" y="5985"/>
                </a:cubicBezTo>
                <a:lnTo>
                  <a:pt x="23715" y="5985"/>
                </a:lnTo>
                <a:cubicBezTo>
                  <a:pt x="23501" y="6332"/>
                  <a:pt x="23280" y="6678"/>
                  <a:pt x="23073" y="7031"/>
                </a:cubicBezTo>
                <a:lnTo>
                  <a:pt x="23073" y="7031"/>
                </a:lnTo>
                <a:cubicBezTo>
                  <a:pt x="22770" y="7535"/>
                  <a:pt x="22581" y="8090"/>
                  <a:pt x="22461" y="8663"/>
                </a:cubicBezTo>
                <a:lnTo>
                  <a:pt x="22461" y="8663"/>
                </a:lnTo>
                <a:cubicBezTo>
                  <a:pt x="22361" y="9161"/>
                  <a:pt x="22411" y="9633"/>
                  <a:pt x="22638" y="10081"/>
                </a:cubicBezTo>
                <a:lnTo>
                  <a:pt x="22638" y="10081"/>
                </a:lnTo>
                <a:cubicBezTo>
                  <a:pt x="22758" y="10326"/>
                  <a:pt x="22890" y="10566"/>
                  <a:pt x="23035" y="10799"/>
                </a:cubicBezTo>
                <a:lnTo>
                  <a:pt x="23035" y="10799"/>
                </a:lnTo>
                <a:cubicBezTo>
                  <a:pt x="23224" y="11107"/>
                  <a:pt x="23400" y="11429"/>
                  <a:pt x="23532" y="11769"/>
                </a:cubicBezTo>
                <a:lnTo>
                  <a:pt x="23532" y="11769"/>
                </a:lnTo>
                <a:cubicBezTo>
                  <a:pt x="23570" y="11857"/>
                  <a:pt x="23608" y="11952"/>
                  <a:pt x="23652" y="12040"/>
                </a:cubicBezTo>
                <a:lnTo>
                  <a:pt x="23652" y="12040"/>
                </a:lnTo>
                <a:cubicBezTo>
                  <a:pt x="23822" y="12399"/>
                  <a:pt x="24043" y="12720"/>
                  <a:pt x="24333" y="12991"/>
                </a:cubicBezTo>
                <a:lnTo>
                  <a:pt x="24333" y="12991"/>
                </a:lnTo>
                <a:cubicBezTo>
                  <a:pt x="24452" y="13105"/>
                  <a:pt x="24572" y="13205"/>
                  <a:pt x="24692" y="13313"/>
                </a:cubicBezTo>
                <a:lnTo>
                  <a:pt x="24692" y="13313"/>
                </a:lnTo>
                <a:cubicBezTo>
                  <a:pt x="24944" y="13539"/>
                  <a:pt x="25196" y="13766"/>
                  <a:pt x="25441" y="14006"/>
                </a:cubicBezTo>
                <a:lnTo>
                  <a:pt x="25441" y="14006"/>
                </a:lnTo>
                <a:cubicBezTo>
                  <a:pt x="25675" y="14239"/>
                  <a:pt x="25838" y="14522"/>
                  <a:pt x="25977" y="14818"/>
                </a:cubicBezTo>
                <a:lnTo>
                  <a:pt x="25977" y="14818"/>
                </a:lnTo>
                <a:cubicBezTo>
                  <a:pt x="26009" y="14881"/>
                  <a:pt x="26040" y="14938"/>
                  <a:pt x="26078" y="15014"/>
                </a:cubicBezTo>
                <a:lnTo>
                  <a:pt x="26078" y="15014"/>
                </a:lnTo>
                <a:cubicBezTo>
                  <a:pt x="26116" y="14957"/>
                  <a:pt x="26135" y="14907"/>
                  <a:pt x="26141" y="14856"/>
                </a:cubicBezTo>
                <a:lnTo>
                  <a:pt x="26141" y="14856"/>
                </a:lnTo>
                <a:cubicBezTo>
                  <a:pt x="26172" y="14692"/>
                  <a:pt x="26204" y="14529"/>
                  <a:pt x="26229" y="14365"/>
                </a:cubicBezTo>
                <a:lnTo>
                  <a:pt x="26229" y="14365"/>
                </a:lnTo>
                <a:cubicBezTo>
                  <a:pt x="26279" y="14050"/>
                  <a:pt x="26279" y="13741"/>
                  <a:pt x="26242" y="13432"/>
                </a:cubicBezTo>
                <a:lnTo>
                  <a:pt x="26242" y="13432"/>
                </a:lnTo>
                <a:cubicBezTo>
                  <a:pt x="26185" y="12998"/>
                  <a:pt x="26072" y="12588"/>
                  <a:pt x="25920" y="12179"/>
                </a:cubicBezTo>
                <a:lnTo>
                  <a:pt x="25920" y="12179"/>
                </a:lnTo>
                <a:cubicBezTo>
                  <a:pt x="25794" y="11819"/>
                  <a:pt x="25656" y="11467"/>
                  <a:pt x="25523" y="11114"/>
                </a:cubicBezTo>
                <a:lnTo>
                  <a:pt x="25523" y="11114"/>
                </a:lnTo>
                <a:cubicBezTo>
                  <a:pt x="25366" y="10685"/>
                  <a:pt x="25297" y="10251"/>
                  <a:pt x="25322" y="9797"/>
                </a:cubicBezTo>
                <a:lnTo>
                  <a:pt x="25322" y="9797"/>
                </a:lnTo>
                <a:cubicBezTo>
                  <a:pt x="25341" y="9551"/>
                  <a:pt x="25360" y="9312"/>
                  <a:pt x="25372" y="9066"/>
                </a:cubicBezTo>
                <a:lnTo>
                  <a:pt x="25372" y="9066"/>
                </a:lnTo>
                <a:cubicBezTo>
                  <a:pt x="25385" y="8871"/>
                  <a:pt x="25397" y="8676"/>
                  <a:pt x="25404" y="8480"/>
                </a:cubicBezTo>
                <a:lnTo>
                  <a:pt x="25404" y="8480"/>
                </a:lnTo>
                <a:cubicBezTo>
                  <a:pt x="25416" y="8020"/>
                  <a:pt x="25322" y="7586"/>
                  <a:pt x="25095" y="7189"/>
                </a:cubicBezTo>
                <a:lnTo>
                  <a:pt x="25095" y="7189"/>
                </a:lnTo>
                <a:cubicBezTo>
                  <a:pt x="24944" y="6937"/>
                  <a:pt x="24780" y="6685"/>
                  <a:pt x="24622" y="6439"/>
                </a:cubicBezTo>
                <a:lnTo>
                  <a:pt x="24622" y="6439"/>
                </a:lnTo>
                <a:cubicBezTo>
                  <a:pt x="24503" y="6263"/>
                  <a:pt x="24370" y="6092"/>
                  <a:pt x="24257" y="5916"/>
                </a:cubicBezTo>
                <a:lnTo>
                  <a:pt x="24257" y="5916"/>
                </a:lnTo>
                <a:cubicBezTo>
                  <a:pt x="23992" y="5525"/>
                  <a:pt x="23848" y="5091"/>
                  <a:pt x="23848" y="4612"/>
                </a:cubicBezTo>
                <a:lnTo>
                  <a:pt x="23848" y="4612"/>
                </a:lnTo>
                <a:cubicBezTo>
                  <a:pt x="23841" y="4436"/>
                  <a:pt x="23848" y="4265"/>
                  <a:pt x="23854" y="4089"/>
                </a:cubicBezTo>
                <a:lnTo>
                  <a:pt x="23854" y="4089"/>
                </a:lnTo>
                <a:cubicBezTo>
                  <a:pt x="23854" y="3957"/>
                  <a:pt x="23879" y="3837"/>
                  <a:pt x="23942" y="3717"/>
                </a:cubicBezTo>
                <a:lnTo>
                  <a:pt x="23942" y="3717"/>
                </a:lnTo>
                <a:cubicBezTo>
                  <a:pt x="23992" y="3616"/>
                  <a:pt x="24030" y="3509"/>
                  <a:pt x="24081" y="3409"/>
                </a:cubicBezTo>
                <a:lnTo>
                  <a:pt x="24081" y="3409"/>
                </a:lnTo>
                <a:cubicBezTo>
                  <a:pt x="24396" y="2697"/>
                  <a:pt x="24824" y="2073"/>
                  <a:pt x="25366" y="1519"/>
                </a:cubicBezTo>
                <a:lnTo>
                  <a:pt x="25366" y="1519"/>
                </a:lnTo>
                <a:cubicBezTo>
                  <a:pt x="25857" y="1027"/>
                  <a:pt x="26387" y="592"/>
                  <a:pt x="26966" y="208"/>
                </a:cubicBezTo>
                <a:lnTo>
                  <a:pt x="26966" y="208"/>
                </a:lnTo>
                <a:cubicBezTo>
                  <a:pt x="27004" y="183"/>
                  <a:pt x="27042" y="158"/>
                  <a:pt x="27067" y="126"/>
                </a:cubicBezTo>
                <a:lnTo>
                  <a:pt x="27067" y="126"/>
                </a:lnTo>
                <a:cubicBezTo>
                  <a:pt x="27086" y="101"/>
                  <a:pt x="27086" y="63"/>
                  <a:pt x="27080" y="38"/>
                </a:cubicBezTo>
                <a:lnTo>
                  <a:pt x="27080" y="38"/>
                </a:lnTo>
                <a:cubicBezTo>
                  <a:pt x="27067" y="13"/>
                  <a:pt x="27042" y="0"/>
                  <a:pt x="27017" y="0"/>
                </a:cubicBezTo>
                <a:lnTo>
                  <a:pt x="27017" y="0"/>
                </a:lnTo>
                <a:cubicBezTo>
                  <a:pt x="27004" y="0"/>
                  <a:pt x="26991" y="0"/>
                  <a:pt x="26985" y="6"/>
                </a:cubicBezTo>
                <a:moveTo>
                  <a:pt x="23236" y="2382"/>
                </a:moveTo>
                <a:cubicBezTo>
                  <a:pt x="23073" y="2369"/>
                  <a:pt x="22909" y="2363"/>
                  <a:pt x="22739" y="2344"/>
                </a:cubicBezTo>
                <a:lnTo>
                  <a:pt x="22739" y="2344"/>
                </a:lnTo>
                <a:cubicBezTo>
                  <a:pt x="22468" y="2325"/>
                  <a:pt x="22197" y="2293"/>
                  <a:pt x="21926" y="2281"/>
                </a:cubicBezTo>
                <a:lnTo>
                  <a:pt x="21926" y="2281"/>
                </a:lnTo>
                <a:cubicBezTo>
                  <a:pt x="21831" y="2275"/>
                  <a:pt x="21750" y="2243"/>
                  <a:pt x="21674" y="2193"/>
                </a:cubicBezTo>
                <a:lnTo>
                  <a:pt x="21674" y="2193"/>
                </a:lnTo>
                <a:cubicBezTo>
                  <a:pt x="21516" y="2098"/>
                  <a:pt x="21359" y="2010"/>
                  <a:pt x="21201" y="1922"/>
                </a:cubicBezTo>
                <a:lnTo>
                  <a:pt x="21201" y="1922"/>
                </a:lnTo>
                <a:cubicBezTo>
                  <a:pt x="21176" y="1909"/>
                  <a:pt x="21151" y="1897"/>
                  <a:pt x="21107" y="1878"/>
                </a:cubicBezTo>
                <a:lnTo>
                  <a:pt x="21107" y="1878"/>
                </a:lnTo>
                <a:cubicBezTo>
                  <a:pt x="21214" y="1834"/>
                  <a:pt x="21296" y="1846"/>
                  <a:pt x="21378" y="1859"/>
                </a:cubicBezTo>
                <a:lnTo>
                  <a:pt x="21378" y="1859"/>
                </a:lnTo>
                <a:cubicBezTo>
                  <a:pt x="21636" y="1903"/>
                  <a:pt x="21901" y="1953"/>
                  <a:pt x="22159" y="1997"/>
                </a:cubicBezTo>
                <a:lnTo>
                  <a:pt x="22159" y="1997"/>
                </a:lnTo>
                <a:cubicBezTo>
                  <a:pt x="22241" y="2016"/>
                  <a:pt x="22323" y="2041"/>
                  <a:pt x="22398" y="2060"/>
                </a:cubicBezTo>
                <a:lnTo>
                  <a:pt x="22398" y="2060"/>
                </a:lnTo>
                <a:cubicBezTo>
                  <a:pt x="22713" y="2155"/>
                  <a:pt x="23022" y="2249"/>
                  <a:pt x="23331" y="2344"/>
                </a:cubicBezTo>
                <a:lnTo>
                  <a:pt x="23331" y="2344"/>
                </a:lnTo>
                <a:cubicBezTo>
                  <a:pt x="23318" y="2375"/>
                  <a:pt x="23299" y="2382"/>
                  <a:pt x="23280" y="2382"/>
                </a:cubicBezTo>
                <a:lnTo>
                  <a:pt x="23280" y="2382"/>
                </a:lnTo>
                <a:cubicBezTo>
                  <a:pt x="23262" y="2382"/>
                  <a:pt x="23249" y="2382"/>
                  <a:pt x="23236" y="2382"/>
                </a:cubicBezTo>
                <a:moveTo>
                  <a:pt x="20351" y="2394"/>
                </a:moveTo>
                <a:cubicBezTo>
                  <a:pt x="20250" y="2350"/>
                  <a:pt x="20156" y="2312"/>
                  <a:pt x="20055" y="2281"/>
                </a:cubicBezTo>
                <a:lnTo>
                  <a:pt x="20055" y="2281"/>
                </a:lnTo>
                <a:cubicBezTo>
                  <a:pt x="19960" y="2249"/>
                  <a:pt x="19866" y="2230"/>
                  <a:pt x="19784" y="2205"/>
                </a:cubicBezTo>
                <a:lnTo>
                  <a:pt x="19784" y="2205"/>
                </a:lnTo>
                <a:cubicBezTo>
                  <a:pt x="19765" y="2149"/>
                  <a:pt x="19803" y="2136"/>
                  <a:pt x="19822" y="2123"/>
                </a:cubicBezTo>
                <a:lnTo>
                  <a:pt x="19822" y="2123"/>
                </a:lnTo>
                <a:cubicBezTo>
                  <a:pt x="20074" y="1997"/>
                  <a:pt x="20345" y="1922"/>
                  <a:pt x="20628" y="1884"/>
                </a:cubicBezTo>
                <a:lnTo>
                  <a:pt x="20628" y="1884"/>
                </a:lnTo>
                <a:cubicBezTo>
                  <a:pt x="20666" y="1878"/>
                  <a:pt x="20704" y="1878"/>
                  <a:pt x="20741" y="1884"/>
                </a:cubicBezTo>
                <a:lnTo>
                  <a:pt x="20741" y="1884"/>
                </a:lnTo>
                <a:cubicBezTo>
                  <a:pt x="21031" y="1934"/>
                  <a:pt x="21302" y="2048"/>
                  <a:pt x="21535" y="2268"/>
                </a:cubicBezTo>
                <a:lnTo>
                  <a:pt x="21535" y="2268"/>
                </a:lnTo>
                <a:cubicBezTo>
                  <a:pt x="21491" y="2268"/>
                  <a:pt x="21447" y="2275"/>
                  <a:pt x="21409" y="2281"/>
                </a:cubicBezTo>
                <a:lnTo>
                  <a:pt x="21409" y="2281"/>
                </a:lnTo>
                <a:cubicBezTo>
                  <a:pt x="21113" y="2293"/>
                  <a:pt x="20817" y="2325"/>
                  <a:pt x="20527" y="2394"/>
                </a:cubicBezTo>
                <a:lnTo>
                  <a:pt x="20527" y="2394"/>
                </a:lnTo>
                <a:cubicBezTo>
                  <a:pt x="20489" y="2401"/>
                  <a:pt x="20458" y="2407"/>
                  <a:pt x="20420" y="2407"/>
                </a:cubicBezTo>
                <a:lnTo>
                  <a:pt x="20420" y="2407"/>
                </a:lnTo>
                <a:cubicBezTo>
                  <a:pt x="20401" y="2407"/>
                  <a:pt x="20376" y="2407"/>
                  <a:pt x="20351" y="2394"/>
                </a:cubicBezTo>
                <a:moveTo>
                  <a:pt x="18864" y="2873"/>
                </a:moveTo>
                <a:cubicBezTo>
                  <a:pt x="19040" y="2709"/>
                  <a:pt x="19223" y="2545"/>
                  <a:pt x="19399" y="2382"/>
                </a:cubicBezTo>
                <a:lnTo>
                  <a:pt x="19399" y="2382"/>
                </a:lnTo>
                <a:cubicBezTo>
                  <a:pt x="19500" y="2293"/>
                  <a:pt x="19614" y="2268"/>
                  <a:pt x="19740" y="2293"/>
                </a:cubicBezTo>
                <a:lnTo>
                  <a:pt x="19740" y="2293"/>
                </a:lnTo>
                <a:cubicBezTo>
                  <a:pt x="19866" y="2325"/>
                  <a:pt x="19985" y="2356"/>
                  <a:pt x="20111" y="2388"/>
                </a:cubicBezTo>
                <a:lnTo>
                  <a:pt x="20111" y="2388"/>
                </a:lnTo>
                <a:cubicBezTo>
                  <a:pt x="20143" y="2401"/>
                  <a:pt x="20168" y="2426"/>
                  <a:pt x="20206" y="2451"/>
                </a:cubicBezTo>
                <a:lnTo>
                  <a:pt x="20206" y="2451"/>
                </a:lnTo>
                <a:cubicBezTo>
                  <a:pt x="19778" y="2665"/>
                  <a:pt x="19135" y="2886"/>
                  <a:pt x="18870" y="2905"/>
                </a:cubicBezTo>
                <a:lnTo>
                  <a:pt x="18870" y="2905"/>
                </a:lnTo>
                <a:cubicBezTo>
                  <a:pt x="18864" y="2892"/>
                  <a:pt x="18858" y="2873"/>
                  <a:pt x="18864" y="2873"/>
                </a:cubicBezTo>
                <a:moveTo>
                  <a:pt x="20603" y="2930"/>
                </a:moveTo>
                <a:cubicBezTo>
                  <a:pt x="20767" y="2804"/>
                  <a:pt x="20918" y="2665"/>
                  <a:pt x="21044" y="2501"/>
                </a:cubicBezTo>
                <a:lnTo>
                  <a:pt x="21044" y="2501"/>
                </a:lnTo>
                <a:cubicBezTo>
                  <a:pt x="21088" y="2445"/>
                  <a:pt x="21138" y="2413"/>
                  <a:pt x="21214" y="2407"/>
                </a:cubicBezTo>
                <a:lnTo>
                  <a:pt x="21214" y="2407"/>
                </a:lnTo>
                <a:cubicBezTo>
                  <a:pt x="21693" y="2369"/>
                  <a:pt x="22165" y="2388"/>
                  <a:pt x="22644" y="2451"/>
                </a:cubicBezTo>
                <a:lnTo>
                  <a:pt x="22644" y="2451"/>
                </a:lnTo>
                <a:cubicBezTo>
                  <a:pt x="22663" y="2457"/>
                  <a:pt x="22676" y="2470"/>
                  <a:pt x="22695" y="2482"/>
                </a:cubicBezTo>
                <a:lnTo>
                  <a:pt x="22695" y="2482"/>
                </a:lnTo>
                <a:cubicBezTo>
                  <a:pt x="22663" y="2501"/>
                  <a:pt x="22632" y="2520"/>
                  <a:pt x="22600" y="2520"/>
                </a:cubicBezTo>
                <a:lnTo>
                  <a:pt x="22600" y="2520"/>
                </a:lnTo>
                <a:cubicBezTo>
                  <a:pt x="22128" y="2583"/>
                  <a:pt x="21674" y="2697"/>
                  <a:pt x="21227" y="2835"/>
                </a:cubicBezTo>
                <a:lnTo>
                  <a:pt x="21227" y="2835"/>
                </a:lnTo>
                <a:cubicBezTo>
                  <a:pt x="21050" y="2886"/>
                  <a:pt x="20874" y="2930"/>
                  <a:pt x="20697" y="2980"/>
                </a:cubicBezTo>
                <a:lnTo>
                  <a:pt x="20697" y="2980"/>
                </a:lnTo>
                <a:cubicBezTo>
                  <a:pt x="20653" y="2986"/>
                  <a:pt x="20609" y="2986"/>
                  <a:pt x="20552" y="2993"/>
                </a:cubicBezTo>
                <a:lnTo>
                  <a:pt x="20552" y="2993"/>
                </a:lnTo>
                <a:cubicBezTo>
                  <a:pt x="20578" y="2961"/>
                  <a:pt x="20584" y="2942"/>
                  <a:pt x="20603" y="2930"/>
                </a:cubicBezTo>
                <a:close/>
                <a:moveTo>
                  <a:pt x="19815" y="3100"/>
                </a:moveTo>
                <a:cubicBezTo>
                  <a:pt x="19551" y="3094"/>
                  <a:pt x="19286" y="3094"/>
                  <a:pt x="18984" y="3043"/>
                </a:cubicBezTo>
                <a:lnTo>
                  <a:pt x="18984" y="3043"/>
                </a:lnTo>
                <a:cubicBezTo>
                  <a:pt x="19381" y="2892"/>
                  <a:pt x="19733" y="2753"/>
                  <a:pt x="20086" y="2634"/>
                </a:cubicBezTo>
                <a:lnTo>
                  <a:pt x="20086" y="2634"/>
                </a:lnTo>
                <a:cubicBezTo>
                  <a:pt x="20313" y="2564"/>
                  <a:pt x="20540" y="2514"/>
                  <a:pt x="20767" y="2464"/>
                </a:cubicBezTo>
                <a:lnTo>
                  <a:pt x="20767" y="2464"/>
                </a:lnTo>
                <a:cubicBezTo>
                  <a:pt x="20817" y="2451"/>
                  <a:pt x="20867" y="2451"/>
                  <a:pt x="20918" y="2445"/>
                </a:cubicBezTo>
                <a:lnTo>
                  <a:pt x="20918" y="2445"/>
                </a:lnTo>
                <a:cubicBezTo>
                  <a:pt x="20943" y="2508"/>
                  <a:pt x="20905" y="2533"/>
                  <a:pt x="20880" y="2552"/>
                </a:cubicBezTo>
                <a:lnTo>
                  <a:pt x="20880" y="2552"/>
                </a:lnTo>
                <a:cubicBezTo>
                  <a:pt x="20798" y="2640"/>
                  <a:pt x="20710" y="2722"/>
                  <a:pt x="20615" y="2804"/>
                </a:cubicBezTo>
                <a:lnTo>
                  <a:pt x="20615" y="2804"/>
                </a:lnTo>
                <a:cubicBezTo>
                  <a:pt x="20401" y="2993"/>
                  <a:pt x="20156" y="3100"/>
                  <a:pt x="19859" y="3100"/>
                </a:cubicBezTo>
                <a:lnTo>
                  <a:pt x="19859" y="3100"/>
                </a:lnTo>
                <a:cubicBezTo>
                  <a:pt x="19847" y="3100"/>
                  <a:pt x="19828" y="3100"/>
                  <a:pt x="19815" y="3100"/>
                </a:cubicBezTo>
                <a:moveTo>
                  <a:pt x="22745" y="2476"/>
                </a:moveTo>
                <a:cubicBezTo>
                  <a:pt x="22745" y="2482"/>
                  <a:pt x="22745" y="2489"/>
                  <a:pt x="22745" y="2495"/>
                </a:cubicBezTo>
                <a:lnTo>
                  <a:pt x="22745" y="2495"/>
                </a:lnTo>
                <a:cubicBezTo>
                  <a:pt x="22732" y="2489"/>
                  <a:pt x="22720" y="2489"/>
                  <a:pt x="22707" y="2489"/>
                </a:cubicBezTo>
                <a:lnTo>
                  <a:pt x="22707" y="2489"/>
                </a:lnTo>
                <a:cubicBezTo>
                  <a:pt x="22720" y="2482"/>
                  <a:pt x="22732" y="2476"/>
                  <a:pt x="22745" y="2476"/>
                </a:cubicBezTo>
                <a:close/>
                <a:moveTo>
                  <a:pt x="11915" y="4165"/>
                </a:moveTo>
                <a:cubicBezTo>
                  <a:pt x="11877" y="4121"/>
                  <a:pt x="11839" y="4083"/>
                  <a:pt x="11808" y="4045"/>
                </a:cubicBezTo>
                <a:lnTo>
                  <a:pt x="11808" y="4045"/>
                </a:lnTo>
                <a:cubicBezTo>
                  <a:pt x="11701" y="3906"/>
                  <a:pt x="11562" y="3812"/>
                  <a:pt x="11404" y="3755"/>
                </a:cubicBezTo>
                <a:lnTo>
                  <a:pt x="11404" y="3755"/>
                </a:lnTo>
                <a:cubicBezTo>
                  <a:pt x="11253" y="3692"/>
                  <a:pt x="11096" y="3642"/>
                  <a:pt x="10938" y="3585"/>
                </a:cubicBezTo>
                <a:lnTo>
                  <a:pt x="10938" y="3585"/>
                </a:lnTo>
                <a:cubicBezTo>
                  <a:pt x="10844" y="3547"/>
                  <a:pt x="10755" y="3516"/>
                  <a:pt x="10667" y="3472"/>
                </a:cubicBezTo>
                <a:lnTo>
                  <a:pt x="10667" y="3472"/>
                </a:lnTo>
                <a:cubicBezTo>
                  <a:pt x="10598" y="3440"/>
                  <a:pt x="10535" y="3402"/>
                  <a:pt x="10491" y="3308"/>
                </a:cubicBezTo>
                <a:lnTo>
                  <a:pt x="10491" y="3308"/>
                </a:lnTo>
                <a:cubicBezTo>
                  <a:pt x="10522" y="3289"/>
                  <a:pt x="10541" y="3270"/>
                  <a:pt x="10560" y="3264"/>
                </a:cubicBezTo>
                <a:lnTo>
                  <a:pt x="10560" y="3264"/>
                </a:lnTo>
                <a:cubicBezTo>
                  <a:pt x="11014" y="3087"/>
                  <a:pt x="11486" y="2993"/>
                  <a:pt x="11978" y="2999"/>
                </a:cubicBezTo>
                <a:lnTo>
                  <a:pt x="11978" y="2999"/>
                </a:lnTo>
                <a:cubicBezTo>
                  <a:pt x="12047" y="2999"/>
                  <a:pt x="12116" y="2999"/>
                  <a:pt x="12167" y="3056"/>
                </a:cubicBezTo>
                <a:lnTo>
                  <a:pt x="12167" y="3056"/>
                </a:lnTo>
                <a:cubicBezTo>
                  <a:pt x="12457" y="3383"/>
                  <a:pt x="12847" y="3553"/>
                  <a:pt x="13232" y="3724"/>
                </a:cubicBezTo>
                <a:lnTo>
                  <a:pt x="13232" y="3724"/>
                </a:lnTo>
                <a:cubicBezTo>
                  <a:pt x="13484" y="3837"/>
                  <a:pt x="13729" y="3944"/>
                  <a:pt x="13975" y="4070"/>
                </a:cubicBezTo>
                <a:lnTo>
                  <a:pt x="13975" y="4070"/>
                </a:lnTo>
                <a:cubicBezTo>
                  <a:pt x="14214" y="4190"/>
                  <a:pt x="14410" y="4366"/>
                  <a:pt x="14580" y="4574"/>
                </a:cubicBezTo>
                <a:lnTo>
                  <a:pt x="14580" y="4574"/>
                </a:lnTo>
                <a:cubicBezTo>
                  <a:pt x="14599" y="4606"/>
                  <a:pt x="14611" y="4637"/>
                  <a:pt x="14643" y="4700"/>
                </a:cubicBezTo>
                <a:lnTo>
                  <a:pt x="14643" y="4700"/>
                </a:lnTo>
                <a:cubicBezTo>
                  <a:pt x="14567" y="4675"/>
                  <a:pt x="14510" y="4662"/>
                  <a:pt x="14454" y="4643"/>
                </a:cubicBezTo>
                <a:lnTo>
                  <a:pt x="14454" y="4643"/>
                </a:lnTo>
                <a:cubicBezTo>
                  <a:pt x="14151" y="4543"/>
                  <a:pt x="13855" y="4436"/>
                  <a:pt x="13547" y="4341"/>
                </a:cubicBezTo>
                <a:lnTo>
                  <a:pt x="13547" y="4341"/>
                </a:lnTo>
                <a:cubicBezTo>
                  <a:pt x="13055" y="4190"/>
                  <a:pt x="12545" y="4121"/>
                  <a:pt x="12028" y="4165"/>
                </a:cubicBezTo>
                <a:lnTo>
                  <a:pt x="12028" y="4165"/>
                </a:lnTo>
                <a:cubicBezTo>
                  <a:pt x="12009" y="4165"/>
                  <a:pt x="11997" y="4165"/>
                  <a:pt x="11984" y="4165"/>
                </a:cubicBezTo>
                <a:lnTo>
                  <a:pt x="11984" y="4165"/>
                </a:lnTo>
                <a:cubicBezTo>
                  <a:pt x="11959" y="4165"/>
                  <a:pt x="11940" y="4165"/>
                  <a:pt x="11915" y="4165"/>
                </a:cubicBezTo>
                <a:moveTo>
                  <a:pt x="14473" y="4328"/>
                </a:moveTo>
                <a:cubicBezTo>
                  <a:pt x="14258" y="4102"/>
                  <a:pt x="13981" y="3957"/>
                  <a:pt x="13698" y="3824"/>
                </a:cubicBezTo>
                <a:lnTo>
                  <a:pt x="13698" y="3824"/>
                </a:lnTo>
                <a:cubicBezTo>
                  <a:pt x="13383" y="3686"/>
                  <a:pt x="13061" y="3541"/>
                  <a:pt x="12746" y="3396"/>
                </a:cubicBezTo>
                <a:lnTo>
                  <a:pt x="12746" y="3396"/>
                </a:lnTo>
                <a:cubicBezTo>
                  <a:pt x="12557" y="3308"/>
                  <a:pt x="12457" y="3220"/>
                  <a:pt x="12286" y="3037"/>
                </a:cubicBezTo>
                <a:lnTo>
                  <a:pt x="12286" y="3037"/>
                </a:lnTo>
                <a:cubicBezTo>
                  <a:pt x="12343" y="3037"/>
                  <a:pt x="12381" y="3031"/>
                  <a:pt x="12419" y="3031"/>
                </a:cubicBezTo>
                <a:lnTo>
                  <a:pt x="12419" y="3031"/>
                </a:lnTo>
                <a:cubicBezTo>
                  <a:pt x="12740" y="3081"/>
                  <a:pt x="13036" y="3182"/>
                  <a:pt x="13339" y="3283"/>
                </a:cubicBezTo>
                <a:lnTo>
                  <a:pt x="13339" y="3283"/>
                </a:lnTo>
                <a:cubicBezTo>
                  <a:pt x="13553" y="3358"/>
                  <a:pt x="13767" y="3427"/>
                  <a:pt x="13981" y="3497"/>
                </a:cubicBezTo>
                <a:lnTo>
                  <a:pt x="13981" y="3497"/>
                </a:lnTo>
                <a:cubicBezTo>
                  <a:pt x="14057" y="3522"/>
                  <a:pt x="14120" y="3553"/>
                  <a:pt x="14170" y="3610"/>
                </a:cubicBezTo>
                <a:lnTo>
                  <a:pt x="14170" y="3610"/>
                </a:lnTo>
                <a:cubicBezTo>
                  <a:pt x="14271" y="3730"/>
                  <a:pt x="14384" y="3831"/>
                  <a:pt x="14479" y="3944"/>
                </a:cubicBezTo>
                <a:lnTo>
                  <a:pt x="14479" y="3944"/>
                </a:lnTo>
                <a:cubicBezTo>
                  <a:pt x="14567" y="4045"/>
                  <a:pt x="14649" y="4158"/>
                  <a:pt x="14718" y="4272"/>
                </a:cubicBezTo>
                <a:lnTo>
                  <a:pt x="14718" y="4272"/>
                </a:lnTo>
                <a:cubicBezTo>
                  <a:pt x="14788" y="4391"/>
                  <a:pt x="14832" y="4517"/>
                  <a:pt x="14794" y="4688"/>
                </a:cubicBezTo>
                <a:lnTo>
                  <a:pt x="14794" y="4688"/>
                </a:lnTo>
                <a:cubicBezTo>
                  <a:pt x="14674" y="4555"/>
                  <a:pt x="14580" y="4436"/>
                  <a:pt x="14473" y="4328"/>
                </a:cubicBezTo>
                <a:moveTo>
                  <a:pt x="18562" y="5204"/>
                </a:moveTo>
                <a:cubicBezTo>
                  <a:pt x="18221" y="4606"/>
                  <a:pt x="17774" y="4102"/>
                  <a:pt x="17207" y="3705"/>
                </a:cubicBezTo>
                <a:lnTo>
                  <a:pt x="17207" y="3705"/>
                </a:lnTo>
                <a:cubicBezTo>
                  <a:pt x="16993" y="3560"/>
                  <a:pt x="16785" y="3409"/>
                  <a:pt x="16552" y="3301"/>
                </a:cubicBezTo>
                <a:lnTo>
                  <a:pt x="16552" y="3301"/>
                </a:lnTo>
                <a:cubicBezTo>
                  <a:pt x="16527" y="3289"/>
                  <a:pt x="16508" y="3270"/>
                  <a:pt x="16457" y="3232"/>
                </a:cubicBezTo>
                <a:lnTo>
                  <a:pt x="16457" y="3232"/>
                </a:lnTo>
                <a:cubicBezTo>
                  <a:pt x="16533" y="3220"/>
                  <a:pt x="16571" y="3207"/>
                  <a:pt x="16615" y="3207"/>
                </a:cubicBezTo>
                <a:lnTo>
                  <a:pt x="16615" y="3207"/>
                </a:lnTo>
                <a:cubicBezTo>
                  <a:pt x="17031" y="3175"/>
                  <a:pt x="17434" y="3245"/>
                  <a:pt x="17812" y="3409"/>
                </a:cubicBezTo>
                <a:lnTo>
                  <a:pt x="17812" y="3409"/>
                </a:lnTo>
                <a:cubicBezTo>
                  <a:pt x="18045" y="3509"/>
                  <a:pt x="18284" y="3623"/>
                  <a:pt x="18499" y="3768"/>
                </a:cubicBezTo>
                <a:lnTo>
                  <a:pt x="18499" y="3768"/>
                </a:lnTo>
                <a:cubicBezTo>
                  <a:pt x="19078" y="4146"/>
                  <a:pt x="19658" y="4536"/>
                  <a:pt x="20206" y="4965"/>
                </a:cubicBezTo>
                <a:lnTo>
                  <a:pt x="20206" y="4965"/>
                </a:lnTo>
                <a:cubicBezTo>
                  <a:pt x="20219" y="4977"/>
                  <a:pt x="20231" y="4996"/>
                  <a:pt x="20250" y="5021"/>
                </a:cubicBezTo>
                <a:lnTo>
                  <a:pt x="20250" y="5021"/>
                </a:lnTo>
                <a:cubicBezTo>
                  <a:pt x="20225" y="5034"/>
                  <a:pt x="20206" y="5053"/>
                  <a:pt x="20187" y="5053"/>
                </a:cubicBezTo>
                <a:lnTo>
                  <a:pt x="20187" y="5053"/>
                </a:lnTo>
                <a:cubicBezTo>
                  <a:pt x="19601" y="5198"/>
                  <a:pt x="18921" y="5318"/>
                  <a:pt x="18637" y="5336"/>
                </a:cubicBezTo>
                <a:lnTo>
                  <a:pt x="18637" y="5336"/>
                </a:lnTo>
                <a:cubicBezTo>
                  <a:pt x="18612" y="5299"/>
                  <a:pt x="18587" y="5255"/>
                  <a:pt x="18562" y="5204"/>
                </a:cubicBezTo>
                <a:moveTo>
                  <a:pt x="17138" y="5349"/>
                </a:moveTo>
                <a:cubicBezTo>
                  <a:pt x="17024" y="4958"/>
                  <a:pt x="16810" y="4612"/>
                  <a:pt x="16571" y="4278"/>
                </a:cubicBezTo>
                <a:lnTo>
                  <a:pt x="16571" y="4278"/>
                </a:lnTo>
                <a:cubicBezTo>
                  <a:pt x="16331" y="3944"/>
                  <a:pt x="16029" y="3673"/>
                  <a:pt x="15670" y="3434"/>
                </a:cubicBezTo>
                <a:lnTo>
                  <a:pt x="15670" y="3434"/>
                </a:lnTo>
                <a:cubicBezTo>
                  <a:pt x="15714" y="3409"/>
                  <a:pt x="15733" y="3383"/>
                  <a:pt x="15758" y="3377"/>
                </a:cubicBezTo>
                <a:lnTo>
                  <a:pt x="15758" y="3377"/>
                </a:lnTo>
                <a:cubicBezTo>
                  <a:pt x="15890" y="3346"/>
                  <a:pt x="16023" y="3308"/>
                  <a:pt x="16155" y="3276"/>
                </a:cubicBezTo>
                <a:lnTo>
                  <a:pt x="16155" y="3276"/>
                </a:lnTo>
                <a:cubicBezTo>
                  <a:pt x="16230" y="3257"/>
                  <a:pt x="16300" y="3264"/>
                  <a:pt x="16369" y="3301"/>
                </a:cubicBezTo>
                <a:lnTo>
                  <a:pt x="16369" y="3301"/>
                </a:lnTo>
                <a:cubicBezTo>
                  <a:pt x="17175" y="3705"/>
                  <a:pt x="17856" y="4259"/>
                  <a:pt x="18347" y="5021"/>
                </a:cubicBezTo>
                <a:lnTo>
                  <a:pt x="18347" y="5021"/>
                </a:lnTo>
                <a:cubicBezTo>
                  <a:pt x="18391" y="5097"/>
                  <a:pt x="18436" y="5166"/>
                  <a:pt x="18473" y="5236"/>
                </a:cubicBezTo>
                <a:lnTo>
                  <a:pt x="18473" y="5236"/>
                </a:lnTo>
                <a:cubicBezTo>
                  <a:pt x="18492" y="5261"/>
                  <a:pt x="18499" y="5292"/>
                  <a:pt x="18517" y="5336"/>
                </a:cubicBezTo>
                <a:lnTo>
                  <a:pt x="18517" y="5336"/>
                </a:lnTo>
                <a:cubicBezTo>
                  <a:pt x="18366" y="5381"/>
                  <a:pt x="18089" y="5399"/>
                  <a:pt x="17812" y="5399"/>
                </a:cubicBezTo>
                <a:lnTo>
                  <a:pt x="17812" y="5399"/>
                </a:lnTo>
                <a:cubicBezTo>
                  <a:pt x="17560" y="5399"/>
                  <a:pt x="17308" y="5381"/>
                  <a:pt x="17138" y="5349"/>
                </a:cubicBezTo>
                <a:moveTo>
                  <a:pt x="9206" y="4221"/>
                </a:moveTo>
                <a:cubicBezTo>
                  <a:pt x="9168" y="4221"/>
                  <a:pt x="9136" y="4209"/>
                  <a:pt x="9080" y="4196"/>
                </a:cubicBezTo>
                <a:lnTo>
                  <a:pt x="9080" y="4196"/>
                </a:lnTo>
                <a:cubicBezTo>
                  <a:pt x="9117" y="4152"/>
                  <a:pt x="9136" y="4121"/>
                  <a:pt x="9162" y="4102"/>
                </a:cubicBezTo>
                <a:lnTo>
                  <a:pt x="9162" y="4102"/>
                </a:lnTo>
                <a:cubicBezTo>
                  <a:pt x="9546" y="3831"/>
                  <a:pt x="9918" y="3547"/>
                  <a:pt x="10371" y="3346"/>
                </a:cubicBezTo>
                <a:lnTo>
                  <a:pt x="10371" y="3346"/>
                </a:lnTo>
                <a:cubicBezTo>
                  <a:pt x="10579" y="3560"/>
                  <a:pt x="10837" y="3654"/>
                  <a:pt x="11096" y="3736"/>
                </a:cubicBezTo>
                <a:lnTo>
                  <a:pt x="11096" y="3736"/>
                </a:lnTo>
                <a:cubicBezTo>
                  <a:pt x="11197" y="3768"/>
                  <a:pt x="11297" y="3805"/>
                  <a:pt x="11398" y="3843"/>
                </a:cubicBezTo>
                <a:lnTo>
                  <a:pt x="11398" y="3843"/>
                </a:lnTo>
                <a:cubicBezTo>
                  <a:pt x="11568" y="3913"/>
                  <a:pt x="11656" y="3994"/>
                  <a:pt x="11770" y="4171"/>
                </a:cubicBezTo>
                <a:lnTo>
                  <a:pt x="11770" y="4171"/>
                </a:lnTo>
                <a:cubicBezTo>
                  <a:pt x="11745" y="4177"/>
                  <a:pt x="11713" y="4196"/>
                  <a:pt x="11688" y="4190"/>
                </a:cubicBezTo>
                <a:lnTo>
                  <a:pt x="11688" y="4190"/>
                </a:lnTo>
                <a:cubicBezTo>
                  <a:pt x="11650" y="4190"/>
                  <a:pt x="11612" y="4177"/>
                  <a:pt x="11581" y="4165"/>
                </a:cubicBezTo>
                <a:lnTo>
                  <a:pt x="11581" y="4165"/>
                </a:lnTo>
                <a:cubicBezTo>
                  <a:pt x="11253" y="4026"/>
                  <a:pt x="10919" y="4007"/>
                  <a:pt x="10579" y="4058"/>
                </a:cubicBezTo>
                <a:lnTo>
                  <a:pt x="10579" y="4058"/>
                </a:lnTo>
                <a:cubicBezTo>
                  <a:pt x="10308" y="4089"/>
                  <a:pt x="10037" y="4139"/>
                  <a:pt x="9773" y="4190"/>
                </a:cubicBezTo>
                <a:lnTo>
                  <a:pt x="9773" y="4190"/>
                </a:lnTo>
                <a:cubicBezTo>
                  <a:pt x="9634" y="4215"/>
                  <a:pt x="9495" y="4234"/>
                  <a:pt x="9357" y="4234"/>
                </a:cubicBezTo>
                <a:lnTo>
                  <a:pt x="9357" y="4234"/>
                </a:lnTo>
                <a:cubicBezTo>
                  <a:pt x="9306" y="4234"/>
                  <a:pt x="9256" y="4228"/>
                  <a:pt x="9206" y="4221"/>
                </a:cubicBezTo>
                <a:close/>
                <a:moveTo>
                  <a:pt x="16873" y="5330"/>
                </a:moveTo>
                <a:cubicBezTo>
                  <a:pt x="16401" y="5267"/>
                  <a:pt x="15934" y="5141"/>
                  <a:pt x="15481" y="5003"/>
                </a:cubicBezTo>
                <a:lnTo>
                  <a:pt x="15481" y="5003"/>
                </a:lnTo>
                <a:cubicBezTo>
                  <a:pt x="15336" y="4958"/>
                  <a:pt x="15191" y="4908"/>
                  <a:pt x="15046" y="4858"/>
                </a:cubicBezTo>
                <a:lnTo>
                  <a:pt x="15046" y="4858"/>
                </a:lnTo>
                <a:cubicBezTo>
                  <a:pt x="15002" y="4845"/>
                  <a:pt x="14951" y="4814"/>
                  <a:pt x="14888" y="4788"/>
                </a:cubicBezTo>
                <a:lnTo>
                  <a:pt x="14888" y="4788"/>
                </a:lnTo>
                <a:cubicBezTo>
                  <a:pt x="14951" y="4410"/>
                  <a:pt x="14781" y="4139"/>
                  <a:pt x="14555" y="3887"/>
                </a:cubicBezTo>
                <a:lnTo>
                  <a:pt x="14555" y="3887"/>
                </a:lnTo>
                <a:cubicBezTo>
                  <a:pt x="14485" y="3818"/>
                  <a:pt x="14416" y="3749"/>
                  <a:pt x="14347" y="3679"/>
                </a:cubicBezTo>
                <a:lnTo>
                  <a:pt x="14347" y="3679"/>
                </a:lnTo>
                <a:cubicBezTo>
                  <a:pt x="14321" y="3654"/>
                  <a:pt x="14303" y="3623"/>
                  <a:pt x="14277" y="3585"/>
                </a:cubicBezTo>
                <a:lnTo>
                  <a:pt x="14277" y="3585"/>
                </a:lnTo>
                <a:cubicBezTo>
                  <a:pt x="14504" y="3579"/>
                  <a:pt x="14718" y="3585"/>
                  <a:pt x="14926" y="3566"/>
                </a:cubicBezTo>
                <a:lnTo>
                  <a:pt x="14926" y="3566"/>
                </a:lnTo>
                <a:cubicBezTo>
                  <a:pt x="15128" y="3541"/>
                  <a:pt x="15323" y="3490"/>
                  <a:pt x="15519" y="3453"/>
                </a:cubicBezTo>
                <a:lnTo>
                  <a:pt x="15519" y="3453"/>
                </a:lnTo>
                <a:cubicBezTo>
                  <a:pt x="16180" y="3818"/>
                  <a:pt x="16848" y="4656"/>
                  <a:pt x="17012" y="5311"/>
                </a:cubicBezTo>
                <a:lnTo>
                  <a:pt x="17012" y="5311"/>
                </a:lnTo>
                <a:cubicBezTo>
                  <a:pt x="16999" y="5336"/>
                  <a:pt x="16974" y="5343"/>
                  <a:pt x="16949" y="5343"/>
                </a:cubicBezTo>
                <a:lnTo>
                  <a:pt x="16949" y="5343"/>
                </a:lnTo>
                <a:cubicBezTo>
                  <a:pt x="16923" y="5343"/>
                  <a:pt x="16898" y="5336"/>
                  <a:pt x="16873" y="5330"/>
                </a:cubicBezTo>
                <a:moveTo>
                  <a:pt x="9760" y="4284"/>
                </a:moveTo>
                <a:cubicBezTo>
                  <a:pt x="9974" y="4247"/>
                  <a:pt x="10188" y="4196"/>
                  <a:pt x="10409" y="4171"/>
                </a:cubicBezTo>
                <a:lnTo>
                  <a:pt x="10409" y="4171"/>
                </a:lnTo>
                <a:cubicBezTo>
                  <a:pt x="10579" y="4146"/>
                  <a:pt x="10755" y="4127"/>
                  <a:pt x="10926" y="4127"/>
                </a:cubicBezTo>
                <a:lnTo>
                  <a:pt x="10926" y="4127"/>
                </a:lnTo>
                <a:cubicBezTo>
                  <a:pt x="11058" y="4127"/>
                  <a:pt x="11184" y="4152"/>
                  <a:pt x="11310" y="4171"/>
                </a:cubicBezTo>
                <a:lnTo>
                  <a:pt x="11310" y="4171"/>
                </a:lnTo>
                <a:cubicBezTo>
                  <a:pt x="11341" y="4177"/>
                  <a:pt x="11373" y="4202"/>
                  <a:pt x="11430" y="4228"/>
                </a:cubicBezTo>
                <a:lnTo>
                  <a:pt x="11430" y="4228"/>
                </a:lnTo>
                <a:cubicBezTo>
                  <a:pt x="11379" y="4253"/>
                  <a:pt x="11354" y="4265"/>
                  <a:pt x="11329" y="4272"/>
                </a:cubicBezTo>
                <a:lnTo>
                  <a:pt x="11329" y="4272"/>
                </a:lnTo>
                <a:cubicBezTo>
                  <a:pt x="10989" y="4379"/>
                  <a:pt x="10655" y="4486"/>
                  <a:pt x="10314" y="4593"/>
                </a:cubicBezTo>
                <a:lnTo>
                  <a:pt x="10314" y="4593"/>
                </a:lnTo>
                <a:cubicBezTo>
                  <a:pt x="9936" y="4706"/>
                  <a:pt x="9558" y="4826"/>
                  <a:pt x="9180" y="4927"/>
                </a:cubicBezTo>
                <a:lnTo>
                  <a:pt x="9180" y="4927"/>
                </a:lnTo>
                <a:cubicBezTo>
                  <a:pt x="8846" y="5015"/>
                  <a:pt x="8500" y="5059"/>
                  <a:pt x="8147" y="5053"/>
                </a:cubicBezTo>
                <a:lnTo>
                  <a:pt x="8147" y="5053"/>
                </a:lnTo>
                <a:cubicBezTo>
                  <a:pt x="8009" y="5053"/>
                  <a:pt x="7864" y="5040"/>
                  <a:pt x="7687" y="4990"/>
                </a:cubicBezTo>
                <a:lnTo>
                  <a:pt x="7687" y="4990"/>
                </a:lnTo>
                <a:cubicBezTo>
                  <a:pt x="7927" y="4870"/>
                  <a:pt x="8141" y="4782"/>
                  <a:pt x="8342" y="4662"/>
                </a:cubicBezTo>
                <a:lnTo>
                  <a:pt x="8342" y="4662"/>
                </a:lnTo>
                <a:cubicBezTo>
                  <a:pt x="8544" y="4549"/>
                  <a:pt x="8733" y="4410"/>
                  <a:pt x="8941" y="4272"/>
                </a:cubicBezTo>
                <a:lnTo>
                  <a:pt x="8941" y="4272"/>
                </a:lnTo>
                <a:cubicBezTo>
                  <a:pt x="8960" y="4272"/>
                  <a:pt x="8985" y="4272"/>
                  <a:pt x="9017" y="4278"/>
                </a:cubicBezTo>
                <a:lnTo>
                  <a:pt x="9017" y="4278"/>
                </a:lnTo>
                <a:cubicBezTo>
                  <a:pt x="9136" y="4310"/>
                  <a:pt x="9256" y="4316"/>
                  <a:pt x="9376" y="4316"/>
                </a:cubicBezTo>
                <a:lnTo>
                  <a:pt x="9376" y="4316"/>
                </a:lnTo>
                <a:cubicBezTo>
                  <a:pt x="9502" y="4316"/>
                  <a:pt x="9634" y="4303"/>
                  <a:pt x="9760" y="4284"/>
                </a:cubicBezTo>
                <a:moveTo>
                  <a:pt x="9495" y="4965"/>
                </a:moveTo>
                <a:cubicBezTo>
                  <a:pt x="9855" y="4858"/>
                  <a:pt x="10207" y="4738"/>
                  <a:pt x="10560" y="4631"/>
                </a:cubicBezTo>
                <a:lnTo>
                  <a:pt x="10560" y="4631"/>
                </a:lnTo>
                <a:cubicBezTo>
                  <a:pt x="10837" y="4543"/>
                  <a:pt x="11108" y="4454"/>
                  <a:pt x="11392" y="4379"/>
                </a:cubicBezTo>
                <a:lnTo>
                  <a:pt x="11392" y="4379"/>
                </a:lnTo>
                <a:cubicBezTo>
                  <a:pt x="11833" y="4265"/>
                  <a:pt x="12286" y="4240"/>
                  <a:pt x="12746" y="4291"/>
                </a:cubicBezTo>
                <a:lnTo>
                  <a:pt x="12746" y="4291"/>
                </a:lnTo>
                <a:cubicBezTo>
                  <a:pt x="12797" y="4297"/>
                  <a:pt x="12847" y="4310"/>
                  <a:pt x="12916" y="4322"/>
                </a:cubicBezTo>
                <a:lnTo>
                  <a:pt x="12916" y="4322"/>
                </a:lnTo>
                <a:cubicBezTo>
                  <a:pt x="12885" y="4354"/>
                  <a:pt x="12885" y="4360"/>
                  <a:pt x="12879" y="4366"/>
                </a:cubicBezTo>
                <a:lnTo>
                  <a:pt x="12879" y="4366"/>
                </a:lnTo>
                <a:cubicBezTo>
                  <a:pt x="12482" y="4486"/>
                  <a:pt x="12135" y="4700"/>
                  <a:pt x="11789" y="4927"/>
                </a:cubicBezTo>
                <a:lnTo>
                  <a:pt x="11789" y="4927"/>
                </a:lnTo>
                <a:cubicBezTo>
                  <a:pt x="11291" y="5261"/>
                  <a:pt x="10755" y="5500"/>
                  <a:pt x="10163" y="5595"/>
                </a:cubicBezTo>
                <a:lnTo>
                  <a:pt x="10163" y="5595"/>
                </a:lnTo>
                <a:cubicBezTo>
                  <a:pt x="9747" y="5664"/>
                  <a:pt x="9332" y="5689"/>
                  <a:pt x="8922" y="5595"/>
                </a:cubicBezTo>
                <a:lnTo>
                  <a:pt x="8922" y="5595"/>
                </a:lnTo>
                <a:cubicBezTo>
                  <a:pt x="8834" y="5576"/>
                  <a:pt x="8746" y="5538"/>
                  <a:pt x="8664" y="5500"/>
                </a:cubicBezTo>
                <a:lnTo>
                  <a:pt x="8664" y="5500"/>
                </a:lnTo>
                <a:cubicBezTo>
                  <a:pt x="8450" y="5406"/>
                  <a:pt x="8242" y="5299"/>
                  <a:pt x="8009" y="5192"/>
                </a:cubicBezTo>
                <a:lnTo>
                  <a:pt x="8009" y="5192"/>
                </a:lnTo>
                <a:cubicBezTo>
                  <a:pt x="8059" y="5179"/>
                  <a:pt x="8084" y="5166"/>
                  <a:pt x="8109" y="5166"/>
                </a:cubicBezTo>
                <a:lnTo>
                  <a:pt x="8109" y="5166"/>
                </a:lnTo>
                <a:cubicBezTo>
                  <a:pt x="8141" y="5166"/>
                  <a:pt x="8179" y="5166"/>
                  <a:pt x="8210" y="5166"/>
                </a:cubicBezTo>
                <a:lnTo>
                  <a:pt x="8210" y="5166"/>
                </a:lnTo>
                <a:cubicBezTo>
                  <a:pt x="8651" y="5166"/>
                  <a:pt x="9080" y="5084"/>
                  <a:pt x="9495" y="4965"/>
                </a:cubicBezTo>
                <a:close/>
                <a:moveTo>
                  <a:pt x="11417" y="5255"/>
                </a:moveTo>
                <a:cubicBezTo>
                  <a:pt x="11625" y="5141"/>
                  <a:pt x="11827" y="5015"/>
                  <a:pt x="12022" y="4889"/>
                </a:cubicBezTo>
                <a:lnTo>
                  <a:pt x="12022" y="4889"/>
                </a:lnTo>
                <a:cubicBezTo>
                  <a:pt x="12312" y="4694"/>
                  <a:pt x="12627" y="4543"/>
                  <a:pt x="12961" y="4436"/>
                </a:cubicBezTo>
                <a:lnTo>
                  <a:pt x="12961" y="4436"/>
                </a:lnTo>
                <a:cubicBezTo>
                  <a:pt x="13124" y="4385"/>
                  <a:pt x="13282" y="4366"/>
                  <a:pt x="13452" y="4429"/>
                </a:cubicBezTo>
                <a:lnTo>
                  <a:pt x="13452" y="4429"/>
                </a:lnTo>
                <a:cubicBezTo>
                  <a:pt x="13534" y="4461"/>
                  <a:pt x="13622" y="4486"/>
                  <a:pt x="13704" y="4517"/>
                </a:cubicBezTo>
                <a:lnTo>
                  <a:pt x="13704" y="4517"/>
                </a:lnTo>
                <a:cubicBezTo>
                  <a:pt x="13717" y="4517"/>
                  <a:pt x="13729" y="4536"/>
                  <a:pt x="13742" y="4562"/>
                </a:cubicBezTo>
                <a:lnTo>
                  <a:pt x="13742" y="4562"/>
                </a:lnTo>
                <a:cubicBezTo>
                  <a:pt x="13710" y="4574"/>
                  <a:pt x="13679" y="4593"/>
                  <a:pt x="13641" y="4606"/>
                </a:cubicBezTo>
                <a:lnTo>
                  <a:pt x="13641" y="4606"/>
                </a:lnTo>
                <a:cubicBezTo>
                  <a:pt x="13206" y="4725"/>
                  <a:pt x="12803" y="4921"/>
                  <a:pt x="12419" y="5141"/>
                </a:cubicBezTo>
                <a:lnTo>
                  <a:pt x="12419" y="5141"/>
                </a:lnTo>
                <a:cubicBezTo>
                  <a:pt x="12192" y="5273"/>
                  <a:pt x="11971" y="5406"/>
                  <a:pt x="11751" y="5538"/>
                </a:cubicBezTo>
                <a:lnTo>
                  <a:pt x="11751" y="5538"/>
                </a:lnTo>
                <a:cubicBezTo>
                  <a:pt x="11467" y="5702"/>
                  <a:pt x="11178" y="5840"/>
                  <a:pt x="10863" y="5941"/>
                </a:cubicBezTo>
                <a:lnTo>
                  <a:pt x="10863" y="5941"/>
                </a:lnTo>
                <a:cubicBezTo>
                  <a:pt x="10554" y="6036"/>
                  <a:pt x="10239" y="6067"/>
                  <a:pt x="9918" y="6055"/>
                </a:cubicBezTo>
                <a:lnTo>
                  <a:pt x="9918" y="6055"/>
                </a:lnTo>
                <a:cubicBezTo>
                  <a:pt x="9628" y="6048"/>
                  <a:pt x="9382" y="5929"/>
                  <a:pt x="9105" y="5733"/>
                </a:cubicBezTo>
                <a:lnTo>
                  <a:pt x="9105" y="5733"/>
                </a:lnTo>
                <a:cubicBezTo>
                  <a:pt x="9193" y="5733"/>
                  <a:pt x="9225" y="5733"/>
                  <a:pt x="9250" y="5733"/>
                </a:cubicBezTo>
                <a:lnTo>
                  <a:pt x="9250" y="5733"/>
                </a:lnTo>
                <a:cubicBezTo>
                  <a:pt x="9344" y="5740"/>
                  <a:pt x="9432" y="5746"/>
                  <a:pt x="9527" y="5746"/>
                </a:cubicBezTo>
                <a:lnTo>
                  <a:pt x="9527" y="5746"/>
                </a:lnTo>
                <a:cubicBezTo>
                  <a:pt x="10195" y="5746"/>
                  <a:pt x="10825" y="5576"/>
                  <a:pt x="11417" y="5255"/>
                </a:cubicBezTo>
                <a:moveTo>
                  <a:pt x="11222" y="5903"/>
                </a:moveTo>
                <a:cubicBezTo>
                  <a:pt x="11518" y="5784"/>
                  <a:pt x="11789" y="5620"/>
                  <a:pt x="12066" y="5456"/>
                </a:cubicBezTo>
                <a:lnTo>
                  <a:pt x="12066" y="5456"/>
                </a:lnTo>
                <a:cubicBezTo>
                  <a:pt x="12337" y="5299"/>
                  <a:pt x="12614" y="5135"/>
                  <a:pt x="12898" y="4996"/>
                </a:cubicBezTo>
                <a:lnTo>
                  <a:pt x="12898" y="4996"/>
                </a:lnTo>
                <a:cubicBezTo>
                  <a:pt x="13118" y="4883"/>
                  <a:pt x="13358" y="4801"/>
                  <a:pt x="13591" y="4713"/>
                </a:cubicBezTo>
                <a:lnTo>
                  <a:pt x="13591" y="4713"/>
                </a:lnTo>
                <a:cubicBezTo>
                  <a:pt x="13685" y="4681"/>
                  <a:pt x="13780" y="4669"/>
                  <a:pt x="13880" y="4643"/>
                </a:cubicBezTo>
                <a:lnTo>
                  <a:pt x="13880" y="4643"/>
                </a:lnTo>
                <a:cubicBezTo>
                  <a:pt x="13994" y="4625"/>
                  <a:pt x="14101" y="4637"/>
                  <a:pt x="14214" y="4675"/>
                </a:cubicBezTo>
                <a:lnTo>
                  <a:pt x="14214" y="4675"/>
                </a:lnTo>
                <a:cubicBezTo>
                  <a:pt x="14586" y="4820"/>
                  <a:pt x="14964" y="4952"/>
                  <a:pt x="15348" y="5078"/>
                </a:cubicBezTo>
                <a:lnTo>
                  <a:pt x="15348" y="5078"/>
                </a:lnTo>
                <a:cubicBezTo>
                  <a:pt x="15525" y="5141"/>
                  <a:pt x="15708" y="5192"/>
                  <a:pt x="15903" y="5255"/>
                </a:cubicBezTo>
                <a:lnTo>
                  <a:pt x="15903" y="5255"/>
                </a:lnTo>
                <a:cubicBezTo>
                  <a:pt x="15878" y="5286"/>
                  <a:pt x="15859" y="5324"/>
                  <a:pt x="15834" y="5343"/>
                </a:cubicBezTo>
                <a:lnTo>
                  <a:pt x="15834" y="5343"/>
                </a:lnTo>
                <a:cubicBezTo>
                  <a:pt x="15638" y="5475"/>
                  <a:pt x="15418" y="5563"/>
                  <a:pt x="15191" y="5614"/>
                </a:cubicBezTo>
                <a:lnTo>
                  <a:pt x="15191" y="5614"/>
                </a:lnTo>
                <a:cubicBezTo>
                  <a:pt x="14920" y="5677"/>
                  <a:pt x="14643" y="5746"/>
                  <a:pt x="14366" y="5790"/>
                </a:cubicBezTo>
                <a:lnTo>
                  <a:pt x="14366" y="5790"/>
                </a:lnTo>
                <a:cubicBezTo>
                  <a:pt x="13811" y="5891"/>
                  <a:pt x="13276" y="6055"/>
                  <a:pt x="12784" y="6332"/>
                </a:cubicBezTo>
                <a:lnTo>
                  <a:pt x="12784" y="6332"/>
                </a:lnTo>
                <a:cubicBezTo>
                  <a:pt x="12696" y="6389"/>
                  <a:pt x="12608" y="6401"/>
                  <a:pt x="12501" y="6395"/>
                </a:cubicBezTo>
                <a:lnTo>
                  <a:pt x="12501" y="6395"/>
                </a:lnTo>
                <a:cubicBezTo>
                  <a:pt x="12211" y="6389"/>
                  <a:pt x="11915" y="6382"/>
                  <a:pt x="11619" y="6389"/>
                </a:cubicBezTo>
                <a:lnTo>
                  <a:pt x="11619" y="6389"/>
                </a:lnTo>
                <a:cubicBezTo>
                  <a:pt x="11285" y="6389"/>
                  <a:pt x="10951" y="6389"/>
                  <a:pt x="10617" y="6351"/>
                </a:cubicBezTo>
                <a:lnTo>
                  <a:pt x="10617" y="6351"/>
                </a:lnTo>
                <a:cubicBezTo>
                  <a:pt x="10340" y="6313"/>
                  <a:pt x="10182" y="6275"/>
                  <a:pt x="9987" y="6155"/>
                </a:cubicBezTo>
                <a:lnTo>
                  <a:pt x="9987" y="6155"/>
                </a:lnTo>
                <a:cubicBezTo>
                  <a:pt x="10025" y="6149"/>
                  <a:pt x="10062" y="6149"/>
                  <a:pt x="10094" y="6149"/>
                </a:cubicBezTo>
                <a:lnTo>
                  <a:pt x="10094" y="6149"/>
                </a:lnTo>
                <a:cubicBezTo>
                  <a:pt x="10107" y="6149"/>
                  <a:pt x="10119" y="6149"/>
                  <a:pt x="10125" y="6149"/>
                </a:cubicBezTo>
                <a:lnTo>
                  <a:pt x="10125" y="6149"/>
                </a:lnTo>
                <a:cubicBezTo>
                  <a:pt x="10510" y="6149"/>
                  <a:pt x="10869" y="6055"/>
                  <a:pt x="11222" y="5903"/>
                </a:cubicBezTo>
                <a:moveTo>
                  <a:pt x="15556" y="7434"/>
                </a:moveTo>
                <a:cubicBezTo>
                  <a:pt x="15241" y="7340"/>
                  <a:pt x="14933" y="7214"/>
                  <a:pt x="14630" y="7075"/>
                </a:cubicBezTo>
                <a:lnTo>
                  <a:pt x="14630" y="7075"/>
                </a:lnTo>
                <a:cubicBezTo>
                  <a:pt x="14536" y="7038"/>
                  <a:pt x="14454" y="6993"/>
                  <a:pt x="14321" y="6937"/>
                </a:cubicBezTo>
                <a:lnTo>
                  <a:pt x="14321" y="6937"/>
                </a:lnTo>
                <a:cubicBezTo>
                  <a:pt x="14479" y="6861"/>
                  <a:pt x="14592" y="6855"/>
                  <a:pt x="14706" y="6849"/>
                </a:cubicBezTo>
                <a:lnTo>
                  <a:pt x="14706" y="6849"/>
                </a:lnTo>
                <a:cubicBezTo>
                  <a:pt x="14920" y="6842"/>
                  <a:pt x="15128" y="6842"/>
                  <a:pt x="15342" y="6842"/>
                </a:cubicBezTo>
                <a:lnTo>
                  <a:pt x="15342" y="6842"/>
                </a:lnTo>
                <a:cubicBezTo>
                  <a:pt x="15714" y="6836"/>
                  <a:pt x="16079" y="6779"/>
                  <a:pt x="16445" y="6685"/>
                </a:cubicBezTo>
                <a:lnTo>
                  <a:pt x="16445" y="6685"/>
                </a:lnTo>
                <a:cubicBezTo>
                  <a:pt x="17081" y="6527"/>
                  <a:pt x="17591" y="6187"/>
                  <a:pt x="17995" y="5677"/>
                </a:cubicBezTo>
                <a:lnTo>
                  <a:pt x="17995" y="5677"/>
                </a:lnTo>
                <a:cubicBezTo>
                  <a:pt x="18032" y="5626"/>
                  <a:pt x="18070" y="5582"/>
                  <a:pt x="18108" y="5532"/>
                </a:cubicBezTo>
                <a:lnTo>
                  <a:pt x="18108" y="5532"/>
                </a:lnTo>
                <a:cubicBezTo>
                  <a:pt x="18114" y="5525"/>
                  <a:pt x="18121" y="5525"/>
                  <a:pt x="18139" y="5507"/>
                </a:cubicBezTo>
                <a:lnTo>
                  <a:pt x="18139" y="5507"/>
                </a:lnTo>
                <a:cubicBezTo>
                  <a:pt x="18895" y="5481"/>
                  <a:pt x="19633" y="5273"/>
                  <a:pt x="20389" y="5141"/>
                </a:cubicBezTo>
                <a:lnTo>
                  <a:pt x="20389" y="5141"/>
                </a:lnTo>
                <a:cubicBezTo>
                  <a:pt x="20389" y="5166"/>
                  <a:pt x="20395" y="5185"/>
                  <a:pt x="20395" y="5192"/>
                </a:cubicBezTo>
                <a:lnTo>
                  <a:pt x="20395" y="5192"/>
                </a:lnTo>
                <a:cubicBezTo>
                  <a:pt x="19815" y="5601"/>
                  <a:pt x="19280" y="6074"/>
                  <a:pt x="18719" y="6521"/>
                </a:cubicBezTo>
                <a:lnTo>
                  <a:pt x="18719" y="6521"/>
                </a:lnTo>
                <a:cubicBezTo>
                  <a:pt x="18473" y="6716"/>
                  <a:pt x="18215" y="6899"/>
                  <a:pt x="17938" y="7063"/>
                </a:cubicBezTo>
                <a:lnTo>
                  <a:pt x="17938" y="7063"/>
                </a:lnTo>
                <a:cubicBezTo>
                  <a:pt x="17654" y="7220"/>
                  <a:pt x="17352" y="7353"/>
                  <a:pt x="17037" y="7441"/>
                </a:cubicBezTo>
                <a:lnTo>
                  <a:pt x="17037" y="7441"/>
                </a:lnTo>
                <a:cubicBezTo>
                  <a:pt x="16791" y="7510"/>
                  <a:pt x="16552" y="7548"/>
                  <a:pt x="16306" y="7548"/>
                </a:cubicBezTo>
                <a:lnTo>
                  <a:pt x="16306" y="7548"/>
                </a:lnTo>
                <a:cubicBezTo>
                  <a:pt x="16060" y="7548"/>
                  <a:pt x="15808" y="7510"/>
                  <a:pt x="15556" y="7434"/>
                </a:cubicBezTo>
                <a:moveTo>
                  <a:pt x="14095" y="6842"/>
                </a:moveTo>
                <a:cubicBezTo>
                  <a:pt x="14000" y="6792"/>
                  <a:pt x="13899" y="6760"/>
                  <a:pt x="13805" y="6716"/>
                </a:cubicBezTo>
                <a:lnTo>
                  <a:pt x="13805" y="6716"/>
                </a:lnTo>
                <a:cubicBezTo>
                  <a:pt x="13540" y="6603"/>
                  <a:pt x="13263" y="6515"/>
                  <a:pt x="12979" y="6458"/>
                </a:cubicBezTo>
                <a:lnTo>
                  <a:pt x="12979" y="6458"/>
                </a:lnTo>
                <a:cubicBezTo>
                  <a:pt x="12948" y="6452"/>
                  <a:pt x="12916" y="6439"/>
                  <a:pt x="12847" y="6420"/>
                </a:cubicBezTo>
                <a:lnTo>
                  <a:pt x="12847" y="6420"/>
                </a:lnTo>
                <a:cubicBezTo>
                  <a:pt x="12910" y="6376"/>
                  <a:pt x="12942" y="6351"/>
                  <a:pt x="12979" y="6332"/>
                </a:cubicBezTo>
                <a:lnTo>
                  <a:pt x="12979" y="6332"/>
                </a:lnTo>
                <a:cubicBezTo>
                  <a:pt x="13339" y="6143"/>
                  <a:pt x="13717" y="6017"/>
                  <a:pt x="14114" y="5935"/>
                </a:cubicBezTo>
                <a:lnTo>
                  <a:pt x="14114" y="5935"/>
                </a:lnTo>
                <a:cubicBezTo>
                  <a:pt x="14372" y="5885"/>
                  <a:pt x="14636" y="5834"/>
                  <a:pt x="14895" y="5777"/>
                </a:cubicBezTo>
                <a:lnTo>
                  <a:pt x="14895" y="5777"/>
                </a:lnTo>
                <a:cubicBezTo>
                  <a:pt x="15493" y="5645"/>
                  <a:pt x="15582" y="5614"/>
                  <a:pt x="16073" y="5292"/>
                </a:cubicBezTo>
                <a:lnTo>
                  <a:pt x="16073" y="5292"/>
                </a:lnTo>
                <a:cubicBezTo>
                  <a:pt x="16218" y="5324"/>
                  <a:pt x="16369" y="5362"/>
                  <a:pt x="16527" y="5387"/>
                </a:cubicBezTo>
                <a:lnTo>
                  <a:pt x="16527" y="5387"/>
                </a:lnTo>
                <a:cubicBezTo>
                  <a:pt x="16684" y="5418"/>
                  <a:pt x="16842" y="5444"/>
                  <a:pt x="16999" y="5462"/>
                </a:cubicBezTo>
                <a:lnTo>
                  <a:pt x="16999" y="5462"/>
                </a:lnTo>
                <a:cubicBezTo>
                  <a:pt x="17157" y="5481"/>
                  <a:pt x="17314" y="5494"/>
                  <a:pt x="17472" y="5507"/>
                </a:cubicBezTo>
                <a:lnTo>
                  <a:pt x="17472" y="5507"/>
                </a:lnTo>
                <a:cubicBezTo>
                  <a:pt x="17629" y="5519"/>
                  <a:pt x="17787" y="5507"/>
                  <a:pt x="17938" y="5525"/>
                </a:cubicBezTo>
                <a:lnTo>
                  <a:pt x="17938" y="5525"/>
                </a:lnTo>
                <a:cubicBezTo>
                  <a:pt x="17963" y="5595"/>
                  <a:pt x="17919" y="5626"/>
                  <a:pt x="17894" y="5658"/>
                </a:cubicBezTo>
                <a:lnTo>
                  <a:pt x="17894" y="5658"/>
                </a:lnTo>
                <a:cubicBezTo>
                  <a:pt x="17509" y="6130"/>
                  <a:pt x="17024" y="6452"/>
                  <a:pt x="16432" y="6597"/>
                </a:cubicBezTo>
                <a:lnTo>
                  <a:pt x="16432" y="6597"/>
                </a:lnTo>
                <a:cubicBezTo>
                  <a:pt x="16073" y="6685"/>
                  <a:pt x="15720" y="6741"/>
                  <a:pt x="15348" y="6748"/>
                </a:cubicBezTo>
                <a:lnTo>
                  <a:pt x="15348" y="6748"/>
                </a:lnTo>
                <a:cubicBezTo>
                  <a:pt x="15147" y="6754"/>
                  <a:pt x="14945" y="6760"/>
                  <a:pt x="14737" y="6760"/>
                </a:cubicBezTo>
                <a:lnTo>
                  <a:pt x="14737" y="6760"/>
                </a:lnTo>
                <a:cubicBezTo>
                  <a:pt x="14586" y="6767"/>
                  <a:pt x="14435" y="6786"/>
                  <a:pt x="14290" y="6842"/>
                </a:cubicBezTo>
                <a:lnTo>
                  <a:pt x="14290" y="6842"/>
                </a:lnTo>
                <a:cubicBezTo>
                  <a:pt x="14258" y="6855"/>
                  <a:pt x="14227" y="6861"/>
                  <a:pt x="14195" y="6861"/>
                </a:cubicBezTo>
                <a:lnTo>
                  <a:pt x="14195" y="6861"/>
                </a:lnTo>
                <a:cubicBezTo>
                  <a:pt x="14164" y="6861"/>
                  <a:pt x="14132" y="6855"/>
                  <a:pt x="14095" y="6842"/>
                </a:cubicBezTo>
                <a:close/>
                <a:moveTo>
                  <a:pt x="22625" y="8959"/>
                </a:moveTo>
                <a:cubicBezTo>
                  <a:pt x="22657" y="8650"/>
                  <a:pt x="22732" y="8348"/>
                  <a:pt x="22827" y="8052"/>
                </a:cubicBezTo>
                <a:lnTo>
                  <a:pt x="22827" y="8052"/>
                </a:lnTo>
                <a:cubicBezTo>
                  <a:pt x="22959" y="7661"/>
                  <a:pt x="23129" y="7290"/>
                  <a:pt x="23350" y="6943"/>
                </a:cubicBezTo>
                <a:lnTo>
                  <a:pt x="23350" y="6943"/>
                </a:lnTo>
                <a:cubicBezTo>
                  <a:pt x="23514" y="6678"/>
                  <a:pt x="23677" y="6414"/>
                  <a:pt x="23841" y="6149"/>
                </a:cubicBezTo>
                <a:lnTo>
                  <a:pt x="23841" y="6149"/>
                </a:lnTo>
                <a:cubicBezTo>
                  <a:pt x="23866" y="6105"/>
                  <a:pt x="23904" y="6067"/>
                  <a:pt x="23955" y="6004"/>
                </a:cubicBezTo>
                <a:lnTo>
                  <a:pt x="23955" y="6004"/>
                </a:lnTo>
                <a:cubicBezTo>
                  <a:pt x="23967" y="6061"/>
                  <a:pt x="23980" y="6086"/>
                  <a:pt x="23980" y="6111"/>
                </a:cubicBezTo>
                <a:lnTo>
                  <a:pt x="23980" y="6111"/>
                </a:lnTo>
                <a:cubicBezTo>
                  <a:pt x="23992" y="6458"/>
                  <a:pt x="23955" y="6804"/>
                  <a:pt x="23898" y="7151"/>
                </a:cubicBezTo>
                <a:lnTo>
                  <a:pt x="23898" y="7151"/>
                </a:lnTo>
                <a:cubicBezTo>
                  <a:pt x="23873" y="7302"/>
                  <a:pt x="23835" y="7447"/>
                  <a:pt x="23816" y="7598"/>
                </a:cubicBezTo>
                <a:lnTo>
                  <a:pt x="23816" y="7598"/>
                </a:lnTo>
                <a:cubicBezTo>
                  <a:pt x="23785" y="7806"/>
                  <a:pt x="23696" y="7989"/>
                  <a:pt x="23577" y="8159"/>
                </a:cubicBezTo>
                <a:lnTo>
                  <a:pt x="23577" y="8159"/>
                </a:lnTo>
                <a:cubicBezTo>
                  <a:pt x="23425" y="8367"/>
                  <a:pt x="23280" y="8581"/>
                  <a:pt x="23136" y="8795"/>
                </a:cubicBezTo>
                <a:lnTo>
                  <a:pt x="23136" y="8795"/>
                </a:lnTo>
                <a:cubicBezTo>
                  <a:pt x="22934" y="9085"/>
                  <a:pt x="22808" y="9406"/>
                  <a:pt x="22795" y="9766"/>
                </a:cubicBezTo>
                <a:lnTo>
                  <a:pt x="22795" y="9766"/>
                </a:lnTo>
                <a:cubicBezTo>
                  <a:pt x="22795" y="9778"/>
                  <a:pt x="22783" y="9797"/>
                  <a:pt x="22764" y="9854"/>
                </a:cubicBezTo>
                <a:lnTo>
                  <a:pt x="22764" y="9854"/>
                </a:lnTo>
                <a:cubicBezTo>
                  <a:pt x="22625" y="9545"/>
                  <a:pt x="22594" y="9255"/>
                  <a:pt x="22625" y="8959"/>
                </a:cubicBezTo>
                <a:moveTo>
                  <a:pt x="25133" y="8808"/>
                </a:moveTo>
                <a:cubicBezTo>
                  <a:pt x="25032" y="8499"/>
                  <a:pt x="24856" y="8235"/>
                  <a:pt x="24673" y="7970"/>
                </a:cubicBezTo>
                <a:lnTo>
                  <a:pt x="24673" y="7970"/>
                </a:lnTo>
                <a:cubicBezTo>
                  <a:pt x="24559" y="7800"/>
                  <a:pt x="24446" y="7636"/>
                  <a:pt x="24339" y="7460"/>
                </a:cubicBezTo>
                <a:lnTo>
                  <a:pt x="24339" y="7460"/>
                </a:lnTo>
                <a:cubicBezTo>
                  <a:pt x="24270" y="7340"/>
                  <a:pt x="24219" y="7214"/>
                  <a:pt x="24163" y="7088"/>
                </a:cubicBezTo>
                <a:lnTo>
                  <a:pt x="24163" y="7088"/>
                </a:lnTo>
                <a:cubicBezTo>
                  <a:pt x="24087" y="6918"/>
                  <a:pt x="24055" y="6748"/>
                  <a:pt x="24081" y="6559"/>
                </a:cubicBezTo>
                <a:lnTo>
                  <a:pt x="24081" y="6559"/>
                </a:lnTo>
                <a:cubicBezTo>
                  <a:pt x="24106" y="6414"/>
                  <a:pt x="24100" y="6269"/>
                  <a:pt x="24106" y="6130"/>
                </a:cubicBezTo>
                <a:lnTo>
                  <a:pt x="24106" y="6130"/>
                </a:lnTo>
                <a:cubicBezTo>
                  <a:pt x="24125" y="6130"/>
                  <a:pt x="24150" y="6130"/>
                  <a:pt x="24156" y="6137"/>
                </a:cubicBezTo>
                <a:lnTo>
                  <a:pt x="24156" y="6137"/>
                </a:lnTo>
                <a:cubicBezTo>
                  <a:pt x="24415" y="6483"/>
                  <a:pt x="24660" y="6836"/>
                  <a:pt x="24881" y="7208"/>
                </a:cubicBezTo>
                <a:lnTo>
                  <a:pt x="24881" y="7208"/>
                </a:lnTo>
                <a:cubicBezTo>
                  <a:pt x="25177" y="7718"/>
                  <a:pt x="25252" y="8260"/>
                  <a:pt x="25183" y="8858"/>
                </a:cubicBezTo>
                <a:lnTo>
                  <a:pt x="25183" y="8858"/>
                </a:lnTo>
                <a:cubicBezTo>
                  <a:pt x="25152" y="8827"/>
                  <a:pt x="25133" y="8820"/>
                  <a:pt x="25133" y="8808"/>
                </a:cubicBezTo>
                <a:close/>
                <a:moveTo>
                  <a:pt x="25145" y="10811"/>
                </a:moveTo>
                <a:cubicBezTo>
                  <a:pt x="24912" y="10540"/>
                  <a:pt x="24667" y="10282"/>
                  <a:pt x="24446" y="10005"/>
                </a:cubicBezTo>
                <a:lnTo>
                  <a:pt x="24446" y="10005"/>
                </a:lnTo>
                <a:cubicBezTo>
                  <a:pt x="24175" y="9665"/>
                  <a:pt x="23986" y="9274"/>
                  <a:pt x="23848" y="8858"/>
                </a:cubicBezTo>
                <a:lnTo>
                  <a:pt x="23848" y="8858"/>
                </a:lnTo>
                <a:cubicBezTo>
                  <a:pt x="23778" y="8644"/>
                  <a:pt x="23753" y="8424"/>
                  <a:pt x="23810" y="8190"/>
                </a:cubicBezTo>
                <a:lnTo>
                  <a:pt x="23810" y="8190"/>
                </a:lnTo>
                <a:cubicBezTo>
                  <a:pt x="23892" y="7838"/>
                  <a:pt x="23955" y="7479"/>
                  <a:pt x="24030" y="7082"/>
                </a:cubicBezTo>
                <a:lnTo>
                  <a:pt x="24030" y="7082"/>
                </a:lnTo>
                <a:cubicBezTo>
                  <a:pt x="24068" y="7138"/>
                  <a:pt x="24087" y="7151"/>
                  <a:pt x="24093" y="7176"/>
                </a:cubicBezTo>
                <a:lnTo>
                  <a:pt x="24093" y="7176"/>
                </a:lnTo>
                <a:cubicBezTo>
                  <a:pt x="24207" y="7441"/>
                  <a:pt x="24358" y="7686"/>
                  <a:pt x="24528" y="7920"/>
                </a:cubicBezTo>
                <a:lnTo>
                  <a:pt x="24528" y="7920"/>
                </a:lnTo>
                <a:cubicBezTo>
                  <a:pt x="24629" y="8064"/>
                  <a:pt x="24730" y="8222"/>
                  <a:pt x="24830" y="8373"/>
                </a:cubicBezTo>
                <a:lnTo>
                  <a:pt x="24830" y="8373"/>
                </a:lnTo>
                <a:cubicBezTo>
                  <a:pt x="24982" y="8619"/>
                  <a:pt x="25082" y="8890"/>
                  <a:pt x="25120" y="9180"/>
                </a:cubicBezTo>
                <a:lnTo>
                  <a:pt x="25120" y="9180"/>
                </a:lnTo>
                <a:cubicBezTo>
                  <a:pt x="25139" y="9280"/>
                  <a:pt x="25139" y="9388"/>
                  <a:pt x="25139" y="9495"/>
                </a:cubicBezTo>
                <a:lnTo>
                  <a:pt x="25139" y="9495"/>
                </a:lnTo>
                <a:cubicBezTo>
                  <a:pt x="25139" y="9646"/>
                  <a:pt x="25126" y="9797"/>
                  <a:pt x="25120" y="9948"/>
                </a:cubicBezTo>
                <a:lnTo>
                  <a:pt x="25120" y="9948"/>
                </a:lnTo>
                <a:cubicBezTo>
                  <a:pt x="25114" y="10200"/>
                  <a:pt x="25139" y="10452"/>
                  <a:pt x="25196" y="10692"/>
                </a:cubicBezTo>
                <a:lnTo>
                  <a:pt x="25196" y="10692"/>
                </a:lnTo>
                <a:cubicBezTo>
                  <a:pt x="25202" y="10736"/>
                  <a:pt x="25208" y="10780"/>
                  <a:pt x="25221" y="10843"/>
                </a:cubicBezTo>
                <a:lnTo>
                  <a:pt x="25221" y="10843"/>
                </a:lnTo>
                <a:cubicBezTo>
                  <a:pt x="25177" y="10824"/>
                  <a:pt x="25158" y="10824"/>
                  <a:pt x="25145" y="10811"/>
                </a:cubicBezTo>
                <a:moveTo>
                  <a:pt x="23299" y="10849"/>
                </a:moveTo>
                <a:cubicBezTo>
                  <a:pt x="23192" y="10666"/>
                  <a:pt x="23079" y="10484"/>
                  <a:pt x="22972" y="10307"/>
                </a:cubicBezTo>
                <a:lnTo>
                  <a:pt x="22972" y="10307"/>
                </a:lnTo>
                <a:cubicBezTo>
                  <a:pt x="22921" y="10219"/>
                  <a:pt x="22896" y="10125"/>
                  <a:pt x="22884" y="10024"/>
                </a:cubicBezTo>
                <a:lnTo>
                  <a:pt x="22884" y="10024"/>
                </a:lnTo>
                <a:cubicBezTo>
                  <a:pt x="22852" y="9652"/>
                  <a:pt x="22928" y="9299"/>
                  <a:pt x="23123" y="8978"/>
                </a:cubicBezTo>
                <a:lnTo>
                  <a:pt x="23123" y="8978"/>
                </a:lnTo>
                <a:cubicBezTo>
                  <a:pt x="23274" y="8745"/>
                  <a:pt x="23438" y="8518"/>
                  <a:pt x="23595" y="8285"/>
                </a:cubicBezTo>
                <a:lnTo>
                  <a:pt x="23595" y="8285"/>
                </a:lnTo>
                <a:cubicBezTo>
                  <a:pt x="23608" y="8272"/>
                  <a:pt x="23627" y="8260"/>
                  <a:pt x="23665" y="8235"/>
                </a:cubicBezTo>
                <a:lnTo>
                  <a:pt x="23665" y="8235"/>
                </a:lnTo>
                <a:cubicBezTo>
                  <a:pt x="23665" y="8291"/>
                  <a:pt x="23671" y="8323"/>
                  <a:pt x="23665" y="8354"/>
                </a:cubicBezTo>
                <a:lnTo>
                  <a:pt x="23665" y="8354"/>
                </a:lnTo>
                <a:cubicBezTo>
                  <a:pt x="23602" y="8770"/>
                  <a:pt x="23577" y="9186"/>
                  <a:pt x="23614" y="9602"/>
                </a:cubicBezTo>
                <a:lnTo>
                  <a:pt x="23614" y="9602"/>
                </a:lnTo>
                <a:cubicBezTo>
                  <a:pt x="23621" y="9665"/>
                  <a:pt x="23614" y="9715"/>
                  <a:pt x="23583" y="9778"/>
                </a:cubicBezTo>
                <a:lnTo>
                  <a:pt x="23583" y="9778"/>
                </a:lnTo>
                <a:cubicBezTo>
                  <a:pt x="23432" y="10106"/>
                  <a:pt x="23350" y="10446"/>
                  <a:pt x="23369" y="10811"/>
                </a:cubicBezTo>
                <a:lnTo>
                  <a:pt x="23369" y="10811"/>
                </a:lnTo>
                <a:cubicBezTo>
                  <a:pt x="23369" y="10830"/>
                  <a:pt x="23362" y="10855"/>
                  <a:pt x="23356" y="10887"/>
                </a:cubicBezTo>
                <a:lnTo>
                  <a:pt x="23356" y="10887"/>
                </a:lnTo>
                <a:cubicBezTo>
                  <a:pt x="23337" y="10868"/>
                  <a:pt x="23312" y="10862"/>
                  <a:pt x="23299" y="10849"/>
                </a:cubicBezTo>
                <a:close/>
                <a:moveTo>
                  <a:pt x="21586" y="10358"/>
                </a:moveTo>
                <a:cubicBezTo>
                  <a:pt x="21542" y="10137"/>
                  <a:pt x="21466" y="9923"/>
                  <a:pt x="21365" y="9715"/>
                </a:cubicBezTo>
                <a:lnTo>
                  <a:pt x="21365" y="9715"/>
                </a:lnTo>
                <a:cubicBezTo>
                  <a:pt x="21346" y="9671"/>
                  <a:pt x="21321" y="9614"/>
                  <a:pt x="21327" y="9570"/>
                </a:cubicBezTo>
                <a:lnTo>
                  <a:pt x="21327" y="9570"/>
                </a:lnTo>
                <a:cubicBezTo>
                  <a:pt x="21359" y="9331"/>
                  <a:pt x="21416" y="9098"/>
                  <a:pt x="21491" y="8839"/>
                </a:cubicBezTo>
                <a:lnTo>
                  <a:pt x="21491" y="8839"/>
                </a:lnTo>
                <a:cubicBezTo>
                  <a:pt x="21567" y="8928"/>
                  <a:pt x="21573" y="9009"/>
                  <a:pt x="21592" y="9085"/>
                </a:cubicBezTo>
                <a:lnTo>
                  <a:pt x="21592" y="9085"/>
                </a:lnTo>
                <a:cubicBezTo>
                  <a:pt x="21693" y="9482"/>
                  <a:pt x="21724" y="9885"/>
                  <a:pt x="21674" y="10295"/>
                </a:cubicBezTo>
                <a:lnTo>
                  <a:pt x="21674" y="10295"/>
                </a:lnTo>
                <a:cubicBezTo>
                  <a:pt x="21674" y="10345"/>
                  <a:pt x="21687" y="10408"/>
                  <a:pt x="21617" y="10440"/>
                </a:cubicBezTo>
                <a:lnTo>
                  <a:pt x="21617" y="10440"/>
                </a:lnTo>
                <a:cubicBezTo>
                  <a:pt x="21605" y="10414"/>
                  <a:pt x="21592" y="10389"/>
                  <a:pt x="21586" y="10358"/>
                </a:cubicBezTo>
                <a:close/>
                <a:moveTo>
                  <a:pt x="25605" y="12065"/>
                </a:moveTo>
                <a:cubicBezTo>
                  <a:pt x="25347" y="11681"/>
                  <a:pt x="25007" y="11359"/>
                  <a:pt x="24673" y="11044"/>
                </a:cubicBezTo>
                <a:lnTo>
                  <a:pt x="24673" y="11044"/>
                </a:lnTo>
                <a:cubicBezTo>
                  <a:pt x="24465" y="10843"/>
                  <a:pt x="24251" y="10654"/>
                  <a:pt x="24081" y="10421"/>
                </a:cubicBezTo>
                <a:lnTo>
                  <a:pt x="24081" y="10421"/>
                </a:lnTo>
                <a:cubicBezTo>
                  <a:pt x="23992" y="10301"/>
                  <a:pt x="23917" y="10181"/>
                  <a:pt x="23848" y="10055"/>
                </a:cubicBezTo>
                <a:lnTo>
                  <a:pt x="23848" y="10055"/>
                </a:lnTo>
                <a:cubicBezTo>
                  <a:pt x="23778" y="9929"/>
                  <a:pt x="23740" y="9791"/>
                  <a:pt x="23734" y="9640"/>
                </a:cubicBezTo>
                <a:lnTo>
                  <a:pt x="23734" y="9640"/>
                </a:lnTo>
                <a:cubicBezTo>
                  <a:pt x="23728" y="9432"/>
                  <a:pt x="23721" y="9217"/>
                  <a:pt x="23715" y="9003"/>
                </a:cubicBezTo>
                <a:lnTo>
                  <a:pt x="23715" y="9003"/>
                </a:lnTo>
                <a:cubicBezTo>
                  <a:pt x="23715" y="8978"/>
                  <a:pt x="23721" y="8953"/>
                  <a:pt x="23728" y="8902"/>
                </a:cubicBezTo>
                <a:lnTo>
                  <a:pt x="23728" y="8902"/>
                </a:lnTo>
                <a:cubicBezTo>
                  <a:pt x="23759" y="8934"/>
                  <a:pt x="23778" y="8946"/>
                  <a:pt x="23785" y="8965"/>
                </a:cubicBezTo>
                <a:lnTo>
                  <a:pt x="23785" y="8965"/>
                </a:lnTo>
                <a:cubicBezTo>
                  <a:pt x="24005" y="9589"/>
                  <a:pt x="24370" y="10118"/>
                  <a:pt x="24824" y="10597"/>
                </a:cubicBezTo>
                <a:lnTo>
                  <a:pt x="24824" y="10597"/>
                </a:lnTo>
                <a:cubicBezTo>
                  <a:pt x="24956" y="10736"/>
                  <a:pt x="25082" y="10881"/>
                  <a:pt x="25202" y="11026"/>
                </a:cubicBezTo>
                <a:lnTo>
                  <a:pt x="25202" y="11026"/>
                </a:lnTo>
                <a:cubicBezTo>
                  <a:pt x="25297" y="11133"/>
                  <a:pt x="25366" y="11259"/>
                  <a:pt x="25416" y="11397"/>
                </a:cubicBezTo>
                <a:lnTo>
                  <a:pt x="25416" y="11397"/>
                </a:lnTo>
                <a:cubicBezTo>
                  <a:pt x="25479" y="11574"/>
                  <a:pt x="25549" y="11750"/>
                  <a:pt x="25618" y="11927"/>
                </a:cubicBezTo>
                <a:lnTo>
                  <a:pt x="25618" y="11927"/>
                </a:lnTo>
                <a:cubicBezTo>
                  <a:pt x="25637" y="11983"/>
                  <a:pt x="25656" y="12040"/>
                  <a:pt x="25687" y="12128"/>
                </a:cubicBezTo>
                <a:lnTo>
                  <a:pt x="25687" y="12128"/>
                </a:lnTo>
                <a:cubicBezTo>
                  <a:pt x="25637" y="12090"/>
                  <a:pt x="25618" y="12078"/>
                  <a:pt x="25605" y="12065"/>
                </a:cubicBezTo>
                <a:moveTo>
                  <a:pt x="21277" y="9041"/>
                </a:moveTo>
                <a:cubicBezTo>
                  <a:pt x="21290" y="9249"/>
                  <a:pt x="21233" y="9400"/>
                  <a:pt x="21208" y="9564"/>
                </a:cubicBezTo>
                <a:lnTo>
                  <a:pt x="21208" y="9564"/>
                </a:lnTo>
                <a:cubicBezTo>
                  <a:pt x="21182" y="9715"/>
                  <a:pt x="21157" y="9873"/>
                  <a:pt x="21126" y="10049"/>
                </a:cubicBezTo>
                <a:lnTo>
                  <a:pt x="21126" y="10049"/>
                </a:lnTo>
                <a:cubicBezTo>
                  <a:pt x="20993" y="10118"/>
                  <a:pt x="20874" y="10188"/>
                  <a:pt x="20716" y="10270"/>
                </a:cubicBezTo>
                <a:lnTo>
                  <a:pt x="20716" y="10270"/>
                </a:lnTo>
                <a:cubicBezTo>
                  <a:pt x="20830" y="9816"/>
                  <a:pt x="21038" y="9444"/>
                  <a:pt x="21277" y="9041"/>
                </a:cubicBezTo>
                <a:moveTo>
                  <a:pt x="21302" y="9841"/>
                </a:moveTo>
                <a:cubicBezTo>
                  <a:pt x="21327" y="9873"/>
                  <a:pt x="21346" y="9892"/>
                  <a:pt x="21353" y="9917"/>
                </a:cubicBezTo>
                <a:lnTo>
                  <a:pt x="21353" y="9917"/>
                </a:lnTo>
                <a:cubicBezTo>
                  <a:pt x="21479" y="10207"/>
                  <a:pt x="21542" y="10509"/>
                  <a:pt x="21548" y="10824"/>
                </a:cubicBezTo>
                <a:lnTo>
                  <a:pt x="21548" y="10824"/>
                </a:lnTo>
                <a:cubicBezTo>
                  <a:pt x="21554" y="10881"/>
                  <a:pt x="21548" y="10944"/>
                  <a:pt x="21529" y="11000"/>
                </a:cubicBezTo>
                <a:lnTo>
                  <a:pt x="21529" y="11000"/>
                </a:lnTo>
                <a:cubicBezTo>
                  <a:pt x="21460" y="11240"/>
                  <a:pt x="21390" y="11479"/>
                  <a:pt x="21315" y="11719"/>
                </a:cubicBezTo>
                <a:lnTo>
                  <a:pt x="21315" y="11719"/>
                </a:lnTo>
                <a:cubicBezTo>
                  <a:pt x="21308" y="11738"/>
                  <a:pt x="21290" y="11756"/>
                  <a:pt x="21277" y="11775"/>
                </a:cubicBezTo>
                <a:lnTo>
                  <a:pt x="21277" y="11775"/>
                </a:lnTo>
                <a:cubicBezTo>
                  <a:pt x="21170" y="11523"/>
                  <a:pt x="21189" y="10181"/>
                  <a:pt x="21302" y="9841"/>
                </a:cubicBezTo>
                <a:moveTo>
                  <a:pt x="23709" y="11668"/>
                </a:moveTo>
                <a:cubicBezTo>
                  <a:pt x="23545" y="11347"/>
                  <a:pt x="23432" y="11013"/>
                  <a:pt x="23457" y="10648"/>
                </a:cubicBezTo>
                <a:lnTo>
                  <a:pt x="23457" y="10648"/>
                </a:lnTo>
                <a:cubicBezTo>
                  <a:pt x="23469" y="10408"/>
                  <a:pt x="23514" y="10181"/>
                  <a:pt x="23621" y="9929"/>
                </a:cubicBezTo>
                <a:lnTo>
                  <a:pt x="23621" y="9929"/>
                </a:lnTo>
                <a:cubicBezTo>
                  <a:pt x="23652" y="9986"/>
                  <a:pt x="23665" y="10005"/>
                  <a:pt x="23671" y="10030"/>
                </a:cubicBezTo>
                <a:lnTo>
                  <a:pt x="23671" y="10030"/>
                </a:lnTo>
                <a:cubicBezTo>
                  <a:pt x="23728" y="10320"/>
                  <a:pt x="23816" y="10597"/>
                  <a:pt x="23936" y="10868"/>
                </a:cubicBezTo>
                <a:lnTo>
                  <a:pt x="23936" y="10868"/>
                </a:lnTo>
                <a:cubicBezTo>
                  <a:pt x="23967" y="10937"/>
                  <a:pt x="23980" y="11000"/>
                  <a:pt x="23948" y="11070"/>
                </a:cubicBezTo>
                <a:lnTo>
                  <a:pt x="23948" y="11070"/>
                </a:lnTo>
                <a:cubicBezTo>
                  <a:pt x="23866" y="11296"/>
                  <a:pt x="23822" y="11530"/>
                  <a:pt x="23803" y="11788"/>
                </a:cubicBezTo>
                <a:lnTo>
                  <a:pt x="23803" y="11788"/>
                </a:lnTo>
                <a:cubicBezTo>
                  <a:pt x="23734" y="11769"/>
                  <a:pt x="23728" y="11712"/>
                  <a:pt x="23709" y="11668"/>
                </a:cubicBezTo>
                <a:close/>
                <a:moveTo>
                  <a:pt x="20647" y="10755"/>
                </a:moveTo>
                <a:cubicBezTo>
                  <a:pt x="20622" y="10515"/>
                  <a:pt x="20723" y="10351"/>
                  <a:pt x="20937" y="10251"/>
                </a:cubicBezTo>
                <a:lnTo>
                  <a:pt x="20937" y="10251"/>
                </a:lnTo>
                <a:cubicBezTo>
                  <a:pt x="20987" y="10225"/>
                  <a:pt x="21031" y="10207"/>
                  <a:pt x="21101" y="10181"/>
                </a:cubicBezTo>
                <a:lnTo>
                  <a:pt x="21101" y="10181"/>
                </a:lnTo>
                <a:cubicBezTo>
                  <a:pt x="21119" y="10377"/>
                  <a:pt x="21094" y="10528"/>
                  <a:pt x="20993" y="10666"/>
                </a:cubicBezTo>
                <a:lnTo>
                  <a:pt x="20993" y="10666"/>
                </a:lnTo>
                <a:cubicBezTo>
                  <a:pt x="20893" y="10792"/>
                  <a:pt x="20849" y="10944"/>
                  <a:pt x="20804" y="11101"/>
                </a:cubicBezTo>
                <a:lnTo>
                  <a:pt x="20804" y="11101"/>
                </a:lnTo>
                <a:cubicBezTo>
                  <a:pt x="20786" y="11145"/>
                  <a:pt x="20804" y="11208"/>
                  <a:pt x="20729" y="11246"/>
                </a:cubicBezTo>
                <a:lnTo>
                  <a:pt x="20729" y="11246"/>
                </a:lnTo>
                <a:cubicBezTo>
                  <a:pt x="20672" y="11082"/>
                  <a:pt x="20666" y="10918"/>
                  <a:pt x="20647" y="10755"/>
                </a:cubicBezTo>
                <a:moveTo>
                  <a:pt x="26015" y="14031"/>
                </a:moveTo>
                <a:cubicBezTo>
                  <a:pt x="25895" y="13539"/>
                  <a:pt x="25643" y="13105"/>
                  <a:pt x="25341" y="12708"/>
                </a:cubicBezTo>
                <a:lnTo>
                  <a:pt x="25341" y="12708"/>
                </a:lnTo>
                <a:cubicBezTo>
                  <a:pt x="25164" y="12468"/>
                  <a:pt x="24975" y="12242"/>
                  <a:pt x="24793" y="12008"/>
                </a:cubicBezTo>
                <a:lnTo>
                  <a:pt x="24793" y="12008"/>
                </a:lnTo>
                <a:cubicBezTo>
                  <a:pt x="24585" y="11750"/>
                  <a:pt x="24389" y="11479"/>
                  <a:pt x="24226" y="11189"/>
                </a:cubicBezTo>
                <a:lnTo>
                  <a:pt x="24226" y="11189"/>
                </a:lnTo>
                <a:cubicBezTo>
                  <a:pt x="24100" y="10975"/>
                  <a:pt x="23999" y="10748"/>
                  <a:pt x="23917" y="10509"/>
                </a:cubicBezTo>
                <a:lnTo>
                  <a:pt x="23917" y="10509"/>
                </a:lnTo>
                <a:cubicBezTo>
                  <a:pt x="23904" y="10465"/>
                  <a:pt x="23885" y="10427"/>
                  <a:pt x="23866" y="10364"/>
                </a:cubicBezTo>
                <a:lnTo>
                  <a:pt x="23866" y="10364"/>
                </a:lnTo>
                <a:cubicBezTo>
                  <a:pt x="23917" y="10383"/>
                  <a:pt x="23929" y="10389"/>
                  <a:pt x="23942" y="10396"/>
                </a:cubicBezTo>
                <a:lnTo>
                  <a:pt x="23942" y="10396"/>
                </a:lnTo>
                <a:cubicBezTo>
                  <a:pt x="24200" y="10742"/>
                  <a:pt x="24528" y="11026"/>
                  <a:pt x="24837" y="11328"/>
                </a:cubicBezTo>
                <a:lnTo>
                  <a:pt x="24837" y="11328"/>
                </a:lnTo>
                <a:cubicBezTo>
                  <a:pt x="24963" y="11448"/>
                  <a:pt x="25082" y="11574"/>
                  <a:pt x="25202" y="11700"/>
                </a:cubicBezTo>
                <a:lnTo>
                  <a:pt x="25202" y="11700"/>
                </a:lnTo>
                <a:cubicBezTo>
                  <a:pt x="25530" y="12053"/>
                  <a:pt x="25763" y="12468"/>
                  <a:pt x="25933" y="12916"/>
                </a:cubicBezTo>
                <a:lnTo>
                  <a:pt x="25933" y="12916"/>
                </a:lnTo>
                <a:cubicBezTo>
                  <a:pt x="25946" y="12953"/>
                  <a:pt x="25958" y="12991"/>
                  <a:pt x="25964" y="13023"/>
                </a:cubicBezTo>
                <a:lnTo>
                  <a:pt x="25964" y="13023"/>
                </a:lnTo>
                <a:cubicBezTo>
                  <a:pt x="26053" y="13376"/>
                  <a:pt x="26072" y="13728"/>
                  <a:pt x="26046" y="14087"/>
                </a:cubicBezTo>
                <a:lnTo>
                  <a:pt x="26046" y="14087"/>
                </a:lnTo>
                <a:cubicBezTo>
                  <a:pt x="26034" y="14069"/>
                  <a:pt x="26021" y="14050"/>
                  <a:pt x="26015" y="14031"/>
                </a:cubicBezTo>
                <a:moveTo>
                  <a:pt x="21044" y="11889"/>
                </a:moveTo>
                <a:cubicBezTo>
                  <a:pt x="20981" y="11782"/>
                  <a:pt x="20912" y="11668"/>
                  <a:pt x="20855" y="11561"/>
                </a:cubicBezTo>
                <a:lnTo>
                  <a:pt x="20855" y="11561"/>
                </a:lnTo>
                <a:cubicBezTo>
                  <a:pt x="20836" y="11530"/>
                  <a:pt x="20830" y="11485"/>
                  <a:pt x="20830" y="11454"/>
                </a:cubicBezTo>
                <a:lnTo>
                  <a:pt x="20830" y="11454"/>
                </a:lnTo>
                <a:cubicBezTo>
                  <a:pt x="20855" y="11202"/>
                  <a:pt x="20912" y="10963"/>
                  <a:pt x="21088" y="10761"/>
                </a:cubicBezTo>
                <a:lnTo>
                  <a:pt x="21088" y="10761"/>
                </a:lnTo>
                <a:cubicBezTo>
                  <a:pt x="21094" y="11139"/>
                  <a:pt x="21107" y="11523"/>
                  <a:pt x="21119" y="11908"/>
                </a:cubicBezTo>
                <a:lnTo>
                  <a:pt x="21119" y="11908"/>
                </a:lnTo>
                <a:cubicBezTo>
                  <a:pt x="21119" y="11914"/>
                  <a:pt x="21101" y="11927"/>
                  <a:pt x="21088" y="11939"/>
                </a:cubicBezTo>
                <a:lnTo>
                  <a:pt x="21088" y="11939"/>
                </a:lnTo>
                <a:cubicBezTo>
                  <a:pt x="21069" y="11920"/>
                  <a:pt x="21056" y="11908"/>
                  <a:pt x="21044" y="11889"/>
                </a:cubicBezTo>
                <a:close/>
                <a:moveTo>
                  <a:pt x="17453" y="14806"/>
                </a:moveTo>
                <a:cubicBezTo>
                  <a:pt x="17459" y="14516"/>
                  <a:pt x="17402" y="14245"/>
                  <a:pt x="17295" y="13980"/>
                </a:cubicBezTo>
                <a:lnTo>
                  <a:pt x="17295" y="13980"/>
                </a:lnTo>
                <a:cubicBezTo>
                  <a:pt x="17220" y="13810"/>
                  <a:pt x="17138" y="13640"/>
                  <a:pt x="17062" y="13464"/>
                </a:cubicBezTo>
                <a:lnTo>
                  <a:pt x="17062" y="13464"/>
                </a:lnTo>
                <a:cubicBezTo>
                  <a:pt x="16986" y="13313"/>
                  <a:pt x="16917" y="13168"/>
                  <a:pt x="16848" y="13010"/>
                </a:cubicBezTo>
                <a:lnTo>
                  <a:pt x="16848" y="13010"/>
                </a:lnTo>
                <a:cubicBezTo>
                  <a:pt x="16728" y="12758"/>
                  <a:pt x="16665" y="12481"/>
                  <a:pt x="16627" y="12204"/>
                </a:cubicBezTo>
                <a:lnTo>
                  <a:pt x="16627" y="12204"/>
                </a:lnTo>
                <a:cubicBezTo>
                  <a:pt x="16583" y="11851"/>
                  <a:pt x="16653" y="11523"/>
                  <a:pt x="16779" y="11202"/>
                </a:cubicBezTo>
                <a:lnTo>
                  <a:pt x="16779" y="11202"/>
                </a:lnTo>
                <a:cubicBezTo>
                  <a:pt x="16785" y="11183"/>
                  <a:pt x="16797" y="11158"/>
                  <a:pt x="16810" y="11145"/>
                </a:cubicBezTo>
                <a:lnTo>
                  <a:pt x="16810" y="11145"/>
                </a:lnTo>
                <a:cubicBezTo>
                  <a:pt x="16835" y="11107"/>
                  <a:pt x="16867" y="11070"/>
                  <a:pt x="16892" y="11038"/>
                </a:cubicBezTo>
                <a:lnTo>
                  <a:pt x="16892" y="11038"/>
                </a:lnTo>
                <a:cubicBezTo>
                  <a:pt x="16968" y="10950"/>
                  <a:pt x="17043" y="10874"/>
                  <a:pt x="17138" y="10774"/>
                </a:cubicBezTo>
                <a:lnTo>
                  <a:pt x="17138" y="10774"/>
                </a:lnTo>
                <a:cubicBezTo>
                  <a:pt x="17150" y="10824"/>
                  <a:pt x="17169" y="10849"/>
                  <a:pt x="17169" y="10874"/>
                </a:cubicBezTo>
                <a:lnTo>
                  <a:pt x="17169" y="10874"/>
                </a:lnTo>
                <a:cubicBezTo>
                  <a:pt x="17201" y="11341"/>
                  <a:pt x="17327" y="11788"/>
                  <a:pt x="17434" y="12235"/>
                </a:cubicBezTo>
                <a:lnTo>
                  <a:pt x="17434" y="12235"/>
                </a:lnTo>
                <a:cubicBezTo>
                  <a:pt x="17509" y="12538"/>
                  <a:pt x="17579" y="12840"/>
                  <a:pt x="17642" y="13142"/>
                </a:cubicBezTo>
                <a:lnTo>
                  <a:pt x="17642" y="13142"/>
                </a:lnTo>
                <a:cubicBezTo>
                  <a:pt x="17705" y="13483"/>
                  <a:pt x="17724" y="13823"/>
                  <a:pt x="17692" y="14163"/>
                </a:cubicBezTo>
                <a:lnTo>
                  <a:pt x="17692" y="14163"/>
                </a:lnTo>
                <a:cubicBezTo>
                  <a:pt x="17673" y="14390"/>
                  <a:pt x="17623" y="14610"/>
                  <a:pt x="17535" y="14825"/>
                </a:cubicBezTo>
                <a:lnTo>
                  <a:pt x="17535" y="14825"/>
                </a:lnTo>
                <a:cubicBezTo>
                  <a:pt x="17522" y="14856"/>
                  <a:pt x="17497" y="14888"/>
                  <a:pt x="17459" y="14944"/>
                </a:cubicBezTo>
                <a:lnTo>
                  <a:pt x="17459" y="14944"/>
                </a:lnTo>
                <a:cubicBezTo>
                  <a:pt x="17453" y="14875"/>
                  <a:pt x="17446" y="14837"/>
                  <a:pt x="17453" y="14806"/>
                </a:cubicBezTo>
                <a:moveTo>
                  <a:pt x="16835" y="10887"/>
                </a:moveTo>
                <a:cubicBezTo>
                  <a:pt x="16842" y="10887"/>
                  <a:pt x="16848" y="10893"/>
                  <a:pt x="16848" y="10900"/>
                </a:cubicBezTo>
                <a:lnTo>
                  <a:pt x="16848" y="10900"/>
                </a:lnTo>
                <a:cubicBezTo>
                  <a:pt x="16848" y="10906"/>
                  <a:pt x="16848" y="10918"/>
                  <a:pt x="16842" y="10918"/>
                </a:cubicBezTo>
                <a:lnTo>
                  <a:pt x="16842" y="10918"/>
                </a:lnTo>
                <a:cubicBezTo>
                  <a:pt x="16501" y="11309"/>
                  <a:pt x="16212" y="11738"/>
                  <a:pt x="15928" y="12191"/>
                </a:cubicBezTo>
                <a:lnTo>
                  <a:pt x="15928" y="12191"/>
                </a:lnTo>
                <a:cubicBezTo>
                  <a:pt x="15582" y="12090"/>
                  <a:pt x="15254" y="12134"/>
                  <a:pt x="14907" y="12185"/>
                </a:cubicBezTo>
                <a:lnTo>
                  <a:pt x="14907" y="12185"/>
                </a:lnTo>
                <a:cubicBezTo>
                  <a:pt x="15134" y="11845"/>
                  <a:pt x="16375" y="11013"/>
                  <a:pt x="16835" y="10887"/>
                </a:cubicBezTo>
                <a:close/>
                <a:moveTo>
                  <a:pt x="8053" y="13142"/>
                </a:moveTo>
                <a:cubicBezTo>
                  <a:pt x="7990" y="13023"/>
                  <a:pt x="7946" y="12890"/>
                  <a:pt x="7895" y="12764"/>
                </a:cubicBezTo>
                <a:lnTo>
                  <a:pt x="7895" y="12764"/>
                </a:lnTo>
                <a:cubicBezTo>
                  <a:pt x="7813" y="12550"/>
                  <a:pt x="7744" y="12336"/>
                  <a:pt x="7662" y="12122"/>
                </a:cubicBezTo>
                <a:lnTo>
                  <a:pt x="7662" y="12122"/>
                </a:lnTo>
                <a:cubicBezTo>
                  <a:pt x="7612" y="11996"/>
                  <a:pt x="7549" y="11876"/>
                  <a:pt x="7486" y="11756"/>
                </a:cubicBezTo>
                <a:lnTo>
                  <a:pt x="7486" y="11756"/>
                </a:lnTo>
                <a:cubicBezTo>
                  <a:pt x="7353" y="11523"/>
                  <a:pt x="7171" y="11328"/>
                  <a:pt x="6944" y="11183"/>
                </a:cubicBezTo>
                <a:lnTo>
                  <a:pt x="6944" y="11183"/>
                </a:lnTo>
                <a:cubicBezTo>
                  <a:pt x="6893" y="11152"/>
                  <a:pt x="6843" y="11120"/>
                  <a:pt x="6793" y="11082"/>
                </a:cubicBezTo>
                <a:lnTo>
                  <a:pt x="6793" y="11082"/>
                </a:lnTo>
                <a:cubicBezTo>
                  <a:pt x="6799" y="11032"/>
                  <a:pt x="6843" y="11032"/>
                  <a:pt x="6881" y="11032"/>
                </a:cubicBezTo>
                <a:lnTo>
                  <a:pt x="6881" y="11032"/>
                </a:lnTo>
                <a:cubicBezTo>
                  <a:pt x="7278" y="10981"/>
                  <a:pt x="7662" y="11032"/>
                  <a:pt x="8034" y="11196"/>
                </a:cubicBezTo>
                <a:lnTo>
                  <a:pt x="8034" y="11196"/>
                </a:lnTo>
                <a:cubicBezTo>
                  <a:pt x="8216" y="11271"/>
                  <a:pt x="8374" y="11385"/>
                  <a:pt x="8513" y="11530"/>
                </a:cubicBezTo>
                <a:lnTo>
                  <a:pt x="8513" y="11530"/>
                </a:lnTo>
                <a:cubicBezTo>
                  <a:pt x="8878" y="11908"/>
                  <a:pt x="9086" y="12361"/>
                  <a:pt x="9212" y="12865"/>
                </a:cubicBezTo>
                <a:lnTo>
                  <a:pt x="9212" y="12865"/>
                </a:lnTo>
                <a:cubicBezTo>
                  <a:pt x="9225" y="12928"/>
                  <a:pt x="9231" y="12998"/>
                  <a:pt x="9237" y="13067"/>
                </a:cubicBezTo>
                <a:lnTo>
                  <a:pt x="9237" y="13067"/>
                </a:lnTo>
                <a:cubicBezTo>
                  <a:pt x="9243" y="13105"/>
                  <a:pt x="9237" y="13142"/>
                  <a:pt x="9231" y="13180"/>
                </a:cubicBezTo>
                <a:lnTo>
                  <a:pt x="9231" y="13180"/>
                </a:lnTo>
                <a:cubicBezTo>
                  <a:pt x="9105" y="13262"/>
                  <a:pt x="8954" y="13294"/>
                  <a:pt x="8809" y="13350"/>
                </a:cubicBezTo>
                <a:lnTo>
                  <a:pt x="8809" y="13350"/>
                </a:lnTo>
                <a:cubicBezTo>
                  <a:pt x="8676" y="13401"/>
                  <a:pt x="8544" y="13451"/>
                  <a:pt x="8399" y="13508"/>
                </a:cubicBezTo>
                <a:lnTo>
                  <a:pt x="8399" y="13508"/>
                </a:lnTo>
                <a:cubicBezTo>
                  <a:pt x="8223" y="13426"/>
                  <a:pt x="8128" y="13287"/>
                  <a:pt x="8053" y="13142"/>
                </a:cubicBezTo>
                <a:moveTo>
                  <a:pt x="8015" y="13590"/>
                </a:moveTo>
                <a:cubicBezTo>
                  <a:pt x="7832" y="13495"/>
                  <a:pt x="7662" y="13376"/>
                  <a:pt x="7523" y="13224"/>
                </a:cubicBezTo>
                <a:lnTo>
                  <a:pt x="7523" y="13224"/>
                </a:lnTo>
                <a:cubicBezTo>
                  <a:pt x="7366" y="13054"/>
                  <a:pt x="7221" y="12872"/>
                  <a:pt x="7070" y="12689"/>
                </a:cubicBezTo>
                <a:lnTo>
                  <a:pt x="7070" y="12689"/>
                </a:lnTo>
                <a:cubicBezTo>
                  <a:pt x="6912" y="12487"/>
                  <a:pt x="6755" y="12286"/>
                  <a:pt x="6572" y="12097"/>
                </a:cubicBezTo>
                <a:lnTo>
                  <a:pt x="6572" y="12097"/>
                </a:lnTo>
                <a:cubicBezTo>
                  <a:pt x="6370" y="11889"/>
                  <a:pt x="6125" y="11769"/>
                  <a:pt x="5848" y="11706"/>
                </a:cubicBezTo>
                <a:lnTo>
                  <a:pt x="5848" y="11706"/>
                </a:lnTo>
                <a:cubicBezTo>
                  <a:pt x="5722" y="11681"/>
                  <a:pt x="5589" y="11668"/>
                  <a:pt x="5463" y="11649"/>
                </a:cubicBezTo>
                <a:lnTo>
                  <a:pt x="5463" y="11649"/>
                </a:lnTo>
                <a:cubicBezTo>
                  <a:pt x="5432" y="11649"/>
                  <a:pt x="5394" y="11643"/>
                  <a:pt x="5337" y="11637"/>
                </a:cubicBezTo>
                <a:lnTo>
                  <a:pt x="5337" y="11637"/>
                </a:lnTo>
                <a:cubicBezTo>
                  <a:pt x="5375" y="11599"/>
                  <a:pt x="5388" y="11574"/>
                  <a:pt x="5413" y="11555"/>
                </a:cubicBezTo>
                <a:lnTo>
                  <a:pt x="5413" y="11555"/>
                </a:lnTo>
                <a:cubicBezTo>
                  <a:pt x="5715" y="11366"/>
                  <a:pt x="6037" y="11215"/>
                  <a:pt x="6383" y="11120"/>
                </a:cubicBezTo>
                <a:lnTo>
                  <a:pt x="6383" y="11120"/>
                </a:lnTo>
                <a:cubicBezTo>
                  <a:pt x="6509" y="11082"/>
                  <a:pt x="6616" y="11095"/>
                  <a:pt x="6730" y="11158"/>
                </a:cubicBezTo>
                <a:lnTo>
                  <a:pt x="6730" y="11158"/>
                </a:lnTo>
                <a:cubicBezTo>
                  <a:pt x="7089" y="11347"/>
                  <a:pt x="7341" y="11624"/>
                  <a:pt x="7505" y="11990"/>
                </a:cubicBezTo>
                <a:lnTo>
                  <a:pt x="7505" y="11990"/>
                </a:lnTo>
                <a:cubicBezTo>
                  <a:pt x="7580" y="12160"/>
                  <a:pt x="7643" y="12342"/>
                  <a:pt x="7712" y="12519"/>
                </a:cubicBezTo>
                <a:lnTo>
                  <a:pt x="7712" y="12519"/>
                </a:lnTo>
                <a:cubicBezTo>
                  <a:pt x="7738" y="12582"/>
                  <a:pt x="7757" y="12645"/>
                  <a:pt x="7782" y="12708"/>
                </a:cubicBezTo>
                <a:lnTo>
                  <a:pt x="7782" y="12708"/>
                </a:lnTo>
                <a:cubicBezTo>
                  <a:pt x="7883" y="13016"/>
                  <a:pt x="7990" y="13313"/>
                  <a:pt x="8242" y="13533"/>
                </a:cubicBezTo>
                <a:lnTo>
                  <a:pt x="8242" y="13533"/>
                </a:lnTo>
                <a:cubicBezTo>
                  <a:pt x="8198" y="13590"/>
                  <a:pt x="8153" y="13615"/>
                  <a:pt x="8103" y="13615"/>
                </a:cubicBezTo>
                <a:lnTo>
                  <a:pt x="8103" y="13615"/>
                </a:lnTo>
                <a:cubicBezTo>
                  <a:pt x="8078" y="13615"/>
                  <a:pt x="8046" y="13609"/>
                  <a:pt x="8015" y="13590"/>
                </a:cubicBezTo>
                <a:close/>
                <a:moveTo>
                  <a:pt x="25908" y="14327"/>
                </a:moveTo>
                <a:cubicBezTo>
                  <a:pt x="25649" y="13917"/>
                  <a:pt x="25303" y="13596"/>
                  <a:pt x="24950" y="13275"/>
                </a:cubicBezTo>
                <a:lnTo>
                  <a:pt x="24950" y="13275"/>
                </a:lnTo>
                <a:cubicBezTo>
                  <a:pt x="24736" y="13079"/>
                  <a:pt x="24522" y="12890"/>
                  <a:pt x="24320" y="12689"/>
                </a:cubicBezTo>
                <a:lnTo>
                  <a:pt x="24320" y="12689"/>
                </a:lnTo>
                <a:cubicBezTo>
                  <a:pt x="24226" y="12601"/>
                  <a:pt x="24156" y="12487"/>
                  <a:pt x="24074" y="12386"/>
                </a:cubicBezTo>
                <a:lnTo>
                  <a:pt x="24074" y="12386"/>
                </a:lnTo>
                <a:cubicBezTo>
                  <a:pt x="23948" y="12229"/>
                  <a:pt x="23904" y="12040"/>
                  <a:pt x="23898" y="11838"/>
                </a:cubicBezTo>
                <a:lnTo>
                  <a:pt x="23898" y="11838"/>
                </a:lnTo>
                <a:cubicBezTo>
                  <a:pt x="23898" y="11599"/>
                  <a:pt x="23936" y="11372"/>
                  <a:pt x="24030" y="11133"/>
                </a:cubicBezTo>
                <a:lnTo>
                  <a:pt x="24030" y="11133"/>
                </a:lnTo>
                <a:cubicBezTo>
                  <a:pt x="24068" y="11164"/>
                  <a:pt x="24081" y="11170"/>
                  <a:pt x="24087" y="11183"/>
                </a:cubicBezTo>
                <a:lnTo>
                  <a:pt x="24087" y="11183"/>
                </a:lnTo>
                <a:cubicBezTo>
                  <a:pt x="24352" y="11656"/>
                  <a:pt x="24698" y="12071"/>
                  <a:pt x="25026" y="12494"/>
                </a:cubicBezTo>
                <a:lnTo>
                  <a:pt x="25026" y="12494"/>
                </a:lnTo>
                <a:cubicBezTo>
                  <a:pt x="25196" y="12695"/>
                  <a:pt x="25347" y="12916"/>
                  <a:pt x="25492" y="13136"/>
                </a:cubicBezTo>
                <a:lnTo>
                  <a:pt x="25492" y="13136"/>
                </a:lnTo>
                <a:cubicBezTo>
                  <a:pt x="25731" y="13483"/>
                  <a:pt x="25870" y="13873"/>
                  <a:pt x="25964" y="14283"/>
                </a:cubicBezTo>
                <a:lnTo>
                  <a:pt x="25964" y="14283"/>
                </a:lnTo>
                <a:cubicBezTo>
                  <a:pt x="25971" y="14308"/>
                  <a:pt x="25964" y="14340"/>
                  <a:pt x="25971" y="14390"/>
                </a:cubicBezTo>
                <a:lnTo>
                  <a:pt x="25971" y="14390"/>
                </a:lnTo>
                <a:cubicBezTo>
                  <a:pt x="25933" y="14358"/>
                  <a:pt x="25920" y="14346"/>
                  <a:pt x="25908" y="14327"/>
                </a:cubicBezTo>
                <a:moveTo>
                  <a:pt x="16930" y="15744"/>
                </a:moveTo>
                <a:cubicBezTo>
                  <a:pt x="16930" y="15700"/>
                  <a:pt x="16917" y="15656"/>
                  <a:pt x="16917" y="15612"/>
                </a:cubicBezTo>
                <a:lnTo>
                  <a:pt x="16917" y="15612"/>
                </a:lnTo>
                <a:cubicBezTo>
                  <a:pt x="16917" y="15310"/>
                  <a:pt x="16854" y="15014"/>
                  <a:pt x="16728" y="14730"/>
                </a:cubicBezTo>
                <a:lnTo>
                  <a:pt x="16728" y="14730"/>
                </a:lnTo>
                <a:cubicBezTo>
                  <a:pt x="16634" y="14510"/>
                  <a:pt x="16527" y="14289"/>
                  <a:pt x="16413" y="14075"/>
                </a:cubicBezTo>
                <a:lnTo>
                  <a:pt x="16413" y="14075"/>
                </a:lnTo>
                <a:cubicBezTo>
                  <a:pt x="16275" y="13798"/>
                  <a:pt x="16149" y="13514"/>
                  <a:pt x="16060" y="13212"/>
                </a:cubicBezTo>
                <a:lnTo>
                  <a:pt x="16060" y="13212"/>
                </a:lnTo>
                <a:cubicBezTo>
                  <a:pt x="15997" y="13010"/>
                  <a:pt x="15953" y="12802"/>
                  <a:pt x="15953" y="12588"/>
                </a:cubicBezTo>
                <a:lnTo>
                  <a:pt x="15953" y="12588"/>
                </a:lnTo>
                <a:cubicBezTo>
                  <a:pt x="15953" y="12449"/>
                  <a:pt x="15985" y="12323"/>
                  <a:pt x="16060" y="12197"/>
                </a:cubicBezTo>
                <a:lnTo>
                  <a:pt x="16060" y="12197"/>
                </a:lnTo>
                <a:cubicBezTo>
                  <a:pt x="16205" y="11952"/>
                  <a:pt x="16363" y="11712"/>
                  <a:pt x="16545" y="11473"/>
                </a:cubicBezTo>
                <a:lnTo>
                  <a:pt x="16545" y="11473"/>
                </a:lnTo>
                <a:cubicBezTo>
                  <a:pt x="16564" y="11511"/>
                  <a:pt x="16577" y="11536"/>
                  <a:pt x="16571" y="11548"/>
                </a:cubicBezTo>
                <a:lnTo>
                  <a:pt x="16571" y="11548"/>
                </a:lnTo>
                <a:cubicBezTo>
                  <a:pt x="16457" y="12040"/>
                  <a:pt x="16552" y="12512"/>
                  <a:pt x="16734" y="12972"/>
                </a:cubicBezTo>
                <a:lnTo>
                  <a:pt x="16734" y="12972"/>
                </a:lnTo>
                <a:cubicBezTo>
                  <a:pt x="16810" y="13161"/>
                  <a:pt x="16905" y="13344"/>
                  <a:pt x="16993" y="13533"/>
                </a:cubicBezTo>
                <a:lnTo>
                  <a:pt x="16993" y="13533"/>
                </a:lnTo>
                <a:cubicBezTo>
                  <a:pt x="17081" y="13735"/>
                  <a:pt x="17175" y="13930"/>
                  <a:pt x="17251" y="14138"/>
                </a:cubicBezTo>
                <a:lnTo>
                  <a:pt x="17251" y="14138"/>
                </a:lnTo>
                <a:cubicBezTo>
                  <a:pt x="17371" y="14459"/>
                  <a:pt x="17396" y="14787"/>
                  <a:pt x="17320" y="15121"/>
                </a:cubicBezTo>
                <a:lnTo>
                  <a:pt x="17320" y="15121"/>
                </a:lnTo>
                <a:cubicBezTo>
                  <a:pt x="17295" y="15240"/>
                  <a:pt x="17257" y="15354"/>
                  <a:pt x="17182" y="15455"/>
                </a:cubicBezTo>
                <a:lnTo>
                  <a:pt x="17182" y="15455"/>
                </a:lnTo>
                <a:cubicBezTo>
                  <a:pt x="17106" y="15549"/>
                  <a:pt x="17043" y="15650"/>
                  <a:pt x="16974" y="15751"/>
                </a:cubicBezTo>
                <a:lnTo>
                  <a:pt x="16974" y="15751"/>
                </a:lnTo>
                <a:cubicBezTo>
                  <a:pt x="16961" y="15751"/>
                  <a:pt x="16942" y="15744"/>
                  <a:pt x="16930" y="15744"/>
                </a:cubicBezTo>
                <a:close/>
                <a:moveTo>
                  <a:pt x="8752" y="11618"/>
                </a:moveTo>
                <a:cubicBezTo>
                  <a:pt x="8796" y="11637"/>
                  <a:pt x="8840" y="11662"/>
                  <a:pt x="8878" y="11687"/>
                </a:cubicBezTo>
                <a:lnTo>
                  <a:pt x="8878" y="11687"/>
                </a:lnTo>
                <a:cubicBezTo>
                  <a:pt x="9136" y="11864"/>
                  <a:pt x="9388" y="12040"/>
                  <a:pt x="9640" y="12216"/>
                </a:cubicBezTo>
                <a:lnTo>
                  <a:pt x="9640" y="12216"/>
                </a:lnTo>
                <a:cubicBezTo>
                  <a:pt x="9949" y="12431"/>
                  <a:pt x="10277" y="12601"/>
                  <a:pt x="10642" y="12683"/>
                </a:cubicBezTo>
                <a:lnTo>
                  <a:pt x="10642" y="12683"/>
                </a:lnTo>
                <a:cubicBezTo>
                  <a:pt x="10661" y="12689"/>
                  <a:pt x="10674" y="12708"/>
                  <a:pt x="10711" y="12733"/>
                </a:cubicBezTo>
                <a:lnTo>
                  <a:pt x="10711" y="12733"/>
                </a:lnTo>
                <a:cubicBezTo>
                  <a:pt x="10270" y="12941"/>
                  <a:pt x="9804" y="13016"/>
                  <a:pt x="9344" y="13161"/>
                </a:cubicBezTo>
                <a:lnTo>
                  <a:pt x="9344" y="13161"/>
                </a:lnTo>
                <a:cubicBezTo>
                  <a:pt x="9281" y="12588"/>
                  <a:pt x="9073" y="12084"/>
                  <a:pt x="8752" y="11618"/>
                </a:cubicBezTo>
                <a:moveTo>
                  <a:pt x="7303" y="13854"/>
                </a:moveTo>
                <a:cubicBezTo>
                  <a:pt x="7045" y="13709"/>
                  <a:pt x="6761" y="13672"/>
                  <a:pt x="6471" y="13646"/>
                </a:cubicBezTo>
                <a:lnTo>
                  <a:pt x="6471" y="13646"/>
                </a:lnTo>
                <a:cubicBezTo>
                  <a:pt x="6345" y="13634"/>
                  <a:pt x="6213" y="13628"/>
                  <a:pt x="6087" y="13615"/>
                </a:cubicBezTo>
                <a:lnTo>
                  <a:pt x="6087" y="13615"/>
                </a:lnTo>
                <a:cubicBezTo>
                  <a:pt x="5722" y="13590"/>
                  <a:pt x="5425" y="13426"/>
                  <a:pt x="5173" y="13168"/>
                </a:cubicBezTo>
                <a:lnTo>
                  <a:pt x="5173" y="13168"/>
                </a:lnTo>
                <a:cubicBezTo>
                  <a:pt x="5092" y="13086"/>
                  <a:pt x="5016" y="13004"/>
                  <a:pt x="4940" y="12916"/>
                </a:cubicBezTo>
                <a:lnTo>
                  <a:pt x="4940" y="12916"/>
                </a:lnTo>
                <a:cubicBezTo>
                  <a:pt x="4808" y="12764"/>
                  <a:pt x="4669" y="12613"/>
                  <a:pt x="4499" y="12500"/>
                </a:cubicBezTo>
                <a:lnTo>
                  <a:pt x="4499" y="12500"/>
                </a:lnTo>
                <a:cubicBezTo>
                  <a:pt x="4474" y="12481"/>
                  <a:pt x="4461" y="12456"/>
                  <a:pt x="4430" y="12424"/>
                </a:cubicBezTo>
                <a:lnTo>
                  <a:pt x="4430" y="12424"/>
                </a:lnTo>
                <a:cubicBezTo>
                  <a:pt x="4487" y="12368"/>
                  <a:pt x="4531" y="12311"/>
                  <a:pt x="4587" y="12254"/>
                </a:cubicBezTo>
                <a:lnTo>
                  <a:pt x="4587" y="12254"/>
                </a:lnTo>
                <a:cubicBezTo>
                  <a:pt x="4739" y="12109"/>
                  <a:pt x="4896" y="11964"/>
                  <a:pt x="5047" y="11819"/>
                </a:cubicBezTo>
                <a:lnTo>
                  <a:pt x="5047" y="11819"/>
                </a:lnTo>
                <a:cubicBezTo>
                  <a:pt x="5104" y="11769"/>
                  <a:pt x="5173" y="11738"/>
                  <a:pt x="5249" y="11738"/>
                </a:cubicBezTo>
                <a:lnTo>
                  <a:pt x="5249" y="11738"/>
                </a:lnTo>
                <a:cubicBezTo>
                  <a:pt x="5589" y="11731"/>
                  <a:pt x="5917" y="11782"/>
                  <a:pt x="6219" y="11939"/>
                </a:cubicBezTo>
                <a:lnTo>
                  <a:pt x="6219" y="11939"/>
                </a:lnTo>
                <a:cubicBezTo>
                  <a:pt x="6377" y="12015"/>
                  <a:pt x="6503" y="12141"/>
                  <a:pt x="6616" y="12273"/>
                </a:cubicBezTo>
                <a:lnTo>
                  <a:pt x="6616" y="12273"/>
                </a:lnTo>
                <a:cubicBezTo>
                  <a:pt x="6755" y="12431"/>
                  <a:pt x="6887" y="12601"/>
                  <a:pt x="7013" y="12764"/>
                </a:cubicBezTo>
                <a:lnTo>
                  <a:pt x="7013" y="12764"/>
                </a:lnTo>
                <a:cubicBezTo>
                  <a:pt x="7208" y="13016"/>
                  <a:pt x="7404" y="13268"/>
                  <a:pt x="7656" y="13464"/>
                </a:cubicBezTo>
                <a:lnTo>
                  <a:pt x="7656" y="13464"/>
                </a:lnTo>
                <a:cubicBezTo>
                  <a:pt x="7744" y="13527"/>
                  <a:pt x="7832" y="13583"/>
                  <a:pt x="7958" y="13672"/>
                </a:cubicBezTo>
                <a:lnTo>
                  <a:pt x="7958" y="13672"/>
                </a:lnTo>
                <a:cubicBezTo>
                  <a:pt x="7763" y="13772"/>
                  <a:pt x="7599" y="13829"/>
                  <a:pt x="7435" y="13873"/>
                </a:cubicBezTo>
                <a:lnTo>
                  <a:pt x="7435" y="13873"/>
                </a:lnTo>
                <a:cubicBezTo>
                  <a:pt x="7423" y="13880"/>
                  <a:pt x="7410" y="13880"/>
                  <a:pt x="7404" y="13880"/>
                </a:cubicBezTo>
                <a:lnTo>
                  <a:pt x="7404" y="13880"/>
                </a:lnTo>
                <a:cubicBezTo>
                  <a:pt x="7366" y="13880"/>
                  <a:pt x="7328" y="13867"/>
                  <a:pt x="7303" y="13854"/>
                </a:cubicBezTo>
                <a:moveTo>
                  <a:pt x="14435" y="12632"/>
                </a:moveTo>
                <a:cubicBezTo>
                  <a:pt x="14460" y="12601"/>
                  <a:pt x="14492" y="12582"/>
                  <a:pt x="14510" y="12550"/>
                </a:cubicBezTo>
                <a:lnTo>
                  <a:pt x="14510" y="12550"/>
                </a:lnTo>
                <a:cubicBezTo>
                  <a:pt x="14618" y="12380"/>
                  <a:pt x="14775" y="12305"/>
                  <a:pt x="14964" y="12279"/>
                </a:cubicBezTo>
                <a:lnTo>
                  <a:pt x="14964" y="12279"/>
                </a:lnTo>
                <a:cubicBezTo>
                  <a:pt x="15153" y="12254"/>
                  <a:pt x="15342" y="12229"/>
                  <a:pt x="15525" y="12216"/>
                </a:cubicBezTo>
                <a:lnTo>
                  <a:pt x="15525" y="12216"/>
                </a:lnTo>
                <a:cubicBezTo>
                  <a:pt x="15632" y="12210"/>
                  <a:pt x="15739" y="12223"/>
                  <a:pt x="15834" y="12267"/>
                </a:cubicBezTo>
                <a:lnTo>
                  <a:pt x="15834" y="12267"/>
                </a:lnTo>
                <a:cubicBezTo>
                  <a:pt x="15871" y="12317"/>
                  <a:pt x="15834" y="12355"/>
                  <a:pt x="15815" y="12393"/>
                </a:cubicBezTo>
                <a:lnTo>
                  <a:pt x="15815" y="12393"/>
                </a:lnTo>
                <a:cubicBezTo>
                  <a:pt x="15708" y="12594"/>
                  <a:pt x="15600" y="12790"/>
                  <a:pt x="15493" y="12991"/>
                </a:cubicBezTo>
                <a:lnTo>
                  <a:pt x="15493" y="12991"/>
                </a:lnTo>
                <a:cubicBezTo>
                  <a:pt x="15443" y="13098"/>
                  <a:pt x="15361" y="13180"/>
                  <a:pt x="15254" y="13224"/>
                </a:cubicBezTo>
                <a:lnTo>
                  <a:pt x="15254" y="13224"/>
                </a:lnTo>
                <a:cubicBezTo>
                  <a:pt x="15084" y="13306"/>
                  <a:pt x="14907" y="13376"/>
                  <a:pt x="14731" y="13439"/>
                </a:cubicBezTo>
                <a:lnTo>
                  <a:pt x="14731" y="13439"/>
                </a:lnTo>
                <a:cubicBezTo>
                  <a:pt x="14580" y="13502"/>
                  <a:pt x="14429" y="13539"/>
                  <a:pt x="14284" y="13609"/>
                </a:cubicBezTo>
                <a:lnTo>
                  <a:pt x="14284" y="13609"/>
                </a:lnTo>
                <a:cubicBezTo>
                  <a:pt x="14145" y="13665"/>
                  <a:pt x="14019" y="13754"/>
                  <a:pt x="13887" y="13823"/>
                </a:cubicBezTo>
                <a:lnTo>
                  <a:pt x="13887" y="13823"/>
                </a:lnTo>
                <a:cubicBezTo>
                  <a:pt x="13862" y="13835"/>
                  <a:pt x="13836" y="13848"/>
                  <a:pt x="13767" y="13886"/>
                </a:cubicBezTo>
                <a:lnTo>
                  <a:pt x="13767" y="13886"/>
                </a:lnTo>
                <a:cubicBezTo>
                  <a:pt x="13906" y="13388"/>
                  <a:pt x="14126" y="12985"/>
                  <a:pt x="14435" y="12632"/>
                </a:cubicBezTo>
                <a:moveTo>
                  <a:pt x="4569" y="13716"/>
                </a:moveTo>
                <a:cubicBezTo>
                  <a:pt x="4449" y="13659"/>
                  <a:pt x="4323" y="13602"/>
                  <a:pt x="4203" y="13539"/>
                </a:cubicBezTo>
                <a:lnTo>
                  <a:pt x="4203" y="13539"/>
                </a:lnTo>
                <a:cubicBezTo>
                  <a:pt x="3951" y="13426"/>
                  <a:pt x="3699" y="13344"/>
                  <a:pt x="3416" y="13287"/>
                </a:cubicBezTo>
                <a:lnTo>
                  <a:pt x="3416" y="13287"/>
                </a:lnTo>
                <a:cubicBezTo>
                  <a:pt x="3756" y="13061"/>
                  <a:pt x="4052" y="12802"/>
                  <a:pt x="4317" y="12531"/>
                </a:cubicBezTo>
                <a:lnTo>
                  <a:pt x="4317" y="12531"/>
                </a:lnTo>
                <a:cubicBezTo>
                  <a:pt x="4405" y="12525"/>
                  <a:pt x="4468" y="12563"/>
                  <a:pt x="4512" y="12613"/>
                </a:cubicBezTo>
                <a:lnTo>
                  <a:pt x="4512" y="12613"/>
                </a:lnTo>
                <a:cubicBezTo>
                  <a:pt x="4625" y="12727"/>
                  <a:pt x="4739" y="12840"/>
                  <a:pt x="4852" y="12953"/>
                </a:cubicBezTo>
                <a:lnTo>
                  <a:pt x="4852" y="12953"/>
                </a:lnTo>
                <a:cubicBezTo>
                  <a:pt x="4984" y="13092"/>
                  <a:pt x="5117" y="13237"/>
                  <a:pt x="5262" y="13369"/>
                </a:cubicBezTo>
                <a:lnTo>
                  <a:pt x="5262" y="13369"/>
                </a:lnTo>
                <a:cubicBezTo>
                  <a:pt x="5482" y="13571"/>
                  <a:pt x="5747" y="13678"/>
                  <a:pt x="6043" y="13703"/>
                </a:cubicBezTo>
                <a:lnTo>
                  <a:pt x="6043" y="13703"/>
                </a:lnTo>
                <a:cubicBezTo>
                  <a:pt x="6226" y="13722"/>
                  <a:pt x="6408" y="13728"/>
                  <a:pt x="6591" y="13754"/>
                </a:cubicBezTo>
                <a:lnTo>
                  <a:pt x="6591" y="13754"/>
                </a:lnTo>
                <a:cubicBezTo>
                  <a:pt x="6761" y="13779"/>
                  <a:pt x="6931" y="13817"/>
                  <a:pt x="7101" y="13861"/>
                </a:cubicBezTo>
                <a:lnTo>
                  <a:pt x="7101" y="13861"/>
                </a:lnTo>
                <a:cubicBezTo>
                  <a:pt x="7139" y="13867"/>
                  <a:pt x="7171" y="13898"/>
                  <a:pt x="7196" y="13949"/>
                </a:cubicBezTo>
                <a:lnTo>
                  <a:pt x="7196" y="13949"/>
                </a:lnTo>
                <a:cubicBezTo>
                  <a:pt x="7158" y="13943"/>
                  <a:pt x="7120" y="13949"/>
                  <a:pt x="7089" y="13936"/>
                </a:cubicBezTo>
                <a:lnTo>
                  <a:pt x="7089" y="13936"/>
                </a:lnTo>
                <a:cubicBezTo>
                  <a:pt x="6830" y="13873"/>
                  <a:pt x="6578" y="13880"/>
                  <a:pt x="6320" y="13917"/>
                </a:cubicBezTo>
                <a:lnTo>
                  <a:pt x="6320" y="13917"/>
                </a:lnTo>
                <a:cubicBezTo>
                  <a:pt x="6156" y="13943"/>
                  <a:pt x="5992" y="13961"/>
                  <a:pt x="5822" y="13980"/>
                </a:cubicBezTo>
                <a:lnTo>
                  <a:pt x="5822" y="13980"/>
                </a:lnTo>
                <a:cubicBezTo>
                  <a:pt x="5759" y="13980"/>
                  <a:pt x="5703" y="13987"/>
                  <a:pt x="5640" y="13987"/>
                </a:cubicBezTo>
                <a:lnTo>
                  <a:pt x="5640" y="13987"/>
                </a:lnTo>
                <a:cubicBezTo>
                  <a:pt x="5268" y="13987"/>
                  <a:pt x="4909" y="13886"/>
                  <a:pt x="4569" y="13716"/>
                </a:cubicBezTo>
                <a:moveTo>
                  <a:pt x="16470" y="16633"/>
                </a:moveTo>
                <a:cubicBezTo>
                  <a:pt x="16363" y="16293"/>
                  <a:pt x="16155" y="16015"/>
                  <a:pt x="15941" y="15738"/>
                </a:cubicBezTo>
                <a:lnTo>
                  <a:pt x="15941" y="15738"/>
                </a:lnTo>
                <a:cubicBezTo>
                  <a:pt x="15796" y="15555"/>
                  <a:pt x="15657" y="15366"/>
                  <a:pt x="15525" y="15171"/>
                </a:cubicBezTo>
                <a:lnTo>
                  <a:pt x="15525" y="15171"/>
                </a:lnTo>
                <a:cubicBezTo>
                  <a:pt x="15424" y="15026"/>
                  <a:pt x="15342" y="14875"/>
                  <a:pt x="15266" y="14718"/>
                </a:cubicBezTo>
                <a:lnTo>
                  <a:pt x="15266" y="14718"/>
                </a:lnTo>
                <a:cubicBezTo>
                  <a:pt x="15210" y="14610"/>
                  <a:pt x="15172" y="14497"/>
                  <a:pt x="15134" y="14384"/>
                </a:cubicBezTo>
                <a:lnTo>
                  <a:pt x="15134" y="14384"/>
                </a:lnTo>
                <a:cubicBezTo>
                  <a:pt x="15090" y="14245"/>
                  <a:pt x="15090" y="14113"/>
                  <a:pt x="15153" y="13980"/>
                </a:cubicBezTo>
                <a:lnTo>
                  <a:pt x="15153" y="13980"/>
                </a:lnTo>
                <a:cubicBezTo>
                  <a:pt x="15266" y="13735"/>
                  <a:pt x="15374" y="13483"/>
                  <a:pt x="15493" y="13237"/>
                </a:cubicBezTo>
                <a:lnTo>
                  <a:pt x="15493" y="13237"/>
                </a:lnTo>
                <a:cubicBezTo>
                  <a:pt x="15594" y="13035"/>
                  <a:pt x="15708" y="12840"/>
                  <a:pt x="15827" y="12620"/>
                </a:cubicBezTo>
                <a:lnTo>
                  <a:pt x="15827" y="12620"/>
                </a:lnTo>
                <a:cubicBezTo>
                  <a:pt x="15852" y="12657"/>
                  <a:pt x="15865" y="12670"/>
                  <a:pt x="15865" y="12683"/>
                </a:cubicBezTo>
                <a:lnTo>
                  <a:pt x="15865" y="12683"/>
                </a:lnTo>
                <a:cubicBezTo>
                  <a:pt x="15897" y="13105"/>
                  <a:pt x="16041" y="13495"/>
                  <a:pt x="16218" y="13873"/>
                </a:cubicBezTo>
                <a:lnTo>
                  <a:pt x="16218" y="13873"/>
                </a:lnTo>
                <a:cubicBezTo>
                  <a:pt x="16325" y="14094"/>
                  <a:pt x="16432" y="14308"/>
                  <a:pt x="16539" y="14529"/>
                </a:cubicBezTo>
                <a:lnTo>
                  <a:pt x="16539" y="14529"/>
                </a:lnTo>
                <a:cubicBezTo>
                  <a:pt x="16659" y="14774"/>
                  <a:pt x="16766" y="15026"/>
                  <a:pt x="16797" y="15297"/>
                </a:cubicBezTo>
                <a:lnTo>
                  <a:pt x="16797" y="15297"/>
                </a:lnTo>
                <a:cubicBezTo>
                  <a:pt x="16823" y="15467"/>
                  <a:pt x="16823" y="15631"/>
                  <a:pt x="16823" y="15795"/>
                </a:cubicBezTo>
                <a:lnTo>
                  <a:pt x="16823" y="15795"/>
                </a:lnTo>
                <a:cubicBezTo>
                  <a:pt x="16823" y="15940"/>
                  <a:pt x="16785" y="16078"/>
                  <a:pt x="16722" y="16211"/>
                </a:cubicBezTo>
                <a:lnTo>
                  <a:pt x="16722" y="16211"/>
                </a:lnTo>
                <a:cubicBezTo>
                  <a:pt x="16665" y="16330"/>
                  <a:pt x="16627" y="16450"/>
                  <a:pt x="16577" y="16570"/>
                </a:cubicBezTo>
                <a:lnTo>
                  <a:pt x="16577" y="16570"/>
                </a:lnTo>
                <a:cubicBezTo>
                  <a:pt x="16564" y="16614"/>
                  <a:pt x="16545" y="16652"/>
                  <a:pt x="16520" y="16702"/>
                </a:cubicBezTo>
                <a:lnTo>
                  <a:pt x="16520" y="16702"/>
                </a:lnTo>
                <a:cubicBezTo>
                  <a:pt x="16495" y="16671"/>
                  <a:pt x="16476" y="16652"/>
                  <a:pt x="16470" y="16633"/>
                </a:cubicBezTo>
                <a:close/>
                <a:moveTo>
                  <a:pt x="10812" y="12859"/>
                </a:moveTo>
                <a:cubicBezTo>
                  <a:pt x="10806" y="12897"/>
                  <a:pt x="10800" y="12928"/>
                  <a:pt x="10787" y="12947"/>
                </a:cubicBezTo>
                <a:lnTo>
                  <a:pt x="10787" y="12947"/>
                </a:lnTo>
                <a:cubicBezTo>
                  <a:pt x="10440" y="13394"/>
                  <a:pt x="10125" y="13873"/>
                  <a:pt x="9754" y="14302"/>
                </a:cubicBezTo>
                <a:lnTo>
                  <a:pt x="9754" y="14302"/>
                </a:lnTo>
                <a:cubicBezTo>
                  <a:pt x="9306" y="14818"/>
                  <a:pt x="8802" y="15285"/>
                  <a:pt x="8198" y="15618"/>
                </a:cubicBezTo>
                <a:lnTo>
                  <a:pt x="8198" y="15618"/>
                </a:lnTo>
                <a:cubicBezTo>
                  <a:pt x="8116" y="15663"/>
                  <a:pt x="8034" y="15726"/>
                  <a:pt x="7920" y="15738"/>
                </a:cubicBezTo>
                <a:lnTo>
                  <a:pt x="7920" y="15738"/>
                </a:lnTo>
                <a:cubicBezTo>
                  <a:pt x="7939" y="15707"/>
                  <a:pt x="7946" y="15688"/>
                  <a:pt x="7958" y="15675"/>
                </a:cubicBezTo>
                <a:lnTo>
                  <a:pt x="7958" y="15675"/>
                </a:lnTo>
                <a:cubicBezTo>
                  <a:pt x="8286" y="15379"/>
                  <a:pt x="8494" y="15001"/>
                  <a:pt x="8645" y="14592"/>
                </a:cubicBezTo>
                <a:lnTo>
                  <a:pt x="8645" y="14592"/>
                </a:lnTo>
                <a:cubicBezTo>
                  <a:pt x="8720" y="14396"/>
                  <a:pt x="8796" y="14195"/>
                  <a:pt x="8878" y="13999"/>
                </a:cubicBezTo>
                <a:lnTo>
                  <a:pt x="8878" y="13999"/>
                </a:lnTo>
                <a:cubicBezTo>
                  <a:pt x="9010" y="13716"/>
                  <a:pt x="9199" y="13464"/>
                  <a:pt x="9464" y="13287"/>
                </a:cubicBezTo>
                <a:lnTo>
                  <a:pt x="9464" y="13287"/>
                </a:lnTo>
                <a:cubicBezTo>
                  <a:pt x="9527" y="13250"/>
                  <a:pt x="9596" y="13212"/>
                  <a:pt x="9666" y="13193"/>
                </a:cubicBezTo>
                <a:lnTo>
                  <a:pt x="9666" y="13193"/>
                </a:lnTo>
                <a:cubicBezTo>
                  <a:pt x="10025" y="13098"/>
                  <a:pt x="10384" y="12991"/>
                  <a:pt x="10730" y="12865"/>
                </a:cubicBezTo>
                <a:lnTo>
                  <a:pt x="10730" y="12865"/>
                </a:lnTo>
                <a:cubicBezTo>
                  <a:pt x="10743" y="12859"/>
                  <a:pt x="10755" y="12859"/>
                  <a:pt x="10781" y="12859"/>
                </a:cubicBezTo>
                <a:lnTo>
                  <a:pt x="10781" y="12859"/>
                </a:lnTo>
                <a:lnTo>
                  <a:pt x="10787" y="12859"/>
                </a:lnTo>
                <a:lnTo>
                  <a:pt x="10787" y="12859"/>
                </a:lnTo>
                <a:cubicBezTo>
                  <a:pt x="10793" y="12859"/>
                  <a:pt x="10806" y="12859"/>
                  <a:pt x="10812" y="12859"/>
                </a:cubicBezTo>
                <a:close/>
                <a:moveTo>
                  <a:pt x="13578" y="14831"/>
                </a:moveTo>
                <a:cubicBezTo>
                  <a:pt x="13610" y="14629"/>
                  <a:pt x="13647" y="14428"/>
                  <a:pt x="13679" y="14226"/>
                </a:cubicBezTo>
                <a:lnTo>
                  <a:pt x="13679" y="14226"/>
                </a:lnTo>
                <a:cubicBezTo>
                  <a:pt x="13691" y="14138"/>
                  <a:pt x="13729" y="14069"/>
                  <a:pt x="13799" y="14012"/>
                </a:cubicBezTo>
                <a:lnTo>
                  <a:pt x="13799" y="14012"/>
                </a:lnTo>
                <a:cubicBezTo>
                  <a:pt x="13893" y="13943"/>
                  <a:pt x="13988" y="13861"/>
                  <a:pt x="14088" y="13798"/>
                </a:cubicBezTo>
                <a:lnTo>
                  <a:pt x="14088" y="13798"/>
                </a:lnTo>
                <a:cubicBezTo>
                  <a:pt x="14189" y="13741"/>
                  <a:pt x="14303" y="13691"/>
                  <a:pt x="14416" y="13646"/>
                </a:cubicBezTo>
                <a:lnTo>
                  <a:pt x="14416" y="13646"/>
                </a:lnTo>
                <a:cubicBezTo>
                  <a:pt x="14699" y="13539"/>
                  <a:pt x="14983" y="13445"/>
                  <a:pt x="15311" y="13325"/>
                </a:cubicBezTo>
                <a:lnTo>
                  <a:pt x="15311" y="13325"/>
                </a:lnTo>
                <a:cubicBezTo>
                  <a:pt x="15229" y="13514"/>
                  <a:pt x="15166" y="13665"/>
                  <a:pt x="15096" y="13817"/>
                </a:cubicBezTo>
                <a:lnTo>
                  <a:pt x="15096" y="13817"/>
                </a:lnTo>
                <a:cubicBezTo>
                  <a:pt x="15065" y="13873"/>
                  <a:pt x="15014" y="13930"/>
                  <a:pt x="14964" y="13968"/>
                </a:cubicBezTo>
                <a:lnTo>
                  <a:pt x="14964" y="13968"/>
                </a:lnTo>
                <a:cubicBezTo>
                  <a:pt x="14819" y="14081"/>
                  <a:pt x="14674" y="14182"/>
                  <a:pt x="14523" y="14283"/>
                </a:cubicBezTo>
                <a:lnTo>
                  <a:pt x="14523" y="14283"/>
                </a:lnTo>
                <a:cubicBezTo>
                  <a:pt x="14435" y="14346"/>
                  <a:pt x="14340" y="14390"/>
                  <a:pt x="14246" y="14440"/>
                </a:cubicBezTo>
                <a:lnTo>
                  <a:pt x="14246" y="14440"/>
                </a:lnTo>
                <a:cubicBezTo>
                  <a:pt x="14126" y="14510"/>
                  <a:pt x="14006" y="14573"/>
                  <a:pt x="13899" y="14655"/>
                </a:cubicBezTo>
                <a:lnTo>
                  <a:pt x="13899" y="14655"/>
                </a:lnTo>
                <a:cubicBezTo>
                  <a:pt x="13792" y="14724"/>
                  <a:pt x="13704" y="14818"/>
                  <a:pt x="13610" y="14900"/>
                </a:cubicBezTo>
                <a:lnTo>
                  <a:pt x="13610" y="14900"/>
                </a:lnTo>
                <a:cubicBezTo>
                  <a:pt x="13572" y="14888"/>
                  <a:pt x="13572" y="14862"/>
                  <a:pt x="13578" y="14831"/>
                </a:cubicBezTo>
                <a:close/>
                <a:moveTo>
                  <a:pt x="6698" y="16041"/>
                </a:moveTo>
                <a:cubicBezTo>
                  <a:pt x="6723" y="16028"/>
                  <a:pt x="6742" y="16009"/>
                  <a:pt x="6767" y="15996"/>
                </a:cubicBezTo>
                <a:lnTo>
                  <a:pt x="6767" y="15996"/>
                </a:lnTo>
                <a:cubicBezTo>
                  <a:pt x="7202" y="15795"/>
                  <a:pt x="7492" y="15461"/>
                  <a:pt x="7725" y="15058"/>
                </a:cubicBezTo>
                <a:lnTo>
                  <a:pt x="7725" y="15058"/>
                </a:lnTo>
                <a:cubicBezTo>
                  <a:pt x="7908" y="14743"/>
                  <a:pt x="8090" y="14428"/>
                  <a:pt x="8286" y="14125"/>
                </a:cubicBezTo>
                <a:lnTo>
                  <a:pt x="8286" y="14125"/>
                </a:lnTo>
                <a:cubicBezTo>
                  <a:pt x="8481" y="13829"/>
                  <a:pt x="8720" y="13577"/>
                  <a:pt x="9036" y="13407"/>
                </a:cubicBezTo>
                <a:lnTo>
                  <a:pt x="9036" y="13407"/>
                </a:lnTo>
                <a:cubicBezTo>
                  <a:pt x="9073" y="13382"/>
                  <a:pt x="9117" y="13369"/>
                  <a:pt x="9174" y="13344"/>
                </a:cubicBezTo>
                <a:lnTo>
                  <a:pt x="9174" y="13344"/>
                </a:lnTo>
                <a:cubicBezTo>
                  <a:pt x="9168" y="13382"/>
                  <a:pt x="9168" y="13407"/>
                  <a:pt x="9155" y="13420"/>
                </a:cubicBezTo>
                <a:lnTo>
                  <a:pt x="9155" y="13420"/>
                </a:lnTo>
                <a:cubicBezTo>
                  <a:pt x="8903" y="13709"/>
                  <a:pt x="8739" y="14050"/>
                  <a:pt x="8620" y="14409"/>
                </a:cubicBezTo>
                <a:lnTo>
                  <a:pt x="8620" y="14409"/>
                </a:lnTo>
                <a:cubicBezTo>
                  <a:pt x="8538" y="14642"/>
                  <a:pt x="8443" y="14862"/>
                  <a:pt x="8324" y="15077"/>
                </a:cubicBezTo>
                <a:lnTo>
                  <a:pt x="8324" y="15077"/>
                </a:lnTo>
                <a:cubicBezTo>
                  <a:pt x="8109" y="15455"/>
                  <a:pt x="7801" y="15744"/>
                  <a:pt x="7416" y="15940"/>
                </a:cubicBezTo>
                <a:lnTo>
                  <a:pt x="7416" y="15940"/>
                </a:lnTo>
                <a:cubicBezTo>
                  <a:pt x="7259" y="16022"/>
                  <a:pt x="7082" y="16053"/>
                  <a:pt x="6900" y="16053"/>
                </a:cubicBezTo>
                <a:lnTo>
                  <a:pt x="6900" y="16053"/>
                </a:lnTo>
                <a:cubicBezTo>
                  <a:pt x="6837" y="16053"/>
                  <a:pt x="6767" y="16047"/>
                  <a:pt x="6698" y="16041"/>
                </a:cubicBezTo>
                <a:close/>
                <a:moveTo>
                  <a:pt x="631" y="14598"/>
                </a:moveTo>
                <a:cubicBezTo>
                  <a:pt x="751" y="14522"/>
                  <a:pt x="864" y="14434"/>
                  <a:pt x="990" y="14358"/>
                </a:cubicBezTo>
                <a:lnTo>
                  <a:pt x="990" y="14358"/>
                </a:lnTo>
                <a:cubicBezTo>
                  <a:pt x="1286" y="14176"/>
                  <a:pt x="1595" y="14024"/>
                  <a:pt x="1922" y="13892"/>
                </a:cubicBezTo>
                <a:lnTo>
                  <a:pt x="1922" y="13892"/>
                </a:lnTo>
                <a:cubicBezTo>
                  <a:pt x="2300" y="13735"/>
                  <a:pt x="2679" y="13583"/>
                  <a:pt x="3057" y="13426"/>
                </a:cubicBezTo>
                <a:lnTo>
                  <a:pt x="3057" y="13426"/>
                </a:lnTo>
                <a:cubicBezTo>
                  <a:pt x="3170" y="13382"/>
                  <a:pt x="3277" y="13382"/>
                  <a:pt x="3390" y="13394"/>
                </a:cubicBezTo>
                <a:lnTo>
                  <a:pt x="3390" y="13394"/>
                </a:lnTo>
                <a:cubicBezTo>
                  <a:pt x="3699" y="13426"/>
                  <a:pt x="3983" y="13533"/>
                  <a:pt x="4254" y="13665"/>
                </a:cubicBezTo>
                <a:lnTo>
                  <a:pt x="4254" y="13665"/>
                </a:lnTo>
                <a:cubicBezTo>
                  <a:pt x="4424" y="13747"/>
                  <a:pt x="4600" y="13829"/>
                  <a:pt x="4770" y="13905"/>
                </a:cubicBezTo>
                <a:lnTo>
                  <a:pt x="4770" y="13905"/>
                </a:lnTo>
                <a:cubicBezTo>
                  <a:pt x="5035" y="14012"/>
                  <a:pt x="5306" y="14081"/>
                  <a:pt x="5589" y="14069"/>
                </a:cubicBezTo>
                <a:lnTo>
                  <a:pt x="5589" y="14069"/>
                </a:lnTo>
                <a:cubicBezTo>
                  <a:pt x="5816" y="14062"/>
                  <a:pt x="6043" y="14037"/>
                  <a:pt x="6270" y="14018"/>
                </a:cubicBezTo>
                <a:lnTo>
                  <a:pt x="6270" y="14018"/>
                </a:lnTo>
                <a:cubicBezTo>
                  <a:pt x="6446" y="14006"/>
                  <a:pt x="6616" y="13993"/>
                  <a:pt x="6793" y="13987"/>
                </a:cubicBezTo>
                <a:lnTo>
                  <a:pt x="6793" y="13987"/>
                </a:lnTo>
                <a:cubicBezTo>
                  <a:pt x="6830" y="13980"/>
                  <a:pt x="6875" y="13999"/>
                  <a:pt x="6963" y="14012"/>
                </a:cubicBezTo>
                <a:lnTo>
                  <a:pt x="6963" y="14012"/>
                </a:lnTo>
                <a:cubicBezTo>
                  <a:pt x="6887" y="14050"/>
                  <a:pt x="6856" y="14069"/>
                  <a:pt x="6824" y="14075"/>
                </a:cubicBezTo>
                <a:lnTo>
                  <a:pt x="6824" y="14075"/>
                </a:lnTo>
                <a:cubicBezTo>
                  <a:pt x="5885" y="14371"/>
                  <a:pt x="4934" y="14510"/>
                  <a:pt x="3951" y="14434"/>
                </a:cubicBezTo>
                <a:lnTo>
                  <a:pt x="3951" y="14434"/>
                </a:lnTo>
                <a:cubicBezTo>
                  <a:pt x="3661" y="14415"/>
                  <a:pt x="3378" y="14403"/>
                  <a:pt x="3088" y="14365"/>
                </a:cubicBezTo>
                <a:lnTo>
                  <a:pt x="3088" y="14365"/>
                </a:lnTo>
                <a:cubicBezTo>
                  <a:pt x="2300" y="14270"/>
                  <a:pt x="1532" y="14371"/>
                  <a:pt x="776" y="14610"/>
                </a:cubicBezTo>
                <a:lnTo>
                  <a:pt x="776" y="14610"/>
                </a:lnTo>
                <a:cubicBezTo>
                  <a:pt x="738" y="14623"/>
                  <a:pt x="694" y="14629"/>
                  <a:pt x="650" y="14642"/>
                </a:cubicBezTo>
                <a:lnTo>
                  <a:pt x="650" y="14642"/>
                </a:lnTo>
                <a:cubicBezTo>
                  <a:pt x="644" y="14629"/>
                  <a:pt x="637" y="14617"/>
                  <a:pt x="631" y="14598"/>
                </a:cubicBezTo>
                <a:moveTo>
                  <a:pt x="10793" y="17080"/>
                </a:moveTo>
                <a:cubicBezTo>
                  <a:pt x="10818" y="17011"/>
                  <a:pt x="10844" y="16942"/>
                  <a:pt x="10869" y="16872"/>
                </a:cubicBezTo>
                <a:lnTo>
                  <a:pt x="10869" y="16872"/>
                </a:lnTo>
                <a:cubicBezTo>
                  <a:pt x="10957" y="16614"/>
                  <a:pt x="11052" y="16356"/>
                  <a:pt x="11134" y="16097"/>
                </a:cubicBezTo>
                <a:lnTo>
                  <a:pt x="11134" y="16097"/>
                </a:lnTo>
                <a:cubicBezTo>
                  <a:pt x="11260" y="15675"/>
                  <a:pt x="11386" y="15259"/>
                  <a:pt x="11518" y="14837"/>
                </a:cubicBezTo>
                <a:lnTo>
                  <a:pt x="11518" y="14837"/>
                </a:lnTo>
                <a:cubicBezTo>
                  <a:pt x="11600" y="14560"/>
                  <a:pt x="11726" y="14302"/>
                  <a:pt x="11871" y="14050"/>
                </a:cubicBezTo>
                <a:lnTo>
                  <a:pt x="11871" y="14050"/>
                </a:lnTo>
                <a:cubicBezTo>
                  <a:pt x="11978" y="13861"/>
                  <a:pt x="12110" y="13691"/>
                  <a:pt x="12299" y="13533"/>
                </a:cubicBezTo>
                <a:lnTo>
                  <a:pt x="12299" y="13533"/>
                </a:lnTo>
                <a:cubicBezTo>
                  <a:pt x="12305" y="13583"/>
                  <a:pt x="12318" y="13609"/>
                  <a:pt x="12312" y="13634"/>
                </a:cubicBezTo>
                <a:lnTo>
                  <a:pt x="12312" y="13634"/>
                </a:lnTo>
                <a:cubicBezTo>
                  <a:pt x="12274" y="14043"/>
                  <a:pt x="12230" y="14447"/>
                  <a:pt x="12198" y="14856"/>
                </a:cubicBezTo>
                <a:lnTo>
                  <a:pt x="12198" y="14856"/>
                </a:lnTo>
                <a:cubicBezTo>
                  <a:pt x="12160" y="15272"/>
                  <a:pt x="12028" y="15650"/>
                  <a:pt x="11764" y="15984"/>
                </a:cubicBezTo>
                <a:lnTo>
                  <a:pt x="11764" y="15984"/>
                </a:lnTo>
                <a:cubicBezTo>
                  <a:pt x="11644" y="16129"/>
                  <a:pt x="11524" y="16280"/>
                  <a:pt x="11404" y="16425"/>
                </a:cubicBezTo>
                <a:lnTo>
                  <a:pt x="11404" y="16425"/>
                </a:lnTo>
                <a:cubicBezTo>
                  <a:pt x="11209" y="16645"/>
                  <a:pt x="11014" y="16866"/>
                  <a:pt x="10825" y="17086"/>
                </a:cubicBezTo>
                <a:lnTo>
                  <a:pt x="10825" y="17086"/>
                </a:lnTo>
                <a:cubicBezTo>
                  <a:pt x="10812" y="17086"/>
                  <a:pt x="10806" y="17080"/>
                  <a:pt x="10793" y="17080"/>
                </a:cubicBezTo>
                <a:moveTo>
                  <a:pt x="5356" y="15870"/>
                </a:moveTo>
                <a:cubicBezTo>
                  <a:pt x="5369" y="15833"/>
                  <a:pt x="5375" y="15789"/>
                  <a:pt x="5394" y="15751"/>
                </a:cubicBezTo>
                <a:lnTo>
                  <a:pt x="5394" y="15751"/>
                </a:lnTo>
                <a:cubicBezTo>
                  <a:pt x="5457" y="15587"/>
                  <a:pt x="5558" y="15442"/>
                  <a:pt x="5677" y="15316"/>
                </a:cubicBezTo>
                <a:lnTo>
                  <a:pt x="5677" y="15316"/>
                </a:lnTo>
                <a:cubicBezTo>
                  <a:pt x="5791" y="15190"/>
                  <a:pt x="5898" y="15070"/>
                  <a:pt x="6018" y="14951"/>
                </a:cubicBezTo>
                <a:lnTo>
                  <a:pt x="6018" y="14951"/>
                </a:lnTo>
                <a:cubicBezTo>
                  <a:pt x="6156" y="14799"/>
                  <a:pt x="6276" y="14636"/>
                  <a:pt x="6358" y="14447"/>
                </a:cubicBezTo>
                <a:lnTo>
                  <a:pt x="6358" y="14447"/>
                </a:lnTo>
                <a:cubicBezTo>
                  <a:pt x="6396" y="14358"/>
                  <a:pt x="6446" y="14295"/>
                  <a:pt x="6547" y="14270"/>
                </a:cubicBezTo>
                <a:lnTo>
                  <a:pt x="6547" y="14270"/>
                </a:lnTo>
                <a:cubicBezTo>
                  <a:pt x="7190" y="14106"/>
                  <a:pt x="7807" y="13880"/>
                  <a:pt x="8412" y="13628"/>
                </a:cubicBezTo>
                <a:lnTo>
                  <a:pt x="8412" y="13628"/>
                </a:lnTo>
                <a:cubicBezTo>
                  <a:pt x="8456" y="13609"/>
                  <a:pt x="8500" y="13602"/>
                  <a:pt x="8544" y="13590"/>
                </a:cubicBezTo>
                <a:lnTo>
                  <a:pt x="8544" y="13590"/>
                </a:lnTo>
                <a:cubicBezTo>
                  <a:pt x="8550" y="13590"/>
                  <a:pt x="8557" y="13596"/>
                  <a:pt x="8569" y="13609"/>
                </a:cubicBezTo>
                <a:lnTo>
                  <a:pt x="8569" y="13609"/>
                </a:lnTo>
                <a:cubicBezTo>
                  <a:pt x="8538" y="13653"/>
                  <a:pt x="8513" y="13709"/>
                  <a:pt x="8475" y="13747"/>
                </a:cubicBezTo>
                <a:lnTo>
                  <a:pt x="8475" y="13747"/>
                </a:lnTo>
                <a:cubicBezTo>
                  <a:pt x="8242" y="13999"/>
                  <a:pt x="8059" y="14289"/>
                  <a:pt x="7895" y="14585"/>
                </a:cubicBezTo>
                <a:lnTo>
                  <a:pt x="7895" y="14585"/>
                </a:lnTo>
                <a:cubicBezTo>
                  <a:pt x="7794" y="14762"/>
                  <a:pt x="7694" y="14938"/>
                  <a:pt x="7586" y="15114"/>
                </a:cubicBezTo>
                <a:lnTo>
                  <a:pt x="7586" y="15114"/>
                </a:lnTo>
                <a:cubicBezTo>
                  <a:pt x="7322" y="15562"/>
                  <a:pt x="6938" y="15870"/>
                  <a:pt x="6452" y="16041"/>
                </a:cubicBezTo>
                <a:lnTo>
                  <a:pt x="6452" y="16041"/>
                </a:lnTo>
                <a:cubicBezTo>
                  <a:pt x="6402" y="16059"/>
                  <a:pt x="6352" y="16072"/>
                  <a:pt x="6295" y="16072"/>
                </a:cubicBezTo>
                <a:lnTo>
                  <a:pt x="6295" y="16072"/>
                </a:lnTo>
                <a:lnTo>
                  <a:pt x="6295" y="16072"/>
                </a:lnTo>
                <a:lnTo>
                  <a:pt x="6295" y="16072"/>
                </a:lnTo>
                <a:cubicBezTo>
                  <a:pt x="6087" y="16072"/>
                  <a:pt x="5583" y="15959"/>
                  <a:pt x="5356" y="15870"/>
                </a:cubicBezTo>
                <a:moveTo>
                  <a:pt x="10548" y="17105"/>
                </a:moveTo>
                <a:cubicBezTo>
                  <a:pt x="10566" y="16942"/>
                  <a:pt x="10579" y="16778"/>
                  <a:pt x="10617" y="16614"/>
                </a:cubicBezTo>
                <a:lnTo>
                  <a:pt x="10617" y="16614"/>
                </a:lnTo>
                <a:cubicBezTo>
                  <a:pt x="10680" y="16349"/>
                  <a:pt x="10711" y="16078"/>
                  <a:pt x="10737" y="15807"/>
                </a:cubicBezTo>
                <a:lnTo>
                  <a:pt x="10737" y="15807"/>
                </a:lnTo>
                <a:cubicBezTo>
                  <a:pt x="10755" y="15593"/>
                  <a:pt x="10781" y="15385"/>
                  <a:pt x="10825" y="15177"/>
                </a:cubicBezTo>
                <a:lnTo>
                  <a:pt x="10825" y="15177"/>
                </a:lnTo>
                <a:cubicBezTo>
                  <a:pt x="10881" y="14875"/>
                  <a:pt x="11020" y="14604"/>
                  <a:pt x="11228" y="14371"/>
                </a:cubicBezTo>
                <a:lnTo>
                  <a:pt x="11228" y="14371"/>
                </a:lnTo>
                <a:cubicBezTo>
                  <a:pt x="11404" y="14169"/>
                  <a:pt x="11587" y="13968"/>
                  <a:pt x="11801" y="13798"/>
                </a:cubicBezTo>
                <a:lnTo>
                  <a:pt x="11801" y="13798"/>
                </a:lnTo>
                <a:cubicBezTo>
                  <a:pt x="11833" y="13772"/>
                  <a:pt x="11864" y="13754"/>
                  <a:pt x="11940" y="13703"/>
                </a:cubicBezTo>
                <a:lnTo>
                  <a:pt x="11940" y="13703"/>
                </a:lnTo>
                <a:cubicBezTo>
                  <a:pt x="11808" y="13949"/>
                  <a:pt x="11688" y="14144"/>
                  <a:pt x="11593" y="14352"/>
                </a:cubicBezTo>
                <a:lnTo>
                  <a:pt x="11593" y="14352"/>
                </a:lnTo>
                <a:cubicBezTo>
                  <a:pt x="11512" y="14522"/>
                  <a:pt x="11442" y="14699"/>
                  <a:pt x="11386" y="14875"/>
                </a:cubicBezTo>
                <a:lnTo>
                  <a:pt x="11386" y="14875"/>
                </a:lnTo>
                <a:cubicBezTo>
                  <a:pt x="11260" y="15266"/>
                  <a:pt x="11140" y="15656"/>
                  <a:pt x="11026" y="16053"/>
                </a:cubicBezTo>
                <a:lnTo>
                  <a:pt x="11026" y="16053"/>
                </a:lnTo>
                <a:cubicBezTo>
                  <a:pt x="10932" y="16400"/>
                  <a:pt x="10806" y="16740"/>
                  <a:pt x="10661" y="17074"/>
                </a:cubicBezTo>
                <a:lnTo>
                  <a:pt x="10661" y="17074"/>
                </a:lnTo>
                <a:cubicBezTo>
                  <a:pt x="10642" y="17124"/>
                  <a:pt x="10611" y="17168"/>
                  <a:pt x="10566" y="17244"/>
                </a:cubicBezTo>
                <a:lnTo>
                  <a:pt x="10566" y="17244"/>
                </a:lnTo>
                <a:cubicBezTo>
                  <a:pt x="10554" y="17175"/>
                  <a:pt x="10541" y="17143"/>
                  <a:pt x="10548" y="17105"/>
                </a:cubicBezTo>
                <a:moveTo>
                  <a:pt x="12904" y="16891"/>
                </a:moveTo>
                <a:cubicBezTo>
                  <a:pt x="12948" y="16696"/>
                  <a:pt x="13030" y="16507"/>
                  <a:pt x="13124" y="16324"/>
                </a:cubicBezTo>
                <a:lnTo>
                  <a:pt x="13124" y="16324"/>
                </a:lnTo>
                <a:cubicBezTo>
                  <a:pt x="13276" y="16003"/>
                  <a:pt x="13414" y="15675"/>
                  <a:pt x="13496" y="15329"/>
                </a:cubicBezTo>
                <a:lnTo>
                  <a:pt x="13496" y="15329"/>
                </a:lnTo>
                <a:cubicBezTo>
                  <a:pt x="13547" y="15114"/>
                  <a:pt x="13679" y="14944"/>
                  <a:pt x="13843" y="14806"/>
                </a:cubicBezTo>
                <a:lnTo>
                  <a:pt x="13843" y="14806"/>
                </a:lnTo>
                <a:cubicBezTo>
                  <a:pt x="13956" y="14718"/>
                  <a:pt x="14082" y="14642"/>
                  <a:pt x="14202" y="14566"/>
                </a:cubicBezTo>
                <a:lnTo>
                  <a:pt x="14202" y="14566"/>
                </a:lnTo>
                <a:cubicBezTo>
                  <a:pt x="14429" y="14428"/>
                  <a:pt x="14655" y="14295"/>
                  <a:pt x="14882" y="14157"/>
                </a:cubicBezTo>
                <a:lnTo>
                  <a:pt x="14882" y="14157"/>
                </a:lnTo>
                <a:cubicBezTo>
                  <a:pt x="14901" y="14144"/>
                  <a:pt x="14926" y="14144"/>
                  <a:pt x="14958" y="14138"/>
                </a:cubicBezTo>
                <a:lnTo>
                  <a:pt x="14958" y="14138"/>
                </a:lnTo>
                <a:cubicBezTo>
                  <a:pt x="14907" y="14365"/>
                  <a:pt x="14857" y="14585"/>
                  <a:pt x="14813" y="14799"/>
                </a:cubicBezTo>
                <a:lnTo>
                  <a:pt x="14813" y="14799"/>
                </a:lnTo>
                <a:cubicBezTo>
                  <a:pt x="14769" y="15026"/>
                  <a:pt x="14756" y="15253"/>
                  <a:pt x="14775" y="15480"/>
                </a:cubicBezTo>
                <a:lnTo>
                  <a:pt x="14775" y="15480"/>
                </a:lnTo>
                <a:cubicBezTo>
                  <a:pt x="14788" y="15707"/>
                  <a:pt x="14819" y="15933"/>
                  <a:pt x="14838" y="16160"/>
                </a:cubicBezTo>
                <a:lnTo>
                  <a:pt x="14838" y="16160"/>
                </a:lnTo>
                <a:cubicBezTo>
                  <a:pt x="14756" y="16267"/>
                  <a:pt x="14636" y="16318"/>
                  <a:pt x="14510" y="16349"/>
                </a:cubicBezTo>
                <a:lnTo>
                  <a:pt x="14510" y="16349"/>
                </a:lnTo>
                <a:cubicBezTo>
                  <a:pt x="14372" y="16387"/>
                  <a:pt x="14233" y="16412"/>
                  <a:pt x="14088" y="16444"/>
                </a:cubicBezTo>
                <a:lnTo>
                  <a:pt x="14088" y="16444"/>
                </a:lnTo>
                <a:cubicBezTo>
                  <a:pt x="13956" y="16469"/>
                  <a:pt x="13824" y="16488"/>
                  <a:pt x="13691" y="16519"/>
                </a:cubicBezTo>
                <a:lnTo>
                  <a:pt x="13691" y="16519"/>
                </a:lnTo>
                <a:cubicBezTo>
                  <a:pt x="13414" y="16576"/>
                  <a:pt x="13181" y="16708"/>
                  <a:pt x="12992" y="16923"/>
                </a:cubicBezTo>
                <a:lnTo>
                  <a:pt x="12992" y="16923"/>
                </a:lnTo>
                <a:cubicBezTo>
                  <a:pt x="12986" y="16935"/>
                  <a:pt x="12973" y="16948"/>
                  <a:pt x="12967" y="16954"/>
                </a:cubicBezTo>
                <a:lnTo>
                  <a:pt x="12967" y="16954"/>
                </a:lnTo>
                <a:cubicBezTo>
                  <a:pt x="12954" y="16967"/>
                  <a:pt x="12942" y="16973"/>
                  <a:pt x="12916" y="16998"/>
                </a:cubicBezTo>
                <a:lnTo>
                  <a:pt x="12916" y="16998"/>
                </a:lnTo>
                <a:cubicBezTo>
                  <a:pt x="12910" y="16954"/>
                  <a:pt x="12898" y="16923"/>
                  <a:pt x="12904" y="16891"/>
                </a:cubicBezTo>
                <a:moveTo>
                  <a:pt x="4619" y="15663"/>
                </a:moveTo>
                <a:cubicBezTo>
                  <a:pt x="4411" y="15593"/>
                  <a:pt x="4197" y="15543"/>
                  <a:pt x="3989" y="15423"/>
                </a:cubicBezTo>
                <a:lnTo>
                  <a:pt x="3989" y="15423"/>
                </a:lnTo>
                <a:cubicBezTo>
                  <a:pt x="4033" y="15392"/>
                  <a:pt x="4058" y="15360"/>
                  <a:pt x="4090" y="15348"/>
                </a:cubicBezTo>
                <a:lnTo>
                  <a:pt x="4090" y="15348"/>
                </a:lnTo>
                <a:cubicBezTo>
                  <a:pt x="4197" y="15316"/>
                  <a:pt x="4304" y="15278"/>
                  <a:pt x="4417" y="15253"/>
                </a:cubicBezTo>
                <a:lnTo>
                  <a:pt x="4417" y="15253"/>
                </a:lnTo>
                <a:cubicBezTo>
                  <a:pt x="4524" y="15222"/>
                  <a:pt x="4638" y="15209"/>
                  <a:pt x="4745" y="15177"/>
                </a:cubicBezTo>
                <a:lnTo>
                  <a:pt x="4745" y="15177"/>
                </a:lnTo>
                <a:cubicBezTo>
                  <a:pt x="5117" y="15083"/>
                  <a:pt x="5432" y="14894"/>
                  <a:pt x="5652" y="14573"/>
                </a:cubicBezTo>
                <a:lnTo>
                  <a:pt x="5652" y="14573"/>
                </a:lnTo>
                <a:cubicBezTo>
                  <a:pt x="5709" y="14491"/>
                  <a:pt x="5778" y="14453"/>
                  <a:pt x="5873" y="14434"/>
                </a:cubicBezTo>
                <a:lnTo>
                  <a:pt x="5873" y="14434"/>
                </a:lnTo>
                <a:cubicBezTo>
                  <a:pt x="5980" y="14415"/>
                  <a:pt x="6081" y="14390"/>
                  <a:pt x="6181" y="14371"/>
                </a:cubicBezTo>
                <a:lnTo>
                  <a:pt x="6181" y="14371"/>
                </a:lnTo>
                <a:cubicBezTo>
                  <a:pt x="6213" y="14365"/>
                  <a:pt x="6238" y="14371"/>
                  <a:pt x="6276" y="14371"/>
                </a:cubicBezTo>
                <a:lnTo>
                  <a:pt x="6276" y="14371"/>
                </a:lnTo>
                <a:cubicBezTo>
                  <a:pt x="6232" y="14535"/>
                  <a:pt x="6156" y="14661"/>
                  <a:pt x="6055" y="14774"/>
                </a:cubicBezTo>
                <a:lnTo>
                  <a:pt x="6055" y="14774"/>
                </a:lnTo>
                <a:cubicBezTo>
                  <a:pt x="5929" y="14907"/>
                  <a:pt x="5816" y="15045"/>
                  <a:pt x="5684" y="15171"/>
                </a:cubicBezTo>
                <a:lnTo>
                  <a:pt x="5684" y="15171"/>
                </a:lnTo>
                <a:cubicBezTo>
                  <a:pt x="5526" y="15335"/>
                  <a:pt x="5394" y="15524"/>
                  <a:pt x="5306" y="15732"/>
                </a:cubicBezTo>
                <a:lnTo>
                  <a:pt x="5306" y="15732"/>
                </a:lnTo>
                <a:cubicBezTo>
                  <a:pt x="5293" y="15770"/>
                  <a:pt x="5268" y="15801"/>
                  <a:pt x="5243" y="15839"/>
                </a:cubicBezTo>
                <a:lnTo>
                  <a:pt x="5243" y="15839"/>
                </a:lnTo>
                <a:cubicBezTo>
                  <a:pt x="5022" y="15820"/>
                  <a:pt x="4821" y="15732"/>
                  <a:pt x="4619" y="15663"/>
                </a:cubicBezTo>
                <a:moveTo>
                  <a:pt x="3724" y="15354"/>
                </a:moveTo>
                <a:cubicBezTo>
                  <a:pt x="3390" y="15247"/>
                  <a:pt x="3057" y="15140"/>
                  <a:pt x="2723" y="15045"/>
                </a:cubicBezTo>
                <a:lnTo>
                  <a:pt x="2723" y="15045"/>
                </a:lnTo>
                <a:cubicBezTo>
                  <a:pt x="2200" y="14894"/>
                  <a:pt x="1664" y="14812"/>
                  <a:pt x="1116" y="14768"/>
                </a:cubicBezTo>
                <a:lnTo>
                  <a:pt x="1116" y="14768"/>
                </a:lnTo>
                <a:cubicBezTo>
                  <a:pt x="1040" y="14762"/>
                  <a:pt x="971" y="14749"/>
                  <a:pt x="896" y="14743"/>
                </a:cubicBezTo>
                <a:lnTo>
                  <a:pt x="896" y="14743"/>
                </a:lnTo>
                <a:cubicBezTo>
                  <a:pt x="896" y="14730"/>
                  <a:pt x="889" y="14711"/>
                  <a:pt x="889" y="14699"/>
                </a:cubicBezTo>
                <a:lnTo>
                  <a:pt x="889" y="14699"/>
                </a:lnTo>
                <a:cubicBezTo>
                  <a:pt x="952" y="14680"/>
                  <a:pt x="1015" y="14655"/>
                  <a:pt x="1078" y="14636"/>
                </a:cubicBezTo>
                <a:lnTo>
                  <a:pt x="1078" y="14636"/>
                </a:lnTo>
                <a:cubicBezTo>
                  <a:pt x="1721" y="14472"/>
                  <a:pt x="2370" y="14396"/>
                  <a:pt x="3038" y="14472"/>
                </a:cubicBezTo>
                <a:lnTo>
                  <a:pt x="3038" y="14472"/>
                </a:lnTo>
                <a:cubicBezTo>
                  <a:pt x="3460" y="14522"/>
                  <a:pt x="3882" y="14541"/>
                  <a:pt x="4304" y="14560"/>
                </a:cubicBezTo>
                <a:lnTo>
                  <a:pt x="4304" y="14560"/>
                </a:lnTo>
                <a:cubicBezTo>
                  <a:pt x="4669" y="14579"/>
                  <a:pt x="5029" y="14560"/>
                  <a:pt x="5394" y="14516"/>
                </a:cubicBezTo>
                <a:lnTo>
                  <a:pt x="5394" y="14516"/>
                </a:lnTo>
                <a:cubicBezTo>
                  <a:pt x="5444" y="14510"/>
                  <a:pt x="5495" y="14510"/>
                  <a:pt x="5539" y="14503"/>
                </a:cubicBezTo>
                <a:lnTo>
                  <a:pt x="5539" y="14503"/>
                </a:lnTo>
                <a:cubicBezTo>
                  <a:pt x="5570" y="14560"/>
                  <a:pt x="5533" y="14585"/>
                  <a:pt x="5514" y="14610"/>
                </a:cubicBezTo>
                <a:lnTo>
                  <a:pt x="5514" y="14610"/>
                </a:lnTo>
                <a:cubicBezTo>
                  <a:pt x="5312" y="14856"/>
                  <a:pt x="5054" y="15001"/>
                  <a:pt x="4751" y="15083"/>
                </a:cubicBezTo>
                <a:lnTo>
                  <a:pt x="4751" y="15083"/>
                </a:lnTo>
                <a:cubicBezTo>
                  <a:pt x="4638" y="15114"/>
                  <a:pt x="4518" y="15140"/>
                  <a:pt x="4398" y="15165"/>
                </a:cubicBezTo>
                <a:lnTo>
                  <a:pt x="4398" y="15165"/>
                </a:lnTo>
                <a:cubicBezTo>
                  <a:pt x="4241" y="15196"/>
                  <a:pt x="4090" y="15240"/>
                  <a:pt x="3957" y="15329"/>
                </a:cubicBezTo>
                <a:lnTo>
                  <a:pt x="3957" y="15329"/>
                </a:lnTo>
                <a:cubicBezTo>
                  <a:pt x="3907" y="15360"/>
                  <a:pt x="3869" y="15373"/>
                  <a:pt x="3825" y="15373"/>
                </a:cubicBezTo>
                <a:lnTo>
                  <a:pt x="3825" y="15373"/>
                </a:lnTo>
                <a:cubicBezTo>
                  <a:pt x="3794" y="15373"/>
                  <a:pt x="3756" y="15366"/>
                  <a:pt x="3724" y="15354"/>
                </a:cubicBezTo>
                <a:moveTo>
                  <a:pt x="16199" y="18328"/>
                </a:moveTo>
                <a:cubicBezTo>
                  <a:pt x="16186" y="18208"/>
                  <a:pt x="16174" y="18082"/>
                  <a:pt x="16155" y="17962"/>
                </a:cubicBezTo>
                <a:lnTo>
                  <a:pt x="16155" y="17962"/>
                </a:lnTo>
                <a:cubicBezTo>
                  <a:pt x="16098" y="17590"/>
                  <a:pt x="15953" y="17250"/>
                  <a:pt x="15720" y="16954"/>
                </a:cubicBezTo>
                <a:lnTo>
                  <a:pt x="15720" y="16954"/>
                </a:lnTo>
                <a:cubicBezTo>
                  <a:pt x="15607" y="16803"/>
                  <a:pt x="15481" y="16658"/>
                  <a:pt x="15367" y="16507"/>
                </a:cubicBezTo>
                <a:lnTo>
                  <a:pt x="15367" y="16507"/>
                </a:lnTo>
                <a:cubicBezTo>
                  <a:pt x="15260" y="16356"/>
                  <a:pt x="15153" y="16211"/>
                  <a:pt x="15065" y="16053"/>
                </a:cubicBezTo>
                <a:lnTo>
                  <a:pt x="15065" y="16053"/>
                </a:lnTo>
                <a:cubicBezTo>
                  <a:pt x="14951" y="15877"/>
                  <a:pt x="14901" y="15675"/>
                  <a:pt x="14888" y="15474"/>
                </a:cubicBezTo>
                <a:lnTo>
                  <a:pt x="14888" y="15474"/>
                </a:lnTo>
                <a:cubicBezTo>
                  <a:pt x="14870" y="15133"/>
                  <a:pt x="14907" y="14806"/>
                  <a:pt x="14996" y="14478"/>
                </a:cubicBezTo>
                <a:lnTo>
                  <a:pt x="14996" y="14478"/>
                </a:lnTo>
                <a:cubicBezTo>
                  <a:pt x="15002" y="14472"/>
                  <a:pt x="15014" y="14459"/>
                  <a:pt x="15027" y="14447"/>
                </a:cubicBezTo>
                <a:lnTo>
                  <a:pt x="15027" y="14447"/>
                </a:lnTo>
                <a:cubicBezTo>
                  <a:pt x="15046" y="14459"/>
                  <a:pt x="15065" y="14478"/>
                  <a:pt x="15071" y="14491"/>
                </a:cubicBezTo>
                <a:lnTo>
                  <a:pt x="15071" y="14491"/>
                </a:lnTo>
                <a:cubicBezTo>
                  <a:pt x="15229" y="14925"/>
                  <a:pt x="15481" y="15303"/>
                  <a:pt x="15764" y="15663"/>
                </a:cubicBezTo>
                <a:lnTo>
                  <a:pt x="15764" y="15663"/>
                </a:lnTo>
                <a:cubicBezTo>
                  <a:pt x="15884" y="15820"/>
                  <a:pt x="16004" y="15971"/>
                  <a:pt x="16117" y="16135"/>
                </a:cubicBezTo>
                <a:lnTo>
                  <a:pt x="16117" y="16135"/>
                </a:lnTo>
                <a:cubicBezTo>
                  <a:pt x="16262" y="16337"/>
                  <a:pt x="16369" y="16563"/>
                  <a:pt x="16432" y="16809"/>
                </a:cubicBezTo>
                <a:lnTo>
                  <a:pt x="16432" y="16809"/>
                </a:lnTo>
                <a:cubicBezTo>
                  <a:pt x="16464" y="16910"/>
                  <a:pt x="16470" y="17017"/>
                  <a:pt x="16457" y="17124"/>
                </a:cubicBezTo>
                <a:lnTo>
                  <a:pt x="16457" y="17124"/>
                </a:lnTo>
                <a:cubicBezTo>
                  <a:pt x="16432" y="17345"/>
                  <a:pt x="16419" y="17559"/>
                  <a:pt x="16394" y="17779"/>
                </a:cubicBezTo>
                <a:lnTo>
                  <a:pt x="16394" y="17779"/>
                </a:lnTo>
                <a:cubicBezTo>
                  <a:pt x="16369" y="18000"/>
                  <a:pt x="16331" y="18214"/>
                  <a:pt x="16230" y="18454"/>
                </a:cubicBezTo>
                <a:lnTo>
                  <a:pt x="16230" y="18454"/>
                </a:lnTo>
                <a:cubicBezTo>
                  <a:pt x="16218" y="18384"/>
                  <a:pt x="16205" y="18359"/>
                  <a:pt x="16199" y="18328"/>
                </a:cubicBezTo>
                <a:close/>
                <a:moveTo>
                  <a:pt x="15846" y="18951"/>
                </a:moveTo>
                <a:cubicBezTo>
                  <a:pt x="15865" y="18472"/>
                  <a:pt x="15789" y="18000"/>
                  <a:pt x="15638" y="17546"/>
                </a:cubicBezTo>
                <a:lnTo>
                  <a:pt x="15638" y="17546"/>
                </a:lnTo>
                <a:cubicBezTo>
                  <a:pt x="15531" y="17219"/>
                  <a:pt x="15367" y="16923"/>
                  <a:pt x="15153" y="16658"/>
                </a:cubicBezTo>
                <a:lnTo>
                  <a:pt x="15153" y="16658"/>
                </a:lnTo>
                <a:cubicBezTo>
                  <a:pt x="15027" y="16513"/>
                  <a:pt x="15008" y="16349"/>
                  <a:pt x="14983" y="16179"/>
                </a:cubicBezTo>
                <a:lnTo>
                  <a:pt x="14983" y="16179"/>
                </a:lnTo>
                <a:cubicBezTo>
                  <a:pt x="15008" y="16179"/>
                  <a:pt x="15014" y="16179"/>
                  <a:pt x="15021" y="16179"/>
                </a:cubicBezTo>
                <a:lnTo>
                  <a:pt x="15021" y="16179"/>
                </a:lnTo>
                <a:cubicBezTo>
                  <a:pt x="15216" y="16437"/>
                  <a:pt x="15411" y="16696"/>
                  <a:pt x="15613" y="16954"/>
                </a:cubicBezTo>
                <a:lnTo>
                  <a:pt x="15613" y="16954"/>
                </a:lnTo>
                <a:cubicBezTo>
                  <a:pt x="15978" y="17420"/>
                  <a:pt x="16117" y="17956"/>
                  <a:pt x="16117" y="18542"/>
                </a:cubicBezTo>
                <a:lnTo>
                  <a:pt x="16117" y="18542"/>
                </a:lnTo>
                <a:cubicBezTo>
                  <a:pt x="16117" y="18743"/>
                  <a:pt x="16048" y="18907"/>
                  <a:pt x="15915" y="19058"/>
                </a:cubicBezTo>
                <a:lnTo>
                  <a:pt x="15915" y="19058"/>
                </a:lnTo>
                <a:cubicBezTo>
                  <a:pt x="15909" y="19065"/>
                  <a:pt x="15890" y="19065"/>
                  <a:pt x="15846" y="19084"/>
                </a:cubicBezTo>
                <a:lnTo>
                  <a:pt x="15846" y="19084"/>
                </a:lnTo>
                <a:cubicBezTo>
                  <a:pt x="15846" y="19027"/>
                  <a:pt x="15846" y="18989"/>
                  <a:pt x="15846" y="18951"/>
                </a:cubicBezTo>
                <a:close/>
                <a:moveTo>
                  <a:pt x="13030" y="18913"/>
                </a:moveTo>
                <a:cubicBezTo>
                  <a:pt x="12860" y="18447"/>
                  <a:pt x="12809" y="17968"/>
                  <a:pt x="12828" y="17483"/>
                </a:cubicBezTo>
                <a:lnTo>
                  <a:pt x="12828" y="17483"/>
                </a:lnTo>
                <a:cubicBezTo>
                  <a:pt x="12835" y="17269"/>
                  <a:pt x="12948" y="17093"/>
                  <a:pt x="13093" y="16942"/>
                </a:cubicBezTo>
                <a:lnTo>
                  <a:pt x="13093" y="16942"/>
                </a:lnTo>
                <a:cubicBezTo>
                  <a:pt x="13238" y="16797"/>
                  <a:pt x="13414" y="16683"/>
                  <a:pt x="13616" y="16633"/>
                </a:cubicBezTo>
                <a:lnTo>
                  <a:pt x="13616" y="16633"/>
                </a:lnTo>
                <a:cubicBezTo>
                  <a:pt x="13736" y="16601"/>
                  <a:pt x="13862" y="16570"/>
                  <a:pt x="13994" y="16551"/>
                </a:cubicBezTo>
                <a:lnTo>
                  <a:pt x="13994" y="16551"/>
                </a:lnTo>
                <a:cubicBezTo>
                  <a:pt x="14473" y="16469"/>
                  <a:pt x="14473" y="16469"/>
                  <a:pt x="14863" y="16299"/>
                </a:cubicBezTo>
                <a:lnTo>
                  <a:pt x="14863" y="16299"/>
                </a:lnTo>
                <a:cubicBezTo>
                  <a:pt x="14907" y="16374"/>
                  <a:pt x="14926" y="16456"/>
                  <a:pt x="14914" y="16545"/>
                </a:cubicBezTo>
                <a:lnTo>
                  <a:pt x="14914" y="16545"/>
                </a:lnTo>
                <a:cubicBezTo>
                  <a:pt x="14870" y="16570"/>
                  <a:pt x="14819" y="16589"/>
                  <a:pt x="14775" y="16608"/>
                </a:cubicBezTo>
                <a:lnTo>
                  <a:pt x="14775" y="16608"/>
                </a:lnTo>
                <a:cubicBezTo>
                  <a:pt x="14340" y="16771"/>
                  <a:pt x="14057" y="17080"/>
                  <a:pt x="13893" y="17502"/>
                </a:cubicBezTo>
                <a:lnTo>
                  <a:pt x="13893" y="17502"/>
                </a:lnTo>
                <a:cubicBezTo>
                  <a:pt x="13799" y="17729"/>
                  <a:pt x="13736" y="17962"/>
                  <a:pt x="13660" y="18195"/>
                </a:cubicBezTo>
                <a:lnTo>
                  <a:pt x="13660" y="18195"/>
                </a:lnTo>
                <a:cubicBezTo>
                  <a:pt x="13591" y="18435"/>
                  <a:pt x="13496" y="18661"/>
                  <a:pt x="13326" y="18857"/>
                </a:cubicBezTo>
                <a:lnTo>
                  <a:pt x="13326" y="18857"/>
                </a:lnTo>
                <a:cubicBezTo>
                  <a:pt x="13263" y="18920"/>
                  <a:pt x="13200" y="18983"/>
                  <a:pt x="13112" y="19065"/>
                </a:cubicBezTo>
                <a:lnTo>
                  <a:pt x="13112" y="19065"/>
                </a:lnTo>
                <a:cubicBezTo>
                  <a:pt x="13074" y="18989"/>
                  <a:pt x="13049" y="18951"/>
                  <a:pt x="13030" y="18913"/>
                </a:cubicBezTo>
                <a:close/>
                <a:moveTo>
                  <a:pt x="13150" y="19147"/>
                </a:moveTo>
                <a:cubicBezTo>
                  <a:pt x="13219" y="19077"/>
                  <a:pt x="13301" y="19008"/>
                  <a:pt x="13370" y="18932"/>
                </a:cubicBezTo>
                <a:lnTo>
                  <a:pt x="13370" y="18932"/>
                </a:lnTo>
                <a:cubicBezTo>
                  <a:pt x="13540" y="18743"/>
                  <a:pt x="13654" y="18529"/>
                  <a:pt x="13729" y="18283"/>
                </a:cubicBezTo>
                <a:lnTo>
                  <a:pt x="13729" y="18283"/>
                </a:lnTo>
                <a:cubicBezTo>
                  <a:pt x="13805" y="18031"/>
                  <a:pt x="13880" y="17779"/>
                  <a:pt x="13975" y="17527"/>
                </a:cubicBezTo>
                <a:lnTo>
                  <a:pt x="13975" y="17527"/>
                </a:lnTo>
                <a:cubicBezTo>
                  <a:pt x="14069" y="17275"/>
                  <a:pt x="14221" y="17061"/>
                  <a:pt x="14441" y="16897"/>
                </a:cubicBezTo>
                <a:lnTo>
                  <a:pt x="14441" y="16897"/>
                </a:lnTo>
                <a:cubicBezTo>
                  <a:pt x="14586" y="16784"/>
                  <a:pt x="14744" y="16708"/>
                  <a:pt x="14933" y="16652"/>
                </a:cubicBezTo>
                <a:lnTo>
                  <a:pt x="14933" y="16652"/>
                </a:lnTo>
                <a:cubicBezTo>
                  <a:pt x="14977" y="16721"/>
                  <a:pt x="14983" y="16771"/>
                  <a:pt x="14926" y="16809"/>
                </a:cubicBezTo>
                <a:lnTo>
                  <a:pt x="14926" y="16809"/>
                </a:lnTo>
                <a:cubicBezTo>
                  <a:pt x="14914" y="16815"/>
                  <a:pt x="14901" y="16822"/>
                  <a:pt x="14888" y="16828"/>
                </a:cubicBezTo>
                <a:lnTo>
                  <a:pt x="14888" y="16828"/>
                </a:lnTo>
                <a:cubicBezTo>
                  <a:pt x="14454" y="17042"/>
                  <a:pt x="14195" y="17401"/>
                  <a:pt x="14051" y="17849"/>
                </a:cubicBezTo>
                <a:lnTo>
                  <a:pt x="14051" y="17849"/>
                </a:lnTo>
                <a:cubicBezTo>
                  <a:pt x="13981" y="18057"/>
                  <a:pt x="13950" y="18265"/>
                  <a:pt x="13931" y="18472"/>
                </a:cubicBezTo>
                <a:lnTo>
                  <a:pt x="13931" y="18472"/>
                </a:lnTo>
                <a:cubicBezTo>
                  <a:pt x="13912" y="18706"/>
                  <a:pt x="13893" y="18939"/>
                  <a:pt x="13862" y="19172"/>
                </a:cubicBezTo>
                <a:lnTo>
                  <a:pt x="13862" y="19172"/>
                </a:lnTo>
                <a:cubicBezTo>
                  <a:pt x="13836" y="19386"/>
                  <a:pt x="13773" y="19588"/>
                  <a:pt x="13660" y="19770"/>
                </a:cubicBezTo>
                <a:lnTo>
                  <a:pt x="13660" y="19770"/>
                </a:lnTo>
                <a:cubicBezTo>
                  <a:pt x="13622" y="19827"/>
                  <a:pt x="13591" y="19890"/>
                  <a:pt x="13528" y="19915"/>
                </a:cubicBezTo>
                <a:lnTo>
                  <a:pt x="13528" y="19915"/>
                </a:lnTo>
                <a:cubicBezTo>
                  <a:pt x="13408" y="19777"/>
                  <a:pt x="13219" y="19392"/>
                  <a:pt x="13150" y="19147"/>
                </a:cubicBezTo>
                <a:close/>
                <a:moveTo>
                  <a:pt x="14977" y="19808"/>
                </a:moveTo>
                <a:cubicBezTo>
                  <a:pt x="14964" y="19726"/>
                  <a:pt x="14958" y="19644"/>
                  <a:pt x="14939" y="19562"/>
                </a:cubicBezTo>
                <a:lnTo>
                  <a:pt x="14939" y="19562"/>
                </a:lnTo>
                <a:cubicBezTo>
                  <a:pt x="14920" y="19481"/>
                  <a:pt x="14888" y="19405"/>
                  <a:pt x="14857" y="19304"/>
                </a:cubicBezTo>
                <a:lnTo>
                  <a:pt x="14857" y="19304"/>
                </a:lnTo>
                <a:cubicBezTo>
                  <a:pt x="15014" y="18932"/>
                  <a:pt x="15166" y="18535"/>
                  <a:pt x="15203" y="18107"/>
                </a:cubicBezTo>
                <a:lnTo>
                  <a:pt x="15203" y="18107"/>
                </a:lnTo>
                <a:cubicBezTo>
                  <a:pt x="15241" y="17691"/>
                  <a:pt x="15191" y="17275"/>
                  <a:pt x="15159" y="16841"/>
                </a:cubicBezTo>
                <a:lnTo>
                  <a:pt x="15159" y="16841"/>
                </a:lnTo>
                <a:cubicBezTo>
                  <a:pt x="15185" y="16866"/>
                  <a:pt x="15210" y="16891"/>
                  <a:pt x="15229" y="16923"/>
                </a:cubicBezTo>
                <a:lnTo>
                  <a:pt x="15229" y="16923"/>
                </a:lnTo>
                <a:cubicBezTo>
                  <a:pt x="15380" y="17137"/>
                  <a:pt x="15487" y="17370"/>
                  <a:pt x="15569" y="17616"/>
                </a:cubicBezTo>
                <a:lnTo>
                  <a:pt x="15569" y="17616"/>
                </a:lnTo>
                <a:cubicBezTo>
                  <a:pt x="15682" y="17975"/>
                  <a:pt x="15745" y="18353"/>
                  <a:pt x="15764" y="18731"/>
                </a:cubicBezTo>
                <a:lnTo>
                  <a:pt x="15764" y="18731"/>
                </a:lnTo>
                <a:cubicBezTo>
                  <a:pt x="15764" y="18850"/>
                  <a:pt x="15758" y="18970"/>
                  <a:pt x="15752" y="19096"/>
                </a:cubicBezTo>
                <a:lnTo>
                  <a:pt x="15752" y="19096"/>
                </a:lnTo>
                <a:cubicBezTo>
                  <a:pt x="15739" y="19235"/>
                  <a:pt x="15689" y="19348"/>
                  <a:pt x="15582" y="19455"/>
                </a:cubicBezTo>
                <a:lnTo>
                  <a:pt x="15582" y="19455"/>
                </a:lnTo>
                <a:cubicBezTo>
                  <a:pt x="15393" y="19644"/>
                  <a:pt x="15216" y="19852"/>
                  <a:pt x="15021" y="20066"/>
                </a:cubicBezTo>
                <a:lnTo>
                  <a:pt x="15021" y="20066"/>
                </a:lnTo>
                <a:cubicBezTo>
                  <a:pt x="14970" y="19972"/>
                  <a:pt x="14989" y="19890"/>
                  <a:pt x="14977" y="19808"/>
                </a:cubicBezTo>
                <a:moveTo>
                  <a:pt x="13811" y="20816"/>
                </a:moveTo>
                <a:cubicBezTo>
                  <a:pt x="13754" y="20558"/>
                  <a:pt x="13666" y="20312"/>
                  <a:pt x="13578" y="20029"/>
                </a:cubicBezTo>
                <a:lnTo>
                  <a:pt x="13578" y="20029"/>
                </a:lnTo>
                <a:cubicBezTo>
                  <a:pt x="13603" y="19997"/>
                  <a:pt x="13641" y="19940"/>
                  <a:pt x="13679" y="19884"/>
                </a:cubicBezTo>
                <a:lnTo>
                  <a:pt x="13679" y="19884"/>
                </a:lnTo>
                <a:cubicBezTo>
                  <a:pt x="13811" y="19707"/>
                  <a:pt x="13899" y="19506"/>
                  <a:pt x="13931" y="19285"/>
                </a:cubicBezTo>
                <a:lnTo>
                  <a:pt x="13931" y="19285"/>
                </a:lnTo>
                <a:cubicBezTo>
                  <a:pt x="13969" y="19046"/>
                  <a:pt x="13988" y="18800"/>
                  <a:pt x="14019" y="18561"/>
                </a:cubicBezTo>
                <a:lnTo>
                  <a:pt x="14019" y="18561"/>
                </a:lnTo>
                <a:cubicBezTo>
                  <a:pt x="14044" y="18365"/>
                  <a:pt x="14057" y="18170"/>
                  <a:pt x="14107" y="17981"/>
                </a:cubicBezTo>
                <a:lnTo>
                  <a:pt x="14107" y="17981"/>
                </a:lnTo>
                <a:cubicBezTo>
                  <a:pt x="14208" y="17578"/>
                  <a:pt x="14410" y="17238"/>
                  <a:pt x="14762" y="17005"/>
                </a:cubicBezTo>
                <a:lnTo>
                  <a:pt x="14762" y="17005"/>
                </a:lnTo>
                <a:cubicBezTo>
                  <a:pt x="14832" y="16960"/>
                  <a:pt x="14901" y="16904"/>
                  <a:pt x="14989" y="16910"/>
                </a:cubicBezTo>
                <a:lnTo>
                  <a:pt x="14989" y="16910"/>
                </a:lnTo>
                <a:cubicBezTo>
                  <a:pt x="15002" y="16929"/>
                  <a:pt x="15014" y="16948"/>
                  <a:pt x="15021" y="16973"/>
                </a:cubicBezTo>
                <a:lnTo>
                  <a:pt x="15021" y="16973"/>
                </a:lnTo>
                <a:cubicBezTo>
                  <a:pt x="15159" y="17698"/>
                  <a:pt x="15134" y="18403"/>
                  <a:pt x="14819" y="19084"/>
                </a:cubicBezTo>
                <a:lnTo>
                  <a:pt x="14819" y="19084"/>
                </a:lnTo>
                <a:cubicBezTo>
                  <a:pt x="14693" y="19367"/>
                  <a:pt x="14555" y="19644"/>
                  <a:pt x="14429" y="19934"/>
                </a:cubicBezTo>
                <a:lnTo>
                  <a:pt x="14429" y="19934"/>
                </a:lnTo>
                <a:cubicBezTo>
                  <a:pt x="14221" y="20400"/>
                  <a:pt x="14088" y="20885"/>
                  <a:pt x="13994" y="21389"/>
                </a:cubicBezTo>
                <a:lnTo>
                  <a:pt x="13994" y="21389"/>
                </a:lnTo>
                <a:cubicBezTo>
                  <a:pt x="13981" y="21465"/>
                  <a:pt x="13975" y="21547"/>
                  <a:pt x="13931" y="21635"/>
                </a:cubicBezTo>
                <a:lnTo>
                  <a:pt x="13931" y="21635"/>
                </a:lnTo>
                <a:cubicBezTo>
                  <a:pt x="13887" y="21352"/>
                  <a:pt x="13868" y="21081"/>
                  <a:pt x="13811" y="20816"/>
                </a:cubicBezTo>
                <a:moveTo>
                  <a:pt x="14788" y="19474"/>
                </a:moveTo>
                <a:cubicBezTo>
                  <a:pt x="14807" y="19506"/>
                  <a:pt x="14838" y="19531"/>
                  <a:pt x="14844" y="19556"/>
                </a:cubicBezTo>
                <a:lnTo>
                  <a:pt x="14844" y="19556"/>
                </a:lnTo>
                <a:cubicBezTo>
                  <a:pt x="14895" y="19745"/>
                  <a:pt x="14901" y="19928"/>
                  <a:pt x="14895" y="20123"/>
                </a:cubicBezTo>
                <a:lnTo>
                  <a:pt x="14895" y="20123"/>
                </a:lnTo>
                <a:cubicBezTo>
                  <a:pt x="14895" y="20211"/>
                  <a:pt x="14844" y="20274"/>
                  <a:pt x="14794" y="20344"/>
                </a:cubicBezTo>
                <a:lnTo>
                  <a:pt x="14794" y="20344"/>
                </a:lnTo>
                <a:cubicBezTo>
                  <a:pt x="14605" y="20608"/>
                  <a:pt x="14422" y="20879"/>
                  <a:pt x="14284" y="21175"/>
                </a:cubicBezTo>
                <a:lnTo>
                  <a:pt x="14284" y="21175"/>
                </a:lnTo>
                <a:cubicBezTo>
                  <a:pt x="14240" y="21263"/>
                  <a:pt x="14195" y="21352"/>
                  <a:pt x="14158" y="21440"/>
                </a:cubicBezTo>
                <a:lnTo>
                  <a:pt x="14158" y="21440"/>
                </a:lnTo>
                <a:cubicBezTo>
                  <a:pt x="14132" y="20993"/>
                  <a:pt x="14479" y="19985"/>
                  <a:pt x="14788" y="19474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56"/>
          <p:cNvSpPr/>
          <p:nvPr/>
        </p:nvSpPr>
        <p:spPr>
          <a:xfrm flipH="1">
            <a:off x="7855571" y="3917638"/>
            <a:ext cx="1288429" cy="1386074"/>
          </a:xfrm>
          <a:custGeom>
            <a:avLst/>
            <a:gdLst/>
            <a:ahLst/>
            <a:cxnLst/>
            <a:rect l="l" t="t" r="r" b="b"/>
            <a:pathLst>
              <a:path w="22524" h="24231" extrusionOk="0">
                <a:moveTo>
                  <a:pt x="95" y="996"/>
                </a:moveTo>
                <a:cubicBezTo>
                  <a:pt x="183" y="1468"/>
                  <a:pt x="334" y="1928"/>
                  <a:pt x="536" y="2363"/>
                </a:cubicBezTo>
                <a:lnTo>
                  <a:pt x="536" y="2363"/>
                </a:lnTo>
                <a:cubicBezTo>
                  <a:pt x="794" y="2942"/>
                  <a:pt x="1191" y="3396"/>
                  <a:pt x="1702" y="3761"/>
                </a:cubicBezTo>
                <a:lnTo>
                  <a:pt x="1702" y="3761"/>
                </a:lnTo>
                <a:cubicBezTo>
                  <a:pt x="1960" y="3944"/>
                  <a:pt x="2212" y="4121"/>
                  <a:pt x="2464" y="4303"/>
                </a:cubicBezTo>
                <a:lnTo>
                  <a:pt x="2464" y="4303"/>
                </a:lnTo>
                <a:cubicBezTo>
                  <a:pt x="2798" y="4555"/>
                  <a:pt x="2993" y="4895"/>
                  <a:pt x="3100" y="5299"/>
                </a:cubicBezTo>
                <a:lnTo>
                  <a:pt x="3100" y="5299"/>
                </a:lnTo>
                <a:cubicBezTo>
                  <a:pt x="3144" y="5469"/>
                  <a:pt x="3182" y="5645"/>
                  <a:pt x="3233" y="5815"/>
                </a:cubicBezTo>
                <a:lnTo>
                  <a:pt x="3233" y="5815"/>
                </a:lnTo>
                <a:cubicBezTo>
                  <a:pt x="3289" y="6042"/>
                  <a:pt x="3384" y="6250"/>
                  <a:pt x="3529" y="6433"/>
                </a:cubicBezTo>
                <a:lnTo>
                  <a:pt x="3529" y="6433"/>
                </a:lnTo>
                <a:cubicBezTo>
                  <a:pt x="3718" y="6672"/>
                  <a:pt x="3957" y="6842"/>
                  <a:pt x="4241" y="6943"/>
                </a:cubicBezTo>
                <a:lnTo>
                  <a:pt x="4241" y="6943"/>
                </a:lnTo>
                <a:cubicBezTo>
                  <a:pt x="4474" y="7025"/>
                  <a:pt x="4713" y="7088"/>
                  <a:pt x="4952" y="7157"/>
                </a:cubicBezTo>
                <a:lnTo>
                  <a:pt x="4952" y="7157"/>
                </a:lnTo>
                <a:cubicBezTo>
                  <a:pt x="5167" y="7220"/>
                  <a:pt x="5387" y="7277"/>
                  <a:pt x="5595" y="7346"/>
                </a:cubicBezTo>
                <a:lnTo>
                  <a:pt x="5595" y="7346"/>
                </a:lnTo>
                <a:cubicBezTo>
                  <a:pt x="5929" y="7453"/>
                  <a:pt x="6231" y="7617"/>
                  <a:pt x="6502" y="7844"/>
                </a:cubicBezTo>
                <a:lnTo>
                  <a:pt x="6502" y="7844"/>
                </a:lnTo>
                <a:cubicBezTo>
                  <a:pt x="7044" y="8298"/>
                  <a:pt x="7284" y="8871"/>
                  <a:pt x="7183" y="9570"/>
                </a:cubicBezTo>
                <a:lnTo>
                  <a:pt x="7183" y="9570"/>
                </a:lnTo>
                <a:cubicBezTo>
                  <a:pt x="7145" y="9860"/>
                  <a:pt x="7069" y="10150"/>
                  <a:pt x="7006" y="10433"/>
                </a:cubicBezTo>
                <a:lnTo>
                  <a:pt x="7006" y="10433"/>
                </a:lnTo>
                <a:cubicBezTo>
                  <a:pt x="6943" y="10723"/>
                  <a:pt x="6868" y="11007"/>
                  <a:pt x="6811" y="11296"/>
                </a:cubicBezTo>
                <a:lnTo>
                  <a:pt x="6811" y="11296"/>
                </a:lnTo>
                <a:cubicBezTo>
                  <a:pt x="6754" y="11574"/>
                  <a:pt x="6729" y="11857"/>
                  <a:pt x="6748" y="12147"/>
                </a:cubicBezTo>
                <a:lnTo>
                  <a:pt x="6748" y="12147"/>
                </a:lnTo>
                <a:cubicBezTo>
                  <a:pt x="6805" y="13004"/>
                  <a:pt x="7176" y="13697"/>
                  <a:pt x="7857" y="14220"/>
                </a:cubicBezTo>
                <a:lnTo>
                  <a:pt x="7857" y="14220"/>
                </a:lnTo>
                <a:cubicBezTo>
                  <a:pt x="8342" y="14592"/>
                  <a:pt x="8890" y="14850"/>
                  <a:pt x="9476" y="15026"/>
                </a:cubicBezTo>
                <a:lnTo>
                  <a:pt x="9476" y="15026"/>
                </a:lnTo>
                <a:cubicBezTo>
                  <a:pt x="11240" y="15562"/>
                  <a:pt x="12985" y="15537"/>
                  <a:pt x="14712" y="14856"/>
                </a:cubicBezTo>
                <a:lnTo>
                  <a:pt x="14712" y="14856"/>
                </a:lnTo>
                <a:cubicBezTo>
                  <a:pt x="15153" y="14686"/>
                  <a:pt x="15587" y="14503"/>
                  <a:pt x="16022" y="14321"/>
                </a:cubicBezTo>
                <a:lnTo>
                  <a:pt x="16022" y="14321"/>
                </a:lnTo>
                <a:cubicBezTo>
                  <a:pt x="16526" y="14113"/>
                  <a:pt x="17049" y="13980"/>
                  <a:pt x="17603" y="13980"/>
                </a:cubicBezTo>
                <a:lnTo>
                  <a:pt x="17603" y="13980"/>
                </a:lnTo>
                <a:cubicBezTo>
                  <a:pt x="18271" y="13974"/>
                  <a:pt x="18857" y="14188"/>
                  <a:pt x="19393" y="14585"/>
                </a:cubicBezTo>
                <a:lnTo>
                  <a:pt x="19393" y="14585"/>
                </a:lnTo>
                <a:cubicBezTo>
                  <a:pt x="19884" y="14957"/>
                  <a:pt x="20250" y="15429"/>
                  <a:pt x="20546" y="15971"/>
                </a:cubicBezTo>
                <a:lnTo>
                  <a:pt x="20546" y="15971"/>
                </a:lnTo>
                <a:cubicBezTo>
                  <a:pt x="21056" y="16897"/>
                  <a:pt x="21384" y="17893"/>
                  <a:pt x="21566" y="18932"/>
                </a:cubicBezTo>
                <a:lnTo>
                  <a:pt x="21566" y="18932"/>
                </a:lnTo>
                <a:cubicBezTo>
                  <a:pt x="21856" y="20545"/>
                  <a:pt x="21907" y="22158"/>
                  <a:pt x="21699" y="23777"/>
                </a:cubicBezTo>
                <a:lnTo>
                  <a:pt x="21699" y="23777"/>
                </a:lnTo>
                <a:cubicBezTo>
                  <a:pt x="21686" y="23872"/>
                  <a:pt x="21667" y="23973"/>
                  <a:pt x="21648" y="24067"/>
                </a:cubicBezTo>
                <a:lnTo>
                  <a:pt x="21648" y="24067"/>
                </a:lnTo>
                <a:cubicBezTo>
                  <a:pt x="21642" y="24143"/>
                  <a:pt x="21673" y="24199"/>
                  <a:pt x="21730" y="24218"/>
                </a:cubicBezTo>
                <a:lnTo>
                  <a:pt x="21730" y="24218"/>
                </a:lnTo>
                <a:cubicBezTo>
                  <a:pt x="21793" y="24231"/>
                  <a:pt x="21850" y="24199"/>
                  <a:pt x="21869" y="24124"/>
                </a:cubicBezTo>
                <a:lnTo>
                  <a:pt x="21869" y="24124"/>
                </a:lnTo>
                <a:cubicBezTo>
                  <a:pt x="21888" y="24048"/>
                  <a:pt x="21907" y="23966"/>
                  <a:pt x="21913" y="23891"/>
                </a:cubicBezTo>
                <a:lnTo>
                  <a:pt x="21913" y="23891"/>
                </a:lnTo>
                <a:cubicBezTo>
                  <a:pt x="22089" y="22599"/>
                  <a:pt x="22096" y="21314"/>
                  <a:pt x="21951" y="20022"/>
                </a:cubicBezTo>
                <a:lnTo>
                  <a:pt x="21951" y="20022"/>
                </a:lnTo>
                <a:cubicBezTo>
                  <a:pt x="21888" y="19405"/>
                  <a:pt x="21774" y="18787"/>
                  <a:pt x="21692" y="18170"/>
                </a:cubicBezTo>
                <a:lnTo>
                  <a:pt x="21692" y="18170"/>
                </a:lnTo>
                <a:cubicBezTo>
                  <a:pt x="21623" y="17660"/>
                  <a:pt x="21592" y="17143"/>
                  <a:pt x="21610" y="16627"/>
                </a:cubicBezTo>
                <a:lnTo>
                  <a:pt x="21610" y="16627"/>
                </a:lnTo>
                <a:cubicBezTo>
                  <a:pt x="21661" y="15442"/>
                  <a:pt x="21787" y="14264"/>
                  <a:pt x="22058" y="13105"/>
                </a:cubicBezTo>
                <a:lnTo>
                  <a:pt x="22058" y="13105"/>
                </a:lnTo>
                <a:cubicBezTo>
                  <a:pt x="22184" y="12575"/>
                  <a:pt x="22291" y="12046"/>
                  <a:pt x="22385" y="11511"/>
                </a:cubicBezTo>
                <a:lnTo>
                  <a:pt x="22385" y="11511"/>
                </a:lnTo>
                <a:cubicBezTo>
                  <a:pt x="22486" y="10931"/>
                  <a:pt x="22524" y="10345"/>
                  <a:pt x="22493" y="9753"/>
                </a:cubicBezTo>
                <a:lnTo>
                  <a:pt x="22493" y="9753"/>
                </a:lnTo>
                <a:cubicBezTo>
                  <a:pt x="22442" y="8751"/>
                  <a:pt x="22108" y="7863"/>
                  <a:pt x="21497" y="7063"/>
                </a:cubicBezTo>
                <a:lnTo>
                  <a:pt x="21497" y="7063"/>
                </a:lnTo>
                <a:cubicBezTo>
                  <a:pt x="20773" y="6118"/>
                  <a:pt x="19859" y="5418"/>
                  <a:pt x="18744" y="4977"/>
                </a:cubicBezTo>
                <a:lnTo>
                  <a:pt x="18744" y="4977"/>
                </a:lnTo>
                <a:cubicBezTo>
                  <a:pt x="18152" y="4738"/>
                  <a:pt x="17534" y="4562"/>
                  <a:pt x="16910" y="4398"/>
                </a:cubicBezTo>
                <a:lnTo>
                  <a:pt x="16910" y="4398"/>
                </a:lnTo>
                <a:cubicBezTo>
                  <a:pt x="16665" y="4335"/>
                  <a:pt x="16413" y="4272"/>
                  <a:pt x="16161" y="4209"/>
                </a:cubicBezTo>
                <a:lnTo>
                  <a:pt x="16161" y="4209"/>
                </a:lnTo>
                <a:cubicBezTo>
                  <a:pt x="15625" y="4064"/>
                  <a:pt x="15153" y="3812"/>
                  <a:pt x="14749" y="3434"/>
                </a:cubicBezTo>
                <a:lnTo>
                  <a:pt x="14749" y="3434"/>
                </a:lnTo>
                <a:cubicBezTo>
                  <a:pt x="14384" y="3094"/>
                  <a:pt x="14025" y="2741"/>
                  <a:pt x="13666" y="2394"/>
                </a:cubicBezTo>
                <a:lnTo>
                  <a:pt x="13666" y="2394"/>
                </a:lnTo>
                <a:cubicBezTo>
                  <a:pt x="13332" y="2073"/>
                  <a:pt x="12973" y="1783"/>
                  <a:pt x="12576" y="1544"/>
                </a:cubicBezTo>
                <a:lnTo>
                  <a:pt x="12576" y="1544"/>
                </a:lnTo>
                <a:cubicBezTo>
                  <a:pt x="11788" y="1084"/>
                  <a:pt x="10944" y="901"/>
                  <a:pt x="10037" y="958"/>
                </a:cubicBezTo>
                <a:lnTo>
                  <a:pt x="10037" y="958"/>
                </a:lnTo>
                <a:cubicBezTo>
                  <a:pt x="9539" y="989"/>
                  <a:pt x="9048" y="1077"/>
                  <a:pt x="8569" y="1216"/>
                </a:cubicBezTo>
                <a:lnTo>
                  <a:pt x="8569" y="1216"/>
                </a:lnTo>
                <a:cubicBezTo>
                  <a:pt x="7876" y="1418"/>
                  <a:pt x="7208" y="1695"/>
                  <a:pt x="6546" y="1972"/>
                </a:cubicBezTo>
                <a:lnTo>
                  <a:pt x="6546" y="1972"/>
                </a:lnTo>
                <a:cubicBezTo>
                  <a:pt x="5879" y="2249"/>
                  <a:pt x="5211" y="2527"/>
                  <a:pt x="4543" y="2785"/>
                </a:cubicBezTo>
                <a:lnTo>
                  <a:pt x="4543" y="2785"/>
                </a:lnTo>
                <a:cubicBezTo>
                  <a:pt x="4291" y="2886"/>
                  <a:pt x="4033" y="2942"/>
                  <a:pt x="3768" y="2999"/>
                </a:cubicBezTo>
                <a:lnTo>
                  <a:pt x="3768" y="2999"/>
                </a:lnTo>
                <a:cubicBezTo>
                  <a:pt x="3359" y="3081"/>
                  <a:pt x="2980" y="2999"/>
                  <a:pt x="2615" y="2785"/>
                </a:cubicBezTo>
                <a:lnTo>
                  <a:pt x="2615" y="2785"/>
                </a:lnTo>
                <a:cubicBezTo>
                  <a:pt x="2206" y="2539"/>
                  <a:pt x="1846" y="2237"/>
                  <a:pt x="1506" y="1915"/>
                </a:cubicBezTo>
                <a:lnTo>
                  <a:pt x="1506" y="1915"/>
                </a:lnTo>
                <a:cubicBezTo>
                  <a:pt x="933" y="1367"/>
                  <a:pt x="441" y="762"/>
                  <a:pt x="63" y="69"/>
                </a:cubicBezTo>
                <a:lnTo>
                  <a:pt x="63" y="69"/>
                </a:lnTo>
                <a:cubicBezTo>
                  <a:pt x="57" y="51"/>
                  <a:pt x="38" y="44"/>
                  <a:pt x="0" y="0"/>
                </a:cubicBezTo>
                <a:lnTo>
                  <a:pt x="0" y="0"/>
                </a:lnTo>
                <a:cubicBezTo>
                  <a:pt x="0" y="366"/>
                  <a:pt x="32" y="681"/>
                  <a:pt x="95" y="996"/>
                </a:cubicBezTo>
                <a:moveTo>
                  <a:pt x="13874" y="6256"/>
                </a:moveTo>
                <a:cubicBezTo>
                  <a:pt x="13622" y="6124"/>
                  <a:pt x="13363" y="5998"/>
                  <a:pt x="13124" y="5847"/>
                </a:cubicBezTo>
                <a:lnTo>
                  <a:pt x="13124" y="5847"/>
                </a:lnTo>
                <a:cubicBezTo>
                  <a:pt x="12576" y="5488"/>
                  <a:pt x="12116" y="5034"/>
                  <a:pt x="11763" y="4473"/>
                </a:cubicBezTo>
                <a:lnTo>
                  <a:pt x="11763" y="4473"/>
                </a:lnTo>
                <a:cubicBezTo>
                  <a:pt x="11461" y="3995"/>
                  <a:pt x="11139" y="3522"/>
                  <a:pt x="10812" y="3056"/>
                </a:cubicBezTo>
                <a:lnTo>
                  <a:pt x="10812" y="3056"/>
                </a:lnTo>
                <a:cubicBezTo>
                  <a:pt x="10509" y="2615"/>
                  <a:pt x="10119" y="2268"/>
                  <a:pt x="9671" y="1978"/>
                </a:cubicBezTo>
                <a:lnTo>
                  <a:pt x="9671" y="1978"/>
                </a:lnTo>
                <a:cubicBezTo>
                  <a:pt x="9400" y="1796"/>
                  <a:pt x="9098" y="1663"/>
                  <a:pt x="8783" y="1550"/>
                </a:cubicBezTo>
                <a:lnTo>
                  <a:pt x="8783" y="1550"/>
                </a:lnTo>
                <a:cubicBezTo>
                  <a:pt x="8733" y="1531"/>
                  <a:pt x="8657" y="1537"/>
                  <a:pt x="8632" y="1449"/>
                </a:cubicBezTo>
                <a:lnTo>
                  <a:pt x="8632" y="1449"/>
                </a:lnTo>
                <a:cubicBezTo>
                  <a:pt x="8670" y="1430"/>
                  <a:pt x="8707" y="1411"/>
                  <a:pt x="8745" y="1405"/>
                </a:cubicBezTo>
                <a:lnTo>
                  <a:pt x="8745" y="1405"/>
                </a:lnTo>
                <a:cubicBezTo>
                  <a:pt x="9010" y="1348"/>
                  <a:pt x="9268" y="1273"/>
                  <a:pt x="9533" y="1241"/>
                </a:cubicBezTo>
                <a:lnTo>
                  <a:pt x="9533" y="1241"/>
                </a:lnTo>
                <a:cubicBezTo>
                  <a:pt x="10144" y="1159"/>
                  <a:pt x="10005" y="1134"/>
                  <a:pt x="10572" y="1424"/>
                </a:cubicBezTo>
                <a:lnTo>
                  <a:pt x="10572" y="1424"/>
                </a:lnTo>
                <a:cubicBezTo>
                  <a:pt x="11089" y="1695"/>
                  <a:pt x="11536" y="2060"/>
                  <a:pt x="11921" y="2501"/>
                </a:cubicBezTo>
                <a:lnTo>
                  <a:pt x="11921" y="2501"/>
                </a:lnTo>
                <a:cubicBezTo>
                  <a:pt x="12255" y="2886"/>
                  <a:pt x="12519" y="3314"/>
                  <a:pt x="12721" y="3787"/>
                </a:cubicBezTo>
                <a:lnTo>
                  <a:pt x="12721" y="3787"/>
                </a:lnTo>
                <a:cubicBezTo>
                  <a:pt x="12853" y="4095"/>
                  <a:pt x="12985" y="4410"/>
                  <a:pt x="13105" y="4725"/>
                </a:cubicBezTo>
                <a:lnTo>
                  <a:pt x="13105" y="4725"/>
                </a:lnTo>
                <a:cubicBezTo>
                  <a:pt x="13307" y="5242"/>
                  <a:pt x="13546" y="5740"/>
                  <a:pt x="13880" y="6181"/>
                </a:cubicBezTo>
                <a:lnTo>
                  <a:pt x="13880" y="6181"/>
                </a:lnTo>
                <a:cubicBezTo>
                  <a:pt x="13893" y="6200"/>
                  <a:pt x="13899" y="6225"/>
                  <a:pt x="13905" y="6250"/>
                </a:cubicBezTo>
                <a:lnTo>
                  <a:pt x="13905" y="6250"/>
                </a:lnTo>
                <a:cubicBezTo>
                  <a:pt x="13893" y="6250"/>
                  <a:pt x="13880" y="6256"/>
                  <a:pt x="13874" y="6256"/>
                </a:cubicBezTo>
                <a:lnTo>
                  <a:pt x="13874" y="6256"/>
                </a:lnTo>
                <a:cubicBezTo>
                  <a:pt x="13874" y="6256"/>
                  <a:pt x="13874" y="6256"/>
                  <a:pt x="13874" y="6256"/>
                </a:cubicBezTo>
                <a:moveTo>
                  <a:pt x="14926" y="7012"/>
                </a:moveTo>
                <a:cubicBezTo>
                  <a:pt x="14838" y="6949"/>
                  <a:pt x="14762" y="6880"/>
                  <a:pt x="14674" y="6817"/>
                </a:cubicBezTo>
                <a:lnTo>
                  <a:pt x="14674" y="6817"/>
                </a:lnTo>
                <a:cubicBezTo>
                  <a:pt x="14346" y="6603"/>
                  <a:pt x="14107" y="6307"/>
                  <a:pt x="13880" y="5998"/>
                </a:cubicBezTo>
                <a:lnTo>
                  <a:pt x="13880" y="5998"/>
                </a:lnTo>
                <a:cubicBezTo>
                  <a:pt x="13596" y="5614"/>
                  <a:pt x="13407" y="5185"/>
                  <a:pt x="13231" y="4744"/>
                </a:cubicBezTo>
                <a:lnTo>
                  <a:pt x="13231" y="4744"/>
                </a:lnTo>
                <a:cubicBezTo>
                  <a:pt x="13092" y="4404"/>
                  <a:pt x="12960" y="4070"/>
                  <a:pt x="12815" y="3730"/>
                </a:cubicBezTo>
                <a:lnTo>
                  <a:pt x="12815" y="3730"/>
                </a:lnTo>
                <a:cubicBezTo>
                  <a:pt x="12614" y="3257"/>
                  <a:pt x="12343" y="2816"/>
                  <a:pt x="11996" y="2426"/>
                </a:cubicBezTo>
                <a:lnTo>
                  <a:pt x="11996" y="2426"/>
                </a:lnTo>
                <a:cubicBezTo>
                  <a:pt x="11612" y="1978"/>
                  <a:pt x="11152" y="1613"/>
                  <a:pt x="10629" y="1336"/>
                </a:cubicBezTo>
                <a:lnTo>
                  <a:pt x="10629" y="1336"/>
                </a:lnTo>
                <a:cubicBezTo>
                  <a:pt x="10560" y="1298"/>
                  <a:pt x="10497" y="1254"/>
                  <a:pt x="10402" y="1197"/>
                </a:cubicBezTo>
                <a:lnTo>
                  <a:pt x="10402" y="1197"/>
                </a:lnTo>
                <a:cubicBezTo>
                  <a:pt x="10686" y="1166"/>
                  <a:pt x="10919" y="1203"/>
                  <a:pt x="11158" y="1248"/>
                </a:cubicBezTo>
                <a:lnTo>
                  <a:pt x="11158" y="1248"/>
                </a:lnTo>
                <a:cubicBezTo>
                  <a:pt x="11631" y="1330"/>
                  <a:pt x="12066" y="1493"/>
                  <a:pt x="12399" y="1859"/>
                </a:cubicBezTo>
                <a:lnTo>
                  <a:pt x="12399" y="1859"/>
                </a:lnTo>
                <a:cubicBezTo>
                  <a:pt x="12412" y="1871"/>
                  <a:pt x="12425" y="1884"/>
                  <a:pt x="12444" y="1897"/>
                </a:cubicBezTo>
                <a:lnTo>
                  <a:pt x="12444" y="1897"/>
                </a:lnTo>
                <a:cubicBezTo>
                  <a:pt x="13218" y="2602"/>
                  <a:pt x="13811" y="3434"/>
                  <a:pt x="14119" y="4448"/>
                </a:cubicBezTo>
                <a:lnTo>
                  <a:pt x="14119" y="4448"/>
                </a:lnTo>
                <a:cubicBezTo>
                  <a:pt x="14214" y="4757"/>
                  <a:pt x="14302" y="5066"/>
                  <a:pt x="14390" y="5374"/>
                </a:cubicBezTo>
                <a:lnTo>
                  <a:pt x="14390" y="5374"/>
                </a:lnTo>
                <a:cubicBezTo>
                  <a:pt x="14542" y="5897"/>
                  <a:pt x="14749" y="6395"/>
                  <a:pt x="15008" y="6874"/>
                </a:cubicBezTo>
                <a:lnTo>
                  <a:pt x="15008" y="6874"/>
                </a:lnTo>
                <a:cubicBezTo>
                  <a:pt x="15052" y="6949"/>
                  <a:pt x="15083" y="7031"/>
                  <a:pt x="15146" y="7151"/>
                </a:cubicBezTo>
                <a:lnTo>
                  <a:pt x="15146" y="7151"/>
                </a:lnTo>
                <a:cubicBezTo>
                  <a:pt x="15046" y="7088"/>
                  <a:pt x="14983" y="7050"/>
                  <a:pt x="14926" y="7012"/>
                </a:cubicBezTo>
                <a:moveTo>
                  <a:pt x="2917" y="3894"/>
                </a:moveTo>
                <a:cubicBezTo>
                  <a:pt x="2161" y="3818"/>
                  <a:pt x="1544" y="3490"/>
                  <a:pt x="1097" y="2867"/>
                </a:cubicBezTo>
                <a:lnTo>
                  <a:pt x="1097" y="2867"/>
                </a:lnTo>
                <a:cubicBezTo>
                  <a:pt x="788" y="2445"/>
                  <a:pt x="599" y="1972"/>
                  <a:pt x="448" y="1474"/>
                </a:cubicBezTo>
                <a:lnTo>
                  <a:pt x="448" y="1474"/>
                </a:lnTo>
                <a:cubicBezTo>
                  <a:pt x="441" y="1443"/>
                  <a:pt x="441" y="1405"/>
                  <a:pt x="435" y="1311"/>
                </a:cubicBezTo>
                <a:lnTo>
                  <a:pt x="435" y="1311"/>
                </a:lnTo>
                <a:cubicBezTo>
                  <a:pt x="593" y="1569"/>
                  <a:pt x="719" y="1777"/>
                  <a:pt x="857" y="1978"/>
                </a:cubicBezTo>
                <a:lnTo>
                  <a:pt x="857" y="1978"/>
                </a:lnTo>
                <a:cubicBezTo>
                  <a:pt x="996" y="2174"/>
                  <a:pt x="1147" y="2363"/>
                  <a:pt x="1305" y="2539"/>
                </a:cubicBezTo>
                <a:lnTo>
                  <a:pt x="1305" y="2539"/>
                </a:lnTo>
                <a:cubicBezTo>
                  <a:pt x="1468" y="2728"/>
                  <a:pt x="1645" y="2911"/>
                  <a:pt x="1828" y="3068"/>
                </a:cubicBezTo>
                <a:lnTo>
                  <a:pt x="1828" y="3068"/>
                </a:lnTo>
                <a:cubicBezTo>
                  <a:pt x="2010" y="3226"/>
                  <a:pt x="2212" y="3352"/>
                  <a:pt x="2407" y="3497"/>
                </a:cubicBezTo>
                <a:lnTo>
                  <a:pt x="2407" y="3497"/>
                </a:lnTo>
                <a:cubicBezTo>
                  <a:pt x="2609" y="3635"/>
                  <a:pt x="2854" y="3705"/>
                  <a:pt x="3081" y="3875"/>
                </a:cubicBezTo>
                <a:lnTo>
                  <a:pt x="3081" y="3875"/>
                </a:lnTo>
                <a:cubicBezTo>
                  <a:pt x="3012" y="3881"/>
                  <a:pt x="2968" y="3894"/>
                  <a:pt x="2936" y="3894"/>
                </a:cubicBezTo>
                <a:lnTo>
                  <a:pt x="2936" y="3894"/>
                </a:lnTo>
                <a:cubicBezTo>
                  <a:pt x="2930" y="3894"/>
                  <a:pt x="2924" y="3894"/>
                  <a:pt x="2917" y="3894"/>
                </a:cubicBezTo>
                <a:moveTo>
                  <a:pt x="12324" y="5469"/>
                </a:moveTo>
                <a:cubicBezTo>
                  <a:pt x="11839" y="5267"/>
                  <a:pt x="11347" y="5084"/>
                  <a:pt x="10837" y="4940"/>
                </a:cubicBezTo>
                <a:lnTo>
                  <a:pt x="10837" y="4940"/>
                </a:lnTo>
                <a:cubicBezTo>
                  <a:pt x="10761" y="4921"/>
                  <a:pt x="10692" y="4883"/>
                  <a:pt x="10623" y="4839"/>
                </a:cubicBezTo>
                <a:lnTo>
                  <a:pt x="10623" y="4839"/>
                </a:lnTo>
                <a:cubicBezTo>
                  <a:pt x="10339" y="4637"/>
                  <a:pt x="10081" y="4404"/>
                  <a:pt x="9860" y="4133"/>
                </a:cubicBezTo>
                <a:lnTo>
                  <a:pt x="9860" y="4133"/>
                </a:lnTo>
                <a:cubicBezTo>
                  <a:pt x="9583" y="3805"/>
                  <a:pt x="9363" y="3440"/>
                  <a:pt x="9180" y="3049"/>
                </a:cubicBezTo>
                <a:lnTo>
                  <a:pt x="9180" y="3049"/>
                </a:lnTo>
                <a:cubicBezTo>
                  <a:pt x="9092" y="2867"/>
                  <a:pt x="9004" y="2684"/>
                  <a:pt x="8909" y="2501"/>
                </a:cubicBezTo>
                <a:lnTo>
                  <a:pt x="8909" y="2501"/>
                </a:lnTo>
                <a:cubicBezTo>
                  <a:pt x="8733" y="2161"/>
                  <a:pt x="8474" y="1897"/>
                  <a:pt x="8122" y="1733"/>
                </a:cubicBezTo>
                <a:lnTo>
                  <a:pt x="8122" y="1733"/>
                </a:lnTo>
                <a:cubicBezTo>
                  <a:pt x="8084" y="1714"/>
                  <a:pt x="8033" y="1701"/>
                  <a:pt x="8040" y="1645"/>
                </a:cubicBezTo>
                <a:lnTo>
                  <a:pt x="8040" y="1645"/>
                </a:lnTo>
                <a:cubicBezTo>
                  <a:pt x="8197" y="1537"/>
                  <a:pt x="8361" y="1531"/>
                  <a:pt x="8544" y="1588"/>
                </a:cubicBezTo>
                <a:lnTo>
                  <a:pt x="8544" y="1588"/>
                </a:lnTo>
                <a:cubicBezTo>
                  <a:pt x="9388" y="1840"/>
                  <a:pt x="10094" y="2300"/>
                  <a:pt x="10635" y="2999"/>
                </a:cubicBezTo>
                <a:lnTo>
                  <a:pt x="10635" y="2999"/>
                </a:lnTo>
                <a:cubicBezTo>
                  <a:pt x="10887" y="3320"/>
                  <a:pt x="11108" y="3667"/>
                  <a:pt x="11335" y="4007"/>
                </a:cubicBezTo>
                <a:lnTo>
                  <a:pt x="11335" y="4007"/>
                </a:lnTo>
                <a:cubicBezTo>
                  <a:pt x="11650" y="4492"/>
                  <a:pt x="11952" y="4984"/>
                  <a:pt x="12368" y="5399"/>
                </a:cubicBezTo>
                <a:lnTo>
                  <a:pt x="12368" y="5399"/>
                </a:lnTo>
                <a:cubicBezTo>
                  <a:pt x="12381" y="5412"/>
                  <a:pt x="12387" y="5437"/>
                  <a:pt x="12412" y="5488"/>
                </a:cubicBezTo>
                <a:lnTo>
                  <a:pt x="12412" y="5488"/>
                </a:lnTo>
                <a:cubicBezTo>
                  <a:pt x="12355" y="5475"/>
                  <a:pt x="12336" y="5475"/>
                  <a:pt x="12324" y="5469"/>
                </a:cubicBezTo>
                <a:moveTo>
                  <a:pt x="4165" y="3976"/>
                </a:moveTo>
                <a:cubicBezTo>
                  <a:pt x="3680" y="3831"/>
                  <a:pt x="3201" y="3661"/>
                  <a:pt x="2747" y="3427"/>
                </a:cubicBezTo>
                <a:lnTo>
                  <a:pt x="2747" y="3427"/>
                </a:lnTo>
                <a:cubicBezTo>
                  <a:pt x="2426" y="3257"/>
                  <a:pt x="2117" y="3049"/>
                  <a:pt x="1859" y="2791"/>
                </a:cubicBezTo>
                <a:lnTo>
                  <a:pt x="1859" y="2791"/>
                </a:lnTo>
                <a:cubicBezTo>
                  <a:pt x="1632" y="2564"/>
                  <a:pt x="1424" y="2319"/>
                  <a:pt x="1210" y="2079"/>
                </a:cubicBezTo>
                <a:lnTo>
                  <a:pt x="1210" y="2079"/>
                </a:lnTo>
                <a:cubicBezTo>
                  <a:pt x="1122" y="1978"/>
                  <a:pt x="1059" y="1865"/>
                  <a:pt x="977" y="1689"/>
                </a:cubicBezTo>
                <a:lnTo>
                  <a:pt x="977" y="1689"/>
                </a:lnTo>
                <a:cubicBezTo>
                  <a:pt x="1065" y="1783"/>
                  <a:pt x="1116" y="1827"/>
                  <a:pt x="1160" y="1878"/>
                </a:cubicBezTo>
                <a:lnTo>
                  <a:pt x="1160" y="1878"/>
                </a:lnTo>
                <a:cubicBezTo>
                  <a:pt x="1431" y="2174"/>
                  <a:pt x="1727" y="2445"/>
                  <a:pt x="2054" y="2678"/>
                </a:cubicBezTo>
                <a:lnTo>
                  <a:pt x="2054" y="2678"/>
                </a:lnTo>
                <a:cubicBezTo>
                  <a:pt x="2376" y="2923"/>
                  <a:pt x="2716" y="3125"/>
                  <a:pt x="3106" y="3238"/>
                </a:cubicBezTo>
                <a:lnTo>
                  <a:pt x="3106" y="3238"/>
                </a:lnTo>
                <a:cubicBezTo>
                  <a:pt x="3409" y="3320"/>
                  <a:pt x="3686" y="3478"/>
                  <a:pt x="3938" y="3654"/>
                </a:cubicBezTo>
                <a:lnTo>
                  <a:pt x="3938" y="3654"/>
                </a:lnTo>
                <a:cubicBezTo>
                  <a:pt x="4064" y="3742"/>
                  <a:pt x="4190" y="3824"/>
                  <a:pt x="4316" y="3995"/>
                </a:cubicBezTo>
                <a:lnTo>
                  <a:pt x="4316" y="3995"/>
                </a:lnTo>
                <a:cubicBezTo>
                  <a:pt x="4228" y="3982"/>
                  <a:pt x="4196" y="3988"/>
                  <a:pt x="4165" y="3976"/>
                </a:cubicBezTo>
                <a:close/>
                <a:moveTo>
                  <a:pt x="10157" y="4757"/>
                </a:moveTo>
                <a:cubicBezTo>
                  <a:pt x="9974" y="4719"/>
                  <a:pt x="9791" y="4669"/>
                  <a:pt x="9608" y="4643"/>
                </a:cubicBezTo>
                <a:lnTo>
                  <a:pt x="9608" y="4643"/>
                </a:lnTo>
                <a:cubicBezTo>
                  <a:pt x="9451" y="4618"/>
                  <a:pt x="9331" y="4543"/>
                  <a:pt x="9224" y="4429"/>
                </a:cubicBezTo>
                <a:lnTo>
                  <a:pt x="9224" y="4429"/>
                </a:lnTo>
                <a:cubicBezTo>
                  <a:pt x="9004" y="4202"/>
                  <a:pt x="8840" y="3938"/>
                  <a:pt x="8689" y="3661"/>
                </a:cubicBezTo>
                <a:lnTo>
                  <a:pt x="8689" y="3661"/>
                </a:lnTo>
                <a:cubicBezTo>
                  <a:pt x="8550" y="3402"/>
                  <a:pt x="8418" y="3144"/>
                  <a:pt x="8279" y="2886"/>
                </a:cubicBezTo>
                <a:lnTo>
                  <a:pt x="8279" y="2886"/>
                </a:lnTo>
                <a:cubicBezTo>
                  <a:pt x="8071" y="2501"/>
                  <a:pt x="7819" y="2167"/>
                  <a:pt x="7429" y="1953"/>
                </a:cubicBezTo>
                <a:lnTo>
                  <a:pt x="7429" y="1953"/>
                </a:lnTo>
                <a:cubicBezTo>
                  <a:pt x="7416" y="1941"/>
                  <a:pt x="7403" y="1928"/>
                  <a:pt x="7365" y="1884"/>
                </a:cubicBezTo>
                <a:lnTo>
                  <a:pt x="7365" y="1884"/>
                </a:lnTo>
                <a:cubicBezTo>
                  <a:pt x="7492" y="1834"/>
                  <a:pt x="7599" y="1789"/>
                  <a:pt x="7706" y="1745"/>
                </a:cubicBezTo>
                <a:lnTo>
                  <a:pt x="7706" y="1745"/>
                </a:lnTo>
                <a:cubicBezTo>
                  <a:pt x="7781" y="1714"/>
                  <a:pt x="7844" y="1726"/>
                  <a:pt x="7914" y="1752"/>
                </a:cubicBezTo>
                <a:lnTo>
                  <a:pt x="7914" y="1752"/>
                </a:lnTo>
                <a:cubicBezTo>
                  <a:pt x="8266" y="1884"/>
                  <a:pt x="8556" y="2104"/>
                  <a:pt x="8739" y="2432"/>
                </a:cubicBezTo>
                <a:lnTo>
                  <a:pt x="8739" y="2432"/>
                </a:lnTo>
                <a:cubicBezTo>
                  <a:pt x="8871" y="2665"/>
                  <a:pt x="8991" y="2905"/>
                  <a:pt x="9104" y="3144"/>
                </a:cubicBezTo>
                <a:lnTo>
                  <a:pt x="9104" y="3144"/>
                </a:lnTo>
                <a:cubicBezTo>
                  <a:pt x="9388" y="3717"/>
                  <a:pt x="9734" y="4240"/>
                  <a:pt x="10226" y="4662"/>
                </a:cubicBezTo>
                <a:lnTo>
                  <a:pt x="10226" y="4662"/>
                </a:lnTo>
                <a:cubicBezTo>
                  <a:pt x="10251" y="4688"/>
                  <a:pt x="10276" y="4719"/>
                  <a:pt x="10327" y="4782"/>
                </a:cubicBezTo>
                <a:lnTo>
                  <a:pt x="10327" y="4782"/>
                </a:lnTo>
                <a:cubicBezTo>
                  <a:pt x="10238" y="4769"/>
                  <a:pt x="10201" y="4769"/>
                  <a:pt x="10157" y="4757"/>
                </a:cubicBezTo>
                <a:moveTo>
                  <a:pt x="15449" y="7416"/>
                </a:moveTo>
                <a:cubicBezTo>
                  <a:pt x="15039" y="6760"/>
                  <a:pt x="14699" y="6080"/>
                  <a:pt x="14491" y="5336"/>
                </a:cubicBezTo>
                <a:lnTo>
                  <a:pt x="14491" y="5336"/>
                </a:lnTo>
                <a:cubicBezTo>
                  <a:pt x="14416" y="5059"/>
                  <a:pt x="14346" y="4782"/>
                  <a:pt x="14252" y="4517"/>
                </a:cubicBezTo>
                <a:lnTo>
                  <a:pt x="14252" y="4517"/>
                </a:lnTo>
                <a:cubicBezTo>
                  <a:pt x="14145" y="4215"/>
                  <a:pt x="14038" y="3913"/>
                  <a:pt x="13905" y="3623"/>
                </a:cubicBezTo>
                <a:lnTo>
                  <a:pt x="13905" y="3623"/>
                </a:lnTo>
                <a:cubicBezTo>
                  <a:pt x="13691" y="3169"/>
                  <a:pt x="13401" y="2760"/>
                  <a:pt x="13067" y="2388"/>
                </a:cubicBezTo>
                <a:lnTo>
                  <a:pt x="13067" y="2388"/>
                </a:lnTo>
                <a:cubicBezTo>
                  <a:pt x="12935" y="2237"/>
                  <a:pt x="12796" y="2086"/>
                  <a:pt x="12658" y="1934"/>
                </a:cubicBezTo>
                <a:lnTo>
                  <a:pt x="12658" y="1934"/>
                </a:lnTo>
                <a:cubicBezTo>
                  <a:pt x="12891" y="2010"/>
                  <a:pt x="13061" y="2161"/>
                  <a:pt x="13231" y="2312"/>
                </a:cubicBezTo>
                <a:lnTo>
                  <a:pt x="13231" y="2312"/>
                </a:lnTo>
                <a:cubicBezTo>
                  <a:pt x="13659" y="2716"/>
                  <a:pt x="14050" y="3157"/>
                  <a:pt x="14384" y="3642"/>
                </a:cubicBezTo>
                <a:lnTo>
                  <a:pt x="14384" y="3642"/>
                </a:lnTo>
                <a:cubicBezTo>
                  <a:pt x="14680" y="4070"/>
                  <a:pt x="14913" y="4530"/>
                  <a:pt x="15033" y="5034"/>
                </a:cubicBezTo>
                <a:lnTo>
                  <a:pt x="15033" y="5034"/>
                </a:lnTo>
                <a:cubicBezTo>
                  <a:pt x="15102" y="5330"/>
                  <a:pt x="15165" y="5626"/>
                  <a:pt x="15216" y="5922"/>
                </a:cubicBezTo>
                <a:lnTo>
                  <a:pt x="15216" y="5922"/>
                </a:lnTo>
                <a:cubicBezTo>
                  <a:pt x="15323" y="6477"/>
                  <a:pt x="15436" y="7025"/>
                  <a:pt x="15669" y="7542"/>
                </a:cubicBezTo>
                <a:lnTo>
                  <a:pt x="15669" y="7542"/>
                </a:lnTo>
                <a:cubicBezTo>
                  <a:pt x="15676" y="7560"/>
                  <a:pt x="15663" y="7586"/>
                  <a:pt x="15657" y="7623"/>
                </a:cubicBezTo>
                <a:lnTo>
                  <a:pt x="15657" y="7623"/>
                </a:lnTo>
                <a:cubicBezTo>
                  <a:pt x="15556" y="7567"/>
                  <a:pt x="15499" y="7497"/>
                  <a:pt x="15449" y="7416"/>
                </a:cubicBezTo>
                <a:moveTo>
                  <a:pt x="9004" y="4454"/>
                </a:moveTo>
                <a:cubicBezTo>
                  <a:pt x="8670" y="4272"/>
                  <a:pt x="8380" y="4045"/>
                  <a:pt x="8134" y="3755"/>
                </a:cubicBezTo>
                <a:lnTo>
                  <a:pt x="8134" y="3755"/>
                </a:lnTo>
                <a:cubicBezTo>
                  <a:pt x="7977" y="3566"/>
                  <a:pt x="7832" y="3364"/>
                  <a:pt x="7674" y="3169"/>
                </a:cubicBezTo>
                <a:lnTo>
                  <a:pt x="7674" y="3169"/>
                </a:lnTo>
                <a:cubicBezTo>
                  <a:pt x="7378" y="2804"/>
                  <a:pt x="7044" y="2495"/>
                  <a:pt x="6591" y="2331"/>
                </a:cubicBezTo>
                <a:lnTo>
                  <a:pt x="6591" y="2331"/>
                </a:lnTo>
                <a:cubicBezTo>
                  <a:pt x="6553" y="2319"/>
                  <a:pt x="6496" y="2319"/>
                  <a:pt x="6509" y="2243"/>
                </a:cubicBezTo>
                <a:lnTo>
                  <a:pt x="6509" y="2243"/>
                </a:lnTo>
                <a:cubicBezTo>
                  <a:pt x="6679" y="2167"/>
                  <a:pt x="6861" y="2098"/>
                  <a:pt x="7038" y="2010"/>
                </a:cubicBezTo>
                <a:lnTo>
                  <a:pt x="7038" y="2010"/>
                </a:lnTo>
                <a:cubicBezTo>
                  <a:pt x="7145" y="1960"/>
                  <a:pt x="7239" y="1972"/>
                  <a:pt x="7340" y="2023"/>
                </a:cubicBezTo>
                <a:lnTo>
                  <a:pt x="7340" y="2023"/>
                </a:lnTo>
                <a:cubicBezTo>
                  <a:pt x="7630" y="2167"/>
                  <a:pt x="7844" y="2388"/>
                  <a:pt x="8014" y="2653"/>
                </a:cubicBezTo>
                <a:lnTo>
                  <a:pt x="8014" y="2653"/>
                </a:lnTo>
                <a:cubicBezTo>
                  <a:pt x="8109" y="2804"/>
                  <a:pt x="8191" y="2961"/>
                  <a:pt x="8279" y="3119"/>
                </a:cubicBezTo>
                <a:lnTo>
                  <a:pt x="8279" y="3119"/>
                </a:lnTo>
                <a:cubicBezTo>
                  <a:pt x="8462" y="3453"/>
                  <a:pt x="8644" y="3787"/>
                  <a:pt x="8840" y="4114"/>
                </a:cubicBezTo>
                <a:lnTo>
                  <a:pt x="8840" y="4114"/>
                </a:lnTo>
                <a:cubicBezTo>
                  <a:pt x="8909" y="4234"/>
                  <a:pt x="9004" y="4341"/>
                  <a:pt x="9098" y="4473"/>
                </a:cubicBezTo>
                <a:lnTo>
                  <a:pt x="9098" y="4473"/>
                </a:lnTo>
                <a:cubicBezTo>
                  <a:pt x="9048" y="4467"/>
                  <a:pt x="9022" y="4467"/>
                  <a:pt x="9004" y="4454"/>
                </a:cubicBezTo>
                <a:close/>
                <a:moveTo>
                  <a:pt x="8670" y="4492"/>
                </a:moveTo>
                <a:cubicBezTo>
                  <a:pt x="8260" y="4467"/>
                  <a:pt x="7914" y="4297"/>
                  <a:pt x="7624" y="4020"/>
                </a:cubicBezTo>
                <a:lnTo>
                  <a:pt x="7624" y="4020"/>
                </a:lnTo>
                <a:cubicBezTo>
                  <a:pt x="7416" y="3831"/>
                  <a:pt x="7214" y="3629"/>
                  <a:pt x="7006" y="3427"/>
                </a:cubicBezTo>
                <a:lnTo>
                  <a:pt x="7006" y="3427"/>
                </a:lnTo>
                <a:cubicBezTo>
                  <a:pt x="6918" y="3339"/>
                  <a:pt x="6830" y="3251"/>
                  <a:pt x="6735" y="3175"/>
                </a:cubicBezTo>
                <a:lnTo>
                  <a:pt x="6735" y="3175"/>
                </a:lnTo>
                <a:cubicBezTo>
                  <a:pt x="6452" y="2942"/>
                  <a:pt x="6118" y="2816"/>
                  <a:pt x="5765" y="2760"/>
                </a:cubicBezTo>
                <a:lnTo>
                  <a:pt x="5765" y="2760"/>
                </a:lnTo>
                <a:cubicBezTo>
                  <a:pt x="5690" y="2741"/>
                  <a:pt x="5601" y="2760"/>
                  <a:pt x="5532" y="2678"/>
                </a:cubicBezTo>
                <a:lnTo>
                  <a:pt x="5532" y="2678"/>
                </a:lnTo>
                <a:cubicBezTo>
                  <a:pt x="5570" y="2653"/>
                  <a:pt x="5601" y="2621"/>
                  <a:pt x="5639" y="2602"/>
                </a:cubicBezTo>
                <a:lnTo>
                  <a:pt x="5639" y="2602"/>
                </a:lnTo>
                <a:cubicBezTo>
                  <a:pt x="5778" y="2545"/>
                  <a:pt x="5923" y="2495"/>
                  <a:pt x="6061" y="2426"/>
                </a:cubicBezTo>
                <a:lnTo>
                  <a:pt x="6061" y="2426"/>
                </a:lnTo>
                <a:cubicBezTo>
                  <a:pt x="6206" y="2356"/>
                  <a:pt x="6345" y="2356"/>
                  <a:pt x="6496" y="2407"/>
                </a:cubicBezTo>
                <a:lnTo>
                  <a:pt x="6496" y="2407"/>
                </a:lnTo>
                <a:cubicBezTo>
                  <a:pt x="6899" y="2539"/>
                  <a:pt x="7214" y="2797"/>
                  <a:pt x="7485" y="3112"/>
                </a:cubicBezTo>
                <a:lnTo>
                  <a:pt x="7485" y="3112"/>
                </a:lnTo>
                <a:cubicBezTo>
                  <a:pt x="7643" y="3289"/>
                  <a:pt x="7788" y="3484"/>
                  <a:pt x="7933" y="3673"/>
                </a:cubicBezTo>
                <a:lnTo>
                  <a:pt x="7933" y="3673"/>
                </a:lnTo>
                <a:cubicBezTo>
                  <a:pt x="8115" y="3932"/>
                  <a:pt x="8342" y="4139"/>
                  <a:pt x="8594" y="4328"/>
                </a:cubicBezTo>
                <a:lnTo>
                  <a:pt x="8594" y="4328"/>
                </a:lnTo>
                <a:cubicBezTo>
                  <a:pt x="8651" y="4366"/>
                  <a:pt x="8701" y="4410"/>
                  <a:pt x="8752" y="4454"/>
                </a:cubicBezTo>
                <a:lnTo>
                  <a:pt x="8752" y="4454"/>
                </a:lnTo>
                <a:cubicBezTo>
                  <a:pt x="8733" y="4480"/>
                  <a:pt x="8733" y="4486"/>
                  <a:pt x="8726" y="4492"/>
                </a:cubicBezTo>
                <a:lnTo>
                  <a:pt x="8726" y="4492"/>
                </a:lnTo>
                <a:cubicBezTo>
                  <a:pt x="8714" y="4492"/>
                  <a:pt x="8701" y="4492"/>
                  <a:pt x="8695" y="4492"/>
                </a:cubicBezTo>
                <a:lnTo>
                  <a:pt x="8695" y="4492"/>
                </a:lnTo>
                <a:cubicBezTo>
                  <a:pt x="8682" y="4492"/>
                  <a:pt x="8676" y="4492"/>
                  <a:pt x="8670" y="4492"/>
                </a:cubicBezTo>
                <a:close/>
                <a:moveTo>
                  <a:pt x="7088" y="4291"/>
                </a:moveTo>
                <a:cubicBezTo>
                  <a:pt x="6924" y="4209"/>
                  <a:pt x="6754" y="4127"/>
                  <a:pt x="6603" y="4020"/>
                </a:cubicBezTo>
                <a:lnTo>
                  <a:pt x="6603" y="4020"/>
                </a:lnTo>
                <a:cubicBezTo>
                  <a:pt x="6408" y="3881"/>
                  <a:pt x="6225" y="3724"/>
                  <a:pt x="6042" y="3566"/>
                </a:cubicBezTo>
                <a:lnTo>
                  <a:pt x="6042" y="3566"/>
                </a:lnTo>
                <a:cubicBezTo>
                  <a:pt x="5734" y="3308"/>
                  <a:pt x="5381" y="3119"/>
                  <a:pt x="4984" y="3037"/>
                </a:cubicBezTo>
                <a:lnTo>
                  <a:pt x="4984" y="3037"/>
                </a:lnTo>
                <a:cubicBezTo>
                  <a:pt x="4921" y="3024"/>
                  <a:pt x="4864" y="3005"/>
                  <a:pt x="4795" y="2986"/>
                </a:cubicBezTo>
                <a:lnTo>
                  <a:pt x="4795" y="2986"/>
                </a:lnTo>
                <a:cubicBezTo>
                  <a:pt x="4971" y="2854"/>
                  <a:pt x="5085" y="2810"/>
                  <a:pt x="5236" y="2810"/>
                </a:cubicBezTo>
                <a:lnTo>
                  <a:pt x="5236" y="2810"/>
                </a:lnTo>
                <a:cubicBezTo>
                  <a:pt x="5904" y="2823"/>
                  <a:pt x="6496" y="3012"/>
                  <a:pt x="6962" y="3522"/>
                </a:cubicBezTo>
                <a:lnTo>
                  <a:pt x="6962" y="3522"/>
                </a:lnTo>
                <a:cubicBezTo>
                  <a:pt x="7151" y="3736"/>
                  <a:pt x="7365" y="3925"/>
                  <a:pt x="7573" y="4121"/>
                </a:cubicBezTo>
                <a:lnTo>
                  <a:pt x="7573" y="4121"/>
                </a:lnTo>
                <a:cubicBezTo>
                  <a:pt x="7668" y="4209"/>
                  <a:pt x="7775" y="4284"/>
                  <a:pt x="7882" y="4366"/>
                </a:cubicBezTo>
                <a:lnTo>
                  <a:pt x="7882" y="4366"/>
                </a:lnTo>
                <a:cubicBezTo>
                  <a:pt x="7775" y="4385"/>
                  <a:pt x="7668" y="4391"/>
                  <a:pt x="7567" y="4391"/>
                </a:cubicBezTo>
                <a:lnTo>
                  <a:pt x="7567" y="4391"/>
                </a:lnTo>
                <a:cubicBezTo>
                  <a:pt x="7403" y="4391"/>
                  <a:pt x="7246" y="4366"/>
                  <a:pt x="7088" y="4291"/>
                </a:cubicBezTo>
                <a:moveTo>
                  <a:pt x="5841" y="4291"/>
                </a:moveTo>
                <a:cubicBezTo>
                  <a:pt x="5797" y="4284"/>
                  <a:pt x="5746" y="4247"/>
                  <a:pt x="5715" y="4202"/>
                </a:cubicBezTo>
                <a:lnTo>
                  <a:pt x="5715" y="4202"/>
                </a:lnTo>
                <a:cubicBezTo>
                  <a:pt x="5381" y="3705"/>
                  <a:pt x="4902" y="3421"/>
                  <a:pt x="4341" y="3245"/>
                </a:cubicBezTo>
                <a:lnTo>
                  <a:pt x="4341" y="3245"/>
                </a:lnTo>
                <a:cubicBezTo>
                  <a:pt x="4297" y="3232"/>
                  <a:pt x="4247" y="3213"/>
                  <a:pt x="4146" y="3182"/>
                </a:cubicBezTo>
                <a:lnTo>
                  <a:pt x="4146" y="3182"/>
                </a:lnTo>
                <a:cubicBezTo>
                  <a:pt x="4335" y="3081"/>
                  <a:pt x="4480" y="3062"/>
                  <a:pt x="4637" y="3081"/>
                </a:cubicBezTo>
                <a:lnTo>
                  <a:pt x="4637" y="3081"/>
                </a:lnTo>
                <a:cubicBezTo>
                  <a:pt x="5154" y="3138"/>
                  <a:pt x="5614" y="3333"/>
                  <a:pt x="6005" y="3679"/>
                </a:cubicBezTo>
                <a:lnTo>
                  <a:pt x="6005" y="3679"/>
                </a:lnTo>
                <a:cubicBezTo>
                  <a:pt x="6263" y="3900"/>
                  <a:pt x="6521" y="4121"/>
                  <a:pt x="6817" y="4284"/>
                </a:cubicBezTo>
                <a:lnTo>
                  <a:pt x="6817" y="4284"/>
                </a:lnTo>
                <a:cubicBezTo>
                  <a:pt x="6836" y="4297"/>
                  <a:pt x="6843" y="4322"/>
                  <a:pt x="6874" y="4360"/>
                </a:cubicBezTo>
                <a:lnTo>
                  <a:pt x="6874" y="4360"/>
                </a:lnTo>
                <a:cubicBezTo>
                  <a:pt x="6509" y="4360"/>
                  <a:pt x="6175" y="4335"/>
                  <a:pt x="5841" y="4291"/>
                </a:cubicBezTo>
                <a:moveTo>
                  <a:pt x="4650" y="4108"/>
                </a:moveTo>
                <a:cubicBezTo>
                  <a:pt x="4574" y="4089"/>
                  <a:pt x="4524" y="4045"/>
                  <a:pt x="4480" y="3988"/>
                </a:cubicBezTo>
                <a:lnTo>
                  <a:pt x="4480" y="3988"/>
                </a:lnTo>
                <a:cubicBezTo>
                  <a:pt x="4247" y="3724"/>
                  <a:pt x="3970" y="3522"/>
                  <a:pt x="3661" y="3358"/>
                </a:cubicBezTo>
                <a:lnTo>
                  <a:pt x="3661" y="3358"/>
                </a:lnTo>
                <a:cubicBezTo>
                  <a:pt x="3629" y="3339"/>
                  <a:pt x="3604" y="3308"/>
                  <a:pt x="3560" y="3276"/>
                </a:cubicBezTo>
                <a:lnTo>
                  <a:pt x="3560" y="3276"/>
                </a:lnTo>
                <a:cubicBezTo>
                  <a:pt x="3686" y="3232"/>
                  <a:pt x="3793" y="3226"/>
                  <a:pt x="3900" y="3245"/>
                </a:cubicBezTo>
                <a:lnTo>
                  <a:pt x="3900" y="3245"/>
                </a:lnTo>
                <a:cubicBezTo>
                  <a:pt x="4234" y="3308"/>
                  <a:pt x="4556" y="3409"/>
                  <a:pt x="4852" y="3572"/>
                </a:cubicBezTo>
                <a:lnTo>
                  <a:pt x="4852" y="3572"/>
                </a:lnTo>
                <a:cubicBezTo>
                  <a:pt x="5091" y="3705"/>
                  <a:pt x="5305" y="3862"/>
                  <a:pt x="5482" y="4064"/>
                </a:cubicBezTo>
                <a:lnTo>
                  <a:pt x="5482" y="4064"/>
                </a:lnTo>
                <a:cubicBezTo>
                  <a:pt x="5520" y="4108"/>
                  <a:pt x="5545" y="4165"/>
                  <a:pt x="5608" y="4272"/>
                </a:cubicBezTo>
                <a:lnTo>
                  <a:pt x="5608" y="4272"/>
                </a:lnTo>
                <a:cubicBezTo>
                  <a:pt x="5242" y="4228"/>
                  <a:pt x="4946" y="4177"/>
                  <a:pt x="4650" y="4108"/>
                </a:cubicBezTo>
                <a:close/>
                <a:moveTo>
                  <a:pt x="17244" y="9312"/>
                </a:moveTo>
                <a:cubicBezTo>
                  <a:pt x="16929" y="8972"/>
                  <a:pt x="16627" y="8619"/>
                  <a:pt x="16306" y="8291"/>
                </a:cubicBezTo>
                <a:lnTo>
                  <a:pt x="16306" y="8291"/>
                </a:lnTo>
                <a:cubicBezTo>
                  <a:pt x="16091" y="8071"/>
                  <a:pt x="15915" y="7825"/>
                  <a:pt x="15795" y="7548"/>
                </a:cubicBezTo>
                <a:lnTo>
                  <a:pt x="15795" y="7548"/>
                </a:lnTo>
                <a:cubicBezTo>
                  <a:pt x="15713" y="7371"/>
                  <a:pt x="15631" y="7189"/>
                  <a:pt x="15581" y="7000"/>
                </a:cubicBezTo>
                <a:lnTo>
                  <a:pt x="15581" y="7000"/>
                </a:lnTo>
                <a:cubicBezTo>
                  <a:pt x="15487" y="6641"/>
                  <a:pt x="15411" y="6275"/>
                  <a:pt x="15329" y="5910"/>
                </a:cubicBezTo>
                <a:lnTo>
                  <a:pt x="15329" y="5910"/>
                </a:lnTo>
                <a:cubicBezTo>
                  <a:pt x="15260" y="5607"/>
                  <a:pt x="15209" y="5299"/>
                  <a:pt x="15134" y="4996"/>
                </a:cubicBezTo>
                <a:lnTo>
                  <a:pt x="15134" y="4996"/>
                </a:lnTo>
                <a:cubicBezTo>
                  <a:pt x="15046" y="4606"/>
                  <a:pt x="14882" y="4240"/>
                  <a:pt x="14674" y="3894"/>
                </a:cubicBezTo>
                <a:lnTo>
                  <a:pt x="14674" y="3894"/>
                </a:lnTo>
                <a:cubicBezTo>
                  <a:pt x="14611" y="3787"/>
                  <a:pt x="14548" y="3686"/>
                  <a:pt x="14485" y="3579"/>
                </a:cubicBezTo>
                <a:lnTo>
                  <a:pt x="14485" y="3579"/>
                </a:lnTo>
                <a:cubicBezTo>
                  <a:pt x="14504" y="3579"/>
                  <a:pt x="14529" y="3572"/>
                  <a:pt x="14542" y="3579"/>
                </a:cubicBezTo>
                <a:lnTo>
                  <a:pt x="14542" y="3579"/>
                </a:lnTo>
                <a:cubicBezTo>
                  <a:pt x="14592" y="3610"/>
                  <a:pt x="14649" y="3648"/>
                  <a:pt x="14693" y="3686"/>
                </a:cubicBezTo>
                <a:lnTo>
                  <a:pt x="14693" y="3686"/>
                </a:lnTo>
                <a:cubicBezTo>
                  <a:pt x="15064" y="4013"/>
                  <a:pt x="15493" y="4247"/>
                  <a:pt x="15972" y="4385"/>
                </a:cubicBezTo>
                <a:lnTo>
                  <a:pt x="15972" y="4385"/>
                </a:lnTo>
                <a:cubicBezTo>
                  <a:pt x="16091" y="4417"/>
                  <a:pt x="16167" y="4486"/>
                  <a:pt x="16236" y="4587"/>
                </a:cubicBezTo>
                <a:lnTo>
                  <a:pt x="16236" y="4587"/>
                </a:lnTo>
                <a:cubicBezTo>
                  <a:pt x="16539" y="5028"/>
                  <a:pt x="16759" y="5500"/>
                  <a:pt x="16860" y="6023"/>
                </a:cubicBezTo>
                <a:lnTo>
                  <a:pt x="16860" y="6023"/>
                </a:lnTo>
                <a:cubicBezTo>
                  <a:pt x="16910" y="6281"/>
                  <a:pt x="16961" y="6546"/>
                  <a:pt x="16992" y="6811"/>
                </a:cubicBezTo>
                <a:lnTo>
                  <a:pt x="16992" y="6811"/>
                </a:lnTo>
                <a:cubicBezTo>
                  <a:pt x="17112" y="7693"/>
                  <a:pt x="17194" y="8575"/>
                  <a:pt x="17433" y="9438"/>
                </a:cubicBezTo>
                <a:lnTo>
                  <a:pt x="17433" y="9438"/>
                </a:lnTo>
                <a:cubicBezTo>
                  <a:pt x="17440" y="9444"/>
                  <a:pt x="17433" y="9457"/>
                  <a:pt x="17427" y="9514"/>
                </a:cubicBezTo>
                <a:lnTo>
                  <a:pt x="17427" y="9514"/>
                </a:lnTo>
                <a:cubicBezTo>
                  <a:pt x="17351" y="9425"/>
                  <a:pt x="17295" y="9369"/>
                  <a:pt x="17244" y="9312"/>
                </a:cubicBezTo>
                <a:moveTo>
                  <a:pt x="3037" y="4429"/>
                </a:moveTo>
                <a:cubicBezTo>
                  <a:pt x="2804" y="4316"/>
                  <a:pt x="2621" y="4139"/>
                  <a:pt x="2432" y="3963"/>
                </a:cubicBezTo>
                <a:lnTo>
                  <a:pt x="2432" y="3963"/>
                </a:lnTo>
                <a:cubicBezTo>
                  <a:pt x="2426" y="3963"/>
                  <a:pt x="2432" y="3950"/>
                  <a:pt x="2432" y="3925"/>
                </a:cubicBezTo>
                <a:lnTo>
                  <a:pt x="2432" y="3925"/>
                </a:lnTo>
                <a:cubicBezTo>
                  <a:pt x="2502" y="3919"/>
                  <a:pt x="2571" y="3944"/>
                  <a:pt x="2640" y="3957"/>
                </a:cubicBezTo>
                <a:lnTo>
                  <a:pt x="2640" y="3957"/>
                </a:lnTo>
                <a:cubicBezTo>
                  <a:pt x="2836" y="4001"/>
                  <a:pt x="3043" y="4026"/>
                  <a:pt x="3245" y="4001"/>
                </a:cubicBezTo>
                <a:lnTo>
                  <a:pt x="3245" y="4001"/>
                </a:lnTo>
                <a:cubicBezTo>
                  <a:pt x="3390" y="3976"/>
                  <a:pt x="3529" y="4001"/>
                  <a:pt x="3661" y="4051"/>
                </a:cubicBezTo>
                <a:lnTo>
                  <a:pt x="3661" y="4051"/>
                </a:lnTo>
                <a:cubicBezTo>
                  <a:pt x="4146" y="4228"/>
                  <a:pt x="4644" y="4360"/>
                  <a:pt x="5160" y="4442"/>
                </a:cubicBezTo>
                <a:lnTo>
                  <a:pt x="5160" y="4442"/>
                </a:lnTo>
                <a:cubicBezTo>
                  <a:pt x="5217" y="4448"/>
                  <a:pt x="5280" y="4467"/>
                  <a:pt x="5337" y="4480"/>
                </a:cubicBezTo>
                <a:lnTo>
                  <a:pt x="5337" y="4480"/>
                </a:lnTo>
                <a:cubicBezTo>
                  <a:pt x="5337" y="4492"/>
                  <a:pt x="5337" y="4505"/>
                  <a:pt x="5337" y="4524"/>
                </a:cubicBezTo>
                <a:lnTo>
                  <a:pt x="5337" y="4524"/>
                </a:lnTo>
                <a:cubicBezTo>
                  <a:pt x="5274" y="4549"/>
                  <a:pt x="5211" y="4574"/>
                  <a:pt x="5141" y="4593"/>
                </a:cubicBezTo>
                <a:lnTo>
                  <a:pt x="5141" y="4593"/>
                </a:lnTo>
                <a:cubicBezTo>
                  <a:pt x="4858" y="4675"/>
                  <a:pt x="4574" y="4713"/>
                  <a:pt x="4291" y="4713"/>
                </a:cubicBezTo>
                <a:lnTo>
                  <a:pt x="4291" y="4713"/>
                </a:lnTo>
                <a:cubicBezTo>
                  <a:pt x="3869" y="4713"/>
                  <a:pt x="3447" y="4625"/>
                  <a:pt x="3037" y="4429"/>
                </a:cubicBezTo>
                <a:moveTo>
                  <a:pt x="5312" y="4656"/>
                </a:moveTo>
                <a:cubicBezTo>
                  <a:pt x="5564" y="4499"/>
                  <a:pt x="5835" y="4511"/>
                  <a:pt x="6112" y="4549"/>
                </a:cubicBezTo>
                <a:lnTo>
                  <a:pt x="6112" y="4549"/>
                </a:lnTo>
                <a:cubicBezTo>
                  <a:pt x="6162" y="4562"/>
                  <a:pt x="6219" y="4555"/>
                  <a:pt x="6269" y="4568"/>
                </a:cubicBezTo>
                <a:lnTo>
                  <a:pt x="6269" y="4568"/>
                </a:lnTo>
                <a:cubicBezTo>
                  <a:pt x="6301" y="4568"/>
                  <a:pt x="6332" y="4580"/>
                  <a:pt x="6364" y="4593"/>
                </a:cubicBezTo>
                <a:lnTo>
                  <a:pt x="6364" y="4593"/>
                </a:lnTo>
                <a:cubicBezTo>
                  <a:pt x="6345" y="4618"/>
                  <a:pt x="6339" y="4637"/>
                  <a:pt x="6326" y="4650"/>
                </a:cubicBezTo>
                <a:lnTo>
                  <a:pt x="6326" y="4650"/>
                </a:lnTo>
                <a:cubicBezTo>
                  <a:pt x="6244" y="4706"/>
                  <a:pt x="6162" y="4757"/>
                  <a:pt x="6080" y="4807"/>
                </a:cubicBezTo>
                <a:lnTo>
                  <a:pt x="6080" y="4807"/>
                </a:lnTo>
                <a:cubicBezTo>
                  <a:pt x="5198" y="5355"/>
                  <a:pt x="4278" y="5324"/>
                  <a:pt x="3340" y="4984"/>
                </a:cubicBezTo>
                <a:lnTo>
                  <a:pt x="3340" y="4984"/>
                </a:lnTo>
                <a:cubicBezTo>
                  <a:pt x="3296" y="4965"/>
                  <a:pt x="3239" y="4933"/>
                  <a:pt x="3214" y="4895"/>
                </a:cubicBezTo>
                <a:lnTo>
                  <a:pt x="3214" y="4895"/>
                </a:lnTo>
                <a:cubicBezTo>
                  <a:pt x="3157" y="4807"/>
                  <a:pt x="3113" y="4713"/>
                  <a:pt x="3037" y="4555"/>
                </a:cubicBezTo>
                <a:lnTo>
                  <a:pt x="3037" y="4555"/>
                </a:lnTo>
                <a:cubicBezTo>
                  <a:pt x="3163" y="4599"/>
                  <a:pt x="3233" y="4625"/>
                  <a:pt x="3296" y="4650"/>
                </a:cubicBezTo>
                <a:lnTo>
                  <a:pt x="3296" y="4650"/>
                </a:lnTo>
                <a:cubicBezTo>
                  <a:pt x="3629" y="4769"/>
                  <a:pt x="3963" y="4826"/>
                  <a:pt x="4297" y="4826"/>
                </a:cubicBezTo>
                <a:lnTo>
                  <a:pt x="4297" y="4826"/>
                </a:lnTo>
                <a:cubicBezTo>
                  <a:pt x="4637" y="4826"/>
                  <a:pt x="4971" y="4769"/>
                  <a:pt x="5312" y="4656"/>
                </a:cubicBezTo>
                <a:moveTo>
                  <a:pt x="17465" y="9104"/>
                </a:moveTo>
                <a:cubicBezTo>
                  <a:pt x="17414" y="8877"/>
                  <a:pt x="17358" y="8650"/>
                  <a:pt x="17326" y="8424"/>
                </a:cubicBezTo>
                <a:lnTo>
                  <a:pt x="17326" y="8424"/>
                </a:lnTo>
                <a:cubicBezTo>
                  <a:pt x="17251" y="7938"/>
                  <a:pt x="17188" y="7453"/>
                  <a:pt x="17125" y="6968"/>
                </a:cubicBezTo>
                <a:lnTo>
                  <a:pt x="17125" y="6968"/>
                </a:lnTo>
                <a:cubicBezTo>
                  <a:pt x="17093" y="6741"/>
                  <a:pt x="17068" y="6508"/>
                  <a:pt x="17024" y="6281"/>
                </a:cubicBezTo>
                <a:lnTo>
                  <a:pt x="17024" y="6281"/>
                </a:lnTo>
                <a:cubicBezTo>
                  <a:pt x="16923" y="5696"/>
                  <a:pt x="16740" y="5141"/>
                  <a:pt x="16394" y="4650"/>
                </a:cubicBezTo>
                <a:lnTo>
                  <a:pt x="16394" y="4650"/>
                </a:lnTo>
                <a:cubicBezTo>
                  <a:pt x="16369" y="4618"/>
                  <a:pt x="16362" y="4574"/>
                  <a:pt x="16343" y="4524"/>
                </a:cubicBezTo>
                <a:lnTo>
                  <a:pt x="16343" y="4524"/>
                </a:lnTo>
                <a:cubicBezTo>
                  <a:pt x="16495" y="4543"/>
                  <a:pt x="16501" y="4543"/>
                  <a:pt x="16558" y="4625"/>
                </a:cubicBezTo>
                <a:lnTo>
                  <a:pt x="16558" y="4625"/>
                </a:lnTo>
                <a:cubicBezTo>
                  <a:pt x="16778" y="4940"/>
                  <a:pt x="16967" y="5267"/>
                  <a:pt x="17093" y="5633"/>
                </a:cubicBezTo>
                <a:lnTo>
                  <a:pt x="17093" y="5633"/>
                </a:lnTo>
                <a:cubicBezTo>
                  <a:pt x="17213" y="5979"/>
                  <a:pt x="17301" y="6332"/>
                  <a:pt x="17345" y="6697"/>
                </a:cubicBezTo>
                <a:lnTo>
                  <a:pt x="17345" y="6697"/>
                </a:lnTo>
                <a:cubicBezTo>
                  <a:pt x="17396" y="7113"/>
                  <a:pt x="17433" y="7529"/>
                  <a:pt x="17465" y="7945"/>
                </a:cubicBezTo>
                <a:lnTo>
                  <a:pt x="17465" y="7945"/>
                </a:lnTo>
                <a:cubicBezTo>
                  <a:pt x="17503" y="8335"/>
                  <a:pt x="17528" y="8726"/>
                  <a:pt x="17553" y="9117"/>
                </a:cubicBezTo>
                <a:lnTo>
                  <a:pt x="17553" y="9117"/>
                </a:lnTo>
                <a:cubicBezTo>
                  <a:pt x="17553" y="9154"/>
                  <a:pt x="17540" y="9192"/>
                  <a:pt x="17534" y="9236"/>
                </a:cubicBezTo>
                <a:lnTo>
                  <a:pt x="17534" y="9236"/>
                </a:lnTo>
                <a:cubicBezTo>
                  <a:pt x="17509" y="9192"/>
                  <a:pt x="17471" y="9148"/>
                  <a:pt x="17465" y="9104"/>
                </a:cubicBezTo>
                <a:moveTo>
                  <a:pt x="6137" y="4902"/>
                </a:moveTo>
                <a:cubicBezTo>
                  <a:pt x="6263" y="4820"/>
                  <a:pt x="6395" y="4751"/>
                  <a:pt x="6528" y="4675"/>
                </a:cubicBezTo>
                <a:lnTo>
                  <a:pt x="6528" y="4675"/>
                </a:lnTo>
                <a:cubicBezTo>
                  <a:pt x="6729" y="4555"/>
                  <a:pt x="6943" y="4593"/>
                  <a:pt x="7189" y="4631"/>
                </a:cubicBezTo>
                <a:lnTo>
                  <a:pt x="7189" y="4631"/>
                </a:lnTo>
                <a:cubicBezTo>
                  <a:pt x="6981" y="4757"/>
                  <a:pt x="6798" y="4870"/>
                  <a:pt x="6622" y="4984"/>
                </a:cubicBezTo>
                <a:lnTo>
                  <a:pt x="6622" y="4984"/>
                </a:lnTo>
                <a:cubicBezTo>
                  <a:pt x="6471" y="5084"/>
                  <a:pt x="6320" y="5198"/>
                  <a:pt x="6162" y="5299"/>
                </a:cubicBezTo>
                <a:lnTo>
                  <a:pt x="6162" y="5299"/>
                </a:lnTo>
                <a:cubicBezTo>
                  <a:pt x="5601" y="5651"/>
                  <a:pt x="4990" y="5796"/>
                  <a:pt x="4329" y="5746"/>
                </a:cubicBezTo>
                <a:lnTo>
                  <a:pt x="4329" y="5746"/>
                </a:lnTo>
                <a:cubicBezTo>
                  <a:pt x="4033" y="5727"/>
                  <a:pt x="3755" y="5639"/>
                  <a:pt x="3497" y="5500"/>
                </a:cubicBezTo>
                <a:lnTo>
                  <a:pt x="3497" y="5500"/>
                </a:lnTo>
                <a:cubicBezTo>
                  <a:pt x="3440" y="5469"/>
                  <a:pt x="3390" y="5425"/>
                  <a:pt x="3365" y="5374"/>
                </a:cubicBezTo>
                <a:lnTo>
                  <a:pt x="3365" y="5374"/>
                </a:lnTo>
                <a:cubicBezTo>
                  <a:pt x="3327" y="5299"/>
                  <a:pt x="3321" y="5210"/>
                  <a:pt x="3296" y="5103"/>
                </a:cubicBezTo>
                <a:lnTo>
                  <a:pt x="3296" y="5103"/>
                </a:lnTo>
                <a:cubicBezTo>
                  <a:pt x="3377" y="5122"/>
                  <a:pt x="3440" y="5135"/>
                  <a:pt x="3497" y="5147"/>
                </a:cubicBezTo>
                <a:lnTo>
                  <a:pt x="3497" y="5147"/>
                </a:lnTo>
                <a:cubicBezTo>
                  <a:pt x="3737" y="5204"/>
                  <a:pt x="3976" y="5280"/>
                  <a:pt x="4222" y="5311"/>
                </a:cubicBezTo>
                <a:lnTo>
                  <a:pt x="4222" y="5311"/>
                </a:lnTo>
                <a:cubicBezTo>
                  <a:pt x="4367" y="5330"/>
                  <a:pt x="4505" y="5343"/>
                  <a:pt x="4637" y="5343"/>
                </a:cubicBezTo>
                <a:lnTo>
                  <a:pt x="4637" y="5343"/>
                </a:lnTo>
                <a:cubicBezTo>
                  <a:pt x="5167" y="5336"/>
                  <a:pt x="5671" y="5198"/>
                  <a:pt x="6137" y="4902"/>
                </a:cubicBezTo>
                <a:moveTo>
                  <a:pt x="17874" y="9973"/>
                </a:moveTo>
                <a:cubicBezTo>
                  <a:pt x="17761" y="9640"/>
                  <a:pt x="17679" y="9306"/>
                  <a:pt x="17648" y="8959"/>
                </a:cubicBezTo>
                <a:lnTo>
                  <a:pt x="17648" y="8959"/>
                </a:lnTo>
                <a:cubicBezTo>
                  <a:pt x="17622" y="8657"/>
                  <a:pt x="17610" y="8354"/>
                  <a:pt x="17585" y="8052"/>
                </a:cubicBezTo>
                <a:lnTo>
                  <a:pt x="17585" y="8052"/>
                </a:lnTo>
                <a:cubicBezTo>
                  <a:pt x="17547" y="7642"/>
                  <a:pt x="17522" y="7239"/>
                  <a:pt x="17471" y="6830"/>
                </a:cubicBezTo>
                <a:lnTo>
                  <a:pt x="17471" y="6830"/>
                </a:lnTo>
                <a:cubicBezTo>
                  <a:pt x="17433" y="6534"/>
                  <a:pt x="17370" y="6231"/>
                  <a:pt x="17301" y="5941"/>
                </a:cubicBezTo>
                <a:lnTo>
                  <a:pt x="17301" y="5941"/>
                </a:lnTo>
                <a:cubicBezTo>
                  <a:pt x="17194" y="5507"/>
                  <a:pt x="17011" y="5103"/>
                  <a:pt x="16753" y="4732"/>
                </a:cubicBezTo>
                <a:lnTo>
                  <a:pt x="16753" y="4732"/>
                </a:lnTo>
                <a:cubicBezTo>
                  <a:pt x="16728" y="4700"/>
                  <a:pt x="16715" y="4662"/>
                  <a:pt x="16690" y="4593"/>
                </a:cubicBezTo>
                <a:lnTo>
                  <a:pt x="16690" y="4593"/>
                </a:lnTo>
                <a:cubicBezTo>
                  <a:pt x="16967" y="4637"/>
                  <a:pt x="17200" y="4706"/>
                  <a:pt x="17433" y="4782"/>
                </a:cubicBezTo>
                <a:lnTo>
                  <a:pt x="17433" y="4782"/>
                </a:lnTo>
                <a:cubicBezTo>
                  <a:pt x="17477" y="4795"/>
                  <a:pt x="17509" y="4832"/>
                  <a:pt x="17540" y="4864"/>
                </a:cubicBezTo>
                <a:lnTo>
                  <a:pt x="17540" y="4864"/>
                </a:lnTo>
                <a:cubicBezTo>
                  <a:pt x="17641" y="5003"/>
                  <a:pt x="17755" y="5129"/>
                  <a:pt x="17837" y="5273"/>
                </a:cubicBezTo>
                <a:lnTo>
                  <a:pt x="17837" y="5273"/>
                </a:lnTo>
                <a:cubicBezTo>
                  <a:pt x="18196" y="5916"/>
                  <a:pt x="18378" y="6609"/>
                  <a:pt x="18378" y="7340"/>
                </a:cubicBezTo>
                <a:lnTo>
                  <a:pt x="18378" y="7340"/>
                </a:lnTo>
                <a:cubicBezTo>
                  <a:pt x="18378" y="7749"/>
                  <a:pt x="18347" y="8159"/>
                  <a:pt x="18328" y="8568"/>
                </a:cubicBezTo>
                <a:lnTo>
                  <a:pt x="18328" y="8568"/>
                </a:lnTo>
                <a:cubicBezTo>
                  <a:pt x="18309" y="8833"/>
                  <a:pt x="18278" y="9098"/>
                  <a:pt x="18259" y="9369"/>
                </a:cubicBezTo>
                <a:lnTo>
                  <a:pt x="18259" y="9369"/>
                </a:lnTo>
                <a:cubicBezTo>
                  <a:pt x="18227" y="9759"/>
                  <a:pt x="18265" y="10150"/>
                  <a:pt x="18353" y="10534"/>
                </a:cubicBezTo>
                <a:lnTo>
                  <a:pt x="18353" y="10534"/>
                </a:lnTo>
                <a:cubicBezTo>
                  <a:pt x="18372" y="10610"/>
                  <a:pt x="18391" y="10685"/>
                  <a:pt x="18404" y="10761"/>
                </a:cubicBezTo>
                <a:lnTo>
                  <a:pt x="18404" y="10761"/>
                </a:lnTo>
                <a:cubicBezTo>
                  <a:pt x="18158" y="10540"/>
                  <a:pt x="17981" y="10276"/>
                  <a:pt x="17874" y="9973"/>
                </a:cubicBezTo>
                <a:moveTo>
                  <a:pt x="4801" y="5859"/>
                </a:moveTo>
                <a:cubicBezTo>
                  <a:pt x="5419" y="5809"/>
                  <a:pt x="5973" y="5588"/>
                  <a:pt x="6477" y="5223"/>
                </a:cubicBezTo>
                <a:lnTo>
                  <a:pt x="6477" y="5223"/>
                </a:lnTo>
                <a:cubicBezTo>
                  <a:pt x="6748" y="5021"/>
                  <a:pt x="7025" y="4826"/>
                  <a:pt x="7347" y="4706"/>
                </a:cubicBezTo>
                <a:lnTo>
                  <a:pt x="7347" y="4706"/>
                </a:lnTo>
                <a:cubicBezTo>
                  <a:pt x="7460" y="4662"/>
                  <a:pt x="7580" y="4631"/>
                  <a:pt x="7706" y="4637"/>
                </a:cubicBezTo>
                <a:lnTo>
                  <a:pt x="7706" y="4637"/>
                </a:lnTo>
                <a:cubicBezTo>
                  <a:pt x="8329" y="4681"/>
                  <a:pt x="8953" y="4738"/>
                  <a:pt x="9564" y="4864"/>
                </a:cubicBezTo>
                <a:lnTo>
                  <a:pt x="9564" y="4864"/>
                </a:lnTo>
                <a:cubicBezTo>
                  <a:pt x="9608" y="4870"/>
                  <a:pt x="9659" y="4889"/>
                  <a:pt x="9709" y="4902"/>
                </a:cubicBezTo>
                <a:lnTo>
                  <a:pt x="9709" y="4902"/>
                </a:lnTo>
                <a:cubicBezTo>
                  <a:pt x="9697" y="4927"/>
                  <a:pt x="9697" y="4940"/>
                  <a:pt x="9690" y="4940"/>
                </a:cubicBezTo>
                <a:lnTo>
                  <a:pt x="9690" y="4940"/>
                </a:lnTo>
                <a:cubicBezTo>
                  <a:pt x="9659" y="4952"/>
                  <a:pt x="9627" y="4971"/>
                  <a:pt x="9590" y="4977"/>
                </a:cubicBezTo>
                <a:lnTo>
                  <a:pt x="9590" y="4977"/>
                </a:lnTo>
                <a:cubicBezTo>
                  <a:pt x="9262" y="5047"/>
                  <a:pt x="8959" y="5166"/>
                  <a:pt x="8689" y="5362"/>
                </a:cubicBezTo>
                <a:lnTo>
                  <a:pt x="8689" y="5362"/>
                </a:lnTo>
                <a:cubicBezTo>
                  <a:pt x="8468" y="5513"/>
                  <a:pt x="8254" y="5670"/>
                  <a:pt x="8040" y="5834"/>
                </a:cubicBezTo>
                <a:lnTo>
                  <a:pt x="8040" y="5834"/>
                </a:lnTo>
                <a:cubicBezTo>
                  <a:pt x="7794" y="6023"/>
                  <a:pt x="7523" y="6181"/>
                  <a:pt x="7233" y="6294"/>
                </a:cubicBezTo>
                <a:lnTo>
                  <a:pt x="7233" y="6294"/>
                </a:lnTo>
                <a:cubicBezTo>
                  <a:pt x="6798" y="6464"/>
                  <a:pt x="6345" y="6559"/>
                  <a:pt x="5885" y="6603"/>
                </a:cubicBezTo>
                <a:lnTo>
                  <a:pt x="5885" y="6603"/>
                </a:lnTo>
                <a:cubicBezTo>
                  <a:pt x="5331" y="6660"/>
                  <a:pt x="4782" y="6641"/>
                  <a:pt x="4234" y="6546"/>
                </a:cubicBezTo>
                <a:lnTo>
                  <a:pt x="4234" y="6546"/>
                </a:lnTo>
                <a:cubicBezTo>
                  <a:pt x="3844" y="6483"/>
                  <a:pt x="3617" y="6263"/>
                  <a:pt x="3497" y="5903"/>
                </a:cubicBezTo>
                <a:lnTo>
                  <a:pt x="3497" y="5903"/>
                </a:lnTo>
                <a:cubicBezTo>
                  <a:pt x="3472" y="5834"/>
                  <a:pt x="3453" y="5765"/>
                  <a:pt x="3440" y="5696"/>
                </a:cubicBezTo>
                <a:lnTo>
                  <a:pt x="3440" y="5696"/>
                </a:lnTo>
                <a:cubicBezTo>
                  <a:pt x="3434" y="5677"/>
                  <a:pt x="3447" y="5651"/>
                  <a:pt x="3453" y="5607"/>
                </a:cubicBezTo>
                <a:lnTo>
                  <a:pt x="3453" y="5607"/>
                </a:lnTo>
                <a:cubicBezTo>
                  <a:pt x="3510" y="5626"/>
                  <a:pt x="3554" y="5645"/>
                  <a:pt x="3604" y="5664"/>
                </a:cubicBezTo>
                <a:lnTo>
                  <a:pt x="3604" y="5664"/>
                </a:lnTo>
                <a:cubicBezTo>
                  <a:pt x="3913" y="5809"/>
                  <a:pt x="4234" y="5866"/>
                  <a:pt x="4568" y="5866"/>
                </a:cubicBezTo>
                <a:lnTo>
                  <a:pt x="4568" y="5866"/>
                </a:lnTo>
                <a:cubicBezTo>
                  <a:pt x="4644" y="5866"/>
                  <a:pt x="4719" y="5866"/>
                  <a:pt x="4801" y="5859"/>
                </a:cubicBezTo>
                <a:moveTo>
                  <a:pt x="18681" y="11164"/>
                </a:moveTo>
                <a:cubicBezTo>
                  <a:pt x="18435" y="10610"/>
                  <a:pt x="18334" y="10030"/>
                  <a:pt x="18366" y="9425"/>
                </a:cubicBezTo>
                <a:lnTo>
                  <a:pt x="18366" y="9425"/>
                </a:lnTo>
                <a:cubicBezTo>
                  <a:pt x="18378" y="9136"/>
                  <a:pt x="18423" y="8852"/>
                  <a:pt x="18435" y="8568"/>
                </a:cubicBezTo>
                <a:lnTo>
                  <a:pt x="18435" y="8568"/>
                </a:lnTo>
                <a:cubicBezTo>
                  <a:pt x="18460" y="8127"/>
                  <a:pt x="18492" y="7680"/>
                  <a:pt x="18479" y="7233"/>
                </a:cubicBezTo>
                <a:lnTo>
                  <a:pt x="18479" y="7233"/>
                </a:lnTo>
                <a:cubicBezTo>
                  <a:pt x="18467" y="6395"/>
                  <a:pt x="18221" y="5626"/>
                  <a:pt x="17723" y="4895"/>
                </a:cubicBezTo>
                <a:lnTo>
                  <a:pt x="17723" y="4895"/>
                </a:lnTo>
                <a:cubicBezTo>
                  <a:pt x="17855" y="4883"/>
                  <a:pt x="17950" y="4940"/>
                  <a:pt x="18051" y="4965"/>
                </a:cubicBezTo>
                <a:lnTo>
                  <a:pt x="18051" y="4965"/>
                </a:lnTo>
                <a:cubicBezTo>
                  <a:pt x="18164" y="4990"/>
                  <a:pt x="18240" y="5053"/>
                  <a:pt x="18303" y="5147"/>
                </a:cubicBezTo>
                <a:lnTo>
                  <a:pt x="18303" y="5147"/>
                </a:lnTo>
                <a:cubicBezTo>
                  <a:pt x="18454" y="5368"/>
                  <a:pt x="18586" y="5601"/>
                  <a:pt x="18681" y="5853"/>
                </a:cubicBezTo>
                <a:lnTo>
                  <a:pt x="18681" y="5853"/>
                </a:lnTo>
                <a:cubicBezTo>
                  <a:pt x="19097" y="6943"/>
                  <a:pt x="19216" y="8064"/>
                  <a:pt x="19008" y="9211"/>
                </a:cubicBezTo>
                <a:lnTo>
                  <a:pt x="19008" y="9211"/>
                </a:lnTo>
                <a:cubicBezTo>
                  <a:pt x="18952" y="9501"/>
                  <a:pt x="18895" y="9791"/>
                  <a:pt x="18838" y="10081"/>
                </a:cubicBezTo>
                <a:lnTo>
                  <a:pt x="18838" y="10081"/>
                </a:lnTo>
                <a:cubicBezTo>
                  <a:pt x="18769" y="10414"/>
                  <a:pt x="18750" y="10748"/>
                  <a:pt x="18775" y="11089"/>
                </a:cubicBezTo>
                <a:lnTo>
                  <a:pt x="18775" y="11089"/>
                </a:lnTo>
                <a:cubicBezTo>
                  <a:pt x="18782" y="11152"/>
                  <a:pt x="18775" y="11208"/>
                  <a:pt x="18775" y="11322"/>
                </a:cubicBezTo>
                <a:lnTo>
                  <a:pt x="18775" y="11322"/>
                </a:lnTo>
                <a:cubicBezTo>
                  <a:pt x="18725" y="11240"/>
                  <a:pt x="18700" y="11202"/>
                  <a:pt x="18681" y="11164"/>
                </a:cubicBezTo>
                <a:close/>
                <a:moveTo>
                  <a:pt x="6792" y="6552"/>
                </a:moveTo>
                <a:cubicBezTo>
                  <a:pt x="7284" y="6426"/>
                  <a:pt x="7731" y="6218"/>
                  <a:pt x="8128" y="5903"/>
                </a:cubicBezTo>
                <a:lnTo>
                  <a:pt x="8128" y="5903"/>
                </a:lnTo>
                <a:cubicBezTo>
                  <a:pt x="8342" y="5727"/>
                  <a:pt x="8569" y="5570"/>
                  <a:pt x="8796" y="5418"/>
                </a:cubicBezTo>
                <a:lnTo>
                  <a:pt x="8796" y="5418"/>
                </a:lnTo>
                <a:cubicBezTo>
                  <a:pt x="9218" y="5141"/>
                  <a:pt x="9690" y="5021"/>
                  <a:pt x="10194" y="5034"/>
                </a:cubicBezTo>
                <a:lnTo>
                  <a:pt x="10194" y="5034"/>
                </a:lnTo>
                <a:cubicBezTo>
                  <a:pt x="10264" y="5034"/>
                  <a:pt x="10333" y="5040"/>
                  <a:pt x="10402" y="5059"/>
                </a:cubicBezTo>
                <a:lnTo>
                  <a:pt x="10402" y="5059"/>
                </a:lnTo>
                <a:cubicBezTo>
                  <a:pt x="10629" y="5122"/>
                  <a:pt x="10850" y="5185"/>
                  <a:pt x="11070" y="5255"/>
                </a:cubicBezTo>
                <a:lnTo>
                  <a:pt x="11070" y="5255"/>
                </a:lnTo>
                <a:cubicBezTo>
                  <a:pt x="11095" y="5261"/>
                  <a:pt x="11146" y="5261"/>
                  <a:pt x="11127" y="5324"/>
                </a:cubicBezTo>
                <a:lnTo>
                  <a:pt x="11127" y="5324"/>
                </a:lnTo>
                <a:cubicBezTo>
                  <a:pt x="11076" y="5330"/>
                  <a:pt x="11026" y="5330"/>
                  <a:pt x="10976" y="5336"/>
                </a:cubicBezTo>
                <a:lnTo>
                  <a:pt x="10976" y="5336"/>
                </a:lnTo>
                <a:cubicBezTo>
                  <a:pt x="10427" y="5381"/>
                  <a:pt x="9905" y="5525"/>
                  <a:pt x="9419" y="5790"/>
                </a:cubicBezTo>
                <a:lnTo>
                  <a:pt x="9419" y="5790"/>
                </a:lnTo>
                <a:cubicBezTo>
                  <a:pt x="9281" y="5872"/>
                  <a:pt x="9142" y="5948"/>
                  <a:pt x="9004" y="6029"/>
                </a:cubicBezTo>
                <a:lnTo>
                  <a:pt x="9004" y="6029"/>
                </a:lnTo>
                <a:cubicBezTo>
                  <a:pt x="8644" y="6237"/>
                  <a:pt x="8279" y="6452"/>
                  <a:pt x="7920" y="6660"/>
                </a:cubicBezTo>
                <a:lnTo>
                  <a:pt x="7920" y="6660"/>
                </a:lnTo>
                <a:cubicBezTo>
                  <a:pt x="7296" y="7012"/>
                  <a:pt x="6616" y="7126"/>
                  <a:pt x="5910" y="7119"/>
                </a:cubicBezTo>
                <a:lnTo>
                  <a:pt x="5910" y="7119"/>
                </a:lnTo>
                <a:cubicBezTo>
                  <a:pt x="5595" y="7113"/>
                  <a:pt x="4644" y="6861"/>
                  <a:pt x="4329" y="6678"/>
                </a:cubicBezTo>
                <a:lnTo>
                  <a:pt x="4329" y="6678"/>
                </a:lnTo>
                <a:cubicBezTo>
                  <a:pt x="4411" y="6691"/>
                  <a:pt x="4486" y="6697"/>
                  <a:pt x="4568" y="6704"/>
                </a:cubicBezTo>
                <a:lnTo>
                  <a:pt x="4568" y="6704"/>
                </a:lnTo>
                <a:cubicBezTo>
                  <a:pt x="4801" y="6729"/>
                  <a:pt x="5028" y="6741"/>
                  <a:pt x="5261" y="6741"/>
                </a:cubicBezTo>
                <a:lnTo>
                  <a:pt x="5261" y="6741"/>
                </a:lnTo>
                <a:cubicBezTo>
                  <a:pt x="5778" y="6741"/>
                  <a:pt x="6288" y="6678"/>
                  <a:pt x="6792" y="6552"/>
                </a:cubicBezTo>
                <a:moveTo>
                  <a:pt x="18971" y="11643"/>
                </a:moveTo>
                <a:cubicBezTo>
                  <a:pt x="18864" y="11158"/>
                  <a:pt x="18838" y="10673"/>
                  <a:pt x="18927" y="10181"/>
                </a:cubicBezTo>
                <a:lnTo>
                  <a:pt x="18927" y="10181"/>
                </a:lnTo>
                <a:cubicBezTo>
                  <a:pt x="18977" y="9929"/>
                  <a:pt x="19027" y="9677"/>
                  <a:pt x="19078" y="9425"/>
                </a:cubicBezTo>
                <a:lnTo>
                  <a:pt x="19078" y="9425"/>
                </a:lnTo>
                <a:cubicBezTo>
                  <a:pt x="19260" y="8575"/>
                  <a:pt x="19260" y="7724"/>
                  <a:pt x="19090" y="6874"/>
                </a:cubicBezTo>
                <a:lnTo>
                  <a:pt x="19090" y="6874"/>
                </a:lnTo>
                <a:cubicBezTo>
                  <a:pt x="18996" y="6401"/>
                  <a:pt x="18864" y="5941"/>
                  <a:pt x="18643" y="5513"/>
                </a:cubicBezTo>
                <a:lnTo>
                  <a:pt x="18643" y="5513"/>
                </a:lnTo>
                <a:cubicBezTo>
                  <a:pt x="18580" y="5393"/>
                  <a:pt x="18511" y="5280"/>
                  <a:pt x="18416" y="5110"/>
                </a:cubicBezTo>
                <a:lnTo>
                  <a:pt x="18416" y="5110"/>
                </a:lnTo>
                <a:cubicBezTo>
                  <a:pt x="18643" y="5173"/>
                  <a:pt x="18801" y="5248"/>
                  <a:pt x="18964" y="5318"/>
                </a:cubicBezTo>
                <a:lnTo>
                  <a:pt x="18964" y="5318"/>
                </a:lnTo>
                <a:cubicBezTo>
                  <a:pt x="19046" y="5349"/>
                  <a:pt x="19090" y="5406"/>
                  <a:pt x="19122" y="5488"/>
                </a:cubicBezTo>
                <a:lnTo>
                  <a:pt x="19122" y="5488"/>
                </a:lnTo>
                <a:cubicBezTo>
                  <a:pt x="19172" y="5620"/>
                  <a:pt x="19235" y="5746"/>
                  <a:pt x="19279" y="5878"/>
                </a:cubicBezTo>
                <a:lnTo>
                  <a:pt x="19279" y="5878"/>
                </a:lnTo>
                <a:cubicBezTo>
                  <a:pt x="19664" y="6975"/>
                  <a:pt x="19720" y="8090"/>
                  <a:pt x="19462" y="9224"/>
                </a:cubicBezTo>
                <a:lnTo>
                  <a:pt x="19462" y="9224"/>
                </a:lnTo>
                <a:cubicBezTo>
                  <a:pt x="19405" y="9482"/>
                  <a:pt x="19323" y="9740"/>
                  <a:pt x="19260" y="9999"/>
                </a:cubicBezTo>
                <a:lnTo>
                  <a:pt x="19260" y="9999"/>
                </a:lnTo>
                <a:cubicBezTo>
                  <a:pt x="19116" y="10559"/>
                  <a:pt x="19008" y="11126"/>
                  <a:pt x="19065" y="11712"/>
                </a:cubicBezTo>
                <a:lnTo>
                  <a:pt x="19065" y="11712"/>
                </a:lnTo>
                <a:cubicBezTo>
                  <a:pt x="19071" y="11744"/>
                  <a:pt x="19059" y="11775"/>
                  <a:pt x="19059" y="11807"/>
                </a:cubicBezTo>
                <a:lnTo>
                  <a:pt x="19059" y="11807"/>
                </a:lnTo>
                <a:cubicBezTo>
                  <a:pt x="18971" y="11769"/>
                  <a:pt x="18983" y="11700"/>
                  <a:pt x="18971" y="11643"/>
                </a:cubicBezTo>
                <a:moveTo>
                  <a:pt x="6943" y="7705"/>
                </a:moveTo>
                <a:cubicBezTo>
                  <a:pt x="6805" y="7674"/>
                  <a:pt x="6666" y="7636"/>
                  <a:pt x="6540" y="7573"/>
                </a:cubicBezTo>
                <a:lnTo>
                  <a:pt x="6540" y="7573"/>
                </a:lnTo>
                <a:cubicBezTo>
                  <a:pt x="6376" y="7485"/>
                  <a:pt x="6225" y="7378"/>
                  <a:pt x="6017" y="7245"/>
                </a:cubicBezTo>
                <a:lnTo>
                  <a:pt x="6017" y="7245"/>
                </a:lnTo>
                <a:cubicBezTo>
                  <a:pt x="6118" y="7233"/>
                  <a:pt x="6175" y="7227"/>
                  <a:pt x="6225" y="7220"/>
                </a:cubicBezTo>
                <a:lnTo>
                  <a:pt x="6225" y="7220"/>
                </a:lnTo>
                <a:cubicBezTo>
                  <a:pt x="6943" y="7201"/>
                  <a:pt x="7605" y="6993"/>
                  <a:pt x="8216" y="6615"/>
                </a:cubicBezTo>
                <a:lnTo>
                  <a:pt x="8216" y="6615"/>
                </a:lnTo>
                <a:cubicBezTo>
                  <a:pt x="8626" y="6370"/>
                  <a:pt x="9048" y="6130"/>
                  <a:pt x="9463" y="5897"/>
                </a:cubicBezTo>
                <a:lnTo>
                  <a:pt x="9463" y="5897"/>
                </a:lnTo>
                <a:cubicBezTo>
                  <a:pt x="9898" y="5651"/>
                  <a:pt x="10364" y="5513"/>
                  <a:pt x="10856" y="5456"/>
                </a:cubicBezTo>
                <a:lnTo>
                  <a:pt x="10856" y="5456"/>
                </a:lnTo>
                <a:cubicBezTo>
                  <a:pt x="11240" y="5412"/>
                  <a:pt x="11624" y="5444"/>
                  <a:pt x="11984" y="5582"/>
                </a:cubicBezTo>
                <a:lnTo>
                  <a:pt x="11984" y="5582"/>
                </a:lnTo>
                <a:cubicBezTo>
                  <a:pt x="12696" y="5866"/>
                  <a:pt x="13382" y="6206"/>
                  <a:pt x="14019" y="6641"/>
                </a:cubicBezTo>
                <a:lnTo>
                  <a:pt x="14019" y="6641"/>
                </a:lnTo>
                <a:cubicBezTo>
                  <a:pt x="14044" y="6666"/>
                  <a:pt x="14107" y="6666"/>
                  <a:pt x="14082" y="6741"/>
                </a:cubicBezTo>
                <a:lnTo>
                  <a:pt x="14082" y="6741"/>
                </a:lnTo>
                <a:cubicBezTo>
                  <a:pt x="14050" y="6735"/>
                  <a:pt x="14012" y="6735"/>
                  <a:pt x="13981" y="6723"/>
                </a:cubicBezTo>
                <a:lnTo>
                  <a:pt x="13981" y="6723"/>
                </a:lnTo>
                <a:cubicBezTo>
                  <a:pt x="13382" y="6597"/>
                  <a:pt x="12784" y="6584"/>
                  <a:pt x="12173" y="6666"/>
                </a:cubicBezTo>
                <a:lnTo>
                  <a:pt x="12173" y="6666"/>
                </a:lnTo>
                <a:cubicBezTo>
                  <a:pt x="11511" y="6754"/>
                  <a:pt x="10862" y="6905"/>
                  <a:pt x="10238" y="7145"/>
                </a:cubicBezTo>
                <a:lnTo>
                  <a:pt x="10238" y="7145"/>
                </a:lnTo>
                <a:cubicBezTo>
                  <a:pt x="9942" y="7264"/>
                  <a:pt x="9640" y="7371"/>
                  <a:pt x="9337" y="7472"/>
                </a:cubicBezTo>
                <a:lnTo>
                  <a:pt x="9337" y="7472"/>
                </a:lnTo>
                <a:cubicBezTo>
                  <a:pt x="8947" y="7611"/>
                  <a:pt x="8550" y="7705"/>
                  <a:pt x="8140" y="7756"/>
                </a:cubicBezTo>
                <a:lnTo>
                  <a:pt x="8140" y="7756"/>
                </a:lnTo>
                <a:cubicBezTo>
                  <a:pt x="7983" y="7768"/>
                  <a:pt x="7825" y="7781"/>
                  <a:pt x="7668" y="7781"/>
                </a:cubicBezTo>
                <a:lnTo>
                  <a:pt x="7668" y="7781"/>
                </a:lnTo>
                <a:cubicBezTo>
                  <a:pt x="7422" y="7781"/>
                  <a:pt x="7183" y="7756"/>
                  <a:pt x="6943" y="7705"/>
                </a:cubicBezTo>
                <a:moveTo>
                  <a:pt x="19386" y="12462"/>
                </a:moveTo>
                <a:cubicBezTo>
                  <a:pt x="19292" y="12298"/>
                  <a:pt x="19229" y="12128"/>
                  <a:pt x="19204" y="11939"/>
                </a:cubicBezTo>
                <a:lnTo>
                  <a:pt x="19204" y="11939"/>
                </a:lnTo>
                <a:cubicBezTo>
                  <a:pt x="19147" y="11555"/>
                  <a:pt x="19141" y="11177"/>
                  <a:pt x="19210" y="10792"/>
                </a:cubicBezTo>
                <a:lnTo>
                  <a:pt x="19210" y="10792"/>
                </a:lnTo>
                <a:cubicBezTo>
                  <a:pt x="19267" y="10471"/>
                  <a:pt x="19342" y="10150"/>
                  <a:pt x="19418" y="9829"/>
                </a:cubicBezTo>
                <a:lnTo>
                  <a:pt x="19418" y="9829"/>
                </a:lnTo>
                <a:cubicBezTo>
                  <a:pt x="19468" y="9614"/>
                  <a:pt x="19538" y="9400"/>
                  <a:pt x="19582" y="9186"/>
                </a:cubicBezTo>
                <a:lnTo>
                  <a:pt x="19582" y="9186"/>
                </a:lnTo>
                <a:cubicBezTo>
                  <a:pt x="19840" y="7995"/>
                  <a:pt x="19764" y="6830"/>
                  <a:pt x="19323" y="5689"/>
                </a:cubicBezTo>
                <a:lnTo>
                  <a:pt x="19323" y="5689"/>
                </a:lnTo>
                <a:cubicBezTo>
                  <a:pt x="19298" y="5633"/>
                  <a:pt x="19286" y="5576"/>
                  <a:pt x="19248" y="5481"/>
                </a:cubicBezTo>
                <a:lnTo>
                  <a:pt x="19248" y="5481"/>
                </a:lnTo>
                <a:cubicBezTo>
                  <a:pt x="19626" y="5607"/>
                  <a:pt x="19872" y="5822"/>
                  <a:pt x="20016" y="6149"/>
                </a:cubicBezTo>
                <a:lnTo>
                  <a:pt x="20016" y="6149"/>
                </a:lnTo>
                <a:cubicBezTo>
                  <a:pt x="20042" y="6206"/>
                  <a:pt x="20079" y="6263"/>
                  <a:pt x="20105" y="6319"/>
                </a:cubicBezTo>
                <a:lnTo>
                  <a:pt x="20105" y="6319"/>
                </a:lnTo>
                <a:cubicBezTo>
                  <a:pt x="20539" y="7220"/>
                  <a:pt x="20659" y="8172"/>
                  <a:pt x="20489" y="9154"/>
                </a:cubicBezTo>
                <a:lnTo>
                  <a:pt x="20489" y="9154"/>
                </a:lnTo>
                <a:cubicBezTo>
                  <a:pt x="20432" y="9495"/>
                  <a:pt x="20338" y="9829"/>
                  <a:pt x="20256" y="10169"/>
                </a:cubicBezTo>
                <a:lnTo>
                  <a:pt x="20256" y="10169"/>
                </a:lnTo>
                <a:cubicBezTo>
                  <a:pt x="20180" y="10477"/>
                  <a:pt x="20086" y="10786"/>
                  <a:pt x="20016" y="11101"/>
                </a:cubicBezTo>
                <a:lnTo>
                  <a:pt x="20016" y="11101"/>
                </a:lnTo>
                <a:cubicBezTo>
                  <a:pt x="19865" y="11769"/>
                  <a:pt x="19777" y="12449"/>
                  <a:pt x="19859" y="13142"/>
                </a:cubicBezTo>
                <a:lnTo>
                  <a:pt x="19859" y="13142"/>
                </a:lnTo>
                <a:cubicBezTo>
                  <a:pt x="19859" y="13168"/>
                  <a:pt x="19846" y="13199"/>
                  <a:pt x="19834" y="13268"/>
                </a:cubicBezTo>
                <a:lnTo>
                  <a:pt x="19834" y="13268"/>
                </a:lnTo>
                <a:cubicBezTo>
                  <a:pt x="19670" y="12972"/>
                  <a:pt x="19538" y="12714"/>
                  <a:pt x="19386" y="12462"/>
                </a:cubicBezTo>
                <a:moveTo>
                  <a:pt x="20048" y="13602"/>
                </a:moveTo>
                <a:cubicBezTo>
                  <a:pt x="19928" y="13048"/>
                  <a:pt x="19909" y="12494"/>
                  <a:pt x="19985" y="11933"/>
                </a:cubicBezTo>
                <a:lnTo>
                  <a:pt x="19985" y="11933"/>
                </a:lnTo>
                <a:cubicBezTo>
                  <a:pt x="20048" y="11429"/>
                  <a:pt x="20161" y="10931"/>
                  <a:pt x="20294" y="10440"/>
                </a:cubicBezTo>
                <a:lnTo>
                  <a:pt x="20294" y="10440"/>
                </a:lnTo>
                <a:cubicBezTo>
                  <a:pt x="20388" y="10118"/>
                  <a:pt x="20476" y="9791"/>
                  <a:pt x="20546" y="9463"/>
                </a:cubicBezTo>
                <a:lnTo>
                  <a:pt x="20546" y="9463"/>
                </a:lnTo>
                <a:cubicBezTo>
                  <a:pt x="20659" y="8965"/>
                  <a:pt x="20697" y="8455"/>
                  <a:pt x="20659" y="7945"/>
                </a:cubicBezTo>
                <a:lnTo>
                  <a:pt x="20659" y="7945"/>
                </a:lnTo>
                <a:cubicBezTo>
                  <a:pt x="20609" y="7315"/>
                  <a:pt x="20432" y="6723"/>
                  <a:pt x="20149" y="6162"/>
                </a:cubicBezTo>
                <a:lnTo>
                  <a:pt x="20149" y="6162"/>
                </a:lnTo>
                <a:cubicBezTo>
                  <a:pt x="20130" y="6124"/>
                  <a:pt x="20092" y="6086"/>
                  <a:pt x="20155" y="6048"/>
                </a:cubicBezTo>
                <a:lnTo>
                  <a:pt x="20155" y="6048"/>
                </a:lnTo>
                <a:cubicBezTo>
                  <a:pt x="20275" y="6099"/>
                  <a:pt x="20332" y="6206"/>
                  <a:pt x="20388" y="6313"/>
                </a:cubicBezTo>
                <a:lnTo>
                  <a:pt x="20388" y="6313"/>
                </a:lnTo>
                <a:cubicBezTo>
                  <a:pt x="20999" y="7485"/>
                  <a:pt x="21188" y="8720"/>
                  <a:pt x="20949" y="10018"/>
                </a:cubicBezTo>
                <a:lnTo>
                  <a:pt x="20949" y="10018"/>
                </a:lnTo>
                <a:cubicBezTo>
                  <a:pt x="20886" y="10370"/>
                  <a:pt x="20785" y="10711"/>
                  <a:pt x="20672" y="11051"/>
                </a:cubicBezTo>
                <a:lnTo>
                  <a:pt x="20672" y="11051"/>
                </a:lnTo>
                <a:cubicBezTo>
                  <a:pt x="20552" y="11391"/>
                  <a:pt x="20432" y="11738"/>
                  <a:pt x="20319" y="12084"/>
                </a:cubicBezTo>
                <a:lnTo>
                  <a:pt x="20319" y="12084"/>
                </a:lnTo>
                <a:cubicBezTo>
                  <a:pt x="20161" y="12582"/>
                  <a:pt x="20098" y="13092"/>
                  <a:pt x="20149" y="13615"/>
                </a:cubicBezTo>
                <a:lnTo>
                  <a:pt x="20149" y="13615"/>
                </a:lnTo>
                <a:cubicBezTo>
                  <a:pt x="20155" y="13665"/>
                  <a:pt x="20149" y="13716"/>
                  <a:pt x="20149" y="13772"/>
                </a:cubicBezTo>
                <a:lnTo>
                  <a:pt x="20149" y="13772"/>
                </a:lnTo>
                <a:cubicBezTo>
                  <a:pt x="20136" y="13772"/>
                  <a:pt x="20117" y="13772"/>
                  <a:pt x="20105" y="13772"/>
                </a:cubicBezTo>
                <a:lnTo>
                  <a:pt x="20105" y="13772"/>
                </a:lnTo>
                <a:cubicBezTo>
                  <a:pt x="20086" y="13716"/>
                  <a:pt x="20061" y="13659"/>
                  <a:pt x="20048" y="13602"/>
                </a:cubicBezTo>
                <a:moveTo>
                  <a:pt x="21270" y="16589"/>
                </a:moveTo>
                <a:cubicBezTo>
                  <a:pt x="21037" y="15896"/>
                  <a:pt x="20766" y="15215"/>
                  <a:pt x="20476" y="14547"/>
                </a:cubicBezTo>
                <a:lnTo>
                  <a:pt x="20476" y="14547"/>
                </a:lnTo>
                <a:cubicBezTo>
                  <a:pt x="20382" y="14340"/>
                  <a:pt x="20325" y="14125"/>
                  <a:pt x="20294" y="13905"/>
                </a:cubicBezTo>
                <a:lnTo>
                  <a:pt x="20294" y="13905"/>
                </a:lnTo>
                <a:cubicBezTo>
                  <a:pt x="20199" y="13313"/>
                  <a:pt x="20231" y="12733"/>
                  <a:pt x="20413" y="12160"/>
                </a:cubicBezTo>
                <a:lnTo>
                  <a:pt x="20413" y="12160"/>
                </a:lnTo>
                <a:cubicBezTo>
                  <a:pt x="20502" y="11889"/>
                  <a:pt x="20596" y="11624"/>
                  <a:pt x="20684" y="11353"/>
                </a:cubicBezTo>
                <a:lnTo>
                  <a:pt x="20684" y="11353"/>
                </a:lnTo>
                <a:cubicBezTo>
                  <a:pt x="20773" y="11082"/>
                  <a:pt x="20867" y="10811"/>
                  <a:pt x="20943" y="10534"/>
                </a:cubicBezTo>
                <a:lnTo>
                  <a:pt x="20943" y="10534"/>
                </a:lnTo>
                <a:cubicBezTo>
                  <a:pt x="21232" y="9438"/>
                  <a:pt x="21245" y="8335"/>
                  <a:pt x="20892" y="7245"/>
                </a:cubicBezTo>
                <a:lnTo>
                  <a:pt x="20892" y="7245"/>
                </a:lnTo>
                <a:cubicBezTo>
                  <a:pt x="20823" y="7025"/>
                  <a:pt x="20728" y="6811"/>
                  <a:pt x="20647" y="6597"/>
                </a:cubicBezTo>
                <a:lnTo>
                  <a:pt x="20647" y="6597"/>
                </a:lnTo>
                <a:cubicBezTo>
                  <a:pt x="20634" y="6559"/>
                  <a:pt x="20596" y="6515"/>
                  <a:pt x="20665" y="6477"/>
                </a:cubicBezTo>
                <a:lnTo>
                  <a:pt x="20665" y="6477"/>
                </a:lnTo>
                <a:cubicBezTo>
                  <a:pt x="21226" y="7019"/>
                  <a:pt x="21692" y="7630"/>
                  <a:pt x="21976" y="8367"/>
                </a:cubicBezTo>
                <a:lnTo>
                  <a:pt x="21976" y="8367"/>
                </a:lnTo>
                <a:cubicBezTo>
                  <a:pt x="22222" y="9003"/>
                  <a:pt x="22291" y="9665"/>
                  <a:pt x="22272" y="10339"/>
                </a:cubicBezTo>
                <a:lnTo>
                  <a:pt x="22272" y="10339"/>
                </a:lnTo>
                <a:cubicBezTo>
                  <a:pt x="22253" y="10956"/>
                  <a:pt x="22165" y="11561"/>
                  <a:pt x="22039" y="12166"/>
                </a:cubicBezTo>
                <a:lnTo>
                  <a:pt x="22039" y="12166"/>
                </a:lnTo>
                <a:cubicBezTo>
                  <a:pt x="21938" y="12607"/>
                  <a:pt x="21837" y="13048"/>
                  <a:pt x="21743" y="13495"/>
                </a:cubicBezTo>
                <a:lnTo>
                  <a:pt x="21743" y="13495"/>
                </a:lnTo>
                <a:cubicBezTo>
                  <a:pt x="21623" y="14050"/>
                  <a:pt x="21529" y="14617"/>
                  <a:pt x="21484" y="15184"/>
                </a:cubicBezTo>
                <a:lnTo>
                  <a:pt x="21484" y="15184"/>
                </a:lnTo>
                <a:cubicBezTo>
                  <a:pt x="21447" y="15625"/>
                  <a:pt x="21421" y="16072"/>
                  <a:pt x="21390" y="16519"/>
                </a:cubicBezTo>
                <a:lnTo>
                  <a:pt x="21390" y="16519"/>
                </a:lnTo>
                <a:cubicBezTo>
                  <a:pt x="21384" y="16582"/>
                  <a:pt x="21371" y="16652"/>
                  <a:pt x="21358" y="16778"/>
                </a:cubicBezTo>
                <a:lnTo>
                  <a:pt x="21358" y="16778"/>
                </a:lnTo>
                <a:cubicBezTo>
                  <a:pt x="21314" y="16677"/>
                  <a:pt x="21289" y="16633"/>
                  <a:pt x="21270" y="16589"/>
                </a:cubicBezTo>
                <a:moveTo>
                  <a:pt x="8348" y="7838"/>
                </a:moveTo>
                <a:cubicBezTo>
                  <a:pt x="8695" y="7781"/>
                  <a:pt x="9029" y="7699"/>
                  <a:pt x="9356" y="7586"/>
                </a:cubicBezTo>
                <a:lnTo>
                  <a:pt x="9356" y="7586"/>
                </a:lnTo>
                <a:cubicBezTo>
                  <a:pt x="9709" y="7460"/>
                  <a:pt x="10062" y="7327"/>
                  <a:pt x="10409" y="7201"/>
                </a:cubicBezTo>
                <a:lnTo>
                  <a:pt x="10409" y="7201"/>
                </a:lnTo>
                <a:cubicBezTo>
                  <a:pt x="11083" y="6956"/>
                  <a:pt x="11776" y="6804"/>
                  <a:pt x="12488" y="6741"/>
                </a:cubicBezTo>
                <a:lnTo>
                  <a:pt x="12488" y="6741"/>
                </a:lnTo>
                <a:cubicBezTo>
                  <a:pt x="13105" y="6685"/>
                  <a:pt x="13716" y="6735"/>
                  <a:pt x="14308" y="6930"/>
                </a:cubicBezTo>
                <a:lnTo>
                  <a:pt x="14308" y="6930"/>
                </a:lnTo>
                <a:cubicBezTo>
                  <a:pt x="14428" y="6968"/>
                  <a:pt x="14542" y="7019"/>
                  <a:pt x="14642" y="7088"/>
                </a:cubicBezTo>
                <a:lnTo>
                  <a:pt x="14642" y="7088"/>
                </a:lnTo>
                <a:cubicBezTo>
                  <a:pt x="14806" y="7201"/>
                  <a:pt x="14951" y="7327"/>
                  <a:pt x="15102" y="7453"/>
                </a:cubicBezTo>
                <a:lnTo>
                  <a:pt x="15102" y="7453"/>
                </a:lnTo>
                <a:cubicBezTo>
                  <a:pt x="15134" y="7479"/>
                  <a:pt x="15153" y="7516"/>
                  <a:pt x="15184" y="7548"/>
                </a:cubicBezTo>
                <a:lnTo>
                  <a:pt x="15184" y="7548"/>
                </a:lnTo>
                <a:cubicBezTo>
                  <a:pt x="15102" y="7586"/>
                  <a:pt x="15046" y="7548"/>
                  <a:pt x="14989" y="7535"/>
                </a:cubicBezTo>
                <a:lnTo>
                  <a:pt x="14989" y="7535"/>
                </a:lnTo>
                <a:cubicBezTo>
                  <a:pt x="14189" y="7334"/>
                  <a:pt x="13376" y="7258"/>
                  <a:pt x="12551" y="7359"/>
                </a:cubicBezTo>
                <a:lnTo>
                  <a:pt x="12551" y="7359"/>
                </a:lnTo>
                <a:cubicBezTo>
                  <a:pt x="12192" y="7409"/>
                  <a:pt x="11832" y="7472"/>
                  <a:pt x="11473" y="7554"/>
                </a:cubicBezTo>
                <a:lnTo>
                  <a:pt x="11473" y="7554"/>
                </a:lnTo>
                <a:cubicBezTo>
                  <a:pt x="11051" y="7649"/>
                  <a:pt x="10635" y="7775"/>
                  <a:pt x="10213" y="7888"/>
                </a:cubicBezTo>
                <a:lnTo>
                  <a:pt x="10213" y="7888"/>
                </a:lnTo>
                <a:cubicBezTo>
                  <a:pt x="9482" y="8083"/>
                  <a:pt x="8739" y="8153"/>
                  <a:pt x="7989" y="8109"/>
                </a:cubicBezTo>
                <a:lnTo>
                  <a:pt x="7989" y="8109"/>
                </a:lnTo>
                <a:cubicBezTo>
                  <a:pt x="7737" y="8090"/>
                  <a:pt x="7479" y="8039"/>
                  <a:pt x="7227" y="7989"/>
                </a:cubicBezTo>
                <a:lnTo>
                  <a:pt x="7227" y="7989"/>
                </a:lnTo>
                <a:cubicBezTo>
                  <a:pt x="7107" y="7970"/>
                  <a:pt x="6987" y="7932"/>
                  <a:pt x="6893" y="7850"/>
                </a:cubicBezTo>
                <a:lnTo>
                  <a:pt x="6893" y="7850"/>
                </a:lnTo>
                <a:cubicBezTo>
                  <a:pt x="6950" y="7794"/>
                  <a:pt x="7000" y="7831"/>
                  <a:pt x="7044" y="7838"/>
                </a:cubicBezTo>
                <a:lnTo>
                  <a:pt x="7044" y="7838"/>
                </a:lnTo>
                <a:cubicBezTo>
                  <a:pt x="7258" y="7875"/>
                  <a:pt x="7466" y="7888"/>
                  <a:pt x="7674" y="7888"/>
                </a:cubicBezTo>
                <a:lnTo>
                  <a:pt x="7674" y="7888"/>
                </a:lnTo>
                <a:cubicBezTo>
                  <a:pt x="7901" y="7888"/>
                  <a:pt x="8122" y="7869"/>
                  <a:pt x="8348" y="7838"/>
                </a:cubicBezTo>
                <a:moveTo>
                  <a:pt x="10213" y="8001"/>
                </a:moveTo>
                <a:cubicBezTo>
                  <a:pt x="10415" y="7945"/>
                  <a:pt x="10623" y="7882"/>
                  <a:pt x="10831" y="7831"/>
                </a:cubicBezTo>
                <a:lnTo>
                  <a:pt x="10831" y="7831"/>
                </a:lnTo>
                <a:cubicBezTo>
                  <a:pt x="11272" y="7724"/>
                  <a:pt x="11706" y="7605"/>
                  <a:pt x="12154" y="7523"/>
                </a:cubicBezTo>
                <a:lnTo>
                  <a:pt x="12154" y="7523"/>
                </a:lnTo>
                <a:cubicBezTo>
                  <a:pt x="13092" y="7353"/>
                  <a:pt x="14031" y="7403"/>
                  <a:pt x="14957" y="7642"/>
                </a:cubicBezTo>
                <a:lnTo>
                  <a:pt x="14957" y="7642"/>
                </a:lnTo>
                <a:cubicBezTo>
                  <a:pt x="15291" y="7724"/>
                  <a:pt x="15600" y="7844"/>
                  <a:pt x="15827" y="8127"/>
                </a:cubicBezTo>
                <a:lnTo>
                  <a:pt x="15827" y="8127"/>
                </a:lnTo>
                <a:cubicBezTo>
                  <a:pt x="15865" y="8178"/>
                  <a:pt x="15915" y="8222"/>
                  <a:pt x="15997" y="8316"/>
                </a:cubicBezTo>
                <a:lnTo>
                  <a:pt x="15997" y="8316"/>
                </a:lnTo>
                <a:cubicBezTo>
                  <a:pt x="15884" y="8285"/>
                  <a:pt x="15827" y="8279"/>
                  <a:pt x="15770" y="8260"/>
                </a:cubicBezTo>
                <a:lnTo>
                  <a:pt x="15770" y="8260"/>
                </a:lnTo>
                <a:cubicBezTo>
                  <a:pt x="15430" y="8146"/>
                  <a:pt x="15083" y="8090"/>
                  <a:pt x="14724" y="8071"/>
                </a:cubicBezTo>
                <a:lnTo>
                  <a:pt x="14724" y="8071"/>
                </a:lnTo>
                <a:cubicBezTo>
                  <a:pt x="14321" y="8052"/>
                  <a:pt x="13924" y="8083"/>
                  <a:pt x="13527" y="8159"/>
                </a:cubicBezTo>
                <a:lnTo>
                  <a:pt x="13527" y="8159"/>
                </a:lnTo>
                <a:cubicBezTo>
                  <a:pt x="13168" y="8228"/>
                  <a:pt x="12815" y="8304"/>
                  <a:pt x="12462" y="8392"/>
                </a:cubicBezTo>
                <a:lnTo>
                  <a:pt x="12462" y="8392"/>
                </a:lnTo>
                <a:cubicBezTo>
                  <a:pt x="11814" y="8543"/>
                  <a:pt x="11165" y="8701"/>
                  <a:pt x="10503" y="8802"/>
                </a:cubicBezTo>
                <a:lnTo>
                  <a:pt x="10503" y="8802"/>
                </a:lnTo>
                <a:cubicBezTo>
                  <a:pt x="10125" y="8865"/>
                  <a:pt x="9741" y="8896"/>
                  <a:pt x="9363" y="8890"/>
                </a:cubicBezTo>
                <a:lnTo>
                  <a:pt x="9363" y="8890"/>
                </a:lnTo>
                <a:cubicBezTo>
                  <a:pt x="8833" y="8877"/>
                  <a:pt x="8311" y="8814"/>
                  <a:pt x="7819" y="8619"/>
                </a:cubicBezTo>
                <a:lnTo>
                  <a:pt x="7819" y="8619"/>
                </a:lnTo>
                <a:cubicBezTo>
                  <a:pt x="7605" y="8537"/>
                  <a:pt x="7416" y="8436"/>
                  <a:pt x="7233" y="8298"/>
                </a:cubicBezTo>
                <a:lnTo>
                  <a:pt x="7233" y="8298"/>
                </a:lnTo>
                <a:cubicBezTo>
                  <a:pt x="7164" y="8247"/>
                  <a:pt x="7095" y="8190"/>
                  <a:pt x="7095" y="8077"/>
                </a:cubicBezTo>
                <a:lnTo>
                  <a:pt x="7095" y="8077"/>
                </a:lnTo>
                <a:cubicBezTo>
                  <a:pt x="7151" y="8090"/>
                  <a:pt x="7202" y="8096"/>
                  <a:pt x="7252" y="8109"/>
                </a:cubicBezTo>
                <a:lnTo>
                  <a:pt x="7252" y="8109"/>
                </a:lnTo>
                <a:cubicBezTo>
                  <a:pt x="7580" y="8190"/>
                  <a:pt x="7920" y="8222"/>
                  <a:pt x="8254" y="8228"/>
                </a:cubicBezTo>
                <a:lnTo>
                  <a:pt x="8254" y="8228"/>
                </a:lnTo>
                <a:cubicBezTo>
                  <a:pt x="8304" y="8228"/>
                  <a:pt x="8348" y="8228"/>
                  <a:pt x="8392" y="8228"/>
                </a:cubicBezTo>
                <a:lnTo>
                  <a:pt x="8392" y="8228"/>
                </a:lnTo>
                <a:cubicBezTo>
                  <a:pt x="9010" y="8228"/>
                  <a:pt x="9615" y="8159"/>
                  <a:pt x="10213" y="8001"/>
                </a:cubicBezTo>
                <a:close/>
                <a:moveTo>
                  <a:pt x="10553" y="8909"/>
                </a:moveTo>
                <a:cubicBezTo>
                  <a:pt x="11240" y="8802"/>
                  <a:pt x="11914" y="8631"/>
                  <a:pt x="12588" y="8474"/>
                </a:cubicBezTo>
                <a:lnTo>
                  <a:pt x="12588" y="8474"/>
                </a:lnTo>
                <a:cubicBezTo>
                  <a:pt x="12960" y="8386"/>
                  <a:pt x="13338" y="8304"/>
                  <a:pt x="13710" y="8241"/>
                </a:cubicBezTo>
                <a:lnTo>
                  <a:pt x="13710" y="8241"/>
                </a:lnTo>
                <a:cubicBezTo>
                  <a:pt x="14132" y="8165"/>
                  <a:pt x="14560" y="8153"/>
                  <a:pt x="14989" y="8203"/>
                </a:cubicBezTo>
                <a:lnTo>
                  <a:pt x="14989" y="8203"/>
                </a:lnTo>
                <a:cubicBezTo>
                  <a:pt x="15417" y="8253"/>
                  <a:pt x="15833" y="8348"/>
                  <a:pt x="16205" y="8575"/>
                </a:cubicBezTo>
                <a:lnTo>
                  <a:pt x="16205" y="8575"/>
                </a:lnTo>
                <a:cubicBezTo>
                  <a:pt x="16306" y="8631"/>
                  <a:pt x="16394" y="8707"/>
                  <a:pt x="16476" y="8789"/>
                </a:cubicBezTo>
                <a:lnTo>
                  <a:pt x="16476" y="8789"/>
                </a:lnTo>
                <a:cubicBezTo>
                  <a:pt x="16684" y="9010"/>
                  <a:pt x="16879" y="9236"/>
                  <a:pt x="17081" y="9463"/>
                </a:cubicBezTo>
                <a:lnTo>
                  <a:pt x="17081" y="9463"/>
                </a:lnTo>
                <a:cubicBezTo>
                  <a:pt x="17131" y="9520"/>
                  <a:pt x="17175" y="9589"/>
                  <a:pt x="17219" y="9646"/>
                </a:cubicBezTo>
                <a:lnTo>
                  <a:pt x="17219" y="9646"/>
                </a:lnTo>
                <a:cubicBezTo>
                  <a:pt x="17213" y="9665"/>
                  <a:pt x="17200" y="9677"/>
                  <a:pt x="17188" y="9690"/>
                </a:cubicBezTo>
                <a:lnTo>
                  <a:pt x="17188" y="9690"/>
                </a:lnTo>
                <a:cubicBezTo>
                  <a:pt x="17137" y="9671"/>
                  <a:pt x="17087" y="9658"/>
                  <a:pt x="17043" y="9640"/>
                </a:cubicBezTo>
                <a:lnTo>
                  <a:pt x="17043" y="9640"/>
                </a:lnTo>
                <a:cubicBezTo>
                  <a:pt x="16640" y="9488"/>
                  <a:pt x="16224" y="9400"/>
                  <a:pt x="15795" y="9362"/>
                </a:cubicBezTo>
                <a:lnTo>
                  <a:pt x="15795" y="9362"/>
                </a:lnTo>
                <a:cubicBezTo>
                  <a:pt x="15046" y="9287"/>
                  <a:pt x="14321" y="9369"/>
                  <a:pt x="13603" y="9583"/>
                </a:cubicBezTo>
                <a:lnTo>
                  <a:pt x="13603" y="9583"/>
                </a:lnTo>
                <a:cubicBezTo>
                  <a:pt x="13313" y="9671"/>
                  <a:pt x="13029" y="9766"/>
                  <a:pt x="12740" y="9860"/>
                </a:cubicBezTo>
                <a:lnTo>
                  <a:pt x="12740" y="9860"/>
                </a:lnTo>
                <a:cubicBezTo>
                  <a:pt x="12110" y="10062"/>
                  <a:pt x="11467" y="10207"/>
                  <a:pt x="10812" y="10270"/>
                </a:cubicBezTo>
                <a:lnTo>
                  <a:pt x="10812" y="10270"/>
                </a:lnTo>
                <a:cubicBezTo>
                  <a:pt x="10484" y="10301"/>
                  <a:pt x="10150" y="10314"/>
                  <a:pt x="9823" y="10276"/>
                </a:cubicBezTo>
                <a:lnTo>
                  <a:pt x="9823" y="10276"/>
                </a:lnTo>
                <a:cubicBezTo>
                  <a:pt x="8789" y="10156"/>
                  <a:pt x="7964" y="9696"/>
                  <a:pt x="7410" y="8795"/>
                </a:cubicBezTo>
                <a:lnTo>
                  <a:pt x="7410" y="8795"/>
                </a:lnTo>
                <a:cubicBezTo>
                  <a:pt x="7359" y="8713"/>
                  <a:pt x="7315" y="8631"/>
                  <a:pt x="7315" y="8537"/>
                </a:cubicBezTo>
                <a:lnTo>
                  <a:pt x="7315" y="8537"/>
                </a:lnTo>
                <a:cubicBezTo>
                  <a:pt x="7340" y="8524"/>
                  <a:pt x="7347" y="8518"/>
                  <a:pt x="7353" y="8518"/>
                </a:cubicBezTo>
                <a:lnTo>
                  <a:pt x="7353" y="8518"/>
                </a:lnTo>
                <a:cubicBezTo>
                  <a:pt x="7378" y="8531"/>
                  <a:pt x="7403" y="8537"/>
                  <a:pt x="7422" y="8550"/>
                </a:cubicBezTo>
                <a:lnTo>
                  <a:pt x="7422" y="8550"/>
                </a:lnTo>
                <a:cubicBezTo>
                  <a:pt x="7794" y="8764"/>
                  <a:pt x="8197" y="8871"/>
                  <a:pt x="8613" y="8934"/>
                </a:cubicBezTo>
                <a:lnTo>
                  <a:pt x="8613" y="8934"/>
                </a:lnTo>
                <a:cubicBezTo>
                  <a:pt x="8890" y="8978"/>
                  <a:pt x="9167" y="8997"/>
                  <a:pt x="9445" y="8997"/>
                </a:cubicBezTo>
                <a:lnTo>
                  <a:pt x="9445" y="8997"/>
                </a:lnTo>
                <a:cubicBezTo>
                  <a:pt x="9816" y="8997"/>
                  <a:pt x="10182" y="8965"/>
                  <a:pt x="10553" y="8909"/>
                </a:cubicBezTo>
                <a:close/>
                <a:moveTo>
                  <a:pt x="9955" y="11019"/>
                </a:moveTo>
                <a:cubicBezTo>
                  <a:pt x="9482" y="10912"/>
                  <a:pt x="9029" y="10755"/>
                  <a:pt x="8600" y="10534"/>
                </a:cubicBezTo>
                <a:lnTo>
                  <a:pt x="8600" y="10534"/>
                </a:lnTo>
                <a:cubicBezTo>
                  <a:pt x="8191" y="10333"/>
                  <a:pt x="7838" y="10043"/>
                  <a:pt x="7536" y="9703"/>
                </a:cubicBezTo>
                <a:lnTo>
                  <a:pt x="7536" y="9703"/>
                </a:lnTo>
                <a:cubicBezTo>
                  <a:pt x="7492" y="9652"/>
                  <a:pt x="7460" y="9602"/>
                  <a:pt x="7435" y="9545"/>
                </a:cubicBezTo>
                <a:lnTo>
                  <a:pt x="7435" y="9545"/>
                </a:lnTo>
                <a:cubicBezTo>
                  <a:pt x="7410" y="9488"/>
                  <a:pt x="7447" y="9205"/>
                  <a:pt x="7479" y="9098"/>
                </a:cubicBezTo>
                <a:lnTo>
                  <a:pt x="7479" y="9098"/>
                </a:lnTo>
                <a:cubicBezTo>
                  <a:pt x="7517" y="9142"/>
                  <a:pt x="7555" y="9180"/>
                  <a:pt x="7586" y="9217"/>
                </a:cubicBezTo>
                <a:lnTo>
                  <a:pt x="7586" y="9217"/>
                </a:lnTo>
                <a:cubicBezTo>
                  <a:pt x="7882" y="9608"/>
                  <a:pt x="8266" y="9885"/>
                  <a:pt x="8714" y="10093"/>
                </a:cubicBezTo>
                <a:lnTo>
                  <a:pt x="8714" y="10093"/>
                </a:lnTo>
                <a:cubicBezTo>
                  <a:pt x="9268" y="10345"/>
                  <a:pt x="9854" y="10427"/>
                  <a:pt x="10459" y="10402"/>
                </a:cubicBezTo>
                <a:lnTo>
                  <a:pt x="10459" y="10402"/>
                </a:lnTo>
                <a:cubicBezTo>
                  <a:pt x="11127" y="10377"/>
                  <a:pt x="11782" y="10257"/>
                  <a:pt x="12425" y="10068"/>
                </a:cubicBezTo>
                <a:lnTo>
                  <a:pt x="12425" y="10068"/>
                </a:lnTo>
                <a:cubicBezTo>
                  <a:pt x="12759" y="9967"/>
                  <a:pt x="13086" y="9860"/>
                  <a:pt x="13414" y="9753"/>
                </a:cubicBezTo>
                <a:lnTo>
                  <a:pt x="13414" y="9753"/>
                </a:lnTo>
                <a:cubicBezTo>
                  <a:pt x="13792" y="9633"/>
                  <a:pt x="14170" y="9539"/>
                  <a:pt x="14560" y="9488"/>
                </a:cubicBezTo>
                <a:lnTo>
                  <a:pt x="14560" y="9488"/>
                </a:lnTo>
                <a:cubicBezTo>
                  <a:pt x="15323" y="9394"/>
                  <a:pt x="16073" y="9438"/>
                  <a:pt x="16803" y="9677"/>
                </a:cubicBezTo>
                <a:lnTo>
                  <a:pt x="16803" y="9677"/>
                </a:lnTo>
                <a:cubicBezTo>
                  <a:pt x="16973" y="9728"/>
                  <a:pt x="17137" y="9797"/>
                  <a:pt x="17295" y="9873"/>
                </a:cubicBezTo>
                <a:lnTo>
                  <a:pt x="17295" y="9873"/>
                </a:lnTo>
                <a:cubicBezTo>
                  <a:pt x="17408" y="9929"/>
                  <a:pt x="17515" y="9999"/>
                  <a:pt x="17585" y="10106"/>
                </a:cubicBezTo>
                <a:lnTo>
                  <a:pt x="17585" y="10106"/>
                </a:lnTo>
                <a:cubicBezTo>
                  <a:pt x="17748" y="10339"/>
                  <a:pt x="17918" y="10566"/>
                  <a:pt x="18082" y="10799"/>
                </a:cubicBezTo>
                <a:lnTo>
                  <a:pt x="18082" y="10799"/>
                </a:lnTo>
                <a:cubicBezTo>
                  <a:pt x="18076" y="10811"/>
                  <a:pt x="18063" y="10824"/>
                  <a:pt x="18057" y="10837"/>
                </a:cubicBezTo>
                <a:lnTo>
                  <a:pt x="18057" y="10837"/>
                </a:lnTo>
                <a:cubicBezTo>
                  <a:pt x="18026" y="10824"/>
                  <a:pt x="17988" y="10818"/>
                  <a:pt x="17963" y="10799"/>
                </a:cubicBezTo>
                <a:lnTo>
                  <a:pt x="17963" y="10799"/>
                </a:lnTo>
                <a:cubicBezTo>
                  <a:pt x="17477" y="10509"/>
                  <a:pt x="16955" y="10364"/>
                  <a:pt x="16400" y="10301"/>
                </a:cubicBezTo>
                <a:lnTo>
                  <a:pt x="16400" y="10301"/>
                </a:lnTo>
                <a:cubicBezTo>
                  <a:pt x="15442" y="10194"/>
                  <a:pt x="14497" y="10270"/>
                  <a:pt x="13565" y="10515"/>
                </a:cubicBezTo>
                <a:lnTo>
                  <a:pt x="13565" y="10515"/>
                </a:lnTo>
                <a:cubicBezTo>
                  <a:pt x="13111" y="10641"/>
                  <a:pt x="12658" y="10761"/>
                  <a:pt x="12198" y="10868"/>
                </a:cubicBezTo>
                <a:lnTo>
                  <a:pt x="12198" y="10868"/>
                </a:lnTo>
                <a:cubicBezTo>
                  <a:pt x="11814" y="10950"/>
                  <a:pt x="11429" y="11013"/>
                  <a:pt x="11039" y="11070"/>
                </a:cubicBezTo>
                <a:lnTo>
                  <a:pt x="11039" y="11070"/>
                </a:lnTo>
                <a:cubicBezTo>
                  <a:pt x="10913" y="11095"/>
                  <a:pt x="10780" y="11101"/>
                  <a:pt x="10648" y="11101"/>
                </a:cubicBezTo>
                <a:lnTo>
                  <a:pt x="10648" y="11101"/>
                </a:lnTo>
                <a:cubicBezTo>
                  <a:pt x="10415" y="11101"/>
                  <a:pt x="10182" y="11070"/>
                  <a:pt x="9955" y="11019"/>
                </a:cubicBezTo>
                <a:moveTo>
                  <a:pt x="17534" y="9243"/>
                </a:moveTo>
                <a:cubicBezTo>
                  <a:pt x="17572" y="9268"/>
                  <a:pt x="17591" y="9299"/>
                  <a:pt x="17566" y="9350"/>
                </a:cubicBezTo>
                <a:lnTo>
                  <a:pt x="17566" y="9350"/>
                </a:lnTo>
                <a:cubicBezTo>
                  <a:pt x="17534" y="9318"/>
                  <a:pt x="17503" y="9293"/>
                  <a:pt x="17534" y="9243"/>
                </a:cubicBezTo>
                <a:close/>
                <a:moveTo>
                  <a:pt x="17559" y="9394"/>
                </a:moveTo>
                <a:cubicBezTo>
                  <a:pt x="17559" y="9381"/>
                  <a:pt x="17559" y="9375"/>
                  <a:pt x="17566" y="9369"/>
                </a:cubicBezTo>
                <a:lnTo>
                  <a:pt x="17566" y="9369"/>
                </a:lnTo>
                <a:cubicBezTo>
                  <a:pt x="17566" y="9381"/>
                  <a:pt x="17572" y="9394"/>
                  <a:pt x="17572" y="9406"/>
                </a:cubicBezTo>
                <a:lnTo>
                  <a:pt x="17572" y="9406"/>
                </a:lnTo>
                <a:cubicBezTo>
                  <a:pt x="17566" y="9400"/>
                  <a:pt x="17553" y="9394"/>
                  <a:pt x="17559" y="9394"/>
                </a:cubicBezTo>
                <a:moveTo>
                  <a:pt x="9205" y="12160"/>
                </a:moveTo>
                <a:cubicBezTo>
                  <a:pt x="8575" y="11857"/>
                  <a:pt x="8090" y="11404"/>
                  <a:pt x="7737" y="10805"/>
                </a:cubicBezTo>
                <a:lnTo>
                  <a:pt x="7737" y="10805"/>
                </a:lnTo>
                <a:cubicBezTo>
                  <a:pt x="7592" y="10566"/>
                  <a:pt x="7485" y="10314"/>
                  <a:pt x="7403" y="10049"/>
                </a:cubicBezTo>
                <a:lnTo>
                  <a:pt x="7403" y="10049"/>
                </a:lnTo>
                <a:cubicBezTo>
                  <a:pt x="7378" y="9955"/>
                  <a:pt x="7347" y="9860"/>
                  <a:pt x="7422" y="9753"/>
                </a:cubicBezTo>
                <a:lnTo>
                  <a:pt x="7422" y="9753"/>
                </a:lnTo>
                <a:cubicBezTo>
                  <a:pt x="7473" y="9803"/>
                  <a:pt x="7523" y="9841"/>
                  <a:pt x="7561" y="9885"/>
                </a:cubicBezTo>
                <a:lnTo>
                  <a:pt x="7561" y="9885"/>
                </a:lnTo>
                <a:cubicBezTo>
                  <a:pt x="7926" y="10270"/>
                  <a:pt x="8348" y="10572"/>
                  <a:pt x="8846" y="10767"/>
                </a:cubicBezTo>
                <a:lnTo>
                  <a:pt x="8846" y="10767"/>
                </a:lnTo>
                <a:cubicBezTo>
                  <a:pt x="9085" y="10862"/>
                  <a:pt x="9331" y="10950"/>
                  <a:pt x="9577" y="11032"/>
                </a:cubicBezTo>
                <a:lnTo>
                  <a:pt x="9577" y="11032"/>
                </a:lnTo>
                <a:cubicBezTo>
                  <a:pt x="10094" y="11202"/>
                  <a:pt x="10623" y="11252"/>
                  <a:pt x="11158" y="11170"/>
                </a:cubicBezTo>
                <a:lnTo>
                  <a:pt x="11158" y="11170"/>
                </a:lnTo>
                <a:cubicBezTo>
                  <a:pt x="11517" y="11114"/>
                  <a:pt x="11883" y="11051"/>
                  <a:pt x="12236" y="10969"/>
                </a:cubicBezTo>
                <a:lnTo>
                  <a:pt x="12236" y="10969"/>
                </a:lnTo>
                <a:cubicBezTo>
                  <a:pt x="12759" y="10849"/>
                  <a:pt x="13269" y="10704"/>
                  <a:pt x="13786" y="10578"/>
                </a:cubicBezTo>
                <a:lnTo>
                  <a:pt x="13786" y="10578"/>
                </a:lnTo>
                <a:cubicBezTo>
                  <a:pt x="14705" y="10345"/>
                  <a:pt x="15638" y="10301"/>
                  <a:pt x="16570" y="10433"/>
                </a:cubicBezTo>
                <a:lnTo>
                  <a:pt x="16570" y="10433"/>
                </a:lnTo>
                <a:cubicBezTo>
                  <a:pt x="17162" y="10522"/>
                  <a:pt x="17717" y="10711"/>
                  <a:pt x="18189" y="11095"/>
                </a:cubicBezTo>
                <a:lnTo>
                  <a:pt x="18189" y="11095"/>
                </a:lnTo>
                <a:cubicBezTo>
                  <a:pt x="18297" y="11183"/>
                  <a:pt x="18404" y="11284"/>
                  <a:pt x="18479" y="11397"/>
                </a:cubicBezTo>
                <a:lnTo>
                  <a:pt x="18479" y="11397"/>
                </a:lnTo>
                <a:cubicBezTo>
                  <a:pt x="18719" y="11775"/>
                  <a:pt x="18939" y="12160"/>
                  <a:pt x="19172" y="12544"/>
                </a:cubicBezTo>
                <a:lnTo>
                  <a:pt x="19172" y="12544"/>
                </a:lnTo>
                <a:cubicBezTo>
                  <a:pt x="19185" y="12569"/>
                  <a:pt x="19179" y="12601"/>
                  <a:pt x="19185" y="12638"/>
                </a:cubicBezTo>
                <a:lnTo>
                  <a:pt x="19185" y="12638"/>
                </a:lnTo>
                <a:cubicBezTo>
                  <a:pt x="19160" y="12638"/>
                  <a:pt x="19147" y="12638"/>
                  <a:pt x="19141" y="12632"/>
                </a:cubicBezTo>
                <a:lnTo>
                  <a:pt x="19141" y="12632"/>
                </a:lnTo>
                <a:cubicBezTo>
                  <a:pt x="19078" y="12601"/>
                  <a:pt x="19015" y="12569"/>
                  <a:pt x="18952" y="12531"/>
                </a:cubicBezTo>
                <a:lnTo>
                  <a:pt x="18952" y="12531"/>
                </a:lnTo>
                <a:cubicBezTo>
                  <a:pt x="18397" y="12216"/>
                  <a:pt x="17811" y="11996"/>
                  <a:pt x="17181" y="11876"/>
                </a:cubicBezTo>
                <a:lnTo>
                  <a:pt x="17181" y="11876"/>
                </a:lnTo>
                <a:cubicBezTo>
                  <a:pt x="16255" y="11693"/>
                  <a:pt x="15342" y="11719"/>
                  <a:pt x="14447" y="12046"/>
                </a:cubicBezTo>
                <a:lnTo>
                  <a:pt x="14447" y="12046"/>
                </a:lnTo>
                <a:cubicBezTo>
                  <a:pt x="14290" y="12109"/>
                  <a:pt x="14126" y="12160"/>
                  <a:pt x="13968" y="12210"/>
                </a:cubicBezTo>
                <a:lnTo>
                  <a:pt x="13968" y="12210"/>
                </a:lnTo>
                <a:cubicBezTo>
                  <a:pt x="13307" y="12424"/>
                  <a:pt x="12633" y="12594"/>
                  <a:pt x="11933" y="12657"/>
                </a:cubicBezTo>
                <a:lnTo>
                  <a:pt x="11933" y="12657"/>
                </a:lnTo>
                <a:cubicBezTo>
                  <a:pt x="11776" y="12670"/>
                  <a:pt x="11618" y="12676"/>
                  <a:pt x="11467" y="12676"/>
                </a:cubicBezTo>
                <a:lnTo>
                  <a:pt x="11467" y="12676"/>
                </a:lnTo>
                <a:cubicBezTo>
                  <a:pt x="10679" y="12676"/>
                  <a:pt x="9930" y="12494"/>
                  <a:pt x="9205" y="12160"/>
                </a:cubicBezTo>
                <a:moveTo>
                  <a:pt x="7391" y="10427"/>
                </a:moveTo>
                <a:cubicBezTo>
                  <a:pt x="7397" y="10421"/>
                  <a:pt x="7397" y="10408"/>
                  <a:pt x="7403" y="10402"/>
                </a:cubicBezTo>
                <a:lnTo>
                  <a:pt x="7403" y="10402"/>
                </a:lnTo>
                <a:cubicBezTo>
                  <a:pt x="7422" y="10421"/>
                  <a:pt x="7441" y="10433"/>
                  <a:pt x="7460" y="10452"/>
                </a:cubicBezTo>
                <a:lnTo>
                  <a:pt x="7460" y="10452"/>
                </a:lnTo>
                <a:cubicBezTo>
                  <a:pt x="7441" y="10440"/>
                  <a:pt x="7416" y="10433"/>
                  <a:pt x="7391" y="10427"/>
                </a:cubicBezTo>
                <a:close/>
                <a:moveTo>
                  <a:pt x="10503" y="13451"/>
                </a:moveTo>
                <a:cubicBezTo>
                  <a:pt x="9520" y="13300"/>
                  <a:pt x="8695" y="12878"/>
                  <a:pt x="8084" y="12071"/>
                </a:cubicBezTo>
                <a:lnTo>
                  <a:pt x="8084" y="12071"/>
                </a:lnTo>
                <a:cubicBezTo>
                  <a:pt x="7731" y="11599"/>
                  <a:pt x="7492" y="11082"/>
                  <a:pt x="7397" y="10496"/>
                </a:cubicBezTo>
                <a:lnTo>
                  <a:pt x="7397" y="10496"/>
                </a:lnTo>
                <a:cubicBezTo>
                  <a:pt x="7422" y="10477"/>
                  <a:pt x="7447" y="10465"/>
                  <a:pt x="7466" y="10452"/>
                </a:cubicBezTo>
                <a:lnTo>
                  <a:pt x="7466" y="10452"/>
                </a:lnTo>
                <a:cubicBezTo>
                  <a:pt x="7592" y="10887"/>
                  <a:pt x="7870" y="11240"/>
                  <a:pt x="8178" y="11561"/>
                </a:cubicBezTo>
                <a:lnTo>
                  <a:pt x="8178" y="11561"/>
                </a:lnTo>
                <a:cubicBezTo>
                  <a:pt x="8512" y="11914"/>
                  <a:pt x="8922" y="12160"/>
                  <a:pt x="9375" y="12349"/>
                </a:cubicBezTo>
                <a:lnTo>
                  <a:pt x="9375" y="12349"/>
                </a:lnTo>
                <a:cubicBezTo>
                  <a:pt x="10251" y="12720"/>
                  <a:pt x="11165" y="12859"/>
                  <a:pt x="12116" y="12746"/>
                </a:cubicBezTo>
                <a:lnTo>
                  <a:pt x="12116" y="12746"/>
                </a:lnTo>
                <a:cubicBezTo>
                  <a:pt x="12607" y="12689"/>
                  <a:pt x="13086" y="12588"/>
                  <a:pt x="13552" y="12449"/>
                </a:cubicBezTo>
                <a:lnTo>
                  <a:pt x="13552" y="12449"/>
                </a:lnTo>
                <a:cubicBezTo>
                  <a:pt x="13918" y="12336"/>
                  <a:pt x="14283" y="12216"/>
                  <a:pt x="14642" y="12097"/>
                </a:cubicBezTo>
                <a:lnTo>
                  <a:pt x="14642" y="12097"/>
                </a:lnTo>
                <a:cubicBezTo>
                  <a:pt x="15064" y="11958"/>
                  <a:pt x="15493" y="11876"/>
                  <a:pt x="15928" y="11870"/>
                </a:cubicBezTo>
                <a:lnTo>
                  <a:pt x="15928" y="11870"/>
                </a:lnTo>
                <a:cubicBezTo>
                  <a:pt x="17036" y="11857"/>
                  <a:pt x="18063" y="12128"/>
                  <a:pt x="19015" y="12689"/>
                </a:cubicBezTo>
                <a:lnTo>
                  <a:pt x="19015" y="12689"/>
                </a:lnTo>
                <a:cubicBezTo>
                  <a:pt x="19286" y="12853"/>
                  <a:pt x="19494" y="13061"/>
                  <a:pt x="19613" y="13350"/>
                </a:cubicBezTo>
                <a:lnTo>
                  <a:pt x="19613" y="13350"/>
                </a:lnTo>
                <a:cubicBezTo>
                  <a:pt x="19626" y="13376"/>
                  <a:pt x="19613" y="13407"/>
                  <a:pt x="19613" y="13439"/>
                </a:cubicBezTo>
                <a:lnTo>
                  <a:pt x="19613" y="13439"/>
                </a:lnTo>
                <a:cubicBezTo>
                  <a:pt x="19418" y="13319"/>
                  <a:pt x="19248" y="13193"/>
                  <a:pt x="19059" y="13092"/>
                </a:cubicBezTo>
                <a:lnTo>
                  <a:pt x="19059" y="13092"/>
                </a:lnTo>
                <a:cubicBezTo>
                  <a:pt x="18637" y="12872"/>
                  <a:pt x="18183" y="12746"/>
                  <a:pt x="17717" y="12670"/>
                </a:cubicBezTo>
                <a:lnTo>
                  <a:pt x="17717" y="12670"/>
                </a:lnTo>
                <a:cubicBezTo>
                  <a:pt x="16992" y="12557"/>
                  <a:pt x="16274" y="12575"/>
                  <a:pt x="15562" y="12727"/>
                </a:cubicBezTo>
                <a:lnTo>
                  <a:pt x="15562" y="12727"/>
                </a:lnTo>
                <a:cubicBezTo>
                  <a:pt x="15052" y="12834"/>
                  <a:pt x="14542" y="12966"/>
                  <a:pt x="14031" y="13092"/>
                </a:cubicBezTo>
                <a:lnTo>
                  <a:pt x="14031" y="13092"/>
                </a:lnTo>
                <a:cubicBezTo>
                  <a:pt x="13704" y="13174"/>
                  <a:pt x="13376" y="13268"/>
                  <a:pt x="13048" y="13344"/>
                </a:cubicBezTo>
                <a:lnTo>
                  <a:pt x="13048" y="13344"/>
                </a:lnTo>
                <a:cubicBezTo>
                  <a:pt x="12532" y="13464"/>
                  <a:pt x="12009" y="13527"/>
                  <a:pt x="11486" y="13527"/>
                </a:cubicBezTo>
                <a:lnTo>
                  <a:pt x="11486" y="13527"/>
                </a:lnTo>
                <a:cubicBezTo>
                  <a:pt x="11158" y="13527"/>
                  <a:pt x="10831" y="13502"/>
                  <a:pt x="10503" y="13451"/>
                </a:cubicBezTo>
                <a:moveTo>
                  <a:pt x="9293" y="13905"/>
                </a:moveTo>
                <a:cubicBezTo>
                  <a:pt x="8714" y="13646"/>
                  <a:pt x="8229" y="13262"/>
                  <a:pt x="7863" y="12739"/>
                </a:cubicBezTo>
                <a:lnTo>
                  <a:pt x="7863" y="12739"/>
                </a:lnTo>
                <a:cubicBezTo>
                  <a:pt x="7536" y="12260"/>
                  <a:pt x="7328" y="11738"/>
                  <a:pt x="7202" y="11170"/>
                </a:cubicBezTo>
                <a:lnTo>
                  <a:pt x="7202" y="11170"/>
                </a:lnTo>
                <a:cubicBezTo>
                  <a:pt x="7183" y="11070"/>
                  <a:pt x="7170" y="10963"/>
                  <a:pt x="7164" y="10855"/>
                </a:cubicBezTo>
                <a:lnTo>
                  <a:pt x="7164" y="10855"/>
                </a:lnTo>
                <a:cubicBezTo>
                  <a:pt x="7151" y="10717"/>
                  <a:pt x="7170" y="10673"/>
                  <a:pt x="7252" y="10515"/>
                </a:cubicBezTo>
                <a:lnTo>
                  <a:pt x="7252" y="10515"/>
                </a:lnTo>
                <a:cubicBezTo>
                  <a:pt x="7265" y="10522"/>
                  <a:pt x="7277" y="10522"/>
                  <a:pt x="7277" y="10528"/>
                </a:cubicBezTo>
                <a:lnTo>
                  <a:pt x="7277" y="10528"/>
                </a:lnTo>
                <a:cubicBezTo>
                  <a:pt x="7296" y="10585"/>
                  <a:pt x="7321" y="10648"/>
                  <a:pt x="7334" y="10704"/>
                </a:cubicBezTo>
                <a:lnTo>
                  <a:pt x="7334" y="10704"/>
                </a:lnTo>
                <a:cubicBezTo>
                  <a:pt x="7416" y="11139"/>
                  <a:pt x="7592" y="11536"/>
                  <a:pt x="7838" y="11901"/>
                </a:cubicBezTo>
                <a:lnTo>
                  <a:pt x="7838" y="11901"/>
                </a:lnTo>
                <a:cubicBezTo>
                  <a:pt x="8266" y="12550"/>
                  <a:pt x="8827" y="13042"/>
                  <a:pt x="9564" y="13313"/>
                </a:cubicBezTo>
                <a:lnTo>
                  <a:pt x="9564" y="13313"/>
                </a:lnTo>
                <a:cubicBezTo>
                  <a:pt x="9974" y="13470"/>
                  <a:pt x="10396" y="13571"/>
                  <a:pt x="10837" y="13602"/>
                </a:cubicBezTo>
                <a:lnTo>
                  <a:pt x="10837" y="13602"/>
                </a:lnTo>
                <a:cubicBezTo>
                  <a:pt x="11738" y="13684"/>
                  <a:pt x="12633" y="13590"/>
                  <a:pt x="13508" y="13350"/>
                </a:cubicBezTo>
                <a:lnTo>
                  <a:pt x="13508" y="13350"/>
                </a:lnTo>
                <a:cubicBezTo>
                  <a:pt x="13993" y="13212"/>
                  <a:pt x="14485" y="13086"/>
                  <a:pt x="14976" y="12960"/>
                </a:cubicBezTo>
                <a:lnTo>
                  <a:pt x="14976" y="12960"/>
                </a:lnTo>
                <a:cubicBezTo>
                  <a:pt x="15386" y="12859"/>
                  <a:pt x="15795" y="12777"/>
                  <a:pt x="16211" y="12739"/>
                </a:cubicBezTo>
                <a:lnTo>
                  <a:pt x="16211" y="12739"/>
                </a:lnTo>
                <a:cubicBezTo>
                  <a:pt x="16803" y="12676"/>
                  <a:pt x="17383" y="12708"/>
                  <a:pt x="17963" y="12827"/>
                </a:cubicBezTo>
                <a:lnTo>
                  <a:pt x="17963" y="12827"/>
                </a:lnTo>
                <a:cubicBezTo>
                  <a:pt x="18454" y="12935"/>
                  <a:pt x="18927" y="13092"/>
                  <a:pt x="19336" y="13388"/>
                </a:cubicBezTo>
                <a:lnTo>
                  <a:pt x="19336" y="13388"/>
                </a:lnTo>
                <a:cubicBezTo>
                  <a:pt x="19664" y="13628"/>
                  <a:pt x="19953" y="13898"/>
                  <a:pt x="20098" y="14308"/>
                </a:cubicBezTo>
                <a:lnTo>
                  <a:pt x="20098" y="14308"/>
                </a:lnTo>
                <a:cubicBezTo>
                  <a:pt x="20054" y="14314"/>
                  <a:pt x="20048" y="14321"/>
                  <a:pt x="20042" y="14314"/>
                </a:cubicBezTo>
                <a:lnTo>
                  <a:pt x="20042" y="14314"/>
                </a:lnTo>
                <a:cubicBezTo>
                  <a:pt x="19998" y="14283"/>
                  <a:pt x="19953" y="14258"/>
                  <a:pt x="19916" y="14220"/>
                </a:cubicBezTo>
                <a:lnTo>
                  <a:pt x="19916" y="14220"/>
                </a:lnTo>
                <a:cubicBezTo>
                  <a:pt x="19443" y="13854"/>
                  <a:pt x="18933" y="13577"/>
                  <a:pt x="18353" y="13426"/>
                </a:cubicBezTo>
                <a:lnTo>
                  <a:pt x="18353" y="13426"/>
                </a:lnTo>
                <a:cubicBezTo>
                  <a:pt x="17572" y="13212"/>
                  <a:pt x="16784" y="13218"/>
                  <a:pt x="16003" y="13407"/>
                </a:cubicBezTo>
                <a:lnTo>
                  <a:pt x="16003" y="13407"/>
                </a:lnTo>
                <a:cubicBezTo>
                  <a:pt x="15613" y="13495"/>
                  <a:pt x="15235" y="13621"/>
                  <a:pt x="14850" y="13735"/>
                </a:cubicBezTo>
                <a:lnTo>
                  <a:pt x="14850" y="13735"/>
                </a:lnTo>
                <a:cubicBezTo>
                  <a:pt x="14472" y="13848"/>
                  <a:pt x="14107" y="13980"/>
                  <a:pt x="13729" y="14088"/>
                </a:cubicBezTo>
                <a:lnTo>
                  <a:pt x="13729" y="14088"/>
                </a:lnTo>
                <a:cubicBezTo>
                  <a:pt x="13256" y="14226"/>
                  <a:pt x="12784" y="14333"/>
                  <a:pt x="12292" y="14384"/>
                </a:cubicBezTo>
                <a:lnTo>
                  <a:pt x="12292" y="14384"/>
                </a:lnTo>
                <a:cubicBezTo>
                  <a:pt x="12078" y="14403"/>
                  <a:pt x="11870" y="14415"/>
                  <a:pt x="11662" y="14415"/>
                </a:cubicBezTo>
                <a:lnTo>
                  <a:pt x="11662" y="14415"/>
                </a:lnTo>
                <a:cubicBezTo>
                  <a:pt x="10850" y="14415"/>
                  <a:pt x="10056" y="14251"/>
                  <a:pt x="9293" y="13905"/>
                </a:cubicBezTo>
                <a:close/>
                <a:moveTo>
                  <a:pt x="9526" y="14806"/>
                </a:moveTo>
                <a:cubicBezTo>
                  <a:pt x="9035" y="14655"/>
                  <a:pt x="8563" y="14440"/>
                  <a:pt x="8134" y="14144"/>
                </a:cubicBezTo>
                <a:lnTo>
                  <a:pt x="8134" y="14144"/>
                </a:lnTo>
                <a:cubicBezTo>
                  <a:pt x="7844" y="13936"/>
                  <a:pt x="7580" y="13703"/>
                  <a:pt x="7384" y="13394"/>
                </a:cubicBezTo>
                <a:lnTo>
                  <a:pt x="7384" y="13394"/>
                </a:lnTo>
                <a:cubicBezTo>
                  <a:pt x="6969" y="12746"/>
                  <a:pt x="6893" y="12034"/>
                  <a:pt x="7044" y="11290"/>
                </a:cubicBezTo>
                <a:lnTo>
                  <a:pt x="7044" y="11290"/>
                </a:lnTo>
                <a:cubicBezTo>
                  <a:pt x="7050" y="11278"/>
                  <a:pt x="7063" y="11265"/>
                  <a:pt x="7088" y="11233"/>
                </a:cubicBezTo>
                <a:lnTo>
                  <a:pt x="7088" y="11233"/>
                </a:lnTo>
                <a:cubicBezTo>
                  <a:pt x="7107" y="11265"/>
                  <a:pt x="7113" y="11271"/>
                  <a:pt x="7113" y="11278"/>
                </a:cubicBezTo>
                <a:lnTo>
                  <a:pt x="7113" y="11278"/>
                </a:lnTo>
                <a:cubicBezTo>
                  <a:pt x="7132" y="11353"/>
                  <a:pt x="7151" y="11435"/>
                  <a:pt x="7176" y="11511"/>
                </a:cubicBezTo>
                <a:lnTo>
                  <a:pt x="7176" y="11511"/>
                </a:lnTo>
                <a:cubicBezTo>
                  <a:pt x="7334" y="12034"/>
                  <a:pt x="7555" y="12531"/>
                  <a:pt x="7895" y="12960"/>
                </a:cubicBezTo>
                <a:lnTo>
                  <a:pt x="7895" y="12960"/>
                </a:lnTo>
                <a:cubicBezTo>
                  <a:pt x="8292" y="13457"/>
                  <a:pt x="8796" y="13817"/>
                  <a:pt x="9382" y="14062"/>
                </a:cubicBezTo>
                <a:lnTo>
                  <a:pt x="9382" y="14062"/>
                </a:lnTo>
                <a:cubicBezTo>
                  <a:pt x="10522" y="14541"/>
                  <a:pt x="11706" y="14636"/>
                  <a:pt x="12916" y="14403"/>
                </a:cubicBezTo>
                <a:lnTo>
                  <a:pt x="12916" y="14403"/>
                </a:lnTo>
                <a:cubicBezTo>
                  <a:pt x="13370" y="14314"/>
                  <a:pt x="13817" y="14182"/>
                  <a:pt x="14258" y="14043"/>
                </a:cubicBezTo>
                <a:lnTo>
                  <a:pt x="14258" y="14043"/>
                </a:lnTo>
                <a:cubicBezTo>
                  <a:pt x="14655" y="13917"/>
                  <a:pt x="15052" y="13785"/>
                  <a:pt x="15449" y="13665"/>
                </a:cubicBezTo>
                <a:lnTo>
                  <a:pt x="15449" y="13665"/>
                </a:lnTo>
                <a:cubicBezTo>
                  <a:pt x="15934" y="13514"/>
                  <a:pt x="16432" y="13407"/>
                  <a:pt x="16942" y="13382"/>
                </a:cubicBezTo>
                <a:lnTo>
                  <a:pt x="16942" y="13382"/>
                </a:lnTo>
                <a:cubicBezTo>
                  <a:pt x="18158" y="13331"/>
                  <a:pt x="19216" y="13709"/>
                  <a:pt x="20117" y="14535"/>
                </a:cubicBezTo>
                <a:lnTo>
                  <a:pt x="20117" y="14535"/>
                </a:lnTo>
                <a:cubicBezTo>
                  <a:pt x="20224" y="14642"/>
                  <a:pt x="20319" y="14755"/>
                  <a:pt x="20382" y="14900"/>
                </a:cubicBezTo>
                <a:lnTo>
                  <a:pt x="20382" y="14900"/>
                </a:lnTo>
                <a:cubicBezTo>
                  <a:pt x="20458" y="15102"/>
                  <a:pt x="20546" y="15297"/>
                  <a:pt x="20621" y="15492"/>
                </a:cubicBezTo>
                <a:lnTo>
                  <a:pt x="20621" y="15492"/>
                </a:lnTo>
                <a:cubicBezTo>
                  <a:pt x="20634" y="15524"/>
                  <a:pt x="20634" y="15568"/>
                  <a:pt x="20647" y="15663"/>
                </a:cubicBezTo>
                <a:lnTo>
                  <a:pt x="20647" y="15663"/>
                </a:lnTo>
                <a:cubicBezTo>
                  <a:pt x="20584" y="15581"/>
                  <a:pt x="20558" y="15543"/>
                  <a:pt x="20533" y="15505"/>
                </a:cubicBezTo>
                <a:lnTo>
                  <a:pt x="20533" y="15505"/>
                </a:lnTo>
                <a:cubicBezTo>
                  <a:pt x="20256" y="15033"/>
                  <a:pt x="19878" y="14648"/>
                  <a:pt x="19424" y="14333"/>
                </a:cubicBezTo>
                <a:lnTo>
                  <a:pt x="19424" y="14333"/>
                </a:lnTo>
                <a:cubicBezTo>
                  <a:pt x="18908" y="13968"/>
                  <a:pt x="18341" y="13766"/>
                  <a:pt x="17704" y="13754"/>
                </a:cubicBezTo>
                <a:lnTo>
                  <a:pt x="17704" y="13754"/>
                </a:lnTo>
                <a:cubicBezTo>
                  <a:pt x="17238" y="13747"/>
                  <a:pt x="16784" y="13810"/>
                  <a:pt x="16343" y="13961"/>
                </a:cubicBezTo>
                <a:lnTo>
                  <a:pt x="16343" y="13961"/>
                </a:lnTo>
                <a:cubicBezTo>
                  <a:pt x="16148" y="14025"/>
                  <a:pt x="15959" y="14106"/>
                  <a:pt x="15770" y="14182"/>
                </a:cubicBezTo>
                <a:lnTo>
                  <a:pt x="15770" y="14182"/>
                </a:lnTo>
                <a:cubicBezTo>
                  <a:pt x="15323" y="14358"/>
                  <a:pt x="14882" y="14547"/>
                  <a:pt x="14434" y="14718"/>
                </a:cubicBezTo>
                <a:lnTo>
                  <a:pt x="14434" y="14718"/>
                </a:lnTo>
                <a:cubicBezTo>
                  <a:pt x="13590" y="15026"/>
                  <a:pt x="12740" y="15171"/>
                  <a:pt x="11895" y="15171"/>
                </a:cubicBezTo>
                <a:lnTo>
                  <a:pt x="11895" y="15171"/>
                </a:lnTo>
                <a:cubicBezTo>
                  <a:pt x="11108" y="15171"/>
                  <a:pt x="10320" y="15045"/>
                  <a:pt x="9526" y="14806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3936675" y="1481100"/>
            <a:ext cx="3522900" cy="132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1684425" y="1495901"/>
            <a:ext cx="1871100" cy="1871100"/>
          </a:xfrm>
          <a:prstGeom prst="rect">
            <a:avLst/>
          </a:prstGeom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3936675" y="2788497"/>
            <a:ext cx="3522900" cy="7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/>
          <p:nvPr/>
        </p:nvSpPr>
        <p:spPr>
          <a:xfrm rot="-5400000">
            <a:off x="4789609" y="-184938"/>
            <a:ext cx="3240040" cy="6018561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rot="1555011">
            <a:off x="7479894" y="1848450"/>
            <a:ext cx="2243337" cy="4311566"/>
          </a:xfrm>
          <a:custGeom>
            <a:avLst/>
            <a:gdLst/>
            <a:ahLst/>
            <a:cxnLst/>
            <a:rect l="l" t="t" r="r" b="b"/>
            <a:pathLst>
              <a:path w="24226" h="46561" extrusionOk="0">
                <a:moveTo>
                  <a:pt x="14252" y="6233"/>
                </a:moveTo>
                <a:cubicBezTo>
                  <a:pt x="14309" y="6233"/>
                  <a:pt x="14334" y="6233"/>
                  <a:pt x="14366" y="6239"/>
                </a:cubicBezTo>
                <a:cubicBezTo>
                  <a:pt x="14668" y="6308"/>
                  <a:pt x="14958" y="6428"/>
                  <a:pt x="15235" y="6560"/>
                </a:cubicBezTo>
                <a:cubicBezTo>
                  <a:pt x="15682" y="6774"/>
                  <a:pt x="16130" y="6989"/>
                  <a:pt x="16577" y="7203"/>
                </a:cubicBezTo>
                <a:cubicBezTo>
                  <a:pt x="16590" y="7209"/>
                  <a:pt x="16596" y="7222"/>
                  <a:pt x="16609" y="7241"/>
                </a:cubicBezTo>
                <a:cubicBezTo>
                  <a:pt x="16590" y="7247"/>
                  <a:pt x="16571" y="7266"/>
                  <a:pt x="16552" y="7272"/>
                </a:cubicBezTo>
                <a:cubicBezTo>
                  <a:pt x="16461" y="7283"/>
                  <a:pt x="15291" y="7331"/>
                  <a:pt x="14996" y="7331"/>
                </a:cubicBezTo>
                <a:cubicBezTo>
                  <a:pt x="14963" y="7331"/>
                  <a:pt x="14941" y="7330"/>
                  <a:pt x="14933" y="7329"/>
                </a:cubicBezTo>
                <a:cubicBezTo>
                  <a:pt x="14882" y="7209"/>
                  <a:pt x="14838" y="7070"/>
                  <a:pt x="14775" y="6944"/>
                </a:cubicBezTo>
                <a:cubicBezTo>
                  <a:pt x="14706" y="6818"/>
                  <a:pt x="14630" y="6699"/>
                  <a:pt x="14542" y="6585"/>
                </a:cubicBezTo>
                <a:cubicBezTo>
                  <a:pt x="14460" y="6472"/>
                  <a:pt x="14366" y="6365"/>
                  <a:pt x="14252" y="6233"/>
                </a:cubicBezTo>
                <a:close/>
                <a:moveTo>
                  <a:pt x="13775" y="6167"/>
                </a:moveTo>
                <a:cubicBezTo>
                  <a:pt x="13812" y="6167"/>
                  <a:pt x="13849" y="6168"/>
                  <a:pt x="13887" y="6170"/>
                </a:cubicBezTo>
                <a:cubicBezTo>
                  <a:pt x="13994" y="6170"/>
                  <a:pt x="14082" y="6207"/>
                  <a:pt x="14151" y="6283"/>
                </a:cubicBezTo>
                <a:cubicBezTo>
                  <a:pt x="14391" y="6522"/>
                  <a:pt x="14611" y="6774"/>
                  <a:pt x="14744" y="7083"/>
                </a:cubicBezTo>
                <a:cubicBezTo>
                  <a:pt x="14781" y="7165"/>
                  <a:pt x="14826" y="7241"/>
                  <a:pt x="14788" y="7348"/>
                </a:cubicBezTo>
                <a:cubicBezTo>
                  <a:pt x="14422" y="7373"/>
                  <a:pt x="14063" y="7373"/>
                  <a:pt x="13698" y="7379"/>
                </a:cubicBezTo>
                <a:cubicBezTo>
                  <a:pt x="13565" y="7171"/>
                  <a:pt x="13477" y="6951"/>
                  <a:pt x="13295" y="6787"/>
                </a:cubicBezTo>
                <a:cubicBezTo>
                  <a:pt x="13118" y="6636"/>
                  <a:pt x="12910" y="6535"/>
                  <a:pt x="12652" y="6472"/>
                </a:cubicBezTo>
                <a:cubicBezTo>
                  <a:pt x="12702" y="6434"/>
                  <a:pt x="12728" y="6409"/>
                  <a:pt x="12753" y="6396"/>
                </a:cubicBezTo>
                <a:cubicBezTo>
                  <a:pt x="13078" y="6248"/>
                  <a:pt x="13419" y="6167"/>
                  <a:pt x="13775" y="6167"/>
                </a:cubicBezTo>
                <a:close/>
                <a:moveTo>
                  <a:pt x="12552" y="6553"/>
                </a:moveTo>
                <a:cubicBezTo>
                  <a:pt x="12589" y="6553"/>
                  <a:pt x="12627" y="6558"/>
                  <a:pt x="12665" y="6566"/>
                </a:cubicBezTo>
                <a:cubicBezTo>
                  <a:pt x="12935" y="6623"/>
                  <a:pt x="13156" y="6755"/>
                  <a:pt x="13332" y="6957"/>
                </a:cubicBezTo>
                <a:cubicBezTo>
                  <a:pt x="13389" y="7026"/>
                  <a:pt x="13433" y="7108"/>
                  <a:pt x="13477" y="7184"/>
                </a:cubicBezTo>
                <a:cubicBezTo>
                  <a:pt x="13515" y="7241"/>
                  <a:pt x="13540" y="7304"/>
                  <a:pt x="13572" y="7373"/>
                </a:cubicBezTo>
                <a:cubicBezTo>
                  <a:pt x="13534" y="7388"/>
                  <a:pt x="13502" y="7394"/>
                  <a:pt x="13473" y="7394"/>
                </a:cubicBezTo>
                <a:cubicBezTo>
                  <a:pt x="13416" y="7394"/>
                  <a:pt x="13374" y="7369"/>
                  <a:pt x="13332" y="7335"/>
                </a:cubicBezTo>
                <a:cubicBezTo>
                  <a:pt x="13175" y="7209"/>
                  <a:pt x="12986" y="7127"/>
                  <a:pt x="12791" y="7083"/>
                </a:cubicBezTo>
                <a:cubicBezTo>
                  <a:pt x="12585" y="7036"/>
                  <a:pt x="12379" y="7010"/>
                  <a:pt x="12171" y="7010"/>
                </a:cubicBezTo>
                <a:cubicBezTo>
                  <a:pt x="12099" y="7010"/>
                  <a:pt x="12026" y="7014"/>
                  <a:pt x="11953" y="7020"/>
                </a:cubicBezTo>
                <a:cubicBezTo>
                  <a:pt x="11864" y="7026"/>
                  <a:pt x="11770" y="7039"/>
                  <a:pt x="11631" y="7052"/>
                </a:cubicBezTo>
                <a:cubicBezTo>
                  <a:pt x="11770" y="6970"/>
                  <a:pt x="11871" y="6913"/>
                  <a:pt x="11971" y="6856"/>
                </a:cubicBezTo>
                <a:cubicBezTo>
                  <a:pt x="12091" y="6781"/>
                  <a:pt x="12217" y="6705"/>
                  <a:pt x="12337" y="6623"/>
                </a:cubicBezTo>
                <a:cubicBezTo>
                  <a:pt x="12404" y="6573"/>
                  <a:pt x="12477" y="6553"/>
                  <a:pt x="12552" y="6553"/>
                </a:cubicBezTo>
                <a:close/>
                <a:moveTo>
                  <a:pt x="12185" y="7099"/>
                </a:moveTo>
                <a:cubicBezTo>
                  <a:pt x="12429" y="7099"/>
                  <a:pt x="12668" y="7132"/>
                  <a:pt x="12904" y="7209"/>
                </a:cubicBezTo>
                <a:cubicBezTo>
                  <a:pt x="13024" y="7247"/>
                  <a:pt x="13137" y="7291"/>
                  <a:pt x="13244" y="7398"/>
                </a:cubicBezTo>
                <a:cubicBezTo>
                  <a:pt x="12973" y="7461"/>
                  <a:pt x="12734" y="7505"/>
                  <a:pt x="12494" y="7568"/>
                </a:cubicBezTo>
                <a:cubicBezTo>
                  <a:pt x="12255" y="7625"/>
                  <a:pt x="12028" y="7732"/>
                  <a:pt x="11808" y="7845"/>
                </a:cubicBezTo>
                <a:cubicBezTo>
                  <a:pt x="11593" y="7965"/>
                  <a:pt x="11386" y="8091"/>
                  <a:pt x="11203" y="8255"/>
                </a:cubicBezTo>
                <a:cubicBezTo>
                  <a:pt x="11026" y="8419"/>
                  <a:pt x="10863" y="8595"/>
                  <a:pt x="10680" y="8772"/>
                </a:cubicBezTo>
                <a:cubicBezTo>
                  <a:pt x="10642" y="8753"/>
                  <a:pt x="10604" y="8734"/>
                  <a:pt x="10560" y="8715"/>
                </a:cubicBezTo>
                <a:cubicBezTo>
                  <a:pt x="10441" y="8658"/>
                  <a:pt x="10321" y="8601"/>
                  <a:pt x="10201" y="8551"/>
                </a:cubicBezTo>
                <a:cubicBezTo>
                  <a:pt x="10058" y="8490"/>
                  <a:pt x="9913" y="8460"/>
                  <a:pt x="9767" y="8460"/>
                </a:cubicBezTo>
                <a:cubicBezTo>
                  <a:pt x="9654" y="8460"/>
                  <a:pt x="9541" y="8478"/>
                  <a:pt x="9426" y="8513"/>
                </a:cubicBezTo>
                <a:cubicBezTo>
                  <a:pt x="9357" y="8532"/>
                  <a:pt x="9281" y="8551"/>
                  <a:pt x="9187" y="8583"/>
                </a:cubicBezTo>
                <a:cubicBezTo>
                  <a:pt x="9199" y="8532"/>
                  <a:pt x="9206" y="8501"/>
                  <a:pt x="9212" y="8482"/>
                </a:cubicBezTo>
                <a:cubicBezTo>
                  <a:pt x="9451" y="7990"/>
                  <a:pt x="9829" y="7656"/>
                  <a:pt x="10346" y="7442"/>
                </a:cubicBezTo>
                <a:cubicBezTo>
                  <a:pt x="10422" y="7411"/>
                  <a:pt x="10510" y="7392"/>
                  <a:pt x="10592" y="7379"/>
                </a:cubicBezTo>
                <a:cubicBezTo>
                  <a:pt x="10800" y="7360"/>
                  <a:pt x="11008" y="7316"/>
                  <a:pt x="11209" y="7260"/>
                </a:cubicBezTo>
                <a:cubicBezTo>
                  <a:pt x="11455" y="7197"/>
                  <a:pt x="11701" y="7127"/>
                  <a:pt x="11959" y="7108"/>
                </a:cubicBezTo>
                <a:cubicBezTo>
                  <a:pt x="12035" y="7102"/>
                  <a:pt x="12110" y="7099"/>
                  <a:pt x="12185" y="7099"/>
                </a:cubicBezTo>
                <a:close/>
                <a:moveTo>
                  <a:pt x="16556" y="7384"/>
                </a:moveTo>
                <a:cubicBezTo>
                  <a:pt x="16586" y="7384"/>
                  <a:pt x="16617" y="7392"/>
                  <a:pt x="16653" y="7392"/>
                </a:cubicBezTo>
                <a:lnTo>
                  <a:pt x="16653" y="7423"/>
                </a:lnTo>
                <a:cubicBezTo>
                  <a:pt x="16590" y="7442"/>
                  <a:pt x="16533" y="7467"/>
                  <a:pt x="16476" y="7486"/>
                </a:cubicBezTo>
                <a:cubicBezTo>
                  <a:pt x="15878" y="7675"/>
                  <a:pt x="15348" y="7984"/>
                  <a:pt x="14889" y="8394"/>
                </a:cubicBezTo>
                <a:cubicBezTo>
                  <a:pt x="14637" y="8620"/>
                  <a:pt x="14391" y="8860"/>
                  <a:pt x="14139" y="9093"/>
                </a:cubicBezTo>
                <a:cubicBezTo>
                  <a:pt x="13988" y="9231"/>
                  <a:pt x="13843" y="9370"/>
                  <a:pt x="13691" y="9509"/>
                </a:cubicBezTo>
                <a:cubicBezTo>
                  <a:pt x="13666" y="9534"/>
                  <a:pt x="13635" y="9553"/>
                  <a:pt x="13597" y="9578"/>
                </a:cubicBezTo>
                <a:cubicBezTo>
                  <a:pt x="13591" y="9559"/>
                  <a:pt x="13572" y="9546"/>
                  <a:pt x="13578" y="9534"/>
                </a:cubicBezTo>
                <a:cubicBezTo>
                  <a:pt x="13691" y="9288"/>
                  <a:pt x="13723" y="9024"/>
                  <a:pt x="13773" y="8759"/>
                </a:cubicBezTo>
                <a:cubicBezTo>
                  <a:pt x="13817" y="8513"/>
                  <a:pt x="13880" y="8268"/>
                  <a:pt x="13981" y="8034"/>
                </a:cubicBezTo>
                <a:cubicBezTo>
                  <a:pt x="14063" y="7858"/>
                  <a:pt x="14164" y="7688"/>
                  <a:pt x="14315" y="7556"/>
                </a:cubicBezTo>
                <a:cubicBezTo>
                  <a:pt x="14372" y="7505"/>
                  <a:pt x="14441" y="7474"/>
                  <a:pt x="14523" y="7474"/>
                </a:cubicBezTo>
                <a:cubicBezTo>
                  <a:pt x="15197" y="7442"/>
                  <a:pt x="15865" y="7411"/>
                  <a:pt x="16533" y="7386"/>
                </a:cubicBezTo>
                <a:cubicBezTo>
                  <a:pt x="16540" y="7384"/>
                  <a:pt x="16548" y="7384"/>
                  <a:pt x="16556" y="7384"/>
                </a:cubicBezTo>
                <a:close/>
                <a:moveTo>
                  <a:pt x="9766" y="8553"/>
                </a:moveTo>
                <a:cubicBezTo>
                  <a:pt x="9932" y="8553"/>
                  <a:pt x="10097" y="8589"/>
                  <a:pt x="10264" y="8671"/>
                </a:cubicBezTo>
                <a:cubicBezTo>
                  <a:pt x="10378" y="8727"/>
                  <a:pt x="10504" y="8772"/>
                  <a:pt x="10617" y="8866"/>
                </a:cubicBezTo>
                <a:cubicBezTo>
                  <a:pt x="10579" y="8986"/>
                  <a:pt x="10510" y="9049"/>
                  <a:pt x="10390" y="9080"/>
                </a:cubicBezTo>
                <a:cubicBezTo>
                  <a:pt x="9993" y="9200"/>
                  <a:pt x="9684" y="9446"/>
                  <a:pt x="9407" y="9735"/>
                </a:cubicBezTo>
                <a:cubicBezTo>
                  <a:pt x="9325" y="9824"/>
                  <a:pt x="9250" y="9912"/>
                  <a:pt x="9162" y="10000"/>
                </a:cubicBezTo>
                <a:cubicBezTo>
                  <a:pt x="9136" y="10032"/>
                  <a:pt x="9099" y="10057"/>
                  <a:pt x="9067" y="10082"/>
                </a:cubicBezTo>
                <a:cubicBezTo>
                  <a:pt x="9048" y="10063"/>
                  <a:pt x="9023" y="10057"/>
                  <a:pt x="9023" y="10044"/>
                </a:cubicBezTo>
                <a:cubicBezTo>
                  <a:pt x="9017" y="9792"/>
                  <a:pt x="9004" y="9540"/>
                  <a:pt x="9010" y="9294"/>
                </a:cubicBezTo>
                <a:cubicBezTo>
                  <a:pt x="9010" y="9162"/>
                  <a:pt x="9042" y="9030"/>
                  <a:pt x="9061" y="8898"/>
                </a:cubicBezTo>
                <a:cubicBezTo>
                  <a:pt x="9080" y="8778"/>
                  <a:pt x="9143" y="8702"/>
                  <a:pt x="9269" y="8652"/>
                </a:cubicBezTo>
                <a:cubicBezTo>
                  <a:pt x="9436" y="8589"/>
                  <a:pt x="9601" y="8553"/>
                  <a:pt x="9766" y="8553"/>
                </a:cubicBezTo>
                <a:close/>
                <a:moveTo>
                  <a:pt x="14092" y="7485"/>
                </a:moveTo>
                <a:cubicBezTo>
                  <a:pt x="14123" y="7485"/>
                  <a:pt x="14155" y="7493"/>
                  <a:pt x="14195" y="7493"/>
                </a:cubicBezTo>
                <a:cubicBezTo>
                  <a:pt x="14183" y="7530"/>
                  <a:pt x="14177" y="7556"/>
                  <a:pt x="14158" y="7575"/>
                </a:cubicBezTo>
                <a:cubicBezTo>
                  <a:pt x="13956" y="7808"/>
                  <a:pt x="13843" y="8085"/>
                  <a:pt x="13767" y="8375"/>
                </a:cubicBezTo>
                <a:cubicBezTo>
                  <a:pt x="13710" y="8614"/>
                  <a:pt x="13660" y="8853"/>
                  <a:pt x="13616" y="9093"/>
                </a:cubicBezTo>
                <a:cubicBezTo>
                  <a:pt x="13572" y="9370"/>
                  <a:pt x="13439" y="9609"/>
                  <a:pt x="13257" y="9830"/>
                </a:cubicBezTo>
                <a:cubicBezTo>
                  <a:pt x="13213" y="9880"/>
                  <a:pt x="13156" y="9918"/>
                  <a:pt x="13099" y="9956"/>
                </a:cubicBezTo>
                <a:cubicBezTo>
                  <a:pt x="12797" y="10145"/>
                  <a:pt x="12463" y="10258"/>
                  <a:pt x="12116" y="10353"/>
                </a:cubicBezTo>
                <a:cubicBezTo>
                  <a:pt x="12104" y="10353"/>
                  <a:pt x="12085" y="10340"/>
                  <a:pt x="12072" y="10334"/>
                </a:cubicBezTo>
                <a:cubicBezTo>
                  <a:pt x="12072" y="10321"/>
                  <a:pt x="12060" y="10309"/>
                  <a:pt x="12066" y="10296"/>
                </a:cubicBezTo>
                <a:cubicBezTo>
                  <a:pt x="12217" y="9912"/>
                  <a:pt x="12211" y="9509"/>
                  <a:pt x="12179" y="9112"/>
                </a:cubicBezTo>
                <a:cubicBezTo>
                  <a:pt x="12167" y="8967"/>
                  <a:pt x="12154" y="8828"/>
                  <a:pt x="12148" y="8690"/>
                </a:cubicBezTo>
                <a:cubicBezTo>
                  <a:pt x="12142" y="8457"/>
                  <a:pt x="12179" y="8230"/>
                  <a:pt x="12280" y="8016"/>
                </a:cubicBezTo>
                <a:cubicBezTo>
                  <a:pt x="12318" y="7934"/>
                  <a:pt x="12375" y="7858"/>
                  <a:pt x="12431" y="7789"/>
                </a:cubicBezTo>
                <a:cubicBezTo>
                  <a:pt x="12501" y="7701"/>
                  <a:pt x="12595" y="7638"/>
                  <a:pt x="12721" y="7619"/>
                </a:cubicBezTo>
                <a:cubicBezTo>
                  <a:pt x="12910" y="7593"/>
                  <a:pt x="13106" y="7549"/>
                  <a:pt x="13295" y="7530"/>
                </a:cubicBezTo>
                <a:cubicBezTo>
                  <a:pt x="13553" y="7512"/>
                  <a:pt x="13811" y="7499"/>
                  <a:pt x="14069" y="7486"/>
                </a:cubicBezTo>
                <a:cubicBezTo>
                  <a:pt x="14077" y="7485"/>
                  <a:pt x="14085" y="7485"/>
                  <a:pt x="14092" y="7485"/>
                </a:cubicBezTo>
                <a:close/>
                <a:moveTo>
                  <a:pt x="16785" y="9824"/>
                </a:moveTo>
                <a:lnTo>
                  <a:pt x="16785" y="9824"/>
                </a:lnTo>
                <a:cubicBezTo>
                  <a:pt x="16602" y="10088"/>
                  <a:pt x="16413" y="10347"/>
                  <a:pt x="16193" y="10580"/>
                </a:cubicBezTo>
                <a:cubicBezTo>
                  <a:pt x="16098" y="10548"/>
                  <a:pt x="16023" y="10517"/>
                  <a:pt x="15947" y="10485"/>
                </a:cubicBezTo>
                <a:cubicBezTo>
                  <a:pt x="15928" y="10479"/>
                  <a:pt x="15915" y="10454"/>
                  <a:pt x="15897" y="10441"/>
                </a:cubicBezTo>
                <a:cubicBezTo>
                  <a:pt x="16130" y="10158"/>
                  <a:pt x="16470" y="9912"/>
                  <a:pt x="16785" y="9824"/>
                </a:cubicBezTo>
                <a:close/>
                <a:moveTo>
                  <a:pt x="12312" y="7770"/>
                </a:moveTo>
                <a:lnTo>
                  <a:pt x="12312" y="7770"/>
                </a:lnTo>
                <a:cubicBezTo>
                  <a:pt x="12097" y="8116"/>
                  <a:pt x="12034" y="8450"/>
                  <a:pt x="12066" y="8809"/>
                </a:cubicBezTo>
                <a:cubicBezTo>
                  <a:pt x="12085" y="9017"/>
                  <a:pt x="12091" y="9225"/>
                  <a:pt x="12104" y="9433"/>
                </a:cubicBezTo>
                <a:cubicBezTo>
                  <a:pt x="12116" y="9679"/>
                  <a:pt x="12097" y="9918"/>
                  <a:pt x="12022" y="10158"/>
                </a:cubicBezTo>
                <a:cubicBezTo>
                  <a:pt x="12003" y="10208"/>
                  <a:pt x="11984" y="10252"/>
                  <a:pt x="11965" y="10303"/>
                </a:cubicBezTo>
                <a:cubicBezTo>
                  <a:pt x="11934" y="10378"/>
                  <a:pt x="11883" y="10416"/>
                  <a:pt x="11801" y="10441"/>
                </a:cubicBezTo>
                <a:cubicBezTo>
                  <a:pt x="11505" y="10523"/>
                  <a:pt x="11222" y="10618"/>
                  <a:pt x="10932" y="10706"/>
                </a:cubicBezTo>
                <a:cubicBezTo>
                  <a:pt x="10928" y="10707"/>
                  <a:pt x="10924" y="10708"/>
                  <a:pt x="10920" y="10708"/>
                </a:cubicBezTo>
                <a:cubicBezTo>
                  <a:pt x="10903" y="10708"/>
                  <a:pt x="10883" y="10699"/>
                  <a:pt x="10863" y="10699"/>
                </a:cubicBezTo>
                <a:cubicBezTo>
                  <a:pt x="10869" y="10681"/>
                  <a:pt x="10869" y="10668"/>
                  <a:pt x="10875" y="10655"/>
                </a:cubicBezTo>
                <a:cubicBezTo>
                  <a:pt x="11134" y="10309"/>
                  <a:pt x="11266" y="9918"/>
                  <a:pt x="11360" y="9509"/>
                </a:cubicBezTo>
                <a:cubicBezTo>
                  <a:pt x="11449" y="9124"/>
                  <a:pt x="11568" y="8753"/>
                  <a:pt x="11745" y="8394"/>
                </a:cubicBezTo>
                <a:cubicBezTo>
                  <a:pt x="11827" y="8217"/>
                  <a:pt x="11921" y="8047"/>
                  <a:pt x="12066" y="7908"/>
                </a:cubicBezTo>
                <a:cubicBezTo>
                  <a:pt x="12123" y="7852"/>
                  <a:pt x="12179" y="7789"/>
                  <a:pt x="12312" y="7770"/>
                </a:cubicBezTo>
                <a:close/>
                <a:moveTo>
                  <a:pt x="15814" y="10541"/>
                </a:moveTo>
                <a:cubicBezTo>
                  <a:pt x="15849" y="10541"/>
                  <a:pt x="15884" y="10550"/>
                  <a:pt x="15922" y="10567"/>
                </a:cubicBezTo>
                <a:cubicBezTo>
                  <a:pt x="15978" y="10592"/>
                  <a:pt x="16035" y="10618"/>
                  <a:pt x="16092" y="10643"/>
                </a:cubicBezTo>
                <a:cubicBezTo>
                  <a:pt x="15966" y="10876"/>
                  <a:pt x="15626" y="11140"/>
                  <a:pt x="15273" y="11285"/>
                </a:cubicBezTo>
                <a:cubicBezTo>
                  <a:pt x="15096" y="11191"/>
                  <a:pt x="14926" y="11096"/>
                  <a:pt x="14737" y="10996"/>
                </a:cubicBezTo>
                <a:cubicBezTo>
                  <a:pt x="14769" y="10977"/>
                  <a:pt x="14800" y="10958"/>
                  <a:pt x="14832" y="10945"/>
                </a:cubicBezTo>
                <a:cubicBezTo>
                  <a:pt x="14933" y="10914"/>
                  <a:pt x="15027" y="10882"/>
                  <a:pt x="15122" y="10857"/>
                </a:cubicBezTo>
                <a:cubicBezTo>
                  <a:pt x="15317" y="10794"/>
                  <a:pt x="15500" y="10712"/>
                  <a:pt x="15663" y="10599"/>
                </a:cubicBezTo>
                <a:cubicBezTo>
                  <a:pt x="15713" y="10561"/>
                  <a:pt x="15762" y="10541"/>
                  <a:pt x="15814" y="10541"/>
                </a:cubicBezTo>
                <a:close/>
                <a:moveTo>
                  <a:pt x="14526" y="11069"/>
                </a:moveTo>
                <a:cubicBezTo>
                  <a:pt x="14534" y="11069"/>
                  <a:pt x="14542" y="11069"/>
                  <a:pt x="14548" y="11071"/>
                </a:cubicBezTo>
                <a:cubicBezTo>
                  <a:pt x="14781" y="11103"/>
                  <a:pt x="14977" y="11185"/>
                  <a:pt x="15159" y="11348"/>
                </a:cubicBezTo>
                <a:cubicBezTo>
                  <a:pt x="15078" y="11392"/>
                  <a:pt x="15021" y="11418"/>
                  <a:pt x="14958" y="11449"/>
                </a:cubicBezTo>
                <a:cubicBezTo>
                  <a:pt x="14924" y="11466"/>
                  <a:pt x="14891" y="11477"/>
                  <a:pt x="14855" y="11477"/>
                </a:cubicBezTo>
                <a:cubicBezTo>
                  <a:pt x="14837" y="11477"/>
                  <a:pt x="14819" y="11474"/>
                  <a:pt x="14800" y="11468"/>
                </a:cubicBezTo>
                <a:cubicBezTo>
                  <a:pt x="14704" y="11437"/>
                  <a:pt x="14609" y="11424"/>
                  <a:pt x="14514" y="11424"/>
                </a:cubicBezTo>
                <a:cubicBezTo>
                  <a:pt x="14380" y="11424"/>
                  <a:pt x="14247" y="11450"/>
                  <a:pt x="14114" y="11487"/>
                </a:cubicBezTo>
                <a:cubicBezTo>
                  <a:pt x="14095" y="11493"/>
                  <a:pt x="14069" y="11493"/>
                  <a:pt x="14044" y="11493"/>
                </a:cubicBezTo>
                <a:cubicBezTo>
                  <a:pt x="14038" y="11493"/>
                  <a:pt x="14032" y="11487"/>
                  <a:pt x="14019" y="11474"/>
                </a:cubicBezTo>
                <a:cubicBezTo>
                  <a:pt x="14107" y="11285"/>
                  <a:pt x="14265" y="11166"/>
                  <a:pt x="14460" y="11084"/>
                </a:cubicBezTo>
                <a:cubicBezTo>
                  <a:pt x="14479" y="11075"/>
                  <a:pt x="14504" y="11069"/>
                  <a:pt x="14526" y="11069"/>
                </a:cubicBezTo>
                <a:close/>
                <a:moveTo>
                  <a:pt x="11808" y="7984"/>
                </a:moveTo>
                <a:cubicBezTo>
                  <a:pt x="11858" y="8009"/>
                  <a:pt x="11833" y="8034"/>
                  <a:pt x="11820" y="8060"/>
                </a:cubicBezTo>
                <a:cubicBezTo>
                  <a:pt x="11549" y="8507"/>
                  <a:pt x="11392" y="8992"/>
                  <a:pt x="11272" y="9490"/>
                </a:cubicBezTo>
                <a:cubicBezTo>
                  <a:pt x="11209" y="9742"/>
                  <a:pt x="11140" y="9994"/>
                  <a:pt x="11020" y="10227"/>
                </a:cubicBezTo>
                <a:cubicBezTo>
                  <a:pt x="10957" y="10359"/>
                  <a:pt x="10875" y="10492"/>
                  <a:pt x="10793" y="10611"/>
                </a:cubicBezTo>
                <a:cubicBezTo>
                  <a:pt x="10693" y="10756"/>
                  <a:pt x="10554" y="10851"/>
                  <a:pt x="10384" y="10933"/>
                </a:cubicBezTo>
                <a:cubicBezTo>
                  <a:pt x="9968" y="11134"/>
                  <a:pt x="9565" y="11348"/>
                  <a:pt x="9149" y="11556"/>
                </a:cubicBezTo>
                <a:cubicBezTo>
                  <a:pt x="9086" y="11594"/>
                  <a:pt x="9029" y="11638"/>
                  <a:pt x="8916" y="11657"/>
                </a:cubicBezTo>
                <a:cubicBezTo>
                  <a:pt x="8954" y="11607"/>
                  <a:pt x="8966" y="11581"/>
                  <a:pt x="8985" y="11563"/>
                </a:cubicBezTo>
                <a:cubicBezTo>
                  <a:pt x="9048" y="11493"/>
                  <a:pt x="9117" y="11418"/>
                  <a:pt x="9187" y="11348"/>
                </a:cubicBezTo>
                <a:cubicBezTo>
                  <a:pt x="9609" y="10907"/>
                  <a:pt x="9949" y="10416"/>
                  <a:pt x="10201" y="9874"/>
                </a:cubicBezTo>
                <a:cubicBezTo>
                  <a:pt x="10333" y="9597"/>
                  <a:pt x="10485" y="9326"/>
                  <a:pt x="10648" y="9068"/>
                </a:cubicBezTo>
                <a:cubicBezTo>
                  <a:pt x="10907" y="8652"/>
                  <a:pt x="11260" y="8305"/>
                  <a:pt x="11694" y="8047"/>
                </a:cubicBezTo>
                <a:cubicBezTo>
                  <a:pt x="11732" y="8022"/>
                  <a:pt x="11776" y="8003"/>
                  <a:pt x="11808" y="7984"/>
                </a:cubicBezTo>
                <a:close/>
                <a:moveTo>
                  <a:pt x="10346" y="9191"/>
                </a:moveTo>
                <a:cubicBezTo>
                  <a:pt x="10358" y="9191"/>
                  <a:pt x="10374" y="9196"/>
                  <a:pt x="10396" y="9200"/>
                </a:cubicBezTo>
                <a:cubicBezTo>
                  <a:pt x="10390" y="9225"/>
                  <a:pt x="10390" y="9257"/>
                  <a:pt x="10378" y="9276"/>
                </a:cubicBezTo>
                <a:cubicBezTo>
                  <a:pt x="10239" y="9553"/>
                  <a:pt x="10094" y="9824"/>
                  <a:pt x="9955" y="10095"/>
                </a:cubicBezTo>
                <a:cubicBezTo>
                  <a:pt x="9672" y="10668"/>
                  <a:pt x="9250" y="11134"/>
                  <a:pt x="8790" y="11581"/>
                </a:cubicBezTo>
                <a:cubicBezTo>
                  <a:pt x="8765" y="11607"/>
                  <a:pt x="8733" y="11632"/>
                  <a:pt x="8702" y="11651"/>
                </a:cubicBezTo>
                <a:cubicBezTo>
                  <a:pt x="8689" y="11663"/>
                  <a:pt x="8676" y="11663"/>
                  <a:pt x="8639" y="11676"/>
                </a:cubicBezTo>
                <a:cubicBezTo>
                  <a:pt x="8985" y="10926"/>
                  <a:pt x="8941" y="10989"/>
                  <a:pt x="9036" y="10252"/>
                </a:cubicBezTo>
                <a:cubicBezTo>
                  <a:pt x="9199" y="10088"/>
                  <a:pt x="9351" y="9925"/>
                  <a:pt x="9508" y="9761"/>
                </a:cubicBezTo>
                <a:cubicBezTo>
                  <a:pt x="9710" y="9553"/>
                  <a:pt x="9936" y="9370"/>
                  <a:pt x="10207" y="9244"/>
                </a:cubicBezTo>
                <a:cubicBezTo>
                  <a:pt x="10252" y="9225"/>
                  <a:pt x="10289" y="9213"/>
                  <a:pt x="10333" y="9194"/>
                </a:cubicBezTo>
                <a:cubicBezTo>
                  <a:pt x="10337" y="9192"/>
                  <a:pt x="10341" y="9191"/>
                  <a:pt x="10346" y="9191"/>
                </a:cubicBezTo>
                <a:close/>
                <a:moveTo>
                  <a:pt x="16703" y="10164"/>
                </a:moveTo>
                <a:cubicBezTo>
                  <a:pt x="16709" y="10208"/>
                  <a:pt x="16722" y="10233"/>
                  <a:pt x="16716" y="10246"/>
                </a:cubicBezTo>
                <a:cubicBezTo>
                  <a:pt x="16590" y="10636"/>
                  <a:pt x="16432" y="11014"/>
                  <a:pt x="16180" y="11348"/>
                </a:cubicBezTo>
                <a:cubicBezTo>
                  <a:pt x="15997" y="11600"/>
                  <a:pt x="15758" y="11802"/>
                  <a:pt x="15468" y="11941"/>
                </a:cubicBezTo>
                <a:cubicBezTo>
                  <a:pt x="15443" y="11953"/>
                  <a:pt x="15418" y="11959"/>
                  <a:pt x="15374" y="11972"/>
                </a:cubicBezTo>
                <a:cubicBezTo>
                  <a:pt x="15487" y="11752"/>
                  <a:pt x="15607" y="11569"/>
                  <a:pt x="15682" y="11374"/>
                </a:cubicBezTo>
                <a:cubicBezTo>
                  <a:pt x="15745" y="11216"/>
                  <a:pt x="15827" y="11084"/>
                  <a:pt x="15960" y="10977"/>
                </a:cubicBezTo>
                <a:cubicBezTo>
                  <a:pt x="16193" y="10788"/>
                  <a:pt x="16375" y="10561"/>
                  <a:pt x="16564" y="10334"/>
                </a:cubicBezTo>
                <a:cubicBezTo>
                  <a:pt x="16602" y="10284"/>
                  <a:pt x="16646" y="10233"/>
                  <a:pt x="16703" y="10164"/>
                </a:cubicBezTo>
                <a:close/>
                <a:moveTo>
                  <a:pt x="14491" y="11514"/>
                </a:moveTo>
                <a:cubicBezTo>
                  <a:pt x="14525" y="11514"/>
                  <a:pt x="14559" y="11515"/>
                  <a:pt x="14592" y="11518"/>
                </a:cubicBezTo>
                <a:cubicBezTo>
                  <a:pt x="14618" y="11518"/>
                  <a:pt x="14637" y="11525"/>
                  <a:pt x="14662" y="11537"/>
                </a:cubicBezTo>
                <a:cubicBezTo>
                  <a:pt x="14668" y="11537"/>
                  <a:pt x="14668" y="11544"/>
                  <a:pt x="14687" y="11569"/>
                </a:cubicBezTo>
                <a:cubicBezTo>
                  <a:pt x="14561" y="11657"/>
                  <a:pt x="14435" y="11733"/>
                  <a:pt x="14328" y="11821"/>
                </a:cubicBezTo>
                <a:cubicBezTo>
                  <a:pt x="14208" y="11915"/>
                  <a:pt x="14101" y="12022"/>
                  <a:pt x="13994" y="12130"/>
                </a:cubicBezTo>
                <a:cubicBezTo>
                  <a:pt x="13893" y="12230"/>
                  <a:pt x="13799" y="12331"/>
                  <a:pt x="13673" y="12464"/>
                </a:cubicBezTo>
                <a:cubicBezTo>
                  <a:pt x="13679" y="12401"/>
                  <a:pt x="13673" y="12375"/>
                  <a:pt x="13685" y="12350"/>
                </a:cubicBezTo>
                <a:cubicBezTo>
                  <a:pt x="13736" y="12167"/>
                  <a:pt x="13799" y="11985"/>
                  <a:pt x="13849" y="11796"/>
                </a:cubicBezTo>
                <a:cubicBezTo>
                  <a:pt x="13880" y="11707"/>
                  <a:pt x="13931" y="11644"/>
                  <a:pt x="14025" y="11607"/>
                </a:cubicBezTo>
                <a:cubicBezTo>
                  <a:pt x="14176" y="11549"/>
                  <a:pt x="14332" y="11514"/>
                  <a:pt x="14491" y="11514"/>
                </a:cubicBezTo>
                <a:close/>
                <a:moveTo>
                  <a:pt x="20055" y="10108"/>
                </a:moveTo>
                <a:cubicBezTo>
                  <a:pt x="20087" y="10108"/>
                  <a:pt x="20102" y="10137"/>
                  <a:pt x="20118" y="10158"/>
                </a:cubicBezTo>
                <a:cubicBezTo>
                  <a:pt x="20477" y="10567"/>
                  <a:pt x="20893" y="10914"/>
                  <a:pt x="21334" y="11241"/>
                </a:cubicBezTo>
                <a:cubicBezTo>
                  <a:pt x="21617" y="11455"/>
                  <a:pt x="21894" y="11670"/>
                  <a:pt x="22159" y="11903"/>
                </a:cubicBezTo>
                <a:cubicBezTo>
                  <a:pt x="22342" y="12054"/>
                  <a:pt x="22499" y="12230"/>
                  <a:pt x="22663" y="12401"/>
                </a:cubicBezTo>
                <a:cubicBezTo>
                  <a:pt x="22695" y="12432"/>
                  <a:pt x="22713" y="12476"/>
                  <a:pt x="22739" y="12508"/>
                </a:cubicBezTo>
                <a:cubicBezTo>
                  <a:pt x="22732" y="12514"/>
                  <a:pt x="22726" y="12520"/>
                  <a:pt x="22713" y="12527"/>
                </a:cubicBezTo>
                <a:cubicBezTo>
                  <a:pt x="22398" y="12369"/>
                  <a:pt x="22077" y="12218"/>
                  <a:pt x="21762" y="12054"/>
                </a:cubicBezTo>
                <a:cubicBezTo>
                  <a:pt x="21510" y="11928"/>
                  <a:pt x="21296" y="11758"/>
                  <a:pt x="21101" y="11563"/>
                </a:cubicBezTo>
                <a:cubicBezTo>
                  <a:pt x="20874" y="11342"/>
                  <a:pt x="20647" y="11128"/>
                  <a:pt x="20363" y="10977"/>
                </a:cubicBezTo>
                <a:cubicBezTo>
                  <a:pt x="20332" y="10958"/>
                  <a:pt x="20307" y="10926"/>
                  <a:pt x="20282" y="10895"/>
                </a:cubicBezTo>
                <a:cubicBezTo>
                  <a:pt x="20244" y="10825"/>
                  <a:pt x="20048" y="10227"/>
                  <a:pt x="20030" y="10114"/>
                </a:cubicBezTo>
                <a:cubicBezTo>
                  <a:pt x="20039" y="10110"/>
                  <a:pt x="20047" y="10108"/>
                  <a:pt x="20055" y="10108"/>
                </a:cubicBezTo>
                <a:close/>
                <a:moveTo>
                  <a:pt x="15619" y="11254"/>
                </a:moveTo>
                <a:lnTo>
                  <a:pt x="15619" y="11254"/>
                </a:lnTo>
                <a:cubicBezTo>
                  <a:pt x="15594" y="11336"/>
                  <a:pt x="15594" y="11374"/>
                  <a:pt x="15575" y="11405"/>
                </a:cubicBezTo>
                <a:cubicBezTo>
                  <a:pt x="15474" y="11638"/>
                  <a:pt x="15336" y="11852"/>
                  <a:pt x="15159" y="12041"/>
                </a:cubicBezTo>
                <a:cubicBezTo>
                  <a:pt x="15115" y="12085"/>
                  <a:pt x="15059" y="12130"/>
                  <a:pt x="14996" y="12161"/>
                </a:cubicBezTo>
                <a:cubicBezTo>
                  <a:pt x="14586" y="12338"/>
                  <a:pt x="14177" y="12508"/>
                  <a:pt x="13761" y="12678"/>
                </a:cubicBezTo>
                <a:cubicBezTo>
                  <a:pt x="13757" y="12680"/>
                  <a:pt x="13751" y="12681"/>
                  <a:pt x="13745" y="12681"/>
                </a:cubicBezTo>
                <a:cubicBezTo>
                  <a:pt x="13732" y="12681"/>
                  <a:pt x="13717" y="12678"/>
                  <a:pt x="13704" y="12678"/>
                </a:cubicBezTo>
                <a:cubicBezTo>
                  <a:pt x="13679" y="12634"/>
                  <a:pt x="13710" y="12602"/>
                  <a:pt x="13736" y="12583"/>
                </a:cubicBezTo>
                <a:cubicBezTo>
                  <a:pt x="13925" y="12382"/>
                  <a:pt x="14114" y="12174"/>
                  <a:pt x="14315" y="11978"/>
                </a:cubicBezTo>
                <a:cubicBezTo>
                  <a:pt x="14416" y="11890"/>
                  <a:pt x="14529" y="11802"/>
                  <a:pt x="14649" y="11739"/>
                </a:cubicBezTo>
                <a:cubicBezTo>
                  <a:pt x="14952" y="11575"/>
                  <a:pt x="15267" y="11430"/>
                  <a:pt x="15619" y="11254"/>
                </a:cubicBezTo>
                <a:close/>
                <a:moveTo>
                  <a:pt x="20414" y="11109"/>
                </a:moveTo>
                <a:cubicBezTo>
                  <a:pt x="20483" y="11153"/>
                  <a:pt x="20552" y="11197"/>
                  <a:pt x="20615" y="11248"/>
                </a:cubicBezTo>
                <a:cubicBezTo>
                  <a:pt x="20742" y="11355"/>
                  <a:pt x="20861" y="11462"/>
                  <a:pt x="20975" y="11575"/>
                </a:cubicBezTo>
                <a:cubicBezTo>
                  <a:pt x="21277" y="11871"/>
                  <a:pt x="21624" y="12111"/>
                  <a:pt x="22020" y="12287"/>
                </a:cubicBezTo>
                <a:cubicBezTo>
                  <a:pt x="22102" y="12331"/>
                  <a:pt x="22191" y="12363"/>
                  <a:pt x="22272" y="12407"/>
                </a:cubicBezTo>
                <a:cubicBezTo>
                  <a:pt x="22367" y="12457"/>
                  <a:pt x="22468" y="12501"/>
                  <a:pt x="22562" y="12558"/>
                </a:cubicBezTo>
                <a:cubicBezTo>
                  <a:pt x="22903" y="12772"/>
                  <a:pt x="23180" y="13037"/>
                  <a:pt x="23306" y="13421"/>
                </a:cubicBezTo>
                <a:cubicBezTo>
                  <a:pt x="23356" y="13579"/>
                  <a:pt x="23407" y="13736"/>
                  <a:pt x="23451" y="13887"/>
                </a:cubicBezTo>
                <a:cubicBezTo>
                  <a:pt x="23463" y="13925"/>
                  <a:pt x="23457" y="13957"/>
                  <a:pt x="23463" y="14032"/>
                </a:cubicBezTo>
                <a:cubicBezTo>
                  <a:pt x="23413" y="13969"/>
                  <a:pt x="23394" y="13944"/>
                  <a:pt x="23375" y="13913"/>
                </a:cubicBezTo>
                <a:cubicBezTo>
                  <a:pt x="23098" y="13465"/>
                  <a:pt x="22701" y="13150"/>
                  <a:pt x="22203" y="12949"/>
                </a:cubicBezTo>
                <a:cubicBezTo>
                  <a:pt x="21926" y="12835"/>
                  <a:pt x="21655" y="12722"/>
                  <a:pt x="21384" y="12608"/>
                </a:cubicBezTo>
                <a:cubicBezTo>
                  <a:pt x="21290" y="12571"/>
                  <a:pt x="21201" y="12520"/>
                  <a:pt x="21120" y="12464"/>
                </a:cubicBezTo>
                <a:cubicBezTo>
                  <a:pt x="20931" y="12350"/>
                  <a:pt x="20786" y="12199"/>
                  <a:pt x="20716" y="11991"/>
                </a:cubicBezTo>
                <a:cubicBezTo>
                  <a:pt x="20628" y="11745"/>
                  <a:pt x="20515" y="11506"/>
                  <a:pt x="20420" y="11260"/>
                </a:cubicBezTo>
                <a:cubicBezTo>
                  <a:pt x="20401" y="11222"/>
                  <a:pt x="20389" y="11178"/>
                  <a:pt x="20376" y="11134"/>
                </a:cubicBezTo>
                <a:cubicBezTo>
                  <a:pt x="20389" y="11128"/>
                  <a:pt x="20401" y="11115"/>
                  <a:pt x="20414" y="11109"/>
                </a:cubicBezTo>
                <a:close/>
                <a:moveTo>
                  <a:pt x="19841" y="10032"/>
                </a:moveTo>
                <a:cubicBezTo>
                  <a:pt x="19992" y="10378"/>
                  <a:pt x="20093" y="10744"/>
                  <a:pt x="20231" y="11096"/>
                </a:cubicBezTo>
                <a:cubicBezTo>
                  <a:pt x="20370" y="11449"/>
                  <a:pt x="20508" y="11796"/>
                  <a:pt x="20647" y="12142"/>
                </a:cubicBezTo>
                <a:cubicBezTo>
                  <a:pt x="20609" y="12218"/>
                  <a:pt x="20534" y="12262"/>
                  <a:pt x="20471" y="12319"/>
                </a:cubicBezTo>
                <a:cubicBezTo>
                  <a:pt x="19891" y="12823"/>
                  <a:pt x="19431" y="13415"/>
                  <a:pt x="19110" y="14102"/>
                </a:cubicBezTo>
                <a:cubicBezTo>
                  <a:pt x="19047" y="14234"/>
                  <a:pt x="18996" y="14372"/>
                  <a:pt x="18927" y="14530"/>
                </a:cubicBezTo>
                <a:cubicBezTo>
                  <a:pt x="18902" y="14486"/>
                  <a:pt x="18877" y="14454"/>
                  <a:pt x="18870" y="14417"/>
                </a:cubicBezTo>
                <a:cubicBezTo>
                  <a:pt x="18763" y="13931"/>
                  <a:pt x="18795" y="13459"/>
                  <a:pt x="18959" y="12993"/>
                </a:cubicBezTo>
                <a:cubicBezTo>
                  <a:pt x="19040" y="12760"/>
                  <a:pt x="19141" y="12539"/>
                  <a:pt x="19248" y="12312"/>
                </a:cubicBezTo>
                <a:cubicBezTo>
                  <a:pt x="19318" y="12148"/>
                  <a:pt x="19400" y="11991"/>
                  <a:pt x="19481" y="11833"/>
                </a:cubicBezTo>
                <a:cubicBezTo>
                  <a:pt x="19746" y="11336"/>
                  <a:pt x="19822" y="10807"/>
                  <a:pt x="19803" y="10258"/>
                </a:cubicBezTo>
                <a:cubicBezTo>
                  <a:pt x="19796" y="10183"/>
                  <a:pt x="19796" y="10107"/>
                  <a:pt x="19796" y="10038"/>
                </a:cubicBezTo>
                <a:cubicBezTo>
                  <a:pt x="19809" y="10032"/>
                  <a:pt x="19828" y="10032"/>
                  <a:pt x="19841" y="10032"/>
                </a:cubicBezTo>
                <a:close/>
                <a:moveTo>
                  <a:pt x="12651" y="13923"/>
                </a:moveTo>
                <a:cubicBezTo>
                  <a:pt x="12842" y="13923"/>
                  <a:pt x="13033" y="13938"/>
                  <a:pt x="13225" y="13963"/>
                </a:cubicBezTo>
                <a:cubicBezTo>
                  <a:pt x="13465" y="13994"/>
                  <a:pt x="13704" y="14039"/>
                  <a:pt x="13943" y="14076"/>
                </a:cubicBezTo>
                <a:cubicBezTo>
                  <a:pt x="14057" y="14095"/>
                  <a:pt x="14177" y="14102"/>
                  <a:pt x="14290" y="14114"/>
                </a:cubicBezTo>
                <a:cubicBezTo>
                  <a:pt x="14479" y="14133"/>
                  <a:pt x="14662" y="14146"/>
                  <a:pt x="14889" y="14165"/>
                </a:cubicBezTo>
                <a:cubicBezTo>
                  <a:pt x="14756" y="14297"/>
                  <a:pt x="14372" y="14561"/>
                  <a:pt x="14126" y="14700"/>
                </a:cubicBezTo>
                <a:cubicBezTo>
                  <a:pt x="13579" y="14363"/>
                  <a:pt x="13016" y="14207"/>
                  <a:pt x="12432" y="14207"/>
                </a:cubicBezTo>
                <a:cubicBezTo>
                  <a:pt x="11981" y="14207"/>
                  <a:pt x="11517" y="14300"/>
                  <a:pt x="11039" y="14473"/>
                </a:cubicBezTo>
                <a:cubicBezTo>
                  <a:pt x="11089" y="14410"/>
                  <a:pt x="11108" y="14379"/>
                  <a:pt x="11134" y="14360"/>
                </a:cubicBezTo>
                <a:cubicBezTo>
                  <a:pt x="11285" y="14228"/>
                  <a:pt x="11467" y="14139"/>
                  <a:pt x="11656" y="14076"/>
                </a:cubicBezTo>
                <a:cubicBezTo>
                  <a:pt x="11982" y="13968"/>
                  <a:pt x="12315" y="13923"/>
                  <a:pt x="12651" y="13923"/>
                </a:cubicBezTo>
                <a:close/>
                <a:moveTo>
                  <a:pt x="12399" y="14299"/>
                </a:moveTo>
                <a:cubicBezTo>
                  <a:pt x="12643" y="14299"/>
                  <a:pt x="12884" y="14318"/>
                  <a:pt x="13124" y="14372"/>
                </a:cubicBezTo>
                <a:cubicBezTo>
                  <a:pt x="13421" y="14435"/>
                  <a:pt x="13691" y="14543"/>
                  <a:pt x="13943" y="14700"/>
                </a:cubicBezTo>
                <a:cubicBezTo>
                  <a:pt x="13975" y="14719"/>
                  <a:pt x="14000" y="14750"/>
                  <a:pt x="14032" y="14782"/>
                </a:cubicBezTo>
                <a:cubicBezTo>
                  <a:pt x="13855" y="14940"/>
                  <a:pt x="13679" y="15097"/>
                  <a:pt x="13502" y="15261"/>
                </a:cubicBezTo>
                <a:cubicBezTo>
                  <a:pt x="13446" y="15217"/>
                  <a:pt x="13395" y="15185"/>
                  <a:pt x="13345" y="15154"/>
                </a:cubicBezTo>
                <a:cubicBezTo>
                  <a:pt x="12980" y="14908"/>
                  <a:pt x="12583" y="14738"/>
                  <a:pt x="12148" y="14669"/>
                </a:cubicBezTo>
                <a:cubicBezTo>
                  <a:pt x="12038" y="14651"/>
                  <a:pt x="11929" y="14643"/>
                  <a:pt x="11821" y="14643"/>
                </a:cubicBezTo>
                <a:cubicBezTo>
                  <a:pt x="11539" y="14643"/>
                  <a:pt x="11265" y="14699"/>
                  <a:pt x="11001" y="14795"/>
                </a:cubicBezTo>
                <a:cubicBezTo>
                  <a:pt x="10938" y="14820"/>
                  <a:pt x="10875" y="14845"/>
                  <a:pt x="10793" y="14870"/>
                </a:cubicBezTo>
                <a:cubicBezTo>
                  <a:pt x="10806" y="14744"/>
                  <a:pt x="10863" y="14669"/>
                  <a:pt x="10963" y="14618"/>
                </a:cubicBezTo>
                <a:cubicBezTo>
                  <a:pt x="11354" y="14435"/>
                  <a:pt x="11757" y="14316"/>
                  <a:pt x="12192" y="14303"/>
                </a:cubicBezTo>
                <a:cubicBezTo>
                  <a:pt x="12261" y="14300"/>
                  <a:pt x="12330" y="14299"/>
                  <a:pt x="12399" y="14299"/>
                </a:cubicBezTo>
                <a:close/>
                <a:moveTo>
                  <a:pt x="20994" y="12539"/>
                </a:moveTo>
                <a:cubicBezTo>
                  <a:pt x="21025" y="12539"/>
                  <a:pt x="21050" y="12539"/>
                  <a:pt x="21069" y="12545"/>
                </a:cubicBezTo>
                <a:cubicBezTo>
                  <a:pt x="21365" y="12716"/>
                  <a:pt x="21680" y="12842"/>
                  <a:pt x="22002" y="12968"/>
                </a:cubicBezTo>
                <a:cubicBezTo>
                  <a:pt x="22172" y="13037"/>
                  <a:pt x="22348" y="13106"/>
                  <a:pt x="22506" y="13194"/>
                </a:cubicBezTo>
                <a:cubicBezTo>
                  <a:pt x="22871" y="13402"/>
                  <a:pt x="23155" y="13692"/>
                  <a:pt x="23344" y="14051"/>
                </a:cubicBezTo>
                <a:cubicBezTo>
                  <a:pt x="23476" y="14297"/>
                  <a:pt x="23539" y="14555"/>
                  <a:pt x="23482" y="14826"/>
                </a:cubicBezTo>
                <a:cubicBezTo>
                  <a:pt x="23432" y="15053"/>
                  <a:pt x="23388" y="15273"/>
                  <a:pt x="23337" y="15500"/>
                </a:cubicBezTo>
                <a:cubicBezTo>
                  <a:pt x="23337" y="15519"/>
                  <a:pt x="23318" y="15538"/>
                  <a:pt x="23299" y="15570"/>
                </a:cubicBezTo>
                <a:cubicBezTo>
                  <a:pt x="23274" y="15538"/>
                  <a:pt x="23249" y="15525"/>
                  <a:pt x="23230" y="15500"/>
                </a:cubicBezTo>
                <a:cubicBezTo>
                  <a:pt x="22972" y="15103"/>
                  <a:pt x="22606" y="14820"/>
                  <a:pt x="22153" y="14637"/>
                </a:cubicBezTo>
                <a:cubicBezTo>
                  <a:pt x="22071" y="14599"/>
                  <a:pt x="22014" y="14555"/>
                  <a:pt x="21976" y="14473"/>
                </a:cubicBezTo>
                <a:cubicBezTo>
                  <a:pt x="21718" y="13894"/>
                  <a:pt x="21416" y="13339"/>
                  <a:pt x="21107" y="12791"/>
                </a:cubicBezTo>
                <a:cubicBezTo>
                  <a:pt x="21063" y="12709"/>
                  <a:pt x="21012" y="12640"/>
                  <a:pt x="20994" y="12539"/>
                </a:cubicBezTo>
                <a:close/>
                <a:moveTo>
                  <a:pt x="22163" y="14736"/>
                </a:moveTo>
                <a:cubicBezTo>
                  <a:pt x="22166" y="14736"/>
                  <a:pt x="22169" y="14737"/>
                  <a:pt x="22172" y="14738"/>
                </a:cubicBezTo>
                <a:cubicBezTo>
                  <a:pt x="22581" y="14927"/>
                  <a:pt x="22921" y="15185"/>
                  <a:pt x="23167" y="15557"/>
                </a:cubicBezTo>
                <a:cubicBezTo>
                  <a:pt x="23236" y="15670"/>
                  <a:pt x="23274" y="15784"/>
                  <a:pt x="23224" y="15916"/>
                </a:cubicBezTo>
                <a:cubicBezTo>
                  <a:pt x="23180" y="16017"/>
                  <a:pt x="23155" y="16124"/>
                  <a:pt x="23129" y="16231"/>
                </a:cubicBezTo>
                <a:cubicBezTo>
                  <a:pt x="23125" y="16232"/>
                  <a:pt x="23121" y="16232"/>
                  <a:pt x="23117" y="16232"/>
                </a:cubicBezTo>
                <a:cubicBezTo>
                  <a:pt x="23071" y="16232"/>
                  <a:pt x="23059" y="16197"/>
                  <a:pt x="23047" y="16168"/>
                </a:cubicBezTo>
                <a:cubicBezTo>
                  <a:pt x="22947" y="15891"/>
                  <a:pt x="22802" y="15639"/>
                  <a:pt x="22606" y="15412"/>
                </a:cubicBezTo>
                <a:cubicBezTo>
                  <a:pt x="22524" y="15318"/>
                  <a:pt x="22443" y="15229"/>
                  <a:pt x="22342" y="15160"/>
                </a:cubicBezTo>
                <a:cubicBezTo>
                  <a:pt x="22191" y="15053"/>
                  <a:pt x="22153" y="14902"/>
                  <a:pt x="22109" y="14744"/>
                </a:cubicBezTo>
                <a:cubicBezTo>
                  <a:pt x="22134" y="14744"/>
                  <a:pt x="22151" y="14736"/>
                  <a:pt x="22163" y="14736"/>
                </a:cubicBezTo>
                <a:close/>
                <a:moveTo>
                  <a:pt x="11823" y="14731"/>
                </a:moveTo>
                <a:cubicBezTo>
                  <a:pt x="12097" y="14731"/>
                  <a:pt x="12372" y="14783"/>
                  <a:pt x="12646" y="14889"/>
                </a:cubicBezTo>
                <a:cubicBezTo>
                  <a:pt x="12841" y="14965"/>
                  <a:pt x="13024" y="15072"/>
                  <a:pt x="13206" y="15173"/>
                </a:cubicBezTo>
                <a:cubicBezTo>
                  <a:pt x="13282" y="15210"/>
                  <a:pt x="13345" y="15267"/>
                  <a:pt x="13408" y="15318"/>
                </a:cubicBezTo>
                <a:cubicBezTo>
                  <a:pt x="13345" y="15450"/>
                  <a:pt x="12954" y="15916"/>
                  <a:pt x="12759" y="16099"/>
                </a:cubicBezTo>
                <a:cubicBezTo>
                  <a:pt x="12749" y="16099"/>
                  <a:pt x="12735" y="16107"/>
                  <a:pt x="12723" y="16107"/>
                </a:cubicBezTo>
                <a:cubicBezTo>
                  <a:pt x="12720" y="16107"/>
                  <a:pt x="12717" y="16106"/>
                  <a:pt x="12715" y="16105"/>
                </a:cubicBezTo>
                <a:cubicBezTo>
                  <a:pt x="12535" y="16001"/>
                  <a:pt x="12344" y="15955"/>
                  <a:pt x="12150" y="15955"/>
                </a:cubicBezTo>
                <a:cubicBezTo>
                  <a:pt x="12039" y="15955"/>
                  <a:pt x="11927" y="15970"/>
                  <a:pt x="11814" y="15998"/>
                </a:cubicBezTo>
                <a:cubicBezTo>
                  <a:pt x="11644" y="16036"/>
                  <a:pt x="11480" y="16086"/>
                  <a:pt x="11316" y="16137"/>
                </a:cubicBezTo>
                <a:cubicBezTo>
                  <a:pt x="11104" y="16202"/>
                  <a:pt x="10886" y="16236"/>
                  <a:pt x="10664" y="16236"/>
                </a:cubicBezTo>
                <a:cubicBezTo>
                  <a:pt x="10544" y="16236"/>
                  <a:pt x="10423" y="16226"/>
                  <a:pt x="10302" y="16206"/>
                </a:cubicBezTo>
                <a:cubicBezTo>
                  <a:pt x="10062" y="16168"/>
                  <a:pt x="9842" y="16080"/>
                  <a:pt x="9615" y="15979"/>
                </a:cubicBezTo>
                <a:cubicBezTo>
                  <a:pt x="9735" y="15941"/>
                  <a:pt x="9855" y="15910"/>
                  <a:pt x="9968" y="15872"/>
                </a:cubicBezTo>
                <a:cubicBezTo>
                  <a:pt x="10264" y="15771"/>
                  <a:pt x="10472" y="15588"/>
                  <a:pt x="10579" y="15305"/>
                </a:cubicBezTo>
                <a:cubicBezTo>
                  <a:pt x="10585" y="15286"/>
                  <a:pt x="10592" y="15273"/>
                  <a:pt x="10598" y="15261"/>
                </a:cubicBezTo>
                <a:cubicBezTo>
                  <a:pt x="10630" y="15072"/>
                  <a:pt x="10768" y="14977"/>
                  <a:pt x="10945" y="14908"/>
                </a:cubicBezTo>
                <a:cubicBezTo>
                  <a:pt x="11235" y="14791"/>
                  <a:pt x="11528" y="14731"/>
                  <a:pt x="11823" y="14731"/>
                </a:cubicBezTo>
                <a:close/>
                <a:moveTo>
                  <a:pt x="20666" y="12281"/>
                </a:moveTo>
                <a:cubicBezTo>
                  <a:pt x="20685" y="12287"/>
                  <a:pt x="20697" y="12287"/>
                  <a:pt x="20704" y="12287"/>
                </a:cubicBezTo>
                <a:cubicBezTo>
                  <a:pt x="20710" y="12293"/>
                  <a:pt x="20716" y="12300"/>
                  <a:pt x="20716" y="12306"/>
                </a:cubicBezTo>
                <a:cubicBezTo>
                  <a:pt x="20937" y="12716"/>
                  <a:pt x="21157" y="13125"/>
                  <a:pt x="21384" y="13541"/>
                </a:cubicBezTo>
                <a:cubicBezTo>
                  <a:pt x="21334" y="13604"/>
                  <a:pt x="21290" y="13661"/>
                  <a:pt x="21239" y="13717"/>
                </a:cubicBezTo>
                <a:cubicBezTo>
                  <a:pt x="20779" y="14221"/>
                  <a:pt x="20515" y="14813"/>
                  <a:pt x="20420" y="15475"/>
                </a:cubicBezTo>
                <a:cubicBezTo>
                  <a:pt x="20370" y="15828"/>
                  <a:pt x="20338" y="16187"/>
                  <a:pt x="20376" y="16540"/>
                </a:cubicBezTo>
                <a:cubicBezTo>
                  <a:pt x="20376" y="16565"/>
                  <a:pt x="20370" y="16584"/>
                  <a:pt x="20363" y="16628"/>
                </a:cubicBezTo>
                <a:cubicBezTo>
                  <a:pt x="20319" y="16603"/>
                  <a:pt x="20300" y="16596"/>
                  <a:pt x="20282" y="16584"/>
                </a:cubicBezTo>
                <a:cubicBezTo>
                  <a:pt x="19935" y="16269"/>
                  <a:pt x="19614" y="15935"/>
                  <a:pt x="19355" y="15551"/>
                </a:cubicBezTo>
                <a:cubicBezTo>
                  <a:pt x="19229" y="15368"/>
                  <a:pt x="19129" y="15179"/>
                  <a:pt x="19040" y="14977"/>
                </a:cubicBezTo>
                <a:cubicBezTo>
                  <a:pt x="18984" y="14845"/>
                  <a:pt x="18977" y="14725"/>
                  <a:pt x="19015" y="14587"/>
                </a:cubicBezTo>
                <a:cubicBezTo>
                  <a:pt x="19110" y="14284"/>
                  <a:pt x="19242" y="14007"/>
                  <a:pt x="19406" y="13736"/>
                </a:cubicBezTo>
                <a:cubicBezTo>
                  <a:pt x="19708" y="13226"/>
                  <a:pt x="20086" y="12766"/>
                  <a:pt x="20546" y="12375"/>
                </a:cubicBezTo>
                <a:cubicBezTo>
                  <a:pt x="20590" y="12338"/>
                  <a:pt x="20634" y="12312"/>
                  <a:pt x="20666" y="12281"/>
                </a:cubicBezTo>
                <a:close/>
                <a:moveTo>
                  <a:pt x="9208" y="16028"/>
                </a:moveTo>
                <a:cubicBezTo>
                  <a:pt x="9270" y="16028"/>
                  <a:pt x="9332" y="16039"/>
                  <a:pt x="9395" y="16055"/>
                </a:cubicBezTo>
                <a:cubicBezTo>
                  <a:pt x="9596" y="16111"/>
                  <a:pt x="9804" y="16168"/>
                  <a:pt x="10006" y="16225"/>
                </a:cubicBezTo>
                <a:cubicBezTo>
                  <a:pt x="10229" y="16291"/>
                  <a:pt x="10452" y="16324"/>
                  <a:pt x="10674" y="16324"/>
                </a:cubicBezTo>
                <a:cubicBezTo>
                  <a:pt x="10896" y="16324"/>
                  <a:pt x="11118" y="16291"/>
                  <a:pt x="11341" y="16225"/>
                </a:cubicBezTo>
                <a:cubicBezTo>
                  <a:pt x="11512" y="16168"/>
                  <a:pt x="11682" y="16118"/>
                  <a:pt x="11852" y="16080"/>
                </a:cubicBezTo>
                <a:cubicBezTo>
                  <a:pt x="11950" y="16055"/>
                  <a:pt x="12047" y="16043"/>
                  <a:pt x="12144" y="16043"/>
                </a:cubicBezTo>
                <a:cubicBezTo>
                  <a:pt x="12272" y="16043"/>
                  <a:pt x="12398" y="16065"/>
                  <a:pt x="12520" y="16111"/>
                </a:cubicBezTo>
                <a:cubicBezTo>
                  <a:pt x="12570" y="16130"/>
                  <a:pt x="12608" y="16162"/>
                  <a:pt x="12665" y="16193"/>
                </a:cubicBezTo>
                <a:cubicBezTo>
                  <a:pt x="12564" y="16370"/>
                  <a:pt x="12413" y="16489"/>
                  <a:pt x="12274" y="16628"/>
                </a:cubicBezTo>
                <a:cubicBezTo>
                  <a:pt x="12221" y="16621"/>
                  <a:pt x="12168" y="16618"/>
                  <a:pt x="12116" y="16618"/>
                </a:cubicBezTo>
                <a:cubicBezTo>
                  <a:pt x="11824" y="16618"/>
                  <a:pt x="11552" y="16715"/>
                  <a:pt x="11285" y="16817"/>
                </a:cubicBezTo>
                <a:cubicBezTo>
                  <a:pt x="10982" y="16924"/>
                  <a:pt x="10680" y="17000"/>
                  <a:pt x="10352" y="17019"/>
                </a:cubicBezTo>
                <a:cubicBezTo>
                  <a:pt x="10310" y="17022"/>
                  <a:pt x="10267" y="17023"/>
                  <a:pt x="10225" y="17023"/>
                </a:cubicBezTo>
                <a:cubicBezTo>
                  <a:pt x="10000" y="17023"/>
                  <a:pt x="9783" y="16982"/>
                  <a:pt x="9571" y="16924"/>
                </a:cubicBezTo>
                <a:cubicBezTo>
                  <a:pt x="9445" y="16893"/>
                  <a:pt x="9325" y="16855"/>
                  <a:pt x="9212" y="16817"/>
                </a:cubicBezTo>
                <a:cubicBezTo>
                  <a:pt x="8976" y="16734"/>
                  <a:pt x="8739" y="16696"/>
                  <a:pt x="8499" y="16696"/>
                </a:cubicBezTo>
                <a:cubicBezTo>
                  <a:pt x="8322" y="16696"/>
                  <a:pt x="8144" y="16717"/>
                  <a:pt x="7964" y="16754"/>
                </a:cubicBezTo>
                <a:cubicBezTo>
                  <a:pt x="7738" y="16798"/>
                  <a:pt x="7517" y="16874"/>
                  <a:pt x="7309" y="16968"/>
                </a:cubicBezTo>
                <a:cubicBezTo>
                  <a:pt x="7253" y="16993"/>
                  <a:pt x="7196" y="17019"/>
                  <a:pt x="7108" y="17056"/>
                </a:cubicBezTo>
                <a:cubicBezTo>
                  <a:pt x="7133" y="16993"/>
                  <a:pt x="7145" y="16968"/>
                  <a:pt x="7158" y="16949"/>
                </a:cubicBezTo>
                <a:cubicBezTo>
                  <a:pt x="7492" y="16477"/>
                  <a:pt x="7933" y="16168"/>
                  <a:pt x="8538" y="16092"/>
                </a:cubicBezTo>
                <a:cubicBezTo>
                  <a:pt x="8746" y="16067"/>
                  <a:pt x="8954" y="16042"/>
                  <a:pt x="9168" y="16029"/>
                </a:cubicBezTo>
                <a:cubicBezTo>
                  <a:pt x="9181" y="16028"/>
                  <a:pt x="9195" y="16028"/>
                  <a:pt x="9208" y="16028"/>
                </a:cubicBezTo>
                <a:close/>
                <a:moveTo>
                  <a:pt x="21423" y="13690"/>
                </a:moveTo>
                <a:cubicBezTo>
                  <a:pt x="21427" y="13690"/>
                  <a:pt x="21438" y="13700"/>
                  <a:pt x="21453" y="13705"/>
                </a:cubicBezTo>
                <a:cubicBezTo>
                  <a:pt x="21441" y="13742"/>
                  <a:pt x="21428" y="13787"/>
                  <a:pt x="21409" y="13824"/>
                </a:cubicBezTo>
                <a:cubicBezTo>
                  <a:pt x="21208" y="14246"/>
                  <a:pt x="21170" y="14687"/>
                  <a:pt x="21227" y="15147"/>
                </a:cubicBezTo>
                <a:cubicBezTo>
                  <a:pt x="21264" y="15418"/>
                  <a:pt x="21302" y="15689"/>
                  <a:pt x="21334" y="15966"/>
                </a:cubicBezTo>
                <a:cubicBezTo>
                  <a:pt x="21384" y="16363"/>
                  <a:pt x="21378" y="16767"/>
                  <a:pt x="21290" y="17157"/>
                </a:cubicBezTo>
                <a:cubicBezTo>
                  <a:pt x="21271" y="17258"/>
                  <a:pt x="21264" y="17359"/>
                  <a:pt x="21233" y="17460"/>
                </a:cubicBezTo>
                <a:cubicBezTo>
                  <a:pt x="21201" y="17453"/>
                  <a:pt x="21183" y="17453"/>
                  <a:pt x="21176" y="17447"/>
                </a:cubicBezTo>
                <a:cubicBezTo>
                  <a:pt x="21044" y="17271"/>
                  <a:pt x="20880" y="17119"/>
                  <a:pt x="20710" y="16974"/>
                </a:cubicBezTo>
                <a:cubicBezTo>
                  <a:pt x="20678" y="16949"/>
                  <a:pt x="20653" y="16924"/>
                  <a:pt x="20622" y="16899"/>
                </a:cubicBezTo>
                <a:cubicBezTo>
                  <a:pt x="20515" y="16823"/>
                  <a:pt x="20471" y="16722"/>
                  <a:pt x="20464" y="16596"/>
                </a:cubicBezTo>
                <a:cubicBezTo>
                  <a:pt x="20426" y="16162"/>
                  <a:pt x="20464" y="15733"/>
                  <a:pt x="20546" y="15311"/>
                </a:cubicBezTo>
                <a:cubicBezTo>
                  <a:pt x="20597" y="15009"/>
                  <a:pt x="20697" y="14725"/>
                  <a:pt x="20836" y="14448"/>
                </a:cubicBezTo>
                <a:cubicBezTo>
                  <a:pt x="20975" y="14183"/>
                  <a:pt x="21157" y="13944"/>
                  <a:pt x="21365" y="13717"/>
                </a:cubicBezTo>
                <a:cubicBezTo>
                  <a:pt x="21378" y="13705"/>
                  <a:pt x="21397" y="13698"/>
                  <a:pt x="21422" y="13692"/>
                </a:cubicBezTo>
                <a:cubicBezTo>
                  <a:pt x="21422" y="13691"/>
                  <a:pt x="21422" y="13690"/>
                  <a:pt x="21423" y="13690"/>
                </a:cubicBezTo>
                <a:close/>
                <a:moveTo>
                  <a:pt x="14901" y="14360"/>
                </a:moveTo>
                <a:cubicBezTo>
                  <a:pt x="14907" y="14385"/>
                  <a:pt x="14907" y="14398"/>
                  <a:pt x="14907" y="14398"/>
                </a:cubicBezTo>
                <a:cubicBezTo>
                  <a:pt x="14693" y="14870"/>
                  <a:pt x="14492" y="15336"/>
                  <a:pt x="14271" y="15803"/>
                </a:cubicBezTo>
                <a:cubicBezTo>
                  <a:pt x="14088" y="16193"/>
                  <a:pt x="13880" y="16571"/>
                  <a:pt x="13628" y="16930"/>
                </a:cubicBezTo>
                <a:cubicBezTo>
                  <a:pt x="13332" y="17352"/>
                  <a:pt x="12967" y="17712"/>
                  <a:pt x="12520" y="17989"/>
                </a:cubicBezTo>
                <a:cubicBezTo>
                  <a:pt x="12230" y="18172"/>
                  <a:pt x="11921" y="18310"/>
                  <a:pt x="11587" y="18386"/>
                </a:cubicBezTo>
                <a:cubicBezTo>
                  <a:pt x="11549" y="18398"/>
                  <a:pt x="11512" y="18398"/>
                  <a:pt x="11449" y="18405"/>
                </a:cubicBezTo>
                <a:cubicBezTo>
                  <a:pt x="11474" y="18361"/>
                  <a:pt x="11486" y="18329"/>
                  <a:pt x="11505" y="18310"/>
                </a:cubicBezTo>
                <a:cubicBezTo>
                  <a:pt x="11644" y="18159"/>
                  <a:pt x="11808" y="18039"/>
                  <a:pt x="11990" y="17938"/>
                </a:cubicBezTo>
                <a:cubicBezTo>
                  <a:pt x="12123" y="17857"/>
                  <a:pt x="12255" y="17781"/>
                  <a:pt x="12387" y="17699"/>
                </a:cubicBezTo>
                <a:cubicBezTo>
                  <a:pt x="12602" y="17567"/>
                  <a:pt x="12791" y="17403"/>
                  <a:pt x="12961" y="17220"/>
                </a:cubicBezTo>
                <a:cubicBezTo>
                  <a:pt x="13326" y="16811"/>
                  <a:pt x="13446" y="16351"/>
                  <a:pt x="13276" y="15834"/>
                </a:cubicBezTo>
                <a:cubicBezTo>
                  <a:pt x="13269" y="15803"/>
                  <a:pt x="13257" y="15777"/>
                  <a:pt x="13250" y="15752"/>
                </a:cubicBezTo>
                <a:cubicBezTo>
                  <a:pt x="13528" y="15324"/>
                  <a:pt x="14252" y="14700"/>
                  <a:pt x="14901" y="14360"/>
                </a:cubicBezTo>
                <a:close/>
                <a:moveTo>
                  <a:pt x="12042" y="16708"/>
                </a:moveTo>
                <a:cubicBezTo>
                  <a:pt x="12074" y="16708"/>
                  <a:pt x="12113" y="16710"/>
                  <a:pt x="12167" y="16710"/>
                </a:cubicBezTo>
                <a:cubicBezTo>
                  <a:pt x="12110" y="16773"/>
                  <a:pt x="12085" y="16798"/>
                  <a:pt x="12053" y="16823"/>
                </a:cubicBezTo>
                <a:cubicBezTo>
                  <a:pt x="11512" y="17283"/>
                  <a:pt x="10907" y="17623"/>
                  <a:pt x="10182" y="17768"/>
                </a:cubicBezTo>
                <a:cubicBezTo>
                  <a:pt x="9779" y="17844"/>
                  <a:pt x="9376" y="17920"/>
                  <a:pt x="8966" y="17989"/>
                </a:cubicBezTo>
                <a:cubicBezTo>
                  <a:pt x="8519" y="18077"/>
                  <a:pt x="8072" y="18172"/>
                  <a:pt x="7649" y="18361"/>
                </a:cubicBezTo>
                <a:cubicBezTo>
                  <a:pt x="7613" y="18381"/>
                  <a:pt x="7568" y="18394"/>
                  <a:pt x="7525" y="18394"/>
                </a:cubicBezTo>
                <a:cubicBezTo>
                  <a:pt x="7516" y="18394"/>
                  <a:pt x="7507" y="18393"/>
                  <a:pt x="7498" y="18392"/>
                </a:cubicBezTo>
                <a:cubicBezTo>
                  <a:pt x="7452" y="18391"/>
                  <a:pt x="7405" y="18391"/>
                  <a:pt x="7358" y="18391"/>
                </a:cubicBezTo>
                <a:cubicBezTo>
                  <a:pt x="7084" y="18391"/>
                  <a:pt x="6811" y="18408"/>
                  <a:pt x="6547" y="18468"/>
                </a:cubicBezTo>
                <a:cubicBezTo>
                  <a:pt x="6545" y="18469"/>
                  <a:pt x="6542" y="18469"/>
                  <a:pt x="6539" y="18469"/>
                </a:cubicBezTo>
                <a:cubicBezTo>
                  <a:pt x="6527" y="18469"/>
                  <a:pt x="6512" y="18459"/>
                  <a:pt x="6497" y="18449"/>
                </a:cubicBezTo>
                <a:cubicBezTo>
                  <a:pt x="6497" y="18430"/>
                  <a:pt x="6490" y="18411"/>
                  <a:pt x="6503" y="18392"/>
                </a:cubicBezTo>
                <a:cubicBezTo>
                  <a:pt x="6623" y="18083"/>
                  <a:pt x="6742" y="17768"/>
                  <a:pt x="6862" y="17460"/>
                </a:cubicBezTo>
                <a:cubicBezTo>
                  <a:pt x="6912" y="17334"/>
                  <a:pt x="7001" y="17245"/>
                  <a:pt x="7114" y="17176"/>
                </a:cubicBezTo>
                <a:cubicBezTo>
                  <a:pt x="7410" y="16987"/>
                  <a:pt x="7738" y="16880"/>
                  <a:pt x="8084" y="16817"/>
                </a:cubicBezTo>
                <a:cubicBezTo>
                  <a:pt x="8222" y="16794"/>
                  <a:pt x="8358" y="16782"/>
                  <a:pt x="8493" y="16782"/>
                </a:cubicBezTo>
                <a:cubicBezTo>
                  <a:pt x="8728" y="16782"/>
                  <a:pt x="8961" y="16819"/>
                  <a:pt x="9193" y="16899"/>
                </a:cubicBezTo>
                <a:cubicBezTo>
                  <a:pt x="9357" y="16956"/>
                  <a:pt x="9521" y="17000"/>
                  <a:pt x="9684" y="17044"/>
                </a:cubicBezTo>
                <a:cubicBezTo>
                  <a:pt x="9869" y="17092"/>
                  <a:pt x="10052" y="17114"/>
                  <a:pt x="10234" y="17114"/>
                </a:cubicBezTo>
                <a:cubicBezTo>
                  <a:pt x="10500" y="17114"/>
                  <a:pt x="10762" y="17068"/>
                  <a:pt x="11020" y="16993"/>
                </a:cubicBezTo>
                <a:cubicBezTo>
                  <a:pt x="11184" y="16949"/>
                  <a:pt x="11341" y="16880"/>
                  <a:pt x="11505" y="16830"/>
                </a:cubicBezTo>
                <a:cubicBezTo>
                  <a:pt x="11656" y="16785"/>
                  <a:pt x="11808" y="16748"/>
                  <a:pt x="11959" y="16716"/>
                </a:cubicBezTo>
                <a:cubicBezTo>
                  <a:pt x="11984" y="16710"/>
                  <a:pt x="12009" y="16708"/>
                  <a:pt x="12042" y="16708"/>
                </a:cubicBezTo>
                <a:close/>
                <a:moveTo>
                  <a:pt x="13162" y="15853"/>
                </a:moveTo>
                <a:cubicBezTo>
                  <a:pt x="13238" y="15966"/>
                  <a:pt x="13250" y="16086"/>
                  <a:pt x="13257" y="16200"/>
                </a:cubicBezTo>
                <a:cubicBezTo>
                  <a:pt x="13269" y="16515"/>
                  <a:pt x="13175" y="16798"/>
                  <a:pt x="12980" y="17050"/>
                </a:cubicBezTo>
                <a:cubicBezTo>
                  <a:pt x="12797" y="17277"/>
                  <a:pt x="12583" y="17466"/>
                  <a:pt x="12337" y="17623"/>
                </a:cubicBezTo>
                <a:cubicBezTo>
                  <a:pt x="12223" y="17699"/>
                  <a:pt x="12110" y="17762"/>
                  <a:pt x="11997" y="17825"/>
                </a:cubicBezTo>
                <a:cubicBezTo>
                  <a:pt x="11757" y="17964"/>
                  <a:pt x="11530" y="18127"/>
                  <a:pt x="11360" y="18342"/>
                </a:cubicBezTo>
                <a:cubicBezTo>
                  <a:pt x="11297" y="18430"/>
                  <a:pt x="11215" y="18461"/>
                  <a:pt x="11108" y="18461"/>
                </a:cubicBezTo>
                <a:cubicBezTo>
                  <a:pt x="11014" y="18461"/>
                  <a:pt x="10926" y="18474"/>
                  <a:pt x="10787" y="18480"/>
                </a:cubicBezTo>
                <a:cubicBezTo>
                  <a:pt x="10856" y="18417"/>
                  <a:pt x="10894" y="18386"/>
                  <a:pt x="10938" y="18354"/>
                </a:cubicBezTo>
                <a:cubicBezTo>
                  <a:pt x="11121" y="18222"/>
                  <a:pt x="11285" y="18083"/>
                  <a:pt x="11411" y="17901"/>
                </a:cubicBezTo>
                <a:cubicBezTo>
                  <a:pt x="11524" y="17731"/>
                  <a:pt x="11625" y="17554"/>
                  <a:pt x="11568" y="17327"/>
                </a:cubicBezTo>
                <a:cubicBezTo>
                  <a:pt x="11890" y="17113"/>
                  <a:pt x="12179" y="16899"/>
                  <a:pt x="12425" y="16641"/>
                </a:cubicBezTo>
                <a:cubicBezTo>
                  <a:pt x="12671" y="16389"/>
                  <a:pt x="12910" y="16124"/>
                  <a:pt x="13162" y="15853"/>
                </a:cubicBezTo>
                <a:close/>
                <a:moveTo>
                  <a:pt x="11480" y="17403"/>
                </a:moveTo>
                <a:cubicBezTo>
                  <a:pt x="11480" y="17466"/>
                  <a:pt x="11493" y="17510"/>
                  <a:pt x="11480" y="17548"/>
                </a:cubicBezTo>
                <a:cubicBezTo>
                  <a:pt x="11449" y="17668"/>
                  <a:pt x="11386" y="17781"/>
                  <a:pt x="11310" y="17882"/>
                </a:cubicBezTo>
                <a:cubicBezTo>
                  <a:pt x="11127" y="18115"/>
                  <a:pt x="10900" y="18304"/>
                  <a:pt x="10623" y="18436"/>
                </a:cubicBezTo>
                <a:cubicBezTo>
                  <a:pt x="10567" y="18468"/>
                  <a:pt x="10497" y="18487"/>
                  <a:pt x="10428" y="18493"/>
                </a:cubicBezTo>
                <a:cubicBezTo>
                  <a:pt x="10018" y="18518"/>
                  <a:pt x="9609" y="18556"/>
                  <a:pt x="9199" y="18631"/>
                </a:cubicBezTo>
                <a:cubicBezTo>
                  <a:pt x="9187" y="18631"/>
                  <a:pt x="9174" y="18625"/>
                  <a:pt x="9124" y="18613"/>
                </a:cubicBezTo>
                <a:cubicBezTo>
                  <a:pt x="9300" y="18430"/>
                  <a:pt x="9420" y="18247"/>
                  <a:pt x="9470" y="18027"/>
                </a:cubicBezTo>
                <a:cubicBezTo>
                  <a:pt x="9596" y="18001"/>
                  <a:pt x="9710" y="17976"/>
                  <a:pt x="9823" y="17957"/>
                </a:cubicBezTo>
                <a:cubicBezTo>
                  <a:pt x="9936" y="17932"/>
                  <a:pt x="10056" y="17913"/>
                  <a:pt x="10170" y="17888"/>
                </a:cubicBezTo>
                <a:cubicBezTo>
                  <a:pt x="10283" y="17863"/>
                  <a:pt x="10396" y="17831"/>
                  <a:pt x="10504" y="17800"/>
                </a:cubicBezTo>
                <a:cubicBezTo>
                  <a:pt x="10617" y="17768"/>
                  <a:pt x="10730" y="17737"/>
                  <a:pt x="10837" y="17693"/>
                </a:cubicBezTo>
                <a:cubicBezTo>
                  <a:pt x="10945" y="17655"/>
                  <a:pt x="11045" y="17605"/>
                  <a:pt x="11152" y="17560"/>
                </a:cubicBezTo>
                <a:cubicBezTo>
                  <a:pt x="11260" y="17516"/>
                  <a:pt x="11348" y="17447"/>
                  <a:pt x="11480" y="17403"/>
                </a:cubicBezTo>
                <a:close/>
                <a:moveTo>
                  <a:pt x="9306" y="18052"/>
                </a:moveTo>
                <a:cubicBezTo>
                  <a:pt x="9357" y="18102"/>
                  <a:pt x="9338" y="18146"/>
                  <a:pt x="9319" y="18184"/>
                </a:cubicBezTo>
                <a:cubicBezTo>
                  <a:pt x="9237" y="18367"/>
                  <a:pt x="9111" y="18518"/>
                  <a:pt x="8954" y="18638"/>
                </a:cubicBezTo>
                <a:cubicBezTo>
                  <a:pt x="8916" y="18669"/>
                  <a:pt x="8865" y="18694"/>
                  <a:pt x="8809" y="18713"/>
                </a:cubicBezTo>
                <a:cubicBezTo>
                  <a:pt x="8563" y="18776"/>
                  <a:pt x="8317" y="18833"/>
                  <a:pt x="8072" y="18896"/>
                </a:cubicBezTo>
                <a:cubicBezTo>
                  <a:pt x="8059" y="18883"/>
                  <a:pt x="8053" y="18877"/>
                  <a:pt x="8046" y="18871"/>
                </a:cubicBezTo>
                <a:cubicBezTo>
                  <a:pt x="8122" y="18795"/>
                  <a:pt x="8204" y="18732"/>
                  <a:pt x="8280" y="18657"/>
                </a:cubicBezTo>
                <a:cubicBezTo>
                  <a:pt x="8349" y="18587"/>
                  <a:pt x="8418" y="18518"/>
                  <a:pt x="8481" y="18442"/>
                </a:cubicBezTo>
                <a:cubicBezTo>
                  <a:pt x="8544" y="18361"/>
                  <a:pt x="8607" y="18272"/>
                  <a:pt x="8683" y="18172"/>
                </a:cubicBezTo>
                <a:cubicBezTo>
                  <a:pt x="8878" y="18109"/>
                  <a:pt x="9099" y="18083"/>
                  <a:pt x="9306" y="18052"/>
                </a:cubicBezTo>
                <a:close/>
                <a:moveTo>
                  <a:pt x="8440" y="18220"/>
                </a:moveTo>
                <a:cubicBezTo>
                  <a:pt x="8461" y="18220"/>
                  <a:pt x="8483" y="18225"/>
                  <a:pt x="8506" y="18241"/>
                </a:cubicBezTo>
                <a:cubicBezTo>
                  <a:pt x="8487" y="18272"/>
                  <a:pt x="8475" y="18304"/>
                  <a:pt x="8450" y="18329"/>
                </a:cubicBezTo>
                <a:cubicBezTo>
                  <a:pt x="8154" y="18694"/>
                  <a:pt x="7801" y="18978"/>
                  <a:pt x="7334" y="19135"/>
                </a:cubicBezTo>
                <a:cubicBezTo>
                  <a:pt x="7026" y="19236"/>
                  <a:pt x="6730" y="19369"/>
                  <a:pt x="6427" y="19488"/>
                </a:cubicBezTo>
                <a:cubicBezTo>
                  <a:pt x="6364" y="19513"/>
                  <a:pt x="6301" y="19539"/>
                  <a:pt x="6238" y="19564"/>
                </a:cubicBezTo>
                <a:cubicBezTo>
                  <a:pt x="6578" y="19217"/>
                  <a:pt x="6938" y="18902"/>
                  <a:pt x="7353" y="18650"/>
                </a:cubicBezTo>
                <a:cubicBezTo>
                  <a:pt x="7668" y="18461"/>
                  <a:pt x="8002" y="18329"/>
                  <a:pt x="8361" y="18235"/>
                </a:cubicBezTo>
                <a:cubicBezTo>
                  <a:pt x="8384" y="18231"/>
                  <a:pt x="8411" y="18220"/>
                  <a:pt x="8440" y="18220"/>
                </a:cubicBezTo>
                <a:close/>
                <a:moveTo>
                  <a:pt x="7192" y="18478"/>
                </a:moveTo>
                <a:cubicBezTo>
                  <a:pt x="7225" y="18478"/>
                  <a:pt x="7258" y="18479"/>
                  <a:pt x="7290" y="18480"/>
                </a:cubicBezTo>
                <a:cubicBezTo>
                  <a:pt x="7303" y="18480"/>
                  <a:pt x="7316" y="18493"/>
                  <a:pt x="7334" y="18505"/>
                </a:cubicBezTo>
                <a:cubicBezTo>
                  <a:pt x="7297" y="18568"/>
                  <a:pt x="7227" y="18587"/>
                  <a:pt x="7177" y="18625"/>
                </a:cubicBezTo>
                <a:cubicBezTo>
                  <a:pt x="7120" y="18669"/>
                  <a:pt x="7064" y="18701"/>
                  <a:pt x="7007" y="18739"/>
                </a:cubicBezTo>
                <a:cubicBezTo>
                  <a:pt x="6956" y="18776"/>
                  <a:pt x="6906" y="18808"/>
                  <a:pt x="6856" y="18846"/>
                </a:cubicBezTo>
                <a:cubicBezTo>
                  <a:pt x="6805" y="18890"/>
                  <a:pt x="6749" y="18934"/>
                  <a:pt x="6698" y="18972"/>
                </a:cubicBezTo>
                <a:cubicBezTo>
                  <a:pt x="6641" y="19016"/>
                  <a:pt x="6591" y="19060"/>
                  <a:pt x="6541" y="19104"/>
                </a:cubicBezTo>
                <a:cubicBezTo>
                  <a:pt x="6484" y="19148"/>
                  <a:pt x="6434" y="19192"/>
                  <a:pt x="6383" y="19236"/>
                </a:cubicBezTo>
                <a:cubicBezTo>
                  <a:pt x="6339" y="19274"/>
                  <a:pt x="6289" y="19318"/>
                  <a:pt x="6245" y="19356"/>
                </a:cubicBezTo>
                <a:cubicBezTo>
                  <a:pt x="6188" y="19400"/>
                  <a:pt x="6137" y="19438"/>
                  <a:pt x="6081" y="19482"/>
                </a:cubicBezTo>
                <a:cubicBezTo>
                  <a:pt x="6030" y="19520"/>
                  <a:pt x="5974" y="19558"/>
                  <a:pt x="5917" y="19602"/>
                </a:cubicBezTo>
                <a:cubicBezTo>
                  <a:pt x="5911" y="19589"/>
                  <a:pt x="5898" y="19576"/>
                  <a:pt x="5892" y="19570"/>
                </a:cubicBezTo>
                <a:cubicBezTo>
                  <a:pt x="5936" y="19501"/>
                  <a:pt x="5980" y="19438"/>
                  <a:pt x="6030" y="19369"/>
                </a:cubicBezTo>
                <a:cubicBezTo>
                  <a:pt x="6169" y="19167"/>
                  <a:pt x="6289" y="18946"/>
                  <a:pt x="6377" y="18720"/>
                </a:cubicBezTo>
                <a:cubicBezTo>
                  <a:pt x="6408" y="18638"/>
                  <a:pt x="6465" y="18587"/>
                  <a:pt x="6553" y="18562"/>
                </a:cubicBezTo>
                <a:cubicBezTo>
                  <a:pt x="6761" y="18513"/>
                  <a:pt x="6974" y="18478"/>
                  <a:pt x="7192" y="18478"/>
                </a:cubicBezTo>
                <a:close/>
                <a:moveTo>
                  <a:pt x="22335" y="15267"/>
                </a:moveTo>
                <a:cubicBezTo>
                  <a:pt x="22398" y="15324"/>
                  <a:pt x="22461" y="15381"/>
                  <a:pt x="22512" y="15444"/>
                </a:cubicBezTo>
                <a:cubicBezTo>
                  <a:pt x="22713" y="15670"/>
                  <a:pt x="22865" y="15929"/>
                  <a:pt x="22966" y="16218"/>
                </a:cubicBezTo>
                <a:cubicBezTo>
                  <a:pt x="23035" y="16401"/>
                  <a:pt x="23066" y="16590"/>
                  <a:pt x="23047" y="16785"/>
                </a:cubicBezTo>
                <a:cubicBezTo>
                  <a:pt x="23010" y="17208"/>
                  <a:pt x="23066" y="17630"/>
                  <a:pt x="23161" y="18046"/>
                </a:cubicBezTo>
                <a:cubicBezTo>
                  <a:pt x="23281" y="18556"/>
                  <a:pt x="23419" y="19054"/>
                  <a:pt x="23596" y="19551"/>
                </a:cubicBezTo>
                <a:cubicBezTo>
                  <a:pt x="23627" y="19639"/>
                  <a:pt x="23659" y="19728"/>
                  <a:pt x="23696" y="19854"/>
                </a:cubicBezTo>
                <a:cubicBezTo>
                  <a:pt x="23646" y="19828"/>
                  <a:pt x="23627" y="19822"/>
                  <a:pt x="23621" y="19810"/>
                </a:cubicBezTo>
                <a:cubicBezTo>
                  <a:pt x="23375" y="19532"/>
                  <a:pt x="23142" y="19255"/>
                  <a:pt x="22896" y="18984"/>
                </a:cubicBezTo>
                <a:cubicBezTo>
                  <a:pt x="22732" y="18795"/>
                  <a:pt x="22575" y="18600"/>
                  <a:pt x="22449" y="18379"/>
                </a:cubicBezTo>
                <a:cubicBezTo>
                  <a:pt x="22411" y="18316"/>
                  <a:pt x="22380" y="18247"/>
                  <a:pt x="22348" y="18184"/>
                </a:cubicBezTo>
                <a:cubicBezTo>
                  <a:pt x="22279" y="18033"/>
                  <a:pt x="22254" y="17888"/>
                  <a:pt x="22291" y="17724"/>
                </a:cubicBezTo>
                <a:cubicBezTo>
                  <a:pt x="22329" y="17542"/>
                  <a:pt x="22361" y="17346"/>
                  <a:pt x="22392" y="17157"/>
                </a:cubicBezTo>
                <a:cubicBezTo>
                  <a:pt x="22506" y="16590"/>
                  <a:pt x="22474" y="16023"/>
                  <a:pt x="22335" y="15456"/>
                </a:cubicBezTo>
                <a:cubicBezTo>
                  <a:pt x="22323" y="15399"/>
                  <a:pt x="22304" y="15343"/>
                  <a:pt x="22291" y="15292"/>
                </a:cubicBezTo>
                <a:cubicBezTo>
                  <a:pt x="22310" y="15280"/>
                  <a:pt x="22323" y="15273"/>
                  <a:pt x="22335" y="15267"/>
                </a:cubicBezTo>
                <a:close/>
                <a:moveTo>
                  <a:pt x="21516" y="13843"/>
                </a:moveTo>
                <a:cubicBezTo>
                  <a:pt x="21542" y="13875"/>
                  <a:pt x="21567" y="13887"/>
                  <a:pt x="21579" y="13913"/>
                </a:cubicBezTo>
                <a:cubicBezTo>
                  <a:pt x="21806" y="14354"/>
                  <a:pt x="22014" y="14801"/>
                  <a:pt x="22159" y="15273"/>
                </a:cubicBezTo>
                <a:cubicBezTo>
                  <a:pt x="22285" y="15677"/>
                  <a:pt x="22348" y="16086"/>
                  <a:pt x="22348" y="16502"/>
                </a:cubicBezTo>
                <a:cubicBezTo>
                  <a:pt x="22348" y="16659"/>
                  <a:pt x="22329" y="16811"/>
                  <a:pt x="22304" y="16968"/>
                </a:cubicBezTo>
                <a:cubicBezTo>
                  <a:pt x="22266" y="17220"/>
                  <a:pt x="22222" y="17479"/>
                  <a:pt x="22165" y="17731"/>
                </a:cubicBezTo>
                <a:cubicBezTo>
                  <a:pt x="22109" y="18001"/>
                  <a:pt x="22014" y="18260"/>
                  <a:pt x="21907" y="18512"/>
                </a:cubicBezTo>
                <a:cubicBezTo>
                  <a:pt x="21768" y="18833"/>
                  <a:pt x="21636" y="19161"/>
                  <a:pt x="21510" y="19482"/>
                </a:cubicBezTo>
                <a:cubicBezTo>
                  <a:pt x="21460" y="19608"/>
                  <a:pt x="21435" y="19740"/>
                  <a:pt x="21428" y="19873"/>
                </a:cubicBezTo>
                <a:cubicBezTo>
                  <a:pt x="21428" y="19910"/>
                  <a:pt x="21416" y="19942"/>
                  <a:pt x="21409" y="19980"/>
                </a:cubicBezTo>
                <a:cubicBezTo>
                  <a:pt x="21346" y="19961"/>
                  <a:pt x="21346" y="19910"/>
                  <a:pt x="21334" y="19873"/>
                </a:cubicBezTo>
                <a:cubicBezTo>
                  <a:pt x="21189" y="19413"/>
                  <a:pt x="21138" y="18940"/>
                  <a:pt x="21170" y="18461"/>
                </a:cubicBezTo>
                <a:cubicBezTo>
                  <a:pt x="21189" y="18134"/>
                  <a:pt x="21239" y="17812"/>
                  <a:pt x="21321" y="17497"/>
                </a:cubicBezTo>
                <a:cubicBezTo>
                  <a:pt x="21479" y="16855"/>
                  <a:pt x="21491" y="16206"/>
                  <a:pt x="21384" y="15551"/>
                </a:cubicBezTo>
                <a:cubicBezTo>
                  <a:pt x="21340" y="15318"/>
                  <a:pt x="21315" y="15084"/>
                  <a:pt x="21296" y="14845"/>
                </a:cubicBezTo>
                <a:cubicBezTo>
                  <a:pt x="21271" y="14530"/>
                  <a:pt x="21340" y="14228"/>
                  <a:pt x="21460" y="13931"/>
                </a:cubicBezTo>
                <a:cubicBezTo>
                  <a:pt x="21472" y="13906"/>
                  <a:pt x="21491" y="13881"/>
                  <a:pt x="21516" y="13843"/>
                </a:cubicBezTo>
                <a:close/>
                <a:moveTo>
                  <a:pt x="16457" y="18581"/>
                </a:moveTo>
                <a:lnTo>
                  <a:pt x="16457" y="18581"/>
                </a:lnTo>
                <a:cubicBezTo>
                  <a:pt x="16495" y="18606"/>
                  <a:pt x="16527" y="18613"/>
                  <a:pt x="16546" y="18631"/>
                </a:cubicBezTo>
                <a:cubicBezTo>
                  <a:pt x="16848" y="18909"/>
                  <a:pt x="17150" y="19186"/>
                  <a:pt x="17459" y="19463"/>
                </a:cubicBezTo>
                <a:cubicBezTo>
                  <a:pt x="17906" y="19873"/>
                  <a:pt x="18284" y="20333"/>
                  <a:pt x="18562" y="20868"/>
                </a:cubicBezTo>
                <a:cubicBezTo>
                  <a:pt x="18593" y="20931"/>
                  <a:pt x="18644" y="20994"/>
                  <a:pt x="18637" y="21114"/>
                </a:cubicBezTo>
                <a:cubicBezTo>
                  <a:pt x="18580" y="21057"/>
                  <a:pt x="18549" y="21032"/>
                  <a:pt x="18524" y="21000"/>
                </a:cubicBezTo>
                <a:cubicBezTo>
                  <a:pt x="18335" y="20805"/>
                  <a:pt x="18121" y="20635"/>
                  <a:pt x="17881" y="20490"/>
                </a:cubicBezTo>
                <a:cubicBezTo>
                  <a:pt x="17686" y="20377"/>
                  <a:pt x="17497" y="20263"/>
                  <a:pt x="17308" y="20137"/>
                </a:cubicBezTo>
                <a:cubicBezTo>
                  <a:pt x="17119" y="20018"/>
                  <a:pt x="16955" y="19873"/>
                  <a:pt x="16810" y="19702"/>
                </a:cubicBezTo>
                <a:cubicBezTo>
                  <a:pt x="16772" y="19646"/>
                  <a:pt x="16722" y="19589"/>
                  <a:pt x="16703" y="19532"/>
                </a:cubicBezTo>
                <a:cubicBezTo>
                  <a:pt x="16602" y="19230"/>
                  <a:pt x="16508" y="18921"/>
                  <a:pt x="16457" y="18581"/>
                </a:cubicBezTo>
                <a:close/>
                <a:moveTo>
                  <a:pt x="16312" y="18676"/>
                </a:moveTo>
                <a:lnTo>
                  <a:pt x="16312" y="18676"/>
                </a:lnTo>
                <a:cubicBezTo>
                  <a:pt x="16344" y="18739"/>
                  <a:pt x="16363" y="18770"/>
                  <a:pt x="16375" y="18808"/>
                </a:cubicBezTo>
                <a:cubicBezTo>
                  <a:pt x="16432" y="19016"/>
                  <a:pt x="16489" y="19230"/>
                  <a:pt x="16546" y="19438"/>
                </a:cubicBezTo>
                <a:cubicBezTo>
                  <a:pt x="16640" y="19753"/>
                  <a:pt x="16766" y="20055"/>
                  <a:pt x="16917" y="20351"/>
                </a:cubicBezTo>
                <a:cubicBezTo>
                  <a:pt x="16949" y="20408"/>
                  <a:pt x="16974" y="20471"/>
                  <a:pt x="17012" y="20547"/>
                </a:cubicBezTo>
                <a:cubicBezTo>
                  <a:pt x="16911" y="20648"/>
                  <a:pt x="16816" y="20736"/>
                  <a:pt x="16735" y="20837"/>
                </a:cubicBezTo>
                <a:cubicBezTo>
                  <a:pt x="16653" y="20931"/>
                  <a:pt x="16590" y="21038"/>
                  <a:pt x="16501" y="21158"/>
                </a:cubicBezTo>
                <a:cubicBezTo>
                  <a:pt x="16174" y="20339"/>
                  <a:pt x="16041" y="19532"/>
                  <a:pt x="16312" y="18676"/>
                </a:cubicBezTo>
                <a:close/>
                <a:moveTo>
                  <a:pt x="22115" y="18361"/>
                </a:moveTo>
                <a:cubicBezTo>
                  <a:pt x="22102" y="19041"/>
                  <a:pt x="22279" y="19652"/>
                  <a:pt x="22531" y="20263"/>
                </a:cubicBezTo>
                <a:cubicBezTo>
                  <a:pt x="22392" y="20408"/>
                  <a:pt x="22291" y="20572"/>
                  <a:pt x="22247" y="20761"/>
                </a:cubicBezTo>
                <a:cubicBezTo>
                  <a:pt x="22203" y="20937"/>
                  <a:pt x="22178" y="21120"/>
                  <a:pt x="22140" y="21328"/>
                </a:cubicBezTo>
                <a:cubicBezTo>
                  <a:pt x="22102" y="21284"/>
                  <a:pt x="22071" y="21259"/>
                  <a:pt x="22052" y="21233"/>
                </a:cubicBezTo>
                <a:cubicBezTo>
                  <a:pt x="21913" y="21019"/>
                  <a:pt x="21775" y="20799"/>
                  <a:pt x="21636" y="20585"/>
                </a:cubicBezTo>
                <a:cubicBezTo>
                  <a:pt x="21611" y="20553"/>
                  <a:pt x="21592" y="20522"/>
                  <a:pt x="21586" y="20484"/>
                </a:cubicBezTo>
                <a:cubicBezTo>
                  <a:pt x="21523" y="20207"/>
                  <a:pt x="21472" y="19923"/>
                  <a:pt x="21554" y="19646"/>
                </a:cubicBezTo>
                <a:cubicBezTo>
                  <a:pt x="21680" y="19230"/>
                  <a:pt x="21844" y="18820"/>
                  <a:pt x="22046" y="18430"/>
                </a:cubicBezTo>
                <a:cubicBezTo>
                  <a:pt x="22052" y="18417"/>
                  <a:pt x="22065" y="18405"/>
                  <a:pt x="22115" y="18361"/>
                </a:cubicBezTo>
                <a:close/>
                <a:moveTo>
                  <a:pt x="16924" y="19961"/>
                </a:moveTo>
                <a:cubicBezTo>
                  <a:pt x="17239" y="20238"/>
                  <a:pt x="17610" y="20427"/>
                  <a:pt x="17963" y="20654"/>
                </a:cubicBezTo>
                <a:cubicBezTo>
                  <a:pt x="18158" y="20774"/>
                  <a:pt x="18335" y="20925"/>
                  <a:pt x="18486" y="21095"/>
                </a:cubicBezTo>
                <a:cubicBezTo>
                  <a:pt x="18725" y="21359"/>
                  <a:pt x="18896" y="21643"/>
                  <a:pt x="18933" y="21989"/>
                </a:cubicBezTo>
                <a:cubicBezTo>
                  <a:pt x="18946" y="22084"/>
                  <a:pt x="18959" y="22178"/>
                  <a:pt x="18977" y="22323"/>
                </a:cubicBezTo>
                <a:cubicBezTo>
                  <a:pt x="18921" y="22260"/>
                  <a:pt x="18889" y="22241"/>
                  <a:pt x="18870" y="22210"/>
                </a:cubicBezTo>
                <a:cubicBezTo>
                  <a:pt x="18536" y="21706"/>
                  <a:pt x="18089" y="21322"/>
                  <a:pt x="17541" y="21038"/>
                </a:cubicBezTo>
                <a:cubicBezTo>
                  <a:pt x="17428" y="20975"/>
                  <a:pt x="17339" y="20900"/>
                  <a:pt x="17283" y="20786"/>
                </a:cubicBezTo>
                <a:cubicBezTo>
                  <a:pt x="17169" y="20559"/>
                  <a:pt x="17043" y="20333"/>
                  <a:pt x="16930" y="20106"/>
                </a:cubicBezTo>
                <a:cubicBezTo>
                  <a:pt x="16911" y="20068"/>
                  <a:pt x="16898" y="20030"/>
                  <a:pt x="16886" y="19986"/>
                </a:cubicBezTo>
                <a:cubicBezTo>
                  <a:pt x="16898" y="19980"/>
                  <a:pt x="16911" y="19967"/>
                  <a:pt x="16924" y="19961"/>
                </a:cubicBezTo>
                <a:close/>
                <a:moveTo>
                  <a:pt x="17037" y="20660"/>
                </a:moveTo>
                <a:cubicBezTo>
                  <a:pt x="17062" y="20679"/>
                  <a:pt x="17087" y="20685"/>
                  <a:pt x="17094" y="20698"/>
                </a:cubicBezTo>
                <a:cubicBezTo>
                  <a:pt x="17239" y="20937"/>
                  <a:pt x="17383" y="21177"/>
                  <a:pt x="17535" y="21429"/>
                </a:cubicBezTo>
                <a:cubicBezTo>
                  <a:pt x="17434" y="21567"/>
                  <a:pt x="17339" y="21687"/>
                  <a:pt x="17257" y="21819"/>
                </a:cubicBezTo>
                <a:cubicBezTo>
                  <a:pt x="17176" y="21958"/>
                  <a:pt x="17119" y="22103"/>
                  <a:pt x="17043" y="22241"/>
                </a:cubicBezTo>
                <a:cubicBezTo>
                  <a:pt x="16974" y="22374"/>
                  <a:pt x="16987" y="22544"/>
                  <a:pt x="16892" y="22683"/>
                </a:cubicBezTo>
                <a:cubicBezTo>
                  <a:pt x="16816" y="22582"/>
                  <a:pt x="16810" y="22475"/>
                  <a:pt x="16798" y="22380"/>
                </a:cubicBezTo>
                <a:cubicBezTo>
                  <a:pt x="16741" y="22065"/>
                  <a:pt x="16684" y="21750"/>
                  <a:pt x="16583" y="21441"/>
                </a:cubicBezTo>
                <a:cubicBezTo>
                  <a:pt x="16558" y="21366"/>
                  <a:pt x="16571" y="21296"/>
                  <a:pt x="16596" y="21227"/>
                </a:cubicBezTo>
                <a:cubicBezTo>
                  <a:pt x="16684" y="21000"/>
                  <a:pt x="16842" y="20824"/>
                  <a:pt x="17037" y="20660"/>
                </a:cubicBezTo>
                <a:close/>
                <a:moveTo>
                  <a:pt x="22247" y="18285"/>
                </a:moveTo>
                <a:lnTo>
                  <a:pt x="22247" y="18285"/>
                </a:lnTo>
                <a:cubicBezTo>
                  <a:pt x="22285" y="18304"/>
                  <a:pt x="22291" y="18304"/>
                  <a:pt x="22298" y="18310"/>
                </a:cubicBezTo>
                <a:cubicBezTo>
                  <a:pt x="22512" y="18694"/>
                  <a:pt x="22802" y="19022"/>
                  <a:pt x="23104" y="19350"/>
                </a:cubicBezTo>
                <a:cubicBezTo>
                  <a:pt x="23337" y="19602"/>
                  <a:pt x="23564" y="19854"/>
                  <a:pt x="23722" y="20162"/>
                </a:cubicBezTo>
                <a:cubicBezTo>
                  <a:pt x="23791" y="20295"/>
                  <a:pt x="23841" y="20433"/>
                  <a:pt x="23866" y="20578"/>
                </a:cubicBezTo>
                <a:cubicBezTo>
                  <a:pt x="23942" y="20975"/>
                  <a:pt x="23936" y="21378"/>
                  <a:pt x="23936" y="21775"/>
                </a:cubicBezTo>
                <a:cubicBezTo>
                  <a:pt x="23936" y="22071"/>
                  <a:pt x="23942" y="22367"/>
                  <a:pt x="23942" y="22689"/>
                </a:cubicBezTo>
                <a:cubicBezTo>
                  <a:pt x="23917" y="22651"/>
                  <a:pt x="23892" y="22626"/>
                  <a:pt x="23885" y="22601"/>
                </a:cubicBezTo>
                <a:cubicBezTo>
                  <a:pt x="23766" y="22223"/>
                  <a:pt x="23577" y="21870"/>
                  <a:pt x="23369" y="21523"/>
                </a:cubicBezTo>
                <a:cubicBezTo>
                  <a:pt x="23224" y="21271"/>
                  <a:pt x="23066" y="21026"/>
                  <a:pt x="22921" y="20767"/>
                </a:cubicBezTo>
                <a:cubicBezTo>
                  <a:pt x="22600" y="20219"/>
                  <a:pt x="22380" y="19633"/>
                  <a:pt x="22272" y="19009"/>
                </a:cubicBezTo>
                <a:cubicBezTo>
                  <a:pt x="22235" y="18776"/>
                  <a:pt x="22222" y="18537"/>
                  <a:pt x="22247" y="18285"/>
                </a:cubicBezTo>
                <a:close/>
                <a:moveTo>
                  <a:pt x="8553" y="22399"/>
                </a:moveTo>
                <a:cubicBezTo>
                  <a:pt x="8951" y="22399"/>
                  <a:pt x="9397" y="22478"/>
                  <a:pt x="9691" y="22594"/>
                </a:cubicBezTo>
                <a:cubicBezTo>
                  <a:pt x="9647" y="22620"/>
                  <a:pt x="9609" y="22645"/>
                  <a:pt x="9565" y="22657"/>
                </a:cubicBezTo>
                <a:cubicBezTo>
                  <a:pt x="9432" y="22714"/>
                  <a:pt x="9288" y="22758"/>
                  <a:pt x="9155" y="22821"/>
                </a:cubicBezTo>
                <a:cubicBezTo>
                  <a:pt x="9074" y="22860"/>
                  <a:pt x="8994" y="22875"/>
                  <a:pt x="8913" y="22875"/>
                </a:cubicBezTo>
                <a:cubicBezTo>
                  <a:pt x="8836" y="22875"/>
                  <a:pt x="8759" y="22861"/>
                  <a:pt x="8683" y="22840"/>
                </a:cubicBezTo>
                <a:cubicBezTo>
                  <a:pt x="8658" y="22834"/>
                  <a:pt x="8639" y="22827"/>
                  <a:pt x="8613" y="22821"/>
                </a:cubicBezTo>
                <a:cubicBezTo>
                  <a:pt x="8494" y="22764"/>
                  <a:pt x="8374" y="22708"/>
                  <a:pt x="8254" y="22657"/>
                </a:cubicBezTo>
                <a:cubicBezTo>
                  <a:pt x="8141" y="22613"/>
                  <a:pt x="8028" y="22575"/>
                  <a:pt x="7876" y="22519"/>
                </a:cubicBezTo>
                <a:cubicBezTo>
                  <a:pt x="8039" y="22435"/>
                  <a:pt x="8285" y="22399"/>
                  <a:pt x="8553" y="22399"/>
                </a:cubicBezTo>
                <a:close/>
                <a:moveTo>
                  <a:pt x="22569" y="20396"/>
                </a:moveTo>
                <a:cubicBezTo>
                  <a:pt x="22587" y="20421"/>
                  <a:pt x="22606" y="20440"/>
                  <a:pt x="22625" y="20465"/>
                </a:cubicBezTo>
                <a:cubicBezTo>
                  <a:pt x="22833" y="20824"/>
                  <a:pt x="23035" y="21183"/>
                  <a:pt x="23243" y="21536"/>
                </a:cubicBezTo>
                <a:cubicBezTo>
                  <a:pt x="23306" y="21643"/>
                  <a:pt x="23362" y="21750"/>
                  <a:pt x="23425" y="21851"/>
                </a:cubicBezTo>
                <a:cubicBezTo>
                  <a:pt x="23709" y="22342"/>
                  <a:pt x="23860" y="22865"/>
                  <a:pt x="23942" y="23413"/>
                </a:cubicBezTo>
                <a:cubicBezTo>
                  <a:pt x="23948" y="23426"/>
                  <a:pt x="23936" y="23439"/>
                  <a:pt x="23929" y="23470"/>
                </a:cubicBezTo>
                <a:cubicBezTo>
                  <a:pt x="23898" y="23432"/>
                  <a:pt x="23866" y="23401"/>
                  <a:pt x="23848" y="23363"/>
                </a:cubicBezTo>
                <a:cubicBezTo>
                  <a:pt x="23677" y="23054"/>
                  <a:pt x="23457" y="22771"/>
                  <a:pt x="23211" y="22506"/>
                </a:cubicBezTo>
                <a:cubicBezTo>
                  <a:pt x="22947" y="22223"/>
                  <a:pt x="22688" y="21939"/>
                  <a:pt x="22411" y="21662"/>
                </a:cubicBezTo>
                <a:cubicBezTo>
                  <a:pt x="22304" y="21548"/>
                  <a:pt x="22260" y="21422"/>
                  <a:pt x="22260" y="21278"/>
                </a:cubicBezTo>
                <a:cubicBezTo>
                  <a:pt x="22260" y="21038"/>
                  <a:pt x="22310" y="20805"/>
                  <a:pt x="22411" y="20591"/>
                </a:cubicBezTo>
                <a:cubicBezTo>
                  <a:pt x="22443" y="20515"/>
                  <a:pt x="22474" y="20440"/>
                  <a:pt x="22569" y="20396"/>
                </a:cubicBezTo>
                <a:close/>
                <a:moveTo>
                  <a:pt x="7701" y="22614"/>
                </a:moveTo>
                <a:cubicBezTo>
                  <a:pt x="7727" y="22614"/>
                  <a:pt x="7754" y="22616"/>
                  <a:pt x="7782" y="22620"/>
                </a:cubicBezTo>
                <a:cubicBezTo>
                  <a:pt x="7901" y="22645"/>
                  <a:pt x="8028" y="22670"/>
                  <a:pt x="8141" y="22708"/>
                </a:cubicBezTo>
                <a:cubicBezTo>
                  <a:pt x="8349" y="22790"/>
                  <a:pt x="8557" y="22884"/>
                  <a:pt x="8765" y="22972"/>
                </a:cubicBezTo>
                <a:cubicBezTo>
                  <a:pt x="8752" y="22991"/>
                  <a:pt x="8752" y="22998"/>
                  <a:pt x="8746" y="23004"/>
                </a:cubicBezTo>
                <a:cubicBezTo>
                  <a:pt x="8368" y="23199"/>
                  <a:pt x="8040" y="23457"/>
                  <a:pt x="7738" y="23747"/>
                </a:cubicBezTo>
                <a:cubicBezTo>
                  <a:pt x="7638" y="23843"/>
                  <a:pt x="7531" y="23886"/>
                  <a:pt x="7413" y="23886"/>
                </a:cubicBezTo>
                <a:cubicBezTo>
                  <a:pt x="7368" y="23886"/>
                  <a:pt x="7321" y="23879"/>
                  <a:pt x="7271" y="23867"/>
                </a:cubicBezTo>
                <a:cubicBezTo>
                  <a:pt x="7202" y="23854"/>
                  <a:pt x="7133" y="23835"/>
                  <a:pt x="7070" y="23810"/>
                </a:cubicBezTo>
                <a:cubicBezTo>
                  <a:pt x="6824" y="23703"/>
                  <a:pt x="6578" y="23596"/>
                  <a:pt x="6320" y="23483"/>
                </a:cubicBezTo>
                <a:cubicBezTo>
                  <a:pt x="6352" y="23457"/>
                  <a:pt x="6371" y="23439"/>
                  <a:pt x="6396" y="23426"/>
                </a:cubicBezTo>
                <a:cubicBezTo>
                  <a:pt x="6654" y="23300"/>
                  <a:pt x="6881" y="23130"/>
                  <a:pt x="7101" y="22953"/>
                </a:cubicBezTo>
                <a:cubicBezTo>
                  <a:pt x="7202" y="22865"/>
                  <a:pt x="7316" y="22790"/>
                  <a:pt x="7429" y="22708"/>
                </a:cubicBezTo>
                <a:cubicBezTo>
                  <a:pt x="7509" y="22643"/>
                  <a:pt x="7600" y="22614"/>
                  <a:pt x="7701" y="22614"/>
                </a:cubicBezTo>
                <a:close/>
                <a:moveTo>
                  <a:pt x="17610" y="21536"/>
                </a:moveTo>
                <a:cubicBezTo>
                  <a:pt x="17604" y="21599"/>
                  <a:pt x="17604" y="21630"/>
                  <a:pt x="17591" y="21656"/>
                </a:cubicBezTo>
                <a:cubicBezTo>
                  <a:pt x="17484" y="21952"/>
                  <a:pt x="17535" y="22241"/>
                  <a:pt x="17673" y="22519"/>
                </a:cubicBezTo>
                <a:cubicBezTo>
                  <a:pt x="17736" y="22645"/>
                  <a:pt x="17818" y="22764"/>
                  <a:pt x="17887" y="22890"/>
                </a:cubicBezTo>
                <a:cubicBezTo>
                  <a:pt x="17988" y="23073"/>
                  <a:pt x="18095" y="23256"/>
                  <a:pt x="18184" y="23445"/>
                </a:cubicBezTo>
                <a:cubicBezTo>
                  <a:pt x="18240" y="23571"/>
                  <a:pt x="18265" y="23716"/>
                  <a:pt x="18297" y="23854"/>
                </a:cubicBezTo>
                <a:cubicBezTo>
                  <a:pt x="18316" y="23930"/>
                  <a:pt x="18322" y="24012"/>
                  <a:pt x="18284" y="24094"/>
                </a:cubicBezTo>
                <a:cubicBezTo>
                  <a:pt x="18259" y="24087"/>
                  <a:pt x="18234" y="24087"/>
                  <a:pt x="18221" y="24075"/>
                </a:cubicBezTo>
                <a:cubicBezTo>
                  <a:pt x="17932" y="23854"/>
                  <a:pt x="17648" y="23640"/>
                  <a:pt x="17371" y="23407"/>
                </a:cubicBezTo>
                <a:cubicBezTo>
                  <a:pt x="17270" y="23325"/>
                  <a:pt x="17188" y="23224"/>
                  <a:pt x="17100" y="23130"/>
                </a:cubicBezTo>
                <a:cubicBezTo>
                  <a:pt x="17037" y="23061"/>
                  <a:pt x="17012" y="22979"/>
                  <a:pt x="17005" y="22884"/>
                </a:cubicBezTo>
                <a:cubicBezTo>
                  <a:pt x="16993" y="22727"/>
                  <a:pt x="17031" y="22575"/>
                  <a:pt x="17075" y="22424"/>
                </a:cubicBezTo>
                <a:cubicBezTo>
                  <a:pt x="17169" y="22128"/>
                  <a:pt x="17320" y="21851"/>
                  <a:pt x="17522" y="21605"/>
                </a:cubicBezTo>
                <a:cubicBezTo>
                  <a:pt x="17535" y="21586"/>
                  <a:pt x="17560" y="21580"/>
                  <a:pt x="17610" y="21536"/>
                </a:cubicBezTo>
                <a:close/>
                <a:moveTo>
                  <a:pt x="6128" y="23564"/>
                </a:moveTo>
                <a:cubicBezTo>
                  <a:pt x="6164" y="23564"/>
                  <a:pt x="6200" y="23568"/>
                  <a:pt x="6238" y="23577"/>
                </a:cubicBezTo>
                <a:cubicBezTo>
                  <a:pt x="6408" y="23615"/>
                  <a:pt x="6560" y="23678"/>
                  <a:pt x="6717" y="23754"/>
                </a:cubicBezTo>
                <a:cubicBezTo>
                  <a:pt x="6925" y="23848"/>
                  <a:pt x="7133" y="23955"/>
                  <a:pt x="7435" y="23968"/>
                </a:cubicBezTo>
                <a:cubicBezTo>
                  <a:pt x="7366" y="24031"/>
                  <a:pt x="7347" y="24062"/>
                  <a:pt x="7316" y="24081"/>
                </a:cubicBezTo>
                <a:cubicBezTo>
                  <a:pt x="7127" y="24188"/>
                  <a:pt x="6938" y="24308"/>
                  <a:pt x="6736" y="24409"/>
                </a:cubicBezTo>
                <a:cubicBezTo>
                  <a:pt x="6465" y="24547"/>
                  <a:pt x="6169" y="24642"/>
                  <a:pt x="5873" y="24736"/>
                </a:cubicBezTo>
                <a:cubicBezTo>
                  <a:pt x="5809" y="24755"/>
                  <a:pt x="5746" y="24764"/>
                  <a:pt x="5683" y="24764"/>
                </a:cubicBezTo>
                <a:cubicBezTo>
                  <a:pt x="5615" y="24764"/>
                  <a:pt x="5548" y="24753"/>
                  <a:pt x="5482" y="24730"/>
                </a:cubicBezTo>
                <a:cubicBezTo>
                  <a:pt x="5375" y="24692"/>
                  <a:pt x="5268" y="24648"/>
                  <a:pt x="5155" y="24610"/>
                </a:cubicBezTo>
                <a:cubicBezTo>
                  <a:pt x="4991" y="24547"/>
                  <a:pt x="4821" y="24478"/>
                  <a:pt x="4651" y="24428"/>
                </a:cubicBezTo>
                <a:cubicBezTo>
                  <a:pt x="4422" y="24358"/>
                  <a:pt x="4188" y="24316"/>
                  <a:pt x="3950" y="24316"/>
                </a:cubicBezTo>
                <a:cubicBezTo>
                  <a:pt x="3907" y="24316"/>
                  <a:pt x="3863" y="24318"/>
                  <a:pt x="3819" y="24321"/>
                </a:cubicBezTo>
                <a:cubicBezTo>
                  <a:pt x="3743" y="24327"/>
                  <a:pt x="3668" y="24327"/>
                  <a:pt x="3592" y="24327"/>
                </a:cubicBezTo>
                <a:cubicBezTo>
                  <a:pt x="3567" y="24276"/>
                  <a:pt x="3617" y="24264"/>
                  <a:pt x="3642" y="24245"/>
                </a:cubicBezTo>
                <a:cubicBezTo>
                  <a:pt x="3794" y="24157"/>
                  <a:pt x="3958" y="24087"/>
                  <a:pt x="4134" y="24043"/>
                </a:cubicBezTo>
                <a:cubicBezTo>
                  <a:pt x="4405" y="23974"/>
                  <a:pt x="4676" y="23911"/>
                  <a:pt x="4947" y="23854"/>
                </a:cubicBezTo>
                <a:cubicBezTo>
                  <a:pt x="5306" y="23779"/>
                  <a:pt x="5665" y="23709"/>
                  <a:pt x="6005" y="23583"/>
                </a:cubicBezTo>
                <a:cubicBezTo>
                  <a:pt x="6046" y="23570"/>
                  <a:pt x="6086" y="23564"/>
                  <a:pt x="6128" y="23564"/>
                </a:cubicBezTo>
                <a:close/>
                <a:moveTo>
                  <a:pt x="17541" y="21158"/>
                </a:moveTo>
                <a:lnTo>
                  <a:pt x="17541" y="21158"/>
                </a:lnTo>
                <a:cubicBezTo>
                  <a:pt x="17572" y="21170"/>
                  <a:pt x="17598" y="21170"/>
                  <a:pt x="17610" y="21177"/>
                </a:cubicBezTo>
                <a:cubicBezTo>
                  <a:pt x="18215" y="21511"/>
                  <a:pt x="18656" y="21983"/>
                  <a:pt x="18984" y="22556"/>
                </a:cubicBezTo>
                <a:cubicBezTo>
                  <a:pt x="19015" y="22613"/>
                  <a:pt x="19028" y="22683"/>
                  <a:pt x="19034" y="22746"/>
                </a:cubicBezTo>
                <a:cubicBezTo>
                  <a:pt x="19066" y="23010"/>
                  <a:pt x="19085" y="23281"/>
                  <a:pt x="19116" y="23546"/>
                </a:cubicBezTo>
                <a:cubicBezTo>
                  <a:pt x="19154" y="23980"/>
                  <a:pt x="19217" y="24415"/>
                  <a:pt x="19305" y="24843"/>
                </a:cubicBezTo>
                <a:cubicBezTo>
                  <a:pt x="19318" y="24900"/>
                  <a:pt x="19324" y="24957"/>
                  <a:pt x="19305" y="25020"/>
                </a:cubicBezTo>
                <a:cubicBezTo>
                  <a:pt x="19274" y="24951"/>
                  <a:pt x="19242" y="24888"/>
                  <a:pt x="19223" y="24812"/>
                </a:cubicBezTo>
                <a:cubicBezTo>
                  <a:pt x="19173" y="24629"/>
                  <a:pt x="19122" y="24440"/>
                  <a:pt x="19078" y="24251"/>
                </a:cubicBezTo>
                <a:cubicBezTo>
                  <a:pt x="19040" y="24100"/>
                  <a:pt x="19009" y="23949"/>
                  <a:pt x="18977" y="23798"/>
                </a:cubicBezTo>
                <a:cubicBezTo>
                  <a:pt x="18877" y="23350"/>
                  <a:pt x="18700" y="22928"/>
                  <a:pt x="18436" y="22544"/>
                </a:cubicBezTo>
                <a:cubicBezTo>
                  <a:pt x="18171" y="22147"/>
                  <a:pt x="17906" y="21756"/>
                  <a:pt x="17642" y="21359"/>
                </a:cubicBezTo>
                <a:cubicBezTo>
                  <a:pt x="17604" y="21303"/>
                  <a:pt x="17547" y="21246"/>
                  <a:pt x="17541" y="21158"/>
                </a:cubicBezTo>
                <a:close/>
                <a:moveTo>
                  <a:pt x="14076" y="22405"/>
                </a:moveTo>
                <a:cubicBezTo>
                  <a:pt x="14095" y="22418"/>
                  <a:pt x="14120" y="22424"/>
                  <a:pt x="14132" y="22443"/>
                </a:cubicBezTo>
                <a:cubicBezTo>
                  <a:pt x="14403" y="22720"/>
                  <a:pt x="14712" y="22941"/>
                  <a:pt x="15033" y="23161"/>
                </a:cubicBezTo>
                <a:cubicBezTo>
                  <a:pt x="15254" y="23313"/>
                  <a:pt x="15474" y="23464"/>
                  <a:pt x="15695" y="23628"/>
                </a:cubicBezTo>
                <a:cubicBezTo>
                  <a:pt x="16167" y="23980"/>
                  <a:pt x="16558" y="24402"/>
                  <a:pt x="16842" y="24913"/>
                </a:cubicBezTo>
                <a:cubicBezTo>
                  <a:pt x="16879" y="24982"/>
                  <a:pt x="16930" y="25045"/>
                  <a:pt x="16936" y="25146"/>
                </a:cubicBezTo>
                <a:cubicBezTo>
                  <a:pt x="16905" y="25133"/>
                  <a:pt x="16879" y="25133"/>
                  <a:pt x="16867" y="25121"/>
                </a:cubicBezTo>
                <a:cubicBezTo>
                  <a:pt x="16627" y="24906"/>
                  <a:pt x="16350" y="24743"/>
                  <a:pt x="16060" y="24585"/>
                </a:cubicBezTo>
                <a:cubicBezTo>
                  <a:pt x="15865" y="24484"/>
                  <a:pt x="15663" y="24384"/>
                  <a:pt x="15468" y="24270"/>
                </a:cubicBezTo>
                <a:cubicBezTo>
                  <a:pt x="15122" y="24075"/>
                  <a:pt x="14807" y="23842"/>
                  <a:pt x="14529" y="23565"/>
                </a:cubicBezTo>
                <a:cubicBezTo>
                  <a:pt x="14403" y="23432"/>
                  <a:pt x="14303" y="23281"/>
                  <a:pt x="14252" y="23105"/>
                </a:cubicBezTo>
                <a:cubicBezTo>
                  <a:pt x="14189" y="22878"/>
                  <a:pt x="14114" y="22651"/>
                  <a:pt x="14044" y="22424"/>
                </a:cubicBezTo>
                <a:cubicBezTo>
                  <a:pt x="14057" y="22418"/>
                  <a:pt x="14069" y="22412"/>
                  <a:pt x="14076" y="22405"/>
                </a:cubicBezTo>
                <a:close/>
                <a:moveTo>
                  <a:pt x="17692" y="21687"/>
                </a:moveTo>
                <a:cubicBezTo>
                  <a:pt x="17730" y="21725"/>
                  <a:pt x="17761" y="21750"/>
                  <a:pt x="17780" y="21775"/>
                </a:cubicBezTo>
                <a:cubicBezTo>
                  <a:pt x="17982" y="22071"/>
                  <a:pt x="18177" y="22367"/>
                  <a:pt x="18373" y="22664"/>
                </a:cubicBezTo>
                <a:cubicBezTo>
                  <a:pt x="18599" y="22998"/>
                  <a:pt x="18751" y="23363"/>
                  <a:pt x="18845" y="23754"/>
                </a:cubicBezTo>
                <a:cubicBezTo>
                  <a:pt x="18877" y="23886"/>
                  <a:pt x="18914" y="24024"/>
                  <a:pt x="18940" y="24163"/>
                </a:cubicBezTo>
                <a:cubicBezTo>
                  <a:pt x="19009" y="24528"/>
                  <a:pt x="19110" y="24888"/>
                  <a:pt x="19255" y="25234"/>
                </a:cubicBezTo>
                <a:cubicBezTo>
                  <a:pt x="19266" y="25270"/>
                  <a:pt x="19267" y="25305"/>
                  <a:pt x="19278" y="25335"/>
                </a:cubicBezTo>
                <a:lnTo>
                  <a:pt x="19278" y="25335"/>
                </a:lnTo>
                <a:cubicBezTo>
                  <a:pt x="19254" y="25321"/>
                  <a:pt x="19228" y="25314"/>
                  <a:pt x="19217" y="25297"/>
                </a:cubicBezTo>
                <a:cubicBezTo>
                  <a:pt x="19173" y="25234"/>
                  <a:pt x="19129" y="25165"/>
                  <a:pt x="19091" y="25102"/>
                </a:cubicBezTo>
                <a:cubicBezTo>
                  <a:pt x="18896" y="24787"/>
                  <a:pt x="18675" y="24491"/>
                  <a:pt x="18398" y="24232"/>
                </a:cubicBezTo>
                <a:cubicBezTo>
                  <a:pt x="18391" y="24201"/>
                  <a:pt x="18385" y="24169"/>
                  <a:pt x="18391" y="24144"/>
                </a:cubicBezTo>
                <a:cubicBezTo>
                  <a:pt x="18423" y="23798"/>
                  <a:pt x="18328" y="23483"/>
                  <a:pt x="18165" y="23180"/>
                </a:cubicBezTo>
                <a:cubicBezTo>
                  <a:pt x="18070" y="23004"/>
                  <a:pt x="17963" y="22840"/>
                  <a:pt x="17862" y="22676"/>
                </a:cubicBezTo>
                <a:cubicBezTo>
                  <a:pt x="17743" y="22487"/>
                  <a:pt x="17654" y="22292"/>
                  <a:pt x="17635" y="22071"/>
                </a:cubicBezTo>
                <a:cubicBezTo>
                  <a:pt x="17623" y="21983"/>
                  <a:pt x="17635" y="21895"/>
                  <a:pt x="17642" y="21807"/>
                </a:cubicBezTo>
                <a:cubicBezTo>
                  <a:pt x="17648" y="21769"/>
                  <a:pt x="17673" y="21737"/>
                  <a:pt x="17692" y="21687"/>
                </a:cubicBezTo>
                <a:close/>
                <a:moveTo>
                  <a:pt x="19287" y="25351"/>
                </a:moveTo>
                <a:cubicBezTo>
                  <a:pt x="19293" y="25358"/>
                  <a:pt x="19301" y="25364"/>
                  <a:pt x="19305" y="25373"/>
                </a:cubicBezTo>
                <a:cubicBezTo>
                  <a:pt x="19305" y="25373"/>
                  <a:pt x="19299" y="25379"/>
                  <a:pt x="19292" y="25385"/>
                </a:cubicBezTo>
                <a:cubicBezTo>
                  <a:pt x="19292" y="25376"/>
                  <a:pt x="19289" y="25363"/>
                  <a:pt x="19287" y="25351"/>
                </a:cubicBezTo>
                <a:close/>
                <a:moveTo>
                  <a:pt x="3919" y="24406"/>
                </a:moveTo>
                <a:cubicBezTo>
                  <a:pt x="4211" y="24406"/>
                  <a:pt x="4498" y="24464"/>
                  <a:pt x="4783" y="24560"/>
                </a:cubicBezTo>
                <a:cubicBezTo>
                  <a:pt x="4991" y="24629"/>
                  <a:pt x="5192" y="24711"/>
                  <a:pt x="5394" y="24793"/>
                </a:cubicBezTo>
                <a:cubicBezTo>
                  <a:pt x="5407" y="24799"/>
                  <a:pt x="5413" y="24812"/>
                  <a:pt x="5425" y="24825"/>
                </a:cubicBezTo>
                <a:cubicBezTo>
                  <a:pt x="5344" y="24870"/>
                  <a:pt x="5309" y="24891"/>
                  <a:pt x="5272" y="24891"/>
                </a:cubicBezTo>
                <a:cubicBezTo>
                  <a:pt x="5243" y="24891"/>
                  <a:pt x="5213" y="24878"/>
                  <a:pt x="5161" y="24856"/>
                </a:cubicBezTo>
                <a:cubicBezTo>
                  <a:pt x="4970" y="24769"/>
                  <a:pt x="4778" y="24726"/>
                  <a:pt x="4588" y="24726"/>
                </a:cubicBezTo>
                <a:cubicBezTo>
                  <a:pt x="4408" y="24726"/>
                  <a:pt x="4229" y="24764"/>
                  <a:pt x="4052" y="24837"/>
                </a:cubicBezTo>
                <a:cubicBezTo>
                  <a:pt x="3863" y="24913"/>
                  <a:pt x="3687" y="25007"/>
                  <a:pt x="3510" y="25095"/>
                </a:cubicBezTo>
                <a:cubicBezTo>
                  <a:pt x="3353" y="25177"/>
                  <a:pt x="3195" y="25266"/>
                  <a:pt x="3038" y="25348"/>
                </a:cubicBezTo>
                <a:cubicBezTo>
                  <a:pt x="2924" y="25404"/>
                  <a:pt x="2805" y="25461"/>
                  <a:pt x="2647" y="25480"/>
                </a:cubicBezTo>
                <a:cubicBezTo>
                  <a:pt x="2647" y="25436"/>
                  <a:pt x="2647" y="25417"/>
                  <a:pt x="2653" y="25398"/>
                </a:cubicBezTo>
                <a:cubicBezTo>
                  <a:pt x="2792" y="25095"/>
                  <a:pt x="2975" y="24825"/>
                  <a:pt x="3208" y="24585"/>
                </a:cubicBezTo>
                <a:cubicBezTo>
                  <a:pt x="3283" y="24510"/>
                  <a:pt x="3372" y="24472"/>
                  <a:pt x="3472" y="24453"/>
                </a:cubicBezTo>
                <a:cubicBezTo>
                  <a:pt x="3623" y="24421"/>
                  <a:pt x="3772" y="24406"/>
                  <a:pt x="3919" y="24406"/>
                </a:cubicBezTo>
                <a:close/>
                <a:moveTo>
                  <a:pt x="9527" y="22800"/>
                </a:moveTo>
                <a:cubicBezTo>
                  <a:pt x="9543" y="22800"/>
                  <a:pt x="9565" y="22804"/>
                  <a:pt x="9596" y="22809"/>
                </a:cubicBezTo>
                <a:cubicBezTo>
                  <a:pt x="9571" y="22840"/>
                  <a:pt x="9558" y="22865"/>
                  <a:pt x="9546" y="22890"/>
                </a:cubicBezTo>
                <a:cubicBezTo>
                  <a:pt x="9281" y="23237"/>
                  <a:pt x="9099" y="23634"/>
                  <a:pt x="8973" y="24043"/>
                </a:cubicBezTo>
                <a:cubicBezTo>
                  <a:pt x="8859" y="24415"/>
                  <a:pt x="8733" y="24780"/>
                  <a:pt x="8557" y="25127"/>
                </a:cubicBezTo>
                <a:cubicBezTo>
                  <a:pt x="8330" y="25574"/>
                  <a:pt x="8040" y="25971"/>
                  <a:pt x="7624" y="26274"/>
                </a:cubicBezTo>
                <a:cubicBezTo>
                  <a:pt x="7334" y="26482"/>
                  <a:pt x="7026" y="26645"/>
                  <a:pt x="6673" y="26727"/>
                </a:cubicBezTo>
                <a:cubicBezTo>
                  <a:pt x="6616" y="26740"/>
                  <a:pt x="6566" y="26746"/>
                  <a:pt x="6509" y="26752"/>
                </a:cubicBezTo>
                <a:cubicBezTo>
                  <a:pt x="6503" y="26755"/>
                  <a:pt x="6496" y="26755"/>
                  <a:pt x="6489" y="26755"/>
                </a:cubicBezTo>
                <a:cubicBezTo>
                  <a:pt x="6474" y="26755"/>
                  <a:pt x="6459" y="26752"/>
                  <a:pt x="6446" y="26752"/>
                </a:cubicBezTo>
                <a:cubicBezTo>
                  <a:pt x="6408" y="26715"/>
                  <a:pt x="6427" y="26677"/>
                  <a:pt x="6440" y="26645"/>
                </a:cubicBezTo>
                <a:cubicBezTo>
                  <a:pt x="6490" y="26463"/>
                  <a:pt x="6585" y="26299"/>
                  <a:pt x="6704" y="26154"/>
                </a:cubicBezTo>
                <a:cubicBezTo>
                  <a:pt x="6887" y="25927"/>
                  <a:pt x="7082" y="25707"/>
                  <a:pt x="7271" y="25480"/>
                </a:cubicBezTo>
                <a:cubicBezTo>
                  <a:pt x="7410" y="25310"/>
                  <a:pt x="7549" y="25146"/>
                  <a:pt x="7675" y="24963"/>
                </a:cubicBezTo>
                <a:cubicBezTo>
                  <a:pt x="7977" y="24547"/>
                  <a:pt x="8172" y="24081"/>
                  <a:pt x="8267" y="23577"/>
                </a:cubicBezTo>
                <a:cubicBezTo>
                  <a:pt x="8286" y="23470"/>
                  <a:pt x="8330" y="23388"/>
                  <a:pt x="8431" y="23325"/>
                </a:cubicBezTo>
                <a:cubicBezTo>
                  <a:pt x="8765" y="23105"/>
                  <a:pt x="9130" y="22941"/>
                  <a:pt x="9508" y="22802"/>
                </a:cubicBezTo>
                <a:cubicBezTo>
                  <a:pt x="9514" y="22800"/>
                  <a:pt x="9520" y="22800"/>
                  <a:pt x="9527" y="22800"/>
                </a:cubicBezTo>
                <a:close/>
                <a:moveTo>
                  <a:pt x="8166" y="23539"/>
                </a:moveTo>
                <a:lnTo>
                  <a:pt x="8166" y="23539"/>
                </a:lnTo>
                <a:cubicBezTo>
                  <a:pt x="8154" y="23634"/>
                  <a:pt x="8154" y="23691"/>
                  <a:pt x="8141" y="23747"/>
                </a:cubicBezTo>
                <a:cubicBezTo>
                  <a:pt x="7990" y="24333"/>
                  <a:pt x="7700" y="24850"/>
                  <a:pt x="7297" y="25310"/>
                </a:cubicBezTo>
                <a:cubicBezTo>
                  <a:pt x="7095" y="25543"/>
                  <a:pt x="6893" y="25782"/>
                  <a:pt x="6692" y="26015"/>
                </a:cubicBezTo>
                <a:cubicBezTo>
                  <a:pt x="6528" y="26217"/>
                  <a:pt x="6396" y="26437"/>
                  <a:pt x="6339" y="26683"/>
                </a:cubicBezTo>
                <a:cubicBezTo>
                  <a:pt x="6326" y="26715"/>
                  <a:pt x="6314" y="26740"/>
                  <a:pt x="6301" y="26778"/>
                </a:cubicBezTo>
                <a:cubicBezTo>
                  <a:pt x="6208" y="26793"/>
                  <a:pt x="6159" y="26801"/>
                  <a:pt x="6117" y="26801"/>
                </a:cubicBezTo>
                <a:cubicBezTo>
                  <a:pt x="6070" y="26801"/>
                  <a:pt x="6031" y="26791"/>
                  <a:pt x="5948" y="26771"/>
                </a:cubicBezTo>
                <a:cubicBezTo>
                  <a:pt x="5955" y="26664"/>
                  <a:pt x="5986" y="26557"/>
                  <a:pt x="6018" y="26456"/>
                </a:cubicBezTo>
                <a:cubicBezTo>
                  <a:pt x="6087" y="26236"/>
                  <a:pt x="6194" y="26028"/>
                  <a:pt x="6308" y="25826"/>
                </a:cubicBezTo>
                <a:cubicBezTo>
                  <a:pt x="6408" y="25644"/>
                  <a:pt x="6497" y="25455"/>
                  <a:pt x="6578" y="25259"/>
                </a:cubicBezTo>
                <a:cubicBezTo>
                  <a:pt x="6673" y="25045"/>
                  <a:pt x="6711" y="24818"/>
                  <a:pt x="6679" y="24591"/>
                </a:cubicBezTo>
                <a:cubicBezTo>
                  <a:pt x="6755" y="24510"/>
                  <a:pt x="6862" y="24491"/>
                  <a:pt x="6944" y="24440"/>
                </a:cubicBezTo>
                <a:cubicBezTo>
                  <a:pt x="7032" y="24390"/>
                  <a:pt x="7120" y="24346"/>
                  <a:pt x="7202" y="24289"/>
                </a:cubicBezTo>
                <a:cubicBezTo>
                  <a:pt x="7290" y="24239"/>
                  <a:pt x="7372" y="24182"/>
                  <a:pt x="7454" y="24125"/>
                </a:cubicBezTo>
                <a:cubicBezTo>
                  <a:pt x="7530" y="24062"/>
                  <a:pt x="7605" y="23999"/>
                  <a:pt x="7687" y="23936"/>
                </a:cubicBezTo>
                <a:cubicBezTo>
                  <a:pt x="7763" y="23873"/>
                  <a:pt x="7832" y="23810"/>
                  <a:pt x="7908" y="23747"/>
                </a:cubicBezTo>
                <a:cubicBezTo>
                  <a:pt x="7983" y="23684"/>
                  <a:pt x="8053" y="23615"/>
                  <a:pt x="8166" y="23539"/>
                </a:cubicBezTo>
                <a:close/>
                <a:moveTo>
                  <a:pt x="6578" y="24629"/>
                </a:moveTo>
                <a:cubicBezTo>
                  <a:pt x="6585" y="24699"/>
                  <a:pt x="6597" y="24743"/>
                  <a:pt x="6597" y="24793"/>
                </a:cubicBezTo>
                <a:cubicBezTo>
                  <a:pt x="6585" y="24982"/>
                  <a:pt x="6534" y="25159"/>
                  <a:pt x="6459" y="25329"/>
                </a:cubicBezTo>
                <a:cubicBezTo>
                  <a:pt x="6389" y="25480"/>
                  <a:pt x="6314" y="25625"/>
                  <a:pt x="6232" y="25770"/>
                </a:cubicBezTo>
                <a:cubicBezTo>
                  <a:pt x="6056" y="26066"/>
                  <a:pt x="5923" y="26381"/>
                  <a:pt x="5866" y="26721"/>
                </a:cubicBezTo>
                <a:cubicBezTo>
                  <a:pt x="5866" y="26752"/>
                  <a:pt x="5848" y="26778"/>
                  <a:pt x="5841" y="26809"/>
                </a:cubicBezTo>
                <a:cubicBezTo>
                  <a:pt x="5558" y="26834"/>
                  <a:pt x="5274" y="26853"/>
                  <a:pt x="5003" y="26891"/>
                </a:cubicBezTo>
                <a:cubicBezTo>
                  <a:pt x="4732" y="26929"/>
                  <a:pt x="4468" y="26986"/>
                  <a:pt x="4197" y="27036"/>
                </a:cubicBezTo>
                <a:cubicBezTo>
                  <a:pt x="4165" y="26992"/>
                  <a:pt x="4210" y="26967"/>
                  <a:pt x="4228" y="26941"/>
                </a:cubicBezTo>
                <a:cubicBezTo>
                  <a:pt x="4367" y="26752"/>
                  <a:pt x="4449" y="26538"/>
                  <a:pt x="4499" y="26311"/>
                </a:cubicBezTo>
                <a:cubicBezTo>
                  <a:pt x="4550" y="26097"/>
                  <a:pt x="4594" y="25877"/>
                  <a:pt x="4651" y="25663"/>
                </a:cubicBezTo>
                <a:cubicBezTo>
                  <a:pt x="4688" y="25537"/>
                  <a:pt x="4745" y="25411"/>
                  <a:pt x="4802" y="25291"/>
                </a:cubicBezTo>
                <a:cubicBezTo>
                  <a:pt x="4858" y="25171"/>
                  <a:pt x="4959" y="25095"/>
                  <a:pt x="5098" y="25064"/>
                </a:cubicBezTo>
                <a:cubicBezTo>
                  <a:pt x="5299" y="25014"/>
                  <a:pt x="5501" y="24957"/>
                  <a:pt x="5703" y="24894"/>
                </a:cubicBezTo>
                <a:cubicBezTo>
                  <a:pt x="5986" y="24812"/>
                  <a:pt x="6263" y="24724"/>
                  <a:pt x="6578" y="24629"/>
                </a:cubicBezTo>
                <a:close/>
                <a:moveTo>
                  <a:pt x="4613" y="24810"/>
                </a:moveTo>
                <a:cubicBezTo>
                  <a:pt x="4757" y="24810"/>
                  <a:pt x="4896" y="24850"/>
                  <a:pt x="5035" y="24900"/>
                </a:cubicBezTo>
                <a:cubicBezTo>
                  <a:pt x="5041" y="24900"/>
                  <a:pt x="5047" y="24919"/>
                  <a:pt x="5060" y="24944"/>
                </a:cubicBezTo>
                <a:cubicBezTo>
                  <a:pt x="5029" y="24957"/>
                  <a:pt x="4991" y="24976"/>
                  <a:pt x="4959" y="24988"/>
                </a:cubicBezTo>
                <a:cubicBezTo>
                  <a:pt x="4858" y="25020"/>
                  <a:pt x="4751" y="25051"/>
                  <a:pt x="4651" y="25089"/>
                </a:cubicBezTo>
                <a:cubicBezTo>
                  <a:pt x="4065" y="25297"/>
                  <a:pt x="3586" y="25644"/>
                  <a:pt x="3239" y="26135"/>
                </a:cubicBezTo>
                <a:cubicBezTo>
                  <a:pt x="3176" y="26230"/>
                  <a:pt x="3101" y="26305"/>
                  <a:pt x="2994" y="26362"/>
                </a:cubicBezTo>
                <a:cubicBezTo>
                  <a:pt x="2817" y="26450"/>
                  <a:pt x="2691" y="26595"/>
                  <a:pt x="2571" y="26740"/>
                </a:cubicBezTo>
                <a:cubicBezTo>
                  <a:pt x="2471" y="26872"/>
                  <a:pt x="2364" y="26998"/>
                  <a:pt x="2256" y="27130"/>
                </a:cubicBezTo>
                <a:cubicBezTo>
                  <a:pt x="2225" y="27168"/>
                  <a:pt x="2193" y="27206"/>
                  <a:pt x="2118" y="27219"/>
                </a:cubicBezTo>
                <a:cubicBezTo>
                  <a:pt x="2118" y="27168"/>
                  <a:pt x="2118" y="27137"/>
                  <a:pt x="2130" y="27099"/>
                </a:cubicBezTo>
                <a:cubicBezTo>
                  <a:pt x="2225" y="26677"/>
                  <a:pt x="2319" y="26248"/>
                  <a:pt x="2464" y="25833"/>
                </a:cubicBezTo>
                <a:cubicBezTo>
                  <a:pt x="2477" y="25814"/>
                  <a:pt x="2483" y="25789"/>
                  <a:pt x="2490" y="25770"/>
                </a:cubicBezTo>
                <a:cubicBezTo>
                  <a:pt x="2521" y="25656"/>
                  <a:pt x="2584" y="25593"/>
                  <a:pt x="2723" y="25555"/>
                </a:cubicBezTo>
                <a:cubicBezTo>
                  <a:pt x="2899" y="25511"/>
                  <a:pt x="3069" y="25429"/>
                  <a:pt x="3233" y="25348"/>
                </a:cubicBezTo>
                <a:cubicBezTo>
                  <a:pt x="3435" y="25247"/>
                  <a:pt x="3624" y="25133"/>
                  <a:pt x="3825" y="25032"/>
                </a:cubicBezTo>
                <a:cubicBezTo>
                  <a:pt x="4052" y="24913"/>
                  <a:pt x="4291" y="24831"/>
                  <a:pt x="4556" y="24812"/>
                </a:cubicBezTo>
                <a:cubicBezTo>
                  <a:pt x="4575" y="24811"/>
                  <a:pt x="4594" y="24810"/>
                  <a:pt x="4613" y="24810"/>
                </a:cubicBezTo>
                <a:close/>
                <a:moveTo>
                  <a:pt x="14549" y="23723"/>
                </a:moveTo>
                <a:cubicBezTo>
                  <a:pt x="14570" y="23723"/>
                  <a:pt x="14584" y="23741"/>
                  <a:pt x="14592" y="23754"/>
                </a:cubicBezTo>
                <a:cubicBezTo>
                  <a:pt x="14952" y="24075"/>
                  <a:pt x="15355" y="24327"/>
                  <a:pt x="15783" y="24547"/>
                </a:cubicBezTo>
                <a:cubicBezTo>
                  <a:pt x="15997" y="24654"/>
                  <a:pt x="16205" y="24768"/>
                  <a:pt x="16413" y="24894"/>
                </a:cubicBezTo>
                <a:cubicBezTo>
                  <a:pt x="16640" y="25026"/>
                  <a:pt x="16835" y="25196"/>
                  <a:pt x="17005" y="25398"/>
                </a:cubicBezTo>
                <a:cubicBezTo>
                  <a:pt x="17081" y="25492"/>
                  <a:pt x="17138" y="25600"/>
                  <a:pt x="17169" y="25713"/>
                </a:cubicBezTo>
                <a:cubicBezTo>
                  <a:pt x="17251" y="26028"/>
                  <a:pt x="17302" y="26343"/>
                  <a:pt x="17327" y="26658"/>
                </a:cubicBezTo>
                <a:cubicBezTo>
                  <a:pt x="17346" y="26986"/>
                  <a:pt x="17358" y="27313"/>
                  <a:pt x="17371" y="27634"/>
                </a:cubicBezTo>
                <a:cubicBezTo>
                  <a:pt x="17377" y="27653"/>
                  <a:pt x="17365" y="27672"/>
                  <a:pt x="17358" y="27698"/>
                </a:cubicBezTo>
                <a:cubicBezTo>
                  <a:pt x="17276" y="27660"/>
                  <a:pt x="17276" y="27584"/>
                  <a:pt x="17251" y="27527"/>
                </a:cubicBezTo>
                <a:cubicBezTo>
                  <a:pt x="17068" y="27086"/>
                  <a:pt x="16810" y="26689"/>
                  <a:pt x="16483" y="26330"/>
                </a:cubicBezTo>
                <a:cubicBezTo>
                  <a:pt x="16262" y="26097"/>
                  <a:pt x="16023" y="25883"/>
                  <a:pt x="15745" y="25713"/>
                </a:cubicBezTo>
                <a:cubicBezTo>
                  <a:pt x="15651" y="25656"/>
                  <a:pt x="15582" y="25581"/>
                  <a:pt x="15531" y="25486"/>
                </a:cubicBezTo>
                <a:cubicBezTo>
                  <a:pt x="15399" y="25259"/>
                  <a:pt x="15254" y="25032"/>
                  <a:pt x="15115" y="24806"/>
                </a:cubicBezTo>
                <a:cubicBezTo>
                  <a:pt x="14933" y="24503"/>
                  <a:pt x="14756" y="24201"/>
                  <a:pt x="14580" y="23892"/>
                </a:cubicBezTo>
                <a:cubicBezTo>
                  <a:pt x="14548" y="23842"/>
                  <a:pt x="14529" y="23791"/>
                  <a:pt x="14511" y="23741"/>
                </a:cubicBezTo>
                <a:cubicBezTo>
                  <a:pt x="14526" y="23728"/>
                  <a:pt x="14538" y="23723"/>
                  <a:pt x="14549" y="23723"/>
                </a:cubicBezTo>
                <a:close/>
                <a:moveTo>
                  <a:pt x="13767" y="22090"/>
                </a:moveTo>
                <a:cubicBezTo>
                  <a:pt x="13830" y="22090"/>
                  <a:pt x="13830" y="22134"/>
                  <a:pt x="13843" y="22166"/>
                </a:cubicBezTo>
                <a:cubicBezTo>
                  <a:pt x="13918" y="22405"/>
                  <a:pt x="13988" y="22651"/>
                  <a:pt x="14063" y="22890"/>
                </a:cubicBezTo>
                <a:cubicBezTo>
                  <a:pt x="14183" y="23268"/>
                  <a:pt x="14303" y="23646"/>
                  <a:pt x="14498" y="23999"/>
                </a:cubicBezTo>
                <a:cubicBezTo>
                  <a:pt x="14580" y="24150"/>
                  <a:pt x="14586" y="24314"/>
                  <a:pt x="14586" y="24478"/>
                </a:cubicBezTo>
                <a:cubicBezTo>
                  <a:pt x="14586" y="24793"/>
                  <a:pt x="14504" y="25089"/>
                  <a:pt x="14353" y="25373"/>
                </a:cubicBezTo>
                <a:cubicBezTo>
                  <a:pt x="14208" y="25650"/>
                  <a:pt x="14025" y="25908"/>
                  <a:pt x="13836" y="26160"/>
                </a:cubicBezTo>
                <a:cubicBezTo>
                  <a:pt x="13628" y="26437"/>
                  <a:pt x="13439" y="26727"/>
                  <a:pt x="13288" y="27036"/>
                </a:cubicBezTo>
                <a:cubicBezTo>
                  <a:pt x="13150" y="27301"/>
                  <a:pt x="13049" y="27578"/>
                  <a:pt x="13017" y="27880"/>
                </a:cubicBezTo>
                <a:cubicBezTo>
                  <a:pt x="13017" y="27899"/>
                  <a:pt x="13011" y="27918"/>
                  <a:pt x="12992" y="27987"/>
                </a:cubicBezTo>
                <a:cubicBezTo>
                  <a:pt x="12954" y="27931"/>
                  <a:pt x="12935" y="27905"/>
                  <a:pt x="12929" y="27880"/>
                </a:cubicBezTo>
                <a:cubicBezTo>
                  <a:pt x="12791" y="27559"/>
                  <a:pt x="12734" y="27225"/>
                  <a:pt x="12740" y="26878"/>
                </a:cubicBezTo>
                <a:cubicBezTo>
                  <a:pt x="12753" y="26475"/>
                  <a:pt x="12847" y="26085"/>
                  <a:pt x="12961" y="25700"/>
                </a:cubicBezTo>
                <a:cubicBezTo>
                  <a:pt x="13124" y="25121"/>
                  <a:pt x="13301" y="24547"/>
                  <a:pt x="13465" y="23968"/>
                </a:cubicBezTo>
                <a:cubicBezTo>
                  <a:pt x="13628" y="23388"/>
                  <a:pt x="13723" y="22796"/>
                  <a:pt x="13754" y="22197"/>
                </a:cubicBezTo>
                <a:cubicBezTo>
                  <a:pt x="13754" y="22160"/>
                  <a:pt x="13761" y="22128"/>
                  <a:pt x="13767" y="22090"/>
                </a:cubicBezTo>
                <a:close/>
                <a:moveTo>
                  <a:pt x="4707" y="25209"/>
                </a:moveTo>
                <a:cubicBezTo>
                  <a:pt x="4707" y="25234"/>
                  <a:pt x="4720" y="25253"/>
                  <a:pt x="4714" y="25259"/>
                </a:cubicBezTo>
                <a:cubicBezTo>
                  <a:pt x="4543" y="25568"/>
                  <a:pt x="4499" y="25908"/>
                  <a:pt x="4424" y="26236"/>
                </a:cubicBezTo>
                <a:cubicBezTo>
                  <a:pt x="4386" y="26381"/>
                  <a:pt x="4342" y="26519"/>
                  <a:pt x="4285" y="26658"/>
                </a:cubicBezTo>
                <a:cubicBezTo>
                  <a:pt x="4222" y="26828"/>
                  <a:pt x="4096" y="26967"/>
                  <a:pt x="3964" y="27086"/>
                </a:cubicBezTo>
                <a:cubicBezTo>
                  <a:pt x="3926" y="27124"/>
                  <a:pt x="3876" y="27149"/>
                  <a:pt x="3825" y="27168"/>
                </a:cubicBezTo>
                <a:cubicBezTo>
                  <a:pt x="3315" y="27364"/>
                  <a:pt x="2874" y="27660"/>
                  <a:pt x="2471" y="28013"/>
                </a:cubicBezTo>
                <a:cubicBezTo>
                  <a:pt x="2439" y="28044"/>
                  <a:pt x="2401" y="28069"/>
                  <a:pt x="2351" y="28107"/>
                </a:cubicBezTo>
                <a:cubicBezTo>
                  <a:pt x="2345" y="28069"/>
                  <a:pt x="2338" y="28057"/>
                  <a:pt x="2345" y="28050"/>
                </a:cubicBezTo>
                <a:cubicBezTo>
                  <a:pt x="2565" y="27603"/>
                  <a:pt x="2786" y="27143"/>
                  <a:pt x="3025" y="26696"/>
                </a:cubicBezTo>
                <a:cubicBezTo>
                  <a:pt x="3151" y="26444"/>
                  <a:pt x="3315" y="26211"/>
                  <a:pt x="3504" y="25990"/>
                </a:cubicBezTo>
                <a:cubicBezTo>
                  <a:pt x="3794" y="25644"/>
                  <a:pt x="4165" y="25398"/>
                  <a:pt x="4600" y="25234"/>
                </a:cubicBezTo>
                <a:cubicBezTo>
                  <a:pt x="4632" y="25222"/>
                  <a:pt x="4669" y="25215"/>
                  <a:pt x="4707" y="25209"/>
                </a:cubicBezTo>
                <a:close/>
                <a:moveTo>
                  <a:pt x="2962" y="26513"/>
                </a:moveTo>
                <a:lnTo>
                  <a:pt x="2962" y="26513"/>
                </a:lnTo>
                <a:cubicBezTo>
                  <a:pt x="2956" y="26538"/>
                  <a:pt x="2949" y="26570"/>
                  <a:pt x="2937" y="26601"/>
                </a:cubicBezTo>
                <a:cubicBezTo>
                  <a:pt x="2779" y="26916"/>
                  <a:pt x="2616" y="27238"/>
                  <a:pt x="2458" y="27559"/>
                </a:cubicBezTo>
                <a:cubicBezTo>
                  <a:pt x="2219" y="28057"/>
                  <a:pt x="1923" y="28523"/>
                  <a:pt x="1519" y="28920"/>
                </a:cubicBezTo>
                <a:cubicBezTo>
                  <a:pt x="1450" y="28983"/>
                  <a:pt x="1374" y="29046"/>
                  <a:pt x="1299" y="29115"/>
                </a:cubicBezTo>
                <a:lnTo>
                  <a:pt x="1261" y="29090"/>
                </a:lnTo>
                <a:cubicBezTo>
                  <a:pt x="1286" y="29052"/>
                  <a:pt x="1299" y="29014"/>
                  <a:pt x="1324" y="28976"/>
                </a:cubicBezTo>
                <a:cubicBezTo>
                  <a:pt x="1607" y="28523"/>
                  <a:pt x="1834" y="28050"/>
                  <a:pt x="1998" y="27546"/>
                </a:cubicBezTo>
                <a:cubicBezTo>
                  <a:pt x="2017" y="27483"/>
                  <a:pt x="2042" y="27420"/>
                  <a:pt x="2105" y="27382"/>
                </a:cubicBezTo>
                <a:cubicBezTo>
                  <a:pt x="2282" y="27269"/>
                  <a:pt x="2401" y="27105"/>
                  <a:pt x="2527" y="26941"/>
                </a:cubicBezTo>
                <a:cubicBezTo>
                  <a:pt x="2590" y="26860"/>
                  <a:pt x="2653" y="26778"/>
                  <a:pt x="2723" y="26696"/>
                </a:cubicBezTo>
                <a:cubicBezTo>
                  <a:pt x="2792" y="26626"/>
                  <a:pt x="2868" y="26563"/>
                  <a:pt x="2962" y="26513"/>
                </a:cubicBezTo>
                <a:close/>
                <a:moveTo>
                  <a:pt x="8235" y="27086"/>
                </a:moveTo>
                <a:cubicBezTo>
                  <a:pt x="8242" y="27162"/>
                  <a:pt x="8248" y="27225"/>
                  <a:pt x="8261" y="27288"/>
                </a:cubicBezTo>
                <a:cubicBezTo>
                  <a:pt x="8311" y="27597"/>
                  <a:pt x="8361" y="27899"/>
                  <a:pt x="8412" y="28208"/>
                </a:cubicBezTo>
                <a:cubicBezTo>
                  <a:pt x="8437" y="28346"/>
                  <a:pt x="8456" y="28491"/>
                  <a:pt x="8475" y="28630"/>
                </a:cubicBezTo>
                <a:cubicBezTo>
                  <a:pt x="8513" y="29058"/>
                  <a:pt x="8393" y="29449"/>
                  <a:pt x="8172" y="29821"/>
                </a:cubicBezTo>
                <a:cubicBezTo>
                  <a:pt x="8166" y="29827"/>
                  <a:pt x="8147" y="29840"/>
                  <a:pt x="8128" y="29852"/>
                </a:cubicBezTo>
                <a:cubicBezTo>
                  <a:pt x="8109" y="29827"/>
                  <a:pt x="8097" y="29821"/>
                  <a:pt x="8091" y="29808"/>
                </a:cubicBezTo>
                <a:cubicBezTo>
                  <a:pt x="8059" y="29543"/>
                  <a:pt x="7939" y="29310"/>
                  <a:pt x="7807" y="29077"/>
                </a:cubicBezTo>
                <a:cubicBezTo>
                  <a:pt x="7738" y="28964"/>
                  <a:pt x="7681" y="28838"/>
                  <a:pt x="7631" y="28712"/>
                </a:cubicBezTo>
                <a:cubicBezTo>
                  <a:pt x="7574" y="28567"/>
                  <a:pt x="7586" y="28435"/>
                  <a:pt x="7681" y="28290"/>
                </a:cubicBezTo>
                <a:cubicBezTo>
                  <a:pt x="7889" y="27975"/>
                  <a:pt x="8046" y="27628"/>
                  <a:pt x="8154" y="27256"/>
                </a:cubicBezTo>
                <a:cubicBezTo>
                  <a:pt x="8166" y="27219"/>
                  <a:pt x="8179" y="27175"/>
                  <a:pt x="8198" y="27130"/>
                </a:cubicBezTo>
                <a:cubicBezTo>
                  <a:pt x="8204" y="27118"/>
                  <a:pt x="8217" y="27112"/>
                  <a:pt x="8235" y="27086"/>
                </a:cubicBezTo>
                <a:close/>
                <a:moveTo>
                  <a:pt x="14712" y="24432"/>
                </a:moveTo>
                <a:cubicBezTo>
                  <a:pt x="14753" y="24432"/>
                  <a:pt x="14765" y="24469"/>
                  <a:pt x="14781" y="24491"/>
                </a:cubicBezTo>
                <a:cubicBezTo>
                  <a:pt x="14857" y="24617"/>
                  <a:pt x="14933" y="24736"/>
                  <a:pt x="15008" y="24856"/>
                </a:cubicBezTo>
                <a:cubicBezTo>
                  <a:pt x="15153" y="25070"/>
                  <a:pt x="15210" y="25310"/>
                  <a:pt x="15210" y="25555"/>
                </a:cubicBezTo>
                <a:cubicBezTo>
                  <a:pt x="15204" y="25801"/>
                  <a:pt x="15159" y="26047"/>
                  <a:pt x="15078" y="26280"/>
                </a:cubicBezTo>
                <a:cubicBezTo>
                  <a:pt x="14958" y="26639"/>
                  <a:pt x="14826" y="26992"/>
                  <a:pt x="14712" y="27351"/>
                </a:cubicBezTo>
                <a:cubicBezTo>
                  <a:pt x="14630" y="27622"/>
                  <a:pt x="14555" y="27893"/>
                  <a:pt x="14498" y="28170"/>
                </a:cubicBezTo>
                <a:cubicBezTo>
                  <a:pt x="14391" y="28706"/>
                  <a:pt x="14435" y="29235"/>
                  <a:pt x="14655" y="29745"/>
                </a:cubicBezTo>
                <a:cubicBezTo>
                  <a:pt x="14668" y="29777"/>
                  <a:pt x="14681" y="29808"/>
                  <a:pt x="14706" y="29865"/>
                </a:cubicBezTo>
                <a:cubicBezTo>
                  <a:pt x="14684" y="29862"/>
                  <a:pt x="14671" y="29862"/>
                  <a:pt x="14663" y="29862"/>
                </a:cubicBezTo>
                <a:cubicBezTo>
                  <a:pt x="14655" y="29862"/>
                  <a:pt x="14652" y="29862"/>
                  <a:pt x="14649" y="29858"/>
                </a:cubicBezTo>
                <a:cubicBezTo>
                  <a:pt x="14189" y="29518"/>
                  <a:pt x="13754" y="29159"/>
                  <a:pt x="13408" y="28712"/>
                </a:cubicBezTo>
                <a:cubicBezTo>
                  <a:pt x="13358" y="28649"/>
                  <a:pt x="13320" y="28586"/>
                  <a:pt x="13269" y="28529"/>
                </a:cubicBezTo>
                <a:cubicBezTo>
                  <a:pt x="13137" y="28359"/>
                  <a:pt x="13093" y="28170"/>
                  <a:pt x="13106" y="27962"/>
                </a:cubicBezTo>
                <a:cubicBezTo>
                  <a:pt x="13118" y="27691"/>
                  <a:pt x="13200" y="27439"/>
                  <a:pt x="13313" y="27193"/>
                </a:cubicBezTo>
                <a:cubicBezTo>
                  <a:pt x="13465" y="26860"/>
                  <a:pt x="13666" y="26551"/>
                  <a:pt x="13880" y="26255"/>
                </a:cubicBezTo>
                <a:cubicBezTo>
                  <a:pt x="14025" y="26053"/>
                  <a:pt x="14170" y="25852"/>
                  <a:pt x="14303" y="25644"/>
                </a:cubicBezTo>
                <a:cubicBezTo>
                  <a:pt x="14523" y="25303"/>
                  <a:pt x="14662" y="24938"/>
                  <a:pt x="14674" y="24535"/>
                </a:cubicBezTo>
                <a:cubicBezTo>
                  <a:pt x="14674" y="24503"/>
                  <a:pt x="14687" y="24465"/>
                  <a:pt x="14693" y="24434"/>
                </a:cubicBezTo>
                <a:cubicBezTo>
                  <a:pt x="14700" y="24432"/>
                  <a:pt x="14706" y="24432"/>
                  <a:pt x="14712" y="24432"/>
                </a:cubicBezTo>
                <a:close/>
                <a:moveTo>
                  <a:pt x="15789" y="25852"/>
                </a:moveTo>
                <a:cubicBezTo>
                  <a:pt x="15852" y="25896"/>
                  <a:pt x="15915" y="25933"/>
                  <a:pt x="15972" y="25984"/>
                </a:cubicBezTo>
                <a:cubicBezTo>
                  <a:pt x="16432" y="26356"/>
                  <a:pt x="16798" y="26797"/>
                  <a:pt x="17056" y="27319"/>
                </a:cubicBezTo>
                <a:cubicBezTo>
                  <a:pt x="17113" y="27439"/>
                  <a:pt x="17163" y="27565"/>
                  <a:pt x="17213" y="27685"/>
                </a:cubicBezTo>
                <a:cubicBezTo>
                  <a:pt x="17320" y="27937"/>
                  <a:pt x="17396" y="28189"/>
                  <a:pt x="17396" y="28466"/>
                </a:cubicBezTo>
                <a:cubicBezTo>
                  <a:pt x="17402" y="28920"/>
                  <a:pt x="17491" y="29367"/>
                  <a:pt x="17604" y="29808"/>
                </a:cubicBezTo>
                <a:cubicBezTo>
                  <a:pt x="17610" y="29833"/>
                  <a:pt x="17617" y="29858"/>
                  <a:pt x="17623" y="29909"/>
                </a:cubicBezTo>
                <a:cubicBezTo>
                  <a:pt x="17554" y="29890"/>
                  <a:pt x="17528" y="29846"/>
                  <a:pt x="17497" y="29808"/>
                </a:cubicBezTo>
                <a:cubicBezTo>
                  <a:pt x="17276" y="29537"/>
                  <a:pt x="17031" y="29285"/>
                  <a:pt x="16735" y="29090"/>
                </a:cubicBezTo>
                <a:cubicBezTo>
                  <a:pt x="16634" y="29021"/>
                  <a:pt x="16527" y="28958"/>
                  <a:pt x="16419" y="28888"/>
                </a:cubicBezTo>
                <a:cubicBezTo>
                  <a:pt x="16388" y="28750"/>
                  <a:pt x="16413" y="28617"/>
                  <a:pt x="16419" y="28485"/>
                </a:cubicBezTo>
                <a:cubicBezTo>
                  <a:pt x="16432" y="28050"/>
                  <a:pt x="16407" y="27616"/>
                  <a:pt x="16287" y="27187"/>
                </a:cubicBezTo>
                <a:cubicBezTo>
                  <a:pt x="16180" y="26803"/>
                  <a:pt x="16035" y="26437"/>
                  <a:pt x="15859" y="26078"/>
                </a:cubicBezTo>
                <a:cubicBezTo>
                  <a:pt x="15821" y="26015"/>
                  <a:pt x="15789" y="25946"/>
                  <a:pt x="15758" y="25877"/>
                </a:cubicBezTo>
                <a:cubicBezTo>
                  <a:pt x="15764" y="25870"/>
                  <a:pt x="15777" y="25858"/>
                  <a:pt x="15789" y="25852"/>
                </a:cubicBezTo>
                <a:close/>
                <a:moveTo>
                  <a:pt x="8091" y="26872"/>
                </a:moveTo>
                <a:cubicBezTo>
                  <a:pt x="8109" y="26878"/>
                  <a:pt x="8122" y="26885"/>
                  <a:pt x="8141" y="26885"/>
                </a:cubicBezTo>
                <a:cubicBezTo>
                  <a:pt x="8122" y="26973"/>
                  <a:pt x="8116" y="27061"/>
                  <a:pt x="8091" y="27149"/>
                </a:cubicBezTo>
                <a:cubicBezTo>
                  <a:pt x="7946" y="27666"/>
                  <a:pt x="7712" y="28151"/>
                  <a:pt x="7372" y="28580"/>
                </a:cubicBezTo>
                <a:cubicBezTo>
                  <a:pt x="7114" y="28901"/>
                  <a:pt x="6843" y="29222"/>
                  <a:pt x="6578" y="29537"/>
                </a:cubicBezTo>
                <a:cubicBezTo>
                  <a:pt x="6490" y="29651"/>
                  <a:pt x="6371" y="29714"/>
                  <a:pt x="6232" y="29758"/>
                </a:cubicBezTo>
                <a:cubicBezTo>
                  <a:pt x="6037" y="29821"/>
                  <a:pt x="5835" y="29877"/>
                  <a:pt x="5627" y="29947"/>
                </a:cubicBezTo>
                <a:cubicBezTo>
                  <a:pt x="5627" y="29903"/>
                  <a:pt x="5627" y="29858"/>
                  <a:pt x="5633" y="29821"/>
                </a:cubicBezTo>
                <a:cubicBezTo>
                  <a:pt x="5772" y="29373"/>
                  <a:pt x="5993" y="28970"/>
                  <a:pt x="6308" y="28611"/>
                </a:cubicBezTo>
                <a:cubicBezTo>
                  <a:pt x="6497" y="28391"/>
                  <a:pt x="6711" y="28183"/>
                  <a:pt x="6925" y="27981"/>
                </a:cubicBezTo>
                <a:cubicBezTo>
                  <a:pt x="7215" y="27698"/>
                  <a:pt x="7517" y="27433"/>
                  <a:pt x="7813" y="27162"/>
                </a:cubicBezTo>
                <a:cubicBezTo>
                  <a:pt x="7908" y="27067"/>
                  <a:pt x="8002" y="26967"/>
                  <a:pt x="8091" y="26872"/>
                </a:cubicBezTo>
                <a:close/>
                <a:moveTo>
                  <a:pt x="15317" y="25429"/>
                </a:moveTo>
                <a:cubicBezTo>
                  <a:pt x="15380" y="25429"/>
                  <a:pt x="15386" y="25480"/>
                  <a:pt x="15405" y="25518"/>
                </a:cubicBezTo>
                <a:cubicBezTo>
                  <a:pt x="15544" y="25877"/>
                  <a:pt x="15626" y="26248"/>
                  <a:pt x="15670" y="26626"/>
                </a:cubicBezTo>
                <a:cubicBezTo>
                  <a:pt x="15726" y="27124"/>
                  <a:pt x="15745" y="27616"/>
                  <a:pt x="15708" y="28113"/>
                </a:cubicBezTo>
                <a:cubicBezTo>
                  <a:pt x="15682" y="28523"/>
                  <a:pt x="15594" y="28920"/>
                  <a:pt x="15487" y="29317"/>
                </a:cubicBezTo>
                <a:cubicBezTo>
                  <a:pt x="15437" y="29506"/>
                  <a:pt x="15399" y="29695"/>
                  <a:pt x="15374" y="29884"/>
                </a:cubicBezTo>
                <a:cubicBezTo>
                  <a:pt x="15355" y="30016"/>
                  <a:pt x="15367" y="30148"/>
                  <a:pt x="15367" y="30281"/>
                </a:cubicBezTo>
                <a:cubicBezTo>
                  <a:pt x="15367" y="30331"/>
                  <a:pt x="15367" y="30381"/>
                  <a:pt x="15367" y="30463"/>
                </a:cubicBezTo>
                <a:cubicBezTo>
                  <a:pt x="15159" y="30287"/>
                  <a:pt x="14964" y="30148"/>
                  <a:pt x="14844" y="29928"/>
                </a:cubicBezTo>
                <a:cubicBezTo>
                  <a:pt x="14592" y="29449"/>
                  <a:pt x="14498" y="28945"/>
                  <a:pt x="14555" y="28416"/>
                </a:cubicBezTo>
                <a:cubicBezTo>
                  <a:pt x="14592" y="28063"/>
                  <a:pt x="14681" y="27729"/>
                  <a:pt x="14794" y="27395"/>
                </a:cubicBezTo>
                <a:cubicBezTo>
                  <a:pt x="14889" y="27099"/>
                  <a:pt x="15002" y="26809"/>
                  <a:pt x="15103" y="26513"/>
                </a:cubicBezTo>
                <a:cubicBezTo>
                  <a:pt x="15216" y="26185"/>
                  <a:pt x="15298" y="25858"/>
                  <a:pt x="15298" y="25511"/>
                </a:cubicBezTo>
                <a:cubicBezTo>
                  <a:pt x="15298" y="25486"/>
                  <a:pt x="15311" y="25455"/>
                  <a:pt x="15317" y="25429"/>
                </a:cubicBezTo>
                <a:close/>
                <a:moveTo>
                  <a:pt x="16438" y="29021"/>
                </a:moveTo>
                <a:cubicBezTo>
                  <a:pt x="16854" y="29235"/>
                  <a:pt x="17163" y="29543"/>
                  <a:pt x="17440" y="29884"/>
                </a:cubicBezTo>
                <a:cubicBezTo>
                  <a:pt x="17730" y="30243"/>
                  <a:pt x="17774" y="30312"/>
                  <a:pt x="17793" y="30476"/>
                </a:cubicBezTo>
                <a:cubicBezTo>
                  <a:pt x="17579" y="30255"/>
                  <a:pt x="17377" y="30035"/>
                  <a:pt x="17163" y="29821"/>
                </a:cubicBezTo>
                <a:cubicBezTo>
                  <a:pt x="16942" y="29606"/>
                  <a:pt x="16678" y="29443"/>
                  <a:pt x="16426" y="29285"/>
                </a:cubicBezTo>
                <a:cubicBezTo>
                  <a:pt x="16407" y="29191"/>
                  <a:pt x="16401" y="29115"/>
                  <a:pt x="16438" y="29021"/>
                </a:cubicBezTo>
                <a:close/>
                <a:moveTo>
                  <a:pt x="7498" y="28718"/>
                </a:moveTo>
                <a:cubicBezTo>
                  <a:pt x="7511" y="28718"/>
                  <a:pt x="7523" y="28718"/>
                  <a:pt x="7523" y="28724"/>
                </a:cubicBezTo>
                <a:cubicBezTo>
                  <a:pt x="7637" y="28945"/>
                  <a:pt x="7757" y="29165"/>
                  <a:pt x="7870" y="29386"/>
                </a:cubicBezTo>
                <a:cubicBezTo>
                  <a:pt x="7946" y="29531"/>
                  <a:pt x="7990" y="29688"/>
                  <a:pt x="8002" y="29852"/>
                </a:cubicBezTo>
                <a:cubicBezTo>
                  <a:pt x="8009" y="29991"/>
                  <a:pt x="7977" y="30098"/>
                  <a:pt x="7876" y="30199"/>
                </a:cubicBezTo>
                <a:cubicBezTo>
                  <a:pt x="7719" y="30350"/>
                  <a:pt x="7486" y="30533"/>
                  <a:pt x="7297" y="30627"/>
                </a:cubicBezTo>
                <a:cubicBezTo>
                  <a:pt x="7303" y="30583"/>
                  <a:pt x="7303" y="30545"/>
                  <a:pt x="7316" y="30514"/>
                </a:cubicBezTo>
                <a:cubicBezTo>
                  <a:pt x="7435" y="30243"/>
                  <a:pt x="7467" y="29959"/>
                  <a:pt x="7435" y="29663"/>
                </a:cubicBezTo>
                <a:cubicBezTo>
                  <a:pt x="7416" y="29487"/>
                  <a:pt x="7404" y="29310"/>
                  <a:pt x="7410" y="29134"/>
                </a:cubicBezTo>
                <a:cubicBezTo>
                  <a:pt x="7410" y="29008"/>
                  <a:pt x="7442" y="28882"/>
                  <a:pt x="7460" y="28762"/>
                </a:cubicBezTo>
                <a:cubicBezTo>
                  <a:pt x="7467" y="28743"/>
                  <a:pt x="7486" y="28731"/>
                  <a:pt x="7498" y="28718"/>
                </a:cubicBezTo>
                <a:close/>
                <a:moveTo>
                  <a:pt x="11719" y="28769"/>
                </a:moveTo>
                <a:lnTo>
                  <a:pt x="11719" y="28769"/>
                </a:lnTo>
                <a:cubicBezTo>
                  <a:pt x="11738" y="28772"/>
                  <a:pt x="11751" y="28772"/>
                  <a:pt x="11760" y="28772"/>
                </a:cubicBezTo>
                <a:cubicBezTo>
                  <a:pt x="11770" y="28772"/>
                  <a:pt x="11776" y="28772"/>
                  <a:pt x="11782" y="28775"/>
                </a:cubicBezTo>
                <a:cubicBezTo>
                  <a:pt x="12142" y="29071"/>
                  <a:pt x="12513" y="29361"/>
                  <a:pt x="12866" y="29663"/>
                </a:cubicBezTo>
                <a:cubicBezTo>
                  <a:pt x="13276" y="30022"/>
                  <a:pt x="13591" y="30444"/>
                  <a:pt x="13830" y="30923"/>
                </a:cubicBezTo>
                <a:cubicBezTo>
                  <a:pt x="13855" y="30967"/>
                  <a:pt x="13874" y="31011"/>
                  <a:pt x="13893" y="31056"/>
                </a:cubicBezTo>
                <a:cubicBezTo>
                  <a:pt x="13635" y="30854"/>
                  <a:pt x="13364" y="30715"/>
                  <a:pt x="13087" y="30577"/>
                </a:cubicBezTo>
                <a:cubicBezTo>
                  <a:pt x="12998" y="30533"/>
                  <a:pt x="12917" y="30495"/>
                  <a:pt x="12835" y="30451"/>
                </a:cubicBezTo>
                <a:cubicBezTo>
                  <a:pt x="12419" y="30243"/>
                  <a:pt x="12148" y="29921"/>
                  <a:pt x="12009" y="29499"/>
                </a:cubicBezTo>
                <a:cubicBezTo>
                  <a:pt x="11940" y="29291"/>
                  <a:pt x="11845" y="29096"/>
                  <a:pt x="11770" y="28895"/>
                </a:cubicBezTo>
                <a:cubicBezTo>
                  <a:pt x="11751" y="28857"/>
                  <a:pt x="11738" y="28813"/>
                  <a:pt x="11719" y="28769"/>
                </a:cubicBezTo>
                <a:close/>
                <a:moveTo>
                  <a:pt x="7316" y="28819"/>
                </a:moveTo>
                <a:cubicBezTo>
                  <a:pt x="7334" y="28850"/>
                  <a:pt x="7347" y="28863"/>
                  <a:pt x="7341" y="28869"/>
                </a:cubicBezTo>
                <a:cubicBezTo>
                  <a:pt x="7290" y="29159"/>
                  <a:pt x="7316" y="29449"/>
                  <a:pt x="7347" y="29732"/>
                </a:cubicBezTo>
                <a:cubicBezTo>
                  <a:pt x="7385" y="30073"/>
                  <a:pt x="7303" y="30381"/>
                  <a:pt x="7133" y="30671"/>
                </a:cubicBezTo>
                <a:cubicBezTo>
                  <a:pt x="7082" y="30766"/>
                  <a:pt x="7013" y="30841"/>
                  <a:pt x="6919" y="30898"/>
                </a:cubicBezTo>
                <a:cubicBezTo>
                  <a:pt x="6742" y="31005"/>
                  <a:pt x="6560" y="31112"/>
                  <a:pt x="6396" y="31232"/>
                </a:cubicBezTo>
                <a:cubicBezTo>
                  <a:pt x="6182" y="31383"/>
                  <a:pt x="5986" y="31547"/>
                  <a:pt x="5778" y="31704"/>
                </a:cubicBezTo>
                <a:cubicBezTo>
                  <a:pt x="5759" y="31723"/>
                  <a:pt x="5734" y="31736"/>
                  <a:pt x="5715" y="31749"/>
                </a:cubicBezTo>
                <a:cubicBezTo>
                  <a:pt x="5659" y="31730"/>
                  <a:pt x="5677" y="31698"/>
                  <a:pt x="5684" y="31673"/>
                </a:cubicBezTo>
                <a:cubicBezTo>
                  <a:pt x="5848" y="30898"/>
                  <a:pt x="6150" y="30186"/>
                  <a:pt x="6673" y="29569"/>
                </a:cubicBezTo>
                <a:cubicBezTo>
                  <a:pt x="6856" y="29348"/>
                  <a:pt x="7038" y="29128"/>
                  <a:pt x="7221" y="28907"/>
                </a:cubicBezTo>
                <a:cubicBezTo>
                  <a:pt x="7246" y="28876"/>
                  <a:pt x="7284" y="28850"/>
                  <a:pt x="7316" y="28819"/>
                </a:cubicBezTo>
                <a:close/>
                <a:moveTo>
                  <a:pt x="6352" y="29827"/>
                </a:moveTo>
                <a:cubicBezTo>
                  <a:pt x="6131" y="30161"/>
                  <a:pt x="5955" y="30470"/>
                  <a:pt x="5841" y="30797"/>
                </a:cubicBezTo>
                <a:cubicBezTo>
                  <a:pt x="5728" y="31125"/>
                  <a:pt x="5640" y="31465"/>
                  <a:pt x="5533" y="31818"/>
                </a:cubicBezTo>
                <a:cubicBezTo>
                  <a:pt x="5476" y="31623"/>
                  <a:pt x="5488" y="31446"/>
                  <a:pt x="5482" y="31270"/>
                </a:cubicBezTo>
                <a:cubicBezTo>
                  <a:pt x="5463" y="30936"/>
                  <a:pt x="5482" y="30602"/>
                  <a:pt x="5526" y="30268"/>
                </a:cubicBezTo>
                <a:cubicBezTo>
                  <a:pt x="5545" y="30161"/>
                  <a:pt x="5596" y="30098"/>
                  <a:pt x="5690" y="30041"/>
                </a:cubicBezTo>
                <a:cubicBezTo>
                  <a:pt x="5879" y="29934"/>
                  <a:pt x="6087" y="29884"/>
                  <a:pt x="6352" y="29827"/>
                </a:cubicBezTo>
                <a:close/>
                <a:moveTo>
                  <a:pt x="12249" y="30129"/>
                </a:moveTo>
                <a:cubicBezTo>
                  <a:pt x="12274" y="30148"/>
                  <a:pt x="12293" y="30167"/>
                  <a:pt x="12312" y="30192"/>
                </a:cubicBezTo>
                <a:cubicBezTo>
                  <a:pt x="12457" y="30337"/>
                  <a:pt x="12633" y="30451"/>
                  <a:pt x="12822" y="30545"/>
                </a:cubicBezTo>
                <a:cubicBezTo>
                  <a:pt x="12992" y="30633"/>
                  <a:pt x="13162" y="30722"/>
                  <a:pt x="13339" y="30810"/>
                </a:cubicBezTo>
                <a:cubicBezTo>
                  <a:pt x="13641" y="30961"/>
                  <a:pt x="13862" y="31207"/>
                  <a:pt x="14057" y="31471"/>
                </a:cubicBezTo>
                <a:cubicBezTo>
                  <a:pt x="14069" y="31484"/>
                  <a:pt x="14082" y="31503"/>
                  <a:pt x="14088" y="31528"/>
                </a:cubicBezTo>
                <a:cubicBezTo>
                  <a:pt x="14170" y="31749"/>
                  <a:pt x="14214" y="31982"/>
                  <a:pt x="14240" y="32271"/>
                </a:cubicBezTo>
                <a:cubicBezTo>
                  <a:pt x="14183" y="32208"/>
                  <a:pt x="14164" y="32196"/>
                  <a:pt x="14151" y="32177"/>
                </a:cubicBezTo>
                <a:cubicBezTo>
                  <a:pt x="13988" y="31900"/>
                  <a:pt x="13748" y="31686"/>
                  <a:pt x="13496" y="31484"/>
                </a:cubicBezTo>
                <a:cubicBezTo>
                  <a:pt x="13232" y="31282"/>
                  <a:pt x="12973" y="31081"/>
                  <a:pt x="12721" y="30873"/>
                </a:cubicBezTo>
                <a:cubicBezTo>
                  <a:pt x="12513" y="30696"/>
                  <a:pt x="12350" y="30489"/>
                  <a:pt x="12249" y="30243"/>
                </a:cubicBezTo>
                <a:cubicBezTo>
                  <a:pt x="12230" y="30211"/>
                  <a:pt x="12211" y="30173"/>
                  <a:pt x="12249" y="30129"/>
                </a:cubicBezTo>
                <a:close/>
                <a:moveTo>
                  <a:pt x="11530" y="28731"/>
                </a:moveTo>
                <a:cubicBezTo>
                  <a:pt x="11575" y="28787"/>
                  <a:pt x="11600" y="28813"/>
                  <a:pt x="11612" y="28844"/>
                </a:cubicBezTo>
                <a:cubicBezTo>
                  <a:pt x="11707" y="29065"/>
                  <a:pt x="11808" y="29279"/>
                  <a:pt x="11883" y="29506"/>
                </a:cubicBezTo>
                <a:cubicBezTo>
                  <a:pt x="12060" y="30029"/>
                  <a:pt x="12198" y="30564"/>
                  <a:pt x="12318" y="31100"/>
                </a:cubicBezTo>
                <a:cubicBezTo>
                  <a:pt x="12350" y="31219"/>
                  <a:pt x="12331" y="31320"/>
                  <a:pt x="12255" y="31415"/>
                </a:cubicBezTo>
                <a:cubicBezTo>
                  <a:pt x="12186" y="31503"/>
                  <a:pt x="12110" y="31585"/>
                  <a:pt x="12022" y="31660"/>
                </a:cubicBezTo>
                <a:cubicBezTo>
                  <a:pt x="11953" y="31723"/>
                  <a:pt x="11864" y="31780"/>
                  <a:pt x="11782" y="31830"/>
                </a:cubicBezTo>
                <a:cubicBezTo>
                  <a:pt x="11562" y="31969"/>
                  <a:pt x="11329" y="32089"/>
                  <a:pt x="11146" y="32290"/>
                </a:cubicBezTo>
                <a:cubicBezTo>
                  <a:pt x="11102" y="32108"/>
                  <a:pt x="11108" y="31931"/>
                  <a:pt x="11115" y="31755"/>
                </a:cubicBezTo>
                <a:cubicBezTo>
                  <a:pt x="11140" y="31219"/>
                  <a:pt x="11222" y="30690"/>
                  <a:pt x="11304" y="30161"/>
                </a:cubicBezTo>
                <a:cubicBezTo>
                  <a:pt x="11373" y="29726"/>
                  <a:pt x="11436" y="29285"/>
                  <a:pt x="11505" y="28844"/>
                </a:cubicBezTo>
                <a:cubicBezTo>
                  <a:pt x="11505" y="28819"/>
                  <a:pt x="11512" y="28794"/>
                  <a:pt x="11530" y="28731"/>
                </a:cubicBezTo>
                <a:close/>
                <a:moveTo>
                  <a:pt x="15695" y="26059"/>
                </a:moveTo>
                <a:cubicBezTo>
                  <a:pt x="15726" y="26104"/>
                  <a:pt x="15752" y="26129"/>
                  <a:pt x="15764" y="26154"/>
                </a:cubicBezTo>
                <a:cubicBezTo>
                  <a:pt x="16010" y="26658"/>
                  <a:pt x="16205" y="27175"/>
                  <a:pt x="16275" y="27723"/>
                </a:cubicBezTo>
                <a:cubicBezTo>
                  <a:pt x="16293" y="27924"/>
                  <a:pt x="16300" y="28126"/>
                  <a:pt x="16300" y="28328"/>
                </a:cubicBezTo>
                <a:cubicBezTo>
                  <a:pt x="16306" y="28643"/>
                  <a:pt x="16293" y="28964"/>
                  <a:pt x="16300" y="29279"/>
                </a:cubicBezTo>
                <a:cubicBezTo>
                  <a:pt x="16312" y="29808"/>
                  <a:pt x="16464" y="30312"/>
                  <a:pt x="16716" y="30778"/>
                </a:cubicBezTo>
                <a:cubicBezTo>
                  <a:pt x="16804" y="30948"/>
                  <a:pt x="16835" y="31112"/>
                  <a:pt x="16816" y="31295"/>
                </a:cubicBezTo>
                <a:cubicBezTo>
                  <a:pt x="16804" y="31459"/>
                  <a:pt x="16798" y="31616"/>
                  <a:pt x="16798" y="31780"/>
                </a:cubicBezTo>
                <a:cubicBezTo>
                  <a:pt x="16791" y="31975"/>
                  <a:pt x="16823" y="32164"/>
                  <a:pt x="16898" y="32353"/>
                </a:cubicBezTo>
                <a:cubicBezTo>
                  <a:pt x="16911" y="32385"/>
                  <a:pt x="16917" y="32416"/>
                  <a:pt x="16930" y="32479"/>
                </a:cubicBezTo>
                <a:cubicBezTo>
                  <a:pt x="16879" y="32454"/>
                  <a:pt x="16854" y="32448"/>
                  <a:pt x="16829" y="32429"/>
                </a:cubicBezTo>
                <a:cubicBezTo>
                  <a:pt x="16432" y="32152"/>
                  <a:pt x="16123" y="31799"/>
                  <a:pt x="15922" y="31364"/>
                </a:cubicBezTo>
                <a:cubicBezTo>
                  <a:pt x="15827" y="31163"/>
                  <a:pt x="15708" y="30974"/>
                  <a:pt x="15600" y="30772"/>
                </a:cubicBezTo>
                <a:cubicBezTo>
                  <a:pt x="15563" y="30709"/>
                  <a:pt x="15531" y="30640"/>
                  <a:pt x="15512" y="30564"/>
                </a:cubicBezTo>
                <a:cubicBezTo>
                  <a:pt x="15430" y="30268"/>
                  <a:pt x="15424" y="29966"/>
                  <a:pt x="15500" y="29663"/>
                </a:cubicBezTo>
                <a:cubicBezTo>
                  <a:pt x="15563" y="29380"/>
                  <a:pt x="15638" y="29102"/>
                  <a:pt x="15701" y="28819"/>
                </a:cubicBezTo>
                <a:cubicBezTo>
                  <a:pt x="15796" y="28397"/>
                  <a:pt x="15821" y="27968"/>
                  <a:pt x="15821" y="27534"/>
                </a:cubicBezTo>
                <a:cubicBezTo>
                  <a:pt x="15815" y="27067"/>
                  <a:pt x="15777" y="26601"/>
                  <a:pt x="15682" y="26141"/>
                </a:cubicBezTo>
                <a:cubicBezTo>
                  <a:pt x="15676" y="26122"/>
                  <a:pt x="15689" y="26110"/>
                  <a:pt x="15695" y="26059"/>
                </a:cubicBezTo>
                <a:close/>
                <a:moveTo>
                  <a:pt x="16484" y="29440"/>
                </a:moveTo>
                <a:cubicBezTo>
                  <a:pt x="16510" y="29440"/>
                  <a:pt x="16531" y="29455"/>
                  <a:pt x="16552" y="29468"/>
                </a:cubicBezTo>
                <a:cubicBezTo>
                  <a:pt x="16766" y="29606"/>
                  <a:pt x="16968" y="29758"/>
                  <a:pt x="17150" y="29934"/>
                </a:cubicBezTo>
                <a:cubicBezTo>
                  <a:pt x="17509" y="30281"/>
                  <a:pt x="17818" y="30665"/>
                  <a:pt x="18102" y="31068"/>
                </a:cubicBezTo>
                <a:cubicBezTo>
                  <a:pt x="18146" y="31137"/>
                  <a:pt x="18184" y="31213"/>
                  <a:pt x="18221" y="31282"/>
                </a:cubicBezTo>
                <a:cubicBezTo>
                  <a:pt x="18316" y="31465"/>
                  <a:pt x="18410" y="31648"/>
                  <a:pt x="18505" y="31824"/>
                </a:cubicBezTo>
                <a:cubicBezTo>
                  <a:pt x="18782" y="32341"/>
                  <a:pt x="18971" y="32883"/>
                  <a:pt x="19122" y="33437"/>
                </a:cubicBezTo>
                <a:cubicBezTo>
                  <a:pt x="19141" y="33504"/>
                  <a:pt x="19182" y="33571"/>
                  <a:pt x="19151" y="33643"/>
                </a:cubicBezTo>
                <a:lnTo>
                  <a:pt x="19151" y="33643"/>
                </a:lnTo>
                <a:cubicBezTo>
                  <a:pt x="19121" y="33619"/>
                  <a:pt x="19090" y="33600"/>
                  <a:pt x="19072" y="33576"/>
                </a:cubicBezTo>
                <a:cubicBezTo>
                  <a:pt x="18807" y="33141"/>
                  <a:pt x="18480" y="32750"/>
                  <a:pt x="18127" y="32379"/>
                </a:cubicBezTo>
                <a:cubicBezTo>
                  <a:pt x="17919" y="32158"/>
                  <a:pt x="17705" y="31938"/>
                  <a:pt x="17497" y="31717"/>
                </a:cubicBezTo>
                <a:cubicBezTo>
                  <a:pt x="17087" y="31270"/>
                  <a:pt x="16791" y="30766"/>
                  <a:pt x="16596" y="30211"/>
                </a:cubicBezTo>
                <a:cubicBezTo>
                  <a:pt x="16514" y="29991"/>
                  <a:pt x="16470" y="29770"/>
                  <a:pt x="16438" y="29537"/>
                </a:cubicBezTo>
                <a:cubicBezTo>
                  <a:pt x="16432" y="29512"/>
                  <a:pt x="16438" y="29480"/>
                  <a:pt x="16438" y="29455"/>
                </a:cubicBezTo>
                <a:cubicBezTo>
                  <a:pt x="16456" y="29444"/>
                  <a:pt x="16471" y="29440"/>
                  <a:pt x="16484" y="29440"/>
                </a:cubicBezTo>
                <a:close/>
                <a:moveTo>
                  <a:pt x="10025" y="29909"/>
                </a:moveTo>
                <a:cubicBezTo>
                  <a:pt x="10044" y="29984"/>
                  <a:pt x="10062" y="30029"/>
                  <a:pt x="10062" y="30066"/>
                </a:cubicBezTo>
                <a:cubicBezTo>
                  <a:pt x="10062" y="30589"/>
                  <a:pt x="10025" y="31106"/>
                  <a:pt x="9785" y="31585"/>
                </a:cubicBezTo>
                <a:cubicBezTo>
                  <a:pt x="9760" y="31635"/>
                  <a:pt x="9729" y="31692"/>
                  <a:pt x="9703" y="31742"/>
                </a:cubicBezTo>
                <a:cubicBezTo>
                  <a:pt x="9628" y="31938"/>
                  <a:pt x="9477" y="32051"/>
                  <a:pt x="9275" y="32120"/>
                </a:cubicBezTo>
                <a:cubicBezTo>
                  <a:pt x="9155" y="32158"/>
                  <a:pt x="9036" y="32196"/>
                  <a:pt x="8916" y="32227"/>
                </a:cubicBezTo>
                <a:cubicBezTo>
                  <a:pt x="8821" y="32253"/>
                  <a:pt x="8727" y="32278"/>
                  <a:pt x="8626" y="32303"/>
                </a:cubicBezTo>
                <a:cubicBezTo>
                  <a:pt x="7952" y="32486"/>
                  <a:pt x="7498" y="32902"/>
                  <a:pt x="7234" y="33513"/>
                </a:cubicBezTo>
                <a:cubicBezTo>
                  <a:pt x="7227" y="33544"/>
                  <a:pt x="7215" y="33569"/>
                  <a:pt x="7202" y="33595"/>
                </a:cubicBezTo>
                <a:cubicBezTo>
                  <a:pt x="7196" y="33613"/>
                  <a:pt x="7183" y="33639"/>
                  <a:pt x="7171" y="33670"/>
                </a:cubicBezTo>
                <a:cubicBezTo>
                  <a:pt x="7139" y="33645"/>
                  <a:pt x="7101" y="33626"/>
                  <a:pt x="7089" y="33601"/>
                </a:cubicBezTo>
                <a:cubicBezTo>
                  <a:pt x="7038" y="33481"/>
                  <a:pt x="6982" y="33368"/>
                  <a:pt x="6950" y="33248"/>
                </a:cubicBezTo>
                <a:cubicBezTo>
                  <a:pt x="6862" y="32889"/>
                  <a:pt x="6938" y="32574"/>
                  <a:pt x="7190" y="32290"/>
                </a:cubicBezTo>
                <a:cubicBezTo>
                  <a:pt x="7353" y="32108"/>
                  <a:pt x="7549" y="31944"/>
                  <a:pt x="7757" y="31805"/>
                </a:cubicBezTo>
                <a:cubicBezTo>
                  <a:pt x="7939" y="31692"/>
                  <a:pt x="8128" y="31591"/>
                  <a:pt x="8317" y="31484"/>
                </a:cubicBezTo>
                <a:cubicBezTo>
                  <a:pt x="8475" y="31389"/>
                  <a:pt x="8639" y="31308"/>
                  <a:pt x="8796" y="31213"/>
                </a:cubicBezTo>
                <a:cubicBezTo>
                  <a:pt x="9180" y="30993"/>
                  <a:pt x="9495" y="30696"/>
                  <a:pt x="9766" y="30363"/>
                </a:cubicBezTo>
                <a:cubicBezTo>
                  <a:pt x="9836" y="30274"/>
                  <a:pt x="9886" y="30167"/>
                  <a:pt x="9943" y="30073"/>
                </a:cubicBezTo>
                <a:cubicBezTo>
                  <a:pt x="9968" y="30029"/>
                  <a:pt x="9987" y="29984"/>
                  <a:pt x="10025" y="29909"/>
                </a:cubicBezTo>
                <a:close/>
                <a:moveTo>
                  <a:pt x="19154" y="33655"/>
                </a:moveTo>
                <a:cubicBezTo>
                  <a:pt x="19163" y="33660"/>
                  <a:pt x="19169" y="33665"/>
                  <a:pt x="19179" y="33670"/>
                </a:cubicBezTo>
                <a:cubicBezTo>
                  <a:pt x="19173" y="33676"/>
                  <a:pt x="19166" y="33676"/>
                  <a:pt x="19154" y="33683"/>
                </a:cubicBezTo>
                <a:cubicBezTo>
                  <a:pt x="19154" y="33673"/>
                  <a:pt x="19154" y="33664"/>
                  <a:pt x="19154" y="33655"/>
                </a:cubicBezTo>
                <a:close/>
                <a:moveTo>
                  <a:pt x="16942" y="31232"/>
                </a:moveTo>
                <a:cubicBezTo>
                  <a:pt x="16968" y="31251"/>
                  <a:pt x="16993" y="31263"/>
                  <a:pt x="17005" y="31289"/>
                </a:cubicBezTo>
                <a:cubicBezTo>
                  <a:pt x="17176" y="31534"/>
                  <a:pt x="17383" y="31761"/>
                  <a:pt x="17591" y="31988"/>
                </a:cubicBezTo>
                <a:cubicBezTo>
                  <a:pt x="17850" y="32259"/>
                  <a:pt x="18108" y="32523"/>
                  <a:pt x="18354" y="32807"/>
                </a:cubicBezTo>
                <a:cubicBezTo>
                  <a:pt x="18662" y="33154"/>
                  <a:pt x="18940" y="33525"/>
                  <a:pt x="19141" y="33941"/>
                </a:cubicBezTo>
                <a:cubicBezTo>
                  <a:pt x="19172" y="34002"/>
                  <a:pt x="19225" y="34063"/>
                  <a:pt x="19201" y="34140"/>
                </a:cubicBezTo>
                <a:lnTo>
                  <a:pt x="19201" y="34140"/>
                </a:lnTo>
                <a:cubicBezTo>
                  <a:pt x="19175" y="34123"/>
                  <a:pt x="19134" y="34110"/>
                  <a:pt x="19116" y="34086"/>
                </a:cubicBezTo>
                <a:cubicBezTo>
                  <a:pt x="18788" y="33670"/>
                  <a:pt x="18373" y="33368"/>
                  <a:pt x="17906" y="33109"/>
                </a:cubicBezTo>
                <a:cubicBezTo>
                  <a:pt x="17705" y="33002"/>
                  <a:pt x="17516" y="32889"/>
                  <a:pt x="17320" y="32775"/>
                </a:cubicBezTo>
                <a:cubicBezTo>
                  <a:pt x="17188" y="32700"/>
                  <a:pt x="17100" y="32586"/>
                  <a:pt x="17037" y="32460"/>
                </a:cubicBezTo>
                <a:cubicBezTo>
                  <a:pt x="16961" y="32297"/>
                  <a:pt x="16898" y="32120"/>
                  <a:pt x="16892" y="31944"/>
                </a:cubicBezTo>
                <a:cubicBezTo>
                  <a:pt x="16886" y="31723"/>
                  <a:pt x="16905" y="31503"/>
                  <a:pt x="16911" y="31276"/>
                </a:cubicBezTo>
                <a:cubicBezTo>
                  <a:pt x="16911" y="31270"/>
                  <a:pt x="16930" y="31257"/>
                  <a:pt x="16942" y="31232"/>
                </a:cubicBezTo>
                <a:close/>
                <a:moveTo>
                  <a:pt x="19209" y="34158"/>
                </a:moveTo>
                <a:cubicBezTo>
                  <a:pt x="19218" y="34166"/>
                  <a:pt x="19227" y="34171"/>
                  <a:pt x="19236" y="34180"/>
                </a:cubicBezTo>
                <a:cubicBezTo>
                  <a:pt x="19229" y="34187"/>
                  <a:pt x="19223" y="34187"/>
                  <a:pt x="19217" y="34193"/>
                </a:cubicBezTo>
                <a:cubicBezTo>
                  <a:pt x="19212" y="34180"/>
                  <a:pt x="19211" y="34170"/>
                  <a:pt x="19209" y="34158"/>
                </a:cubicBezTo>
                <a:close/>
                <a:moveTo>
                  <a:pt x="12337" y="30652"/>
                </a:moveTo>
                <a:lnTo>
                  <a:pt x="12337" y="30652"/>
                </a:lnTo>
                <a:cubicBezTo>
                  <a:pt x="12381" y="30671"/>
                  <a:pt x="12400" y="30678"/>
                  <a:pt x="12413" y="30690"/>
                </a:cubicBezTo>
                <a:cubicBezTo>
                  <a:pt x="12614" y="30923"/>
                  <a:pt x="12860" y="31112"/>
                  <a:pt x="13099" y="31301"/>
                </a:cubicBezTo>
                <a:cubicBezTo>
                  <a:pt x="13263" y="31427"/>
                  <a:pt x="13433" y="31553"/>
                  <a:pt x="13591" y="31679"/>
                </a:cubicBezTo>
                <a:cubicBezTo>
                  <a:pt x="13805" y="31849"/>
                  <a:pt x="13975" y="32051"/>
                  <a:pt x="14107" y="32284"/>
                </a:cubicBezTo>
                <a:cubicBezTo>
                  <a:pt x="14227" y="32486"/>
                  <a:pt x="14277" y="32694"/>
                  <a:pt x="14246" y="32927"/>
                </a:cubicBezTo>
                <a:cubicBezTo>
                  <a:pt x="14189" y="33343"/>
                  <a:pt x="14139" y="33765"/>
                  <a:pt x="14082" y="34180"/>
                </a:cubicBezTo>
                <a:cubicBezTo>
                  <a:pt x="14076" y="34199"/>
                  <a:pt x="14063" y="34218"/>
                  <a:pt x="14057" y="34243"/>
                </a:cubicBezTo>
                <a:cubicBezTo>
                  <a:pt x="13988" y="34212"/>
                  <a:pt x="13994" y="34155"/>
                  <a:pt x="13981" y="34111"/>
                </a:cubicBezTo>
                <a:cubicBezTo>
                  <a:pt x="13874" y="33771"/>
                  <a:pt x="13666" y="33494"/>
                  <a:pt x="13389" y="33267"/>
                </a:cubicBezTo>
                <a:cubicBezTo>
                  <a:pt x="13263" y="33160"/>
                  <a:pt x="13131" y="33046"/>
                  <a:pt x="13011" y="32933"/>
                </a:cubicBezTo>
                <a:cubicBezTo>
                  <a:pt x="12860" y="32775"/>
                  <a:pt x="12759" y="32599"/>
                  <a:pt x="12721" y="32385"/>
                </a:cubicBezTo>
                <a:cubicBezTo>
                  <a:pt x="12620" y="31881"/>
                  <a:pt x="12501" y="31383"/>
                  <a:pt x="12387" y="30879"/>
                </a:cubicBezTo>
                <a:cubicBezTo>
                  <a:pt x="12368" y="30810"/>
                  <a:pt x="12356" y="30741"/>
                  <a:pt x="12337" y="30652"/>
                </a:cubicBezTo>
                <a:close/>
                <a:moveTo>
                  <a:pt x="12368" y="31459"/>
                </a:moveTo>
                <a:cubicBezTo>
                  <a:pt x="12419" y="31471"/>
                  <a:pt x="12413" y="31515"/>
                  <a:pt x="12419" y="31547"/>
                </a:cubicBezTo>
                <a:cubicBezTo>
                  <a:pt x="12494" y="31893"/>
                  <a:pt x="12570" y="32240"/>
                  <a:pt x="12646" y="32593"/>
                </a:cubicBezTo>
                <a:cubicBezTo>
                  <a:pt x="12677" y="32719"/>
                  <a:pt x="12646" y="32839"/>
                  <a:pt x="12583" y="32952"/>
                </a:cubicBezTo>
                <a:cubicBezTo>
                  <a:pt x="12520" y="33065"/>
                  <a:pt x="12431" y="33160"/>
                  <a:pt x="12324" y="33242"/>
                </a:cubicBezTo>
                <a:cubicBezTo>
                  <a:pt x="12236" y="33311"/>
                  <a:pt x="12142" y="33374"/>
                  <a:pt x="12053" y="33443"/>
                </a:cubicBezTo>
                <a:cubicBezTo>
                  <a:pt x="11808" y="33632"/>
                  <a:pt x="11612" y="33859"/>
                  <a:pt x="11518" y="34155"/>
                </a:cubicBezTo>
                <a:cubicBezTo>
                  <a:pt x="11512" y="34174"/>
                  <a:pt x="11499" y="34193"/>
                  <a:pt x="11486" y="34212"/>
                </a:cubicBezTo>
                <a:cubicBezTo>
                  <a:pt x="11480" y="34218"/>
                  <a:pt x="11474" y="34225"/>
                  <a:pt x="11442" y="34250"/>
                </a:cubicBezTo>
                <a:cubicBezTo>
                  <a:pt x="11411" y="34162"/>
                  <a:pt x="11386" y="34099"/>
                  <a:pt x="11360" y="34023"/>
                </a:cubicBezTo>
                <a:cubicBezTo>
                  <a:pt x="11247" y="33639"/>
                  <a:pt x="11178" y="33248"/>
                  <a:pt x="11121" y="32851"/>
                </a:cubicBezTo>
                <a:cubicBezTo>
                  <a:pt x="11083" y="32561"/>
                  <a:pt x="11190" y="32341"/>
                  <a:pt x="11423" y="32171"/>
                </a:cubicBezTo>
                <a:cubicBezTo>
                  <a:pt x="11518" y="32101"/>
                  <a:pt x="11612" y="32038"/>
                  <a:pt x="11707" y="31982"/>
                </a:cubicBezTo>
                <a:cubicBezTo>
                  <a:pt x="11946" y="31849"/>
                  <a:pt x="12160" y="31692"/>
                  <a:pt x="12324" y="31484"/>
                </a:cubicBezTo>
                <a:cubicBezTo>
                  <a:pt x="12337" y="31471"/>
                  <a:pt x="12350" y="31471"/>
                  <a:pt x="12368" y="31459"/>
                </a:cubicBezTo>
                <a:close/>
                <a:moveTo>
                  <a:pt x="12860" y="32946"/>
                </a:moveTo>
                <a:cubicBezTo>
                  <a:pt x="12885" y="32952"/>
                  <a:pt x="12904" y="32958"/>
                  <a:pt x="12923" y="32971"/>
                </a:cubicBezTo>
                <a:cubicBezTo>
                  <a:pt x="13068" y="33097"/>
                  <a:pt x="13206" y="33229"/>
                  <a:pt x="13351" y="33349"/>
                </a:cubicBezTo>
                <a:cubicBezTo>
                  <a:pt x="13622" y="33582"/>
                  <a:pt x="13811" y="33859"/>
                  <a:pt x="13912" y="34187"/>
                </a:cubicBezTo>
                <a:cubicBezTo>
                  <a:pt x="13981" y="34432"/>
                  <a:pt x="14057" y="34672"/>
                  <a:pt x="14013" y="34930"/>
                </a:cubicBezTo>
                <a:cubicBezTo>
                  <a:pt x="14013" y="34949"/>
                  <a:pt x="14000" y="34974"/>
                  <a:pt x="13981" y="35031"/>
                </a:cubicBezTo>
                <a:cubicBezTo>
                  <a:pt x="13937" y="34943"/>
                  <a:pt x="13918" y="34899"/>
                  <a:pt x="13893" y="34848"/>
                </a:cubicBezTo>
                <a:cubicBezTo>
                  <a:pt x="13717" y="34495"/>
                  <a:pt x="13484" y="34180"/>
                  <a:pt x="13143" y="33947"/>
                </a:cubicBezTo>
                <a:cubicBezTo>
                  <a:pt x="13068" y="33891"/>
                  <a:pt x="13011" y="33828"/>
                  <a:pt x="12992" y="33733"/>
                </a:cubicBezTo>
                <a:cubicBezTo>
                  <a:pt x="12948" y="33494"/>
                  <a:pt x="12898" y="33254"/>
                  <a:pt x="12847" y="33015"/>
                </a:cubicBezTo>
                <a:cubicBezTo>
                  <a:pt x="12847" y="32996"/>
                  <a:pt x="12854" y="32971"/>
                  <a:pt x="12860" y="32946"/>
                </a:cubicBezTo>
                <a:close/>
                <a:moveTo>
                  <a:pt x="10201" y="30136"/>
                </a:moveTo>
                <a:cubicBezTo>
                  <a:pt x="10207" y="30136"/>
                  <a:pt x="10214" y="30142"/>
                  <a:pt x="10233" y="30148"/>
                </a:cubicBezTo>
                <a:cubicBezTo>
                  <a:pt x="10340" y="30545"/>
                  <a:pt x="10422" y="30955"/>
                  <a:pt x="10447" y="31364"/>
                </a:cubicBezTo>
                <a:cubicBezTo>
                  <a:pt x="10447" y="31415"/>
                  <a:pt x="10447" y="31459"/>
                  <a:pt x="10453" y="31503"/>
                </a:cubicBezTo>
                <a:cubicBezTo>
                  <a:pt x="10478" y="31849"/>
                  <a:pt x="10428" y="32183"/>
                  <a:pt x="10283" y="32498"/>
                </a:cubicBezTo>
                <a:cubicBezTo>
                  <a:pt x="10201" y="32681"/>
                  <a:pt x="10113" y="32864"/>
                  <a:pt x="10018" y="33040"/>
                </a:cubicBezTo>
                <a:cubicBezTo>
                  <a:pt x="9861" y="33336"/>
                  <a:pt x="9735" y="33651"/>
                  <a:pt x="9621" y="33966"/>
                </a:cubicBezTo>
                <a:cubicBezTo>
                  <a:pt x="9470" y="34376"/>
                  <a:pt x="9395" y="34810"/>
                  <a:pt x="9376" y="35245"/>
                </a:cubicBezTo>
                <a:cubicBezTo>
                  <a:pt x="9369" y="35308"/>
                  <a:pt x="9363" y="35365"/>
                  <a:pt x="9357" y="35422"/>
                </a:cubicBezTo>
                <a:cubicBezTo>
                  <a:pt x="9357" y="35428"/>
                  <a:pt x="9351" y="35434"/>
                  <a:pt x="9344" y="35434"/>
                </a:cubicBezTo>
                <a:cubicBezTo>
                  <a:pt x="9332" y="35434"/>
                  <a:pt x="9313" y="35434"/>
                  <a:pt x="9306" y="35422"/>
                </a:cubicBezTo>
                <a:cubicBezTo>
                  <a:pt x="9023" y="34987"/>
                  <a:pt x="8834" y="34521"/>
                  <a:pt x="8777" y="34010"/>
                </a:cubicBezTo>
                <a:cubicBezTo>
                  <a:pt x="8752" y="33746"/>
                  <a:pt x="8739" y="33494"/>
                  <a:pt x="8815" y="33235"/>
                </a:cubicBezTo>
                <a:cubicBezTo>
                  <a:pt x="8859" y="33091"/>
                  <a:pt x="8922" y="32965"/>
                  <a:pt x="9029" y="32845"/>
                </a:cubicBezTo>
                <a:cubicBezTo>
                  <a:pt x="9199" y="32649"/>
                  <a:pt x="9369" y="32448"/>
                  <a:pt x="9527" y="32234"/>
                </a:cubicBezTo>
                <a:cubicBezTo>
                  <a:pt x="9943" y="31686"/>
                  <a:pt x="10163" y="31074"/>
                  <a:pt x="10182" y="30394"/>
                </a:cubicBezTo>
                <a:cubicBezTo>
                  <a:pt x="10182" y="30312"/>
                  <a:pt x="10182" y="30230"/>
                  <a:pt x="10189" y="30148"/>
                </a:cubicBezTo>
                <a:cubicBezTo>
                  <a:pt x="10189" y="30148"/>
                  <a:pt x="10195" y="30136"/>
                  <a:pt x="10201" y="30136"/>
                </a:cubicBezTo>
                <a:close/>
                <a:moveTo>
                  <a:pt x="12665" y="33078"/>
                </a:moveTo>
                <a:cubicBezTo>
                  <a:pt x="12665" y="33084"/>
                  <a:pt x="12671" y="33091"/>
                  <a:pt x="12671" y="33097"/>
                </a:cubicBezTo>
                <a:cubicBezTo>
                  <a:pt x="12476" y="33469"/>
                  <a:pt x="12356" y="33859"/>
                  <a:pt x="12293" y="34275"/>
                </a:cubicBezTo>
                <a:cubicBezTo>
                  <a:pt x="12249" y="34596"/>
                  <a:pt x="12280" y="34911"/>
                  <a:pt x="12356" y="35220"/>
                </a:cubicBezTo>
                <a:cubicBezTo>
                  <a:pt x="12394" y="35371"/>
                  <a:pt x="12450" y="35522"/>
                  <a:pt x="12494" y="35667"/>
                </a:cubicBezTo>
                <a:cubicBezTo>
                  <a:pt x="12507" y="35705"/>
                  <a:pt x="12513" y="35737"/>
                  <a:pt x="12526" y="35806"/>
                </a:cubicBezTo>
                <a:cubicBezTo>
                  <a:pt x="12463" y="35756"/>
                  <a:pt x="12431" y="35737"/>
                  <a:pt x="12406" y="35718"/>
                </a:cubicBezTo>
                <a:cubicBezTo>
                  <a:pt x="12085" y="35409"/>
                  <a:pt x="11820" y="35056"/>
                  <a:pt x="11619" y="34666"/>
                </a:cubicBezTo>
                <a:cubicBezTo>
                  <a:pt x="11543" y="34521"/>
                  <a:pt x="11530" y="34388"/>
                  <a:pt x="11581" y="34237"/>
                </a:cubicBezTo>
                <a:cubicBezTo>
                  <a:pt x="11650" y="34010"/>
                  <a:pt x="11776" y="33809"/>
                  <a:pt x="11959" y="33645"/>
                </a:cubicBezTo>
                <a:cubicBezTo>
                  <a:pt x="12028" y="33582"/>
                  <a:pt x="12104" y="33525"/>
                  <a:pt x="12173" y="33469"/>
                </a:cubicBezTo>
                <a:cubicBezTo>
                  <a:pt x="12312" y="33349"/>
                  <a:pt x="12450" y="33235"/>
                  <a:pt x="12589" y="33116"/>
                </a:cubicBezTo>
                <a:cubicBezTo>
                  <a:pt x="12607" y="33102"/>
                  <a:pt x="12621" y="33089"/>
                  <a:pt x="12640" y="33089"/>
                </a:cubicBezTo>
                <a:cubicBezTo>
                  <a:pt x="12647" y="33089"/>
                  <a:pt x="12655" y="33091"/>
                  <a:pt x="12665" y="33097"/>
                </a:cubicBezTo>
                <a:lnTo>
                  <a:pt x="12665" y="33078"/>
                </a:lnTo>
                <a:close/>
                <a:moveTo>
                  <a:pt x="8670" y="33317"/>
                </a:moveTo>
                <a:cubicBezTo>
                  <a:pt x="8676" y="33380"/>
                  <a:pt x="8676" y="33412"/>
                  <a:pt x="8676" y="33437"/>
                </a:cubicBezTo>
                <a:cubicBezTo>
                  <a:pt x="8632" y="34004"/>
                  <a:pt x="8739" y="34540"/>
                  <a:pt x="8998" y="35056"/>
                </a:cubicBezTo>
                <a:cubicBezTo>
                  <a:pt x="9086" y="35239"/>
                  <a:pt x="9187" y="35415"/>
                  <a:pt x="9288" y="35585"/>
                </a:cubicBezTo>
                <a:cubicBezTo>
                  <a:pt x="9351" y="35705"/>
                  <a:pt x="9388" y="35819"/>
                  <a:pt x="9395" y="35951"/>
                </a:cubicBezTo>
                <a:cubicBezTo>
                  <a:pt x="9395" y="36071"/>
                  <a:pt x="9407" y="36184"/>
                  <a:pt x="9407" y="36304"/>
                </a:cubicBezTo>
                <a:cubicBezTo>
                  <a:pt x="9407" y="36367"/>
                  <a:pt x="9401" y="36430"/>
                  <a:pt x="9395" y="36518"/>
                </a:cubicBezTo>
                <a:cubicBezTo>
                  <a:pt x="9363" y="36474"/>
                  <a:pt x="9351" y="36461"/>
                  <a:pt x="9344" y="36442"/>
                </a:cubicBezTo>
                <a:cubicBezTo>
                  <a:pt x="9256" y="36178"/>
                  <a:pt x="9117" y="35938"/>
                  <a:pt x="8979" y="35699"/>
                </a:cubicBezTo>
                <a:cubicBezTo>
                  <a:pt x="8910" y="35579"/>
                  <a:pt x="8840" y="35466"/>
                  <a:pt x="8777" y="35346"/>
                </a:cubicBezTo>
                <a:cubicBezTo>
                  <a:pt x="8525" y="34867"/>
                  <a:pt x="8437" y="34363"/>
                  <a:pt x="8487" y="33834"/>
                </a:cubicBezTo>
                <a:cubicBezTo>
                  <a:pt x="8506" y="33695"/>
                  <a:pt x="8550" y="33563"/>
                  <a:pt x="8588" y="33424"/>
                </a:cubicBezTo>
                <a:cubicBezTo>
                  <a:pt x="8595" y="33393"/>
                  <a:pt x="8626" y="33374"/>
                  <a:pt x="8670" y="33317"/>
                </a:cubicBezTo>
                <a:close/>
                <a:moveTo>
                  <a:pt x="13131" y="34059"/>
                </a:moveTo>
                <a:cubicBezTo>
                  <a:pt x="13162" y="34059"/>
                  <a:pt x="13181" y="34084"/>
                  <a:pt x="13200" y="34099"/>
                </a:cubicBezTo>
                <a:cubicBezTo>
                  <a:pt x="13427" y="34275"/>
                  <a:pt x="13597" y="34495"/>
                  <a:pt x="13736" y="34741"/>
                </a:cubicBezTo>
                <a:cubicBezTo>
                  <a:pt x="13893" y="35031"/>
                  <a:pt x="14013" y="35327"/>
                  <a:pt x="14025" y="35655"/>
                </a:cubicBezTo>
                <a:cubicBezTo>
                  <a:pt x="14038" y="36026"/>
                  <a:pt x="14101" y="36392"/>
                  <a:pt x="14158" y="36757"/>
                </a:cubicBezTo>
                <a:cubicBezTo>
                  <a:pt x="14164" y="36795"/>
                  <a:pt x="14164" y="36833"/>
                  <a:pt x="14170" y="36864"/>
                </a:cubicBezTo>
                <a:cubicBezTo>
                  <a:pt x="13862" y="36474"/>
                  <a:pt x="13169" y="34603"/>
                  <a:pt x="13099" y="34067"/>
                </a:cubicBezTo>
                <a:cubicBezTo>
                  <a:pt x="13111" y="34061"/>
                  <a:pt x="13122" y="34059"/>
                  <a:pt x="13131" y="34059"/>
                </a:cubicBezTo>
                <a:close/>
                <a:moveTo>
                  <a:pt x="12759" y="33198"/>
                </a:moveTo>
                <a:cubicBezTo>
                  <a:pt x="13043" y="34552"/>
                  <a:pt x="13458" y="35825"/>
                  <a:pt x="14095" y="37079"/>
                </a:cubicBezTo>
                <a:cubicBezTo>
                  <a:pt x="14025" y="37047"/>
                  <a:pt x="14006" y="37047"/>
                  <a:pt x="13994" y="37034"/>
                </a:cubicBezTo>
                <a:cubicBezTo>
                  <a:pt x="13673" y="36782"/>
                  <a:pt x="13358" y="36524"/>
                  <a:pt x="13030" y="36278"/>
                </a:cubicBezTo>
                <a:cubicBezTo>
                  <a:pt x="12860" y="36146"/>
                  <a:pt x="12740" y="35989"/>
                  <a:pt x="12652" y="35806"/>
                </a:cubicBezTo>
                <a:cubicBezTo>
                  <a:pt x="12362" y="35176"/>
                  <a:pt x="12274" y="34533"/>
                  <a:pt x="12476" y="33872"/>
                </a:cubicBezTo>
                <a:cubicBezTo>
                  <a:pt x="12532" y="33683"/>
                  <a:pt x="12608" y="33494"/>
                  <a:pt x="12677" y="33305"/>
                </a:cubicBezTo>
                <a:cubicBezTo>
                  <a:pt x="12690" y="33280"/>
                  <a:pt x="12715" y="33254"/>
                  <a:pt x="12759" y="33198"/>
                </a:cubicBezTo>
                <a:close/>
                <a:moveTo>
                  <a:pt x="9420" y="32183"/>
                </a:moveTo>
                <a:cubicBezTo>
                  <a:pt x="9351" y="32278"/>
                  <a:pt x="9306" y="32341"/>
                  <a:pt x="9262" y="32397"/>
                </a:cubicBezTo>
                <a:cubicBezTo>
                  <a:pt x="9117" y="32568"/>
                  <a:pt x="8979" y="32731"/>
                  <a:pt x="8834" y="32895"/>
                </a:cubicBezTo>
                <a:cubicBezTo>
                  <a:pt x="8368" y="33406"/>
                  <a:pt x="8122" y="34004"/>
                  <a:pt x="8046" y="34666"/>
                </a:cubicBezTo>
                <a:cubicBezTo>
                  <a:pt x="8028" y="34829"/>
                  <a:pt x="8015" y="34993"/>
                  <a:pt x="8021" y="35157"/>
                </a:cubicBezTo>
                <a:cubicBezTo>
                  <a:pt x="8021" y="35535"/>
                  <a:pt x="7838" y="35819"/>
                  <a:pt x="7536" y="36045"/>
                </a:cubicBezTo>
                <a:cubicBezTo>
                  <a:pt x="7334" y="36197"/>
                  <a:pt x="7101" y="36310"/>
                  <a:pt x="6856" y="36386"/>
                </a:cubicBezTo>
                <a:cubicBezTo>
                  <a:pt x="6679" y="36449"/>
                  <a:pt x="6503" y="36499"/>
                  <a:pt x="6326" y="36562"/>
                </a:cubicBezTo>
                <a:cubicBezTo>
                  <a:pt x="5816" y="36745"/>
                  <a:pt x="5381" y="37041"/>
                  <a:pt x="5060" y="37463"/>
                </a:cubicBezTo>
                <a:cubicBezTo>
                  <a:pt x="4896" y="37683"/>
                  <a:pt x="4758" y="37916"/>
                  <a:pt x="4688" y="38175"/>
                </a:cubicBezTo>
                <a:cubicBezTo>
                  <a:pt x="4669" y="38232"/>
                  <a:pt x="4644" y="38288"/>
                  <a:pt x="4613" y="38370"/>
                </a:cubicBezTo>
                <a:cubicBezTo>
                  <a:pt x="4588" y="38313"/>
                  <a:pt x="4562" y="38276"/>
                  <a:pt x="4556" y="38238"/>
                </a:cubicBezTo>
                <a:cubicBezTo>
                  <a:pt x="4499" y="37891"/>
                  <a:pt x="4480" y="37545"/>
                  <a:pt x="4499" y="37198"/>
                </a:cubicBezTo>
                <a:cubicBezTo>
                  <a:pt x="4512" y="36990"/>
                  <a:pt x="4556" y="36782"/>
                  <a:pt x="4632" y="36587"/>
                </a:cubicBezTo>
                <a:cubicBezTo>
                  <a:pt x="4777" y="36215"/>
                  <a:pt x="5047" y="35957"/>
                  <a:pt x="5438" y="35812"/>
                </a:cubicBezTo>
                <a:cubicBezTo>
                  <a:pt x="5665" y="35730"/>
                  <a:pt x="5904" y="35693"/>
                  <a:pt x="6144" y="35648"/>
                </a:cubicBezTo>
                <a:cubicBezTo>
                  <a:pt x="6282" y="35630"/>
                  <a:pt x="6421" y="35611"/>
                  <a:pt x="6560" y="35585"/>
                </a:cubicBezTo>
                <a:cubicBezTo>
                  <a:pt x="6849" y="35522"/>
                  <a:pt x="7120" y="35409"/>
                  <a:pt x="7334" y="35201"/>
                </a:cubicBezTo>
                <a:cubicBezTo>
                  <a:pt x="7530" y="35006"/>
                  <a:pt x="7637" y="34773"/>
                  <a:pt x="7586" y="34495"/>
                </a:cubicBezTo>
                <a:cubicBezTo>
                  <a:pt x="7568" y="34401"/>
                  <a:pt x="7530" y="34306"/>
                  <a:pt x="7486" y="34225"/>
                </a:cubicBezTo>
                <a:cubicBezTo>
                  <a:pt x="7448" y="34143"/>
                  <a:pt x="7397" y="34061"/>
                  <a:pt x="7334" y="33998"/>
                </a:cubicBezTo>
                <a:cubicBezTo>
                  <a:pt x="7227" y="33878"/>
                  <a:pt x="7234" y="33752"/>
                  <a:pt x="7284" y="33626"/>
                </a:cubicBezTo>
                <a:cubicBezTo>
                  <a:pt x="7492" y="33103"/>
                  <a:pt x="7838" y="32706"/>
                  <a:pt x="8387" y="32479"/>
                </a:cubicBezTo>
                <a:cubicBezTo>
                  <a:pt x="8462" y="32448"/>
                  <a:pt x="8544" y="32423"/>
                  <a:pt x="8626" y="32397"/>
                </a:cubicBezTo>
                <a:cubicBezTo>
                  <a:pt x="8872" y="32328"/>
                  <a:pt x="9117" y="32265"/>
                  <a:pt x="9420" y="32183"/>
                </a:cubicBezTo>
                <a:close/>
                <a:moveTo>
                  <a:pt x="7996" y="35774"/>
                </a:moveTo>
                <a:lnTo>
                  <a:pt x="7996" y="35774"/>
                </a:lnTo>
                <a:cubicBezTo>
                  <a:pt x="7990" y="36083"/>
                  <a:pt x="7952" y="36379"/>
                  <a:pt x="7876" y="36675"/>
                </a:cubicBezTo>
                <a:cubicBezTo>
                  <a:pt x="7832" y="36833"/>
                  <a:pt x="7750" y="36965"/>
                  <a:pt x="7599" y="37047"/>
                </a:cubicBezTo>
                <a:cubicBezTo>
                  <a:pt x="7486" y="37110"/>
                  <a:pt x="7366" y="37173"/>
                  <a:pt x="7246" y="37217"/>
                </a:cubicBezTo>
                <a:cubicBezTo>
                  <a:pt x="7076" y="37286"/>
                  <a:pt x="6893" y="37337"/>
                  <a:pt x="6717" y="37394"/>
                </a:cubicBezTo>
                <a:cubicBezTo>
                  <a:pt x="6402" y="37494"/>
                  <a:pt x="6093" y="37620"/>
                  <a:pt x="5803" y="37784"/>
                </a:cubicBezTo>
                <a:cubicBezTo>
                  <a:pt x="5381" y="38011"/>
                  <a:pt x="5054" y="38326"/>
                  <a:pt x="4808" y="38729"/>
                </a:cubicBezTo>
                <a:cubicBezTo>
                  <a:pt x="4783" y="38773"/>
                  <a:pt x="4758" y="38811"/>
                  <a:pt x="4720" y="38868"/>
                </a:cubicBezTo>
                <a:cubicBezTo>
                  <a:pt x="4657" y="38767"/>
                  <a:pt x="4644" y="38685"/>
                  <a:pt x="4663" y="38597"/>
                </a:cubicBezTo>
                <a:cubicBezTo>
                  <a:pt x="4745" y="38225"/>
                  <a:pt x="4871" y="37866"/>
                  <a:pt x="5104" y="37551"/>
                </a:cubicBezTo>
                <a:cubicBezTo>
                  <a:pt x="5425" y="37129"/>
                  <a:pt x="5841" y="36833"/>
                  <a:pt x="6345" y="36650"/>
                </a:cubicBezTo>
                <a:cubicBezTo>
                  <a:pt x="6509" y="36593"/>
                  <a:pt x="6673" y="36549"/>
                  <a:pt x="6830" y="36493"/>
                </a:cubicBezTo>
                <a:cubicBezTo>
                  <a:pt x="6994" y="36430"/>
                  <a:pt x="7152" y="36367"/>
                  <a:pt x="7303" y="36297"/>
                </a:cubicBezTo>
                <a:cubicBezTo>
                  <a:pt x="7530" y="36184"/>
                  <a:pt x="7731" y="36033"/>
                  <a:pt x="7889" y="35831"/>
                </a:cubicBezTo>
                <a:cubicBezTo>
                  <a:pt x="7914" y="35793"/>
                  <a:pt x="7914" y="35793"/>
                  <a:pt x="7996" y="35774"/>
                </a:cubicBezTo>
                <a:close/>
                <a:moveTo>
                  <a:pt x="8349" y="33947"/>
                </a:moveTo>
                <a:cubicBezTo>
                  <a:pt x="8406" y="33966"/>
                  <a:pt x="8380" y="34010"/>
                  <a:pt x="8380" y="34036"/>
                </a:cubicBezTo>
                <a:cubicBezTo>
                  <a:pt x="8368" y="34584"/>
                  <a:pt x="8506" y="35094"/>
                  <a:pt x="8796" y="35573"/>
                </a:cubicBezTo>
                <a:cubicBezTo>
                  <a:pt x="8891" y="35737"/>
                  <a:pt x="8985" y="35894"/>
                  <a:pt x="9080" y="36058"/>
                </a:cubicBezTo>
                <a:cubicBezTo>
                  <a:pt x="9262" y="36379"/>
                  <a:pt x="9332" y="36732"/>
                  <a:pt x="9344" y="37091"/>
                </a:cubicBezTo>
                <a:cubicBezTo>
                  <a:pt x="9344" y="37154"/>
                  <a:pt x="9338" y="37223"/>
                  <a:pt x="9319" y="37286"/>
                </a:cubicBezTo>
                <a:cubicBezTo>
                  <a:pt x="9218" y="37696"/>
                  <a:pt x="9036" y="38068"/>
                  <a:pt x="8746" y="38389"/>
                </a:cubicBezTo>
                <a:cubicBezTo>
                  <a:pt x="8418" y="38748"/>
                  <a:pt x="8028" y="39038"/>
                  <a:pt x="7612" y="39303"/>
                </a:cubicBezTo>
                <a:cubicBezTo>
                  <a:pt x="7593" y="39315"/>
                  <a:pt x="7568" y="39315"/>
                  <a:pt x="7530" y="39328"/>
                </a:cubicBezTo>
                <a:cubicBezTo>
                  <a:pt x="7549" y="39271"/>
                  <a:pt x="7561" y="39221"/>
                  <a:pt x="7580" y="39177"/>
                </a:cubicBezTo>
                <a:cubicBezTo>
                  <a:pt x="7675" y="38950"/>
                  <a:pt x="7694" y="38717"/>
                  <a:pt x="7649" y="38477"/>
                </a:cubicBezTo>
                <a:cubicBezTo>
                  <a:pt x="7624" y="38320"/>
                  <a:pt x="7599" y="38169"/>
                  <a:pt x="7561" y="38017"/>
                </a:cubicBezTo>
                <a:cubicBezTo>
                  <a:pt x="7517" y="37841"/>
                  <a:pt x="7536" y="37683"/>
                  <a:pt x="7637" y="37526"/>
                </a:cubicBezTo>
                <a:cubicBezTo>
                  <a:pt x="7964" y="36990"/>
                  <a:pt x="8097" y="36404"/>
                  <a:pt x="8116" y="35787"/>
                </a:cubicBezTo>
                <a:cubicBezTo>
                  <a:pt x="8128" y="35497"/>
                  <a:pt x="8135" y="35207"/>
                  <a:pt x="8147" y="34918"/>
                </a:cubicBezTo>
                <a:cubicBezTo>
                  <a:pt x="8160" y="34640"/>
                  <a:pt x="8204" y="34363"/>
                  <a:pt x="8286" y="34086"/>
                </a:cubicBezTo>
                <a:cubicBezTo>
                  <a:pt x="8298" y="34042"/>
                  <a:pt x="8324" y="33998"/>
                  <a:pt x="8349" y="33947"/>
                </a:cubicBezTo>
                <a:close/>
                <a:moveTo>
                  <a:pt x="7700" y="37123"/>
                </a:moveTo>
                <a:cubicBezTo>
                  <a:pt x="7668" y="37255"/>
                  <a:pt x="7605" y="37343"/>
                  <a:pt x="7555" y="37431"/>
                </a:cubicBezTo>
                <a:cubicBezTo>
                  <a:pt x="7240" y="37986"/>
                  <a:pt x="6862" y="38496"/>
                  <a:pt x="6427" y="38975"/>
                </a:cubicBezTo>
                <a:cubicBezTo>
                  <a:pt x="6188" y="39246"/>
                  <a:pt x="5942" y="39517"/>
                  <a:pt x="5684" y="39769"/>
                </a:cubicBezTo>
                <a:cubicBezTo>
                  <a:pt x="5344" y="40115"/>
                  <a:pt x="5054" y="40481"/>
                  <a:pt x="4884" y="40928"/>
                </a:cubicBezTo>
                <a:cubicBezTo>
                  <a:pt x="4877" y="40947"/>
                  <a:pt x="4858" y="40960"/>
                  <a:pt x="4821" y="40997"/>
                </a:cubicBezTo>
                <a:cubicBezTo>
                  <a:pt x="4821" y="40934"/>
                  <a:pt x="4821" y="40903"/>
                  <a:pt x="4827" y="40871"/>
                </a:cubicBezTo>
                <a:cubicBezTo>
                  <a:pt x="4877" y="40468"/>
                  <a:pt x="4903" y="40059"/>
                  <a:pt x="4852" y="39649"/>
                </a:cubicBezTo>
                <a:cubicBezTo>
                  <a:pt x="4833" y="39504"/>
                  <a:pt x="4808" y="39353"/>
                  <a:pt x="4777" y="39214"/>
                </a:cubicBezTo>
                <a:cubicBezTo>
                  <a:pt x="4745" y="39101"/>
                  <a:pt x="4764" y="39006"/>
                  <a:pt x="4814" y="38912"/>
                </a:cubicBezTo>
                <a:cubicBezTo>
                  <a:pt x="5010" y="38534"/>
                  <a:pt x="5287" y="38219"/>
                  <a:pt x="5652" y="37980"/>
                </a:cubicBezTo>
                <a:cubicBezTo>
                  <a:pt x="6005" y="37746"/>
                  <a:pt x="6402" y="37589"/>
                  <a:pt x="6805" y="37457"/>
                </a:cubicBezTo>
                <a:cubicBezTo>
                  <a:pt x="6944" y="37412"/>
                  <a:pt x="7089" y="37375"/>
                  <a:pt x="7227" y="37324"/>
                </a:cubicBezTo>
                <a:cubicBezTo>
                  <a:pt x="7379" y="37261"/>
                  <a:pt x="7523" y="37198"/>
                  <a:pt x="7700" y="37123"/>
                </a:cubicBezTo>
                <a:close/>
                <a:moveTo>
                  <a:pt x="7435" y="37898"/>
                </a:moveTo>
                <a:cubicBezTo>
                  <a:pt x="7511" y="38213"/>
                  <a:pt x="7593" y="38496"/>
                  <a:pt x="7580" y="38799"/>
                </a:cubicBezTo>
                <a:cubicBezTo>
                  <a:pt x="7568" y="39025"/>
                  <a:pt x="7479" y="39227"/>
                  <a:pt x="7360" y="39422"/>
                </a:cubicBezTo>
                <a:cubicBezTo>
                  <a:pt x="7309" y="39492"/>
                  <a:pt x="7246" y="39536"/>
                  <a:pt x="7171" y="39580"/>
                </a:cubicBezTo>
                <a:cubicBezTo>
                  <a:pt x="6944" y="39725"/>
                  <a:pt x="6717" y="39863"/>
                  <a:pt x="6484" y="40002"/>
                </a:cubicBezTo>
                <a:cubicBezTo>
                  <a:pt x="5948" y="40336"/>
                  <a:pt x="5470" y="40733"/>
                  <a:pt x="5047" y="41193"/>
                </a:cubicBezTo>
                <a:cubicBezTo>
                  <a:pt x="4997" y="41243"/>
                  <a:pt x="4940" y="41293"/>
                  <a:pt x="4890" y="41350"/>
                </a:cubicBezTo>
                <a:cubicBezTo>
                  <a:pt x="5003" y="40909"/>
                  <a:pt x="5173" y="40506"/>
                  <a:pt x="5476" y="40172"/>
                </a:cubicBezTo>
                <a:cubicBezTo>
                  <a:pt x="5564" y="40071"/>
                  <a:pt x="5659" y="39970"/>
                  <a:pt x="5753" y="39870"/>
                </a:cubicBezTo>
                <a:cubicBezTo>
                  <a:pt x="6326" y="39277"/>
                  <a:pt x="6887" y="38679"/>
                  <a:pt x="7347" y="37998"/>
                </a:cubicBezTo>
                <a:cubicBezTo>
                  <a:pt x="7366" y="37967"/>
                  <a:pt x="7391" y="37942"/>
                  <a:pt x="7435" y="37898"/>
                </a:cubicBezTo>
                <a:close/>
                <a:moveTo>
                  <a:pt x="11228" y="39712"/>
                </a:moveTo>
                <a:cubicBezTo>
                  <a:pt x="11253" y="39775"/>
                  <a:pt x="11272" y="39807"/>
                  <a:pt x="11278" y="39838"/>
                </a:cubicBezTo>
                <a:cubicBezTo>
                  <a:pt x="11354" y="40254"/>
                  <a:pt x="11423" y="40676"/>
                  <a:pt x="11493" y="41092"/>
                </a:cubicBezTo>
                <a:cubicBezTo>
                  <a:pt x="11499" y="41136"/>
                  <a:pt x="11480" y="41193"/>
                  <a:pt x="11461" y="41237"/>
                </a:cubicBezTo>
                <a:cubicBezTo>
                  <a:pt x="11430" y="41293"/>
                  <a:pt x="11386" y="41350"/>
                  <a:pt x="11335" y="41401"/>
                </a:cubicBezTo>
                <a:cubicBezTo>
                  <a:pt x="11260" y="41470"/>
                  <a:pt x="11184" y="41539"/>
                  <a:pt x="11096" y="41608"/>
                </a:cubicBezTo>
                <a:cubicBezTo>
                  <a:pt x="10894" y="41753"/>
                  <a:pt x="10699" y="41905"/>
                  <a:pt x="10548" y="42100"/>
                </a:cubicBezTo>
                <a:cubicBezTo>
                  <a:pt x="10472" y="42075"/>
                  <a:pt x="10497" y="42031"/>
                  <a:pt x="10504" y="41999"/>
                </a:cubicBezTo>
                <a:cubicBezTo>
                  <a:pt x="10592" y="41615"/>
                  <a:pt x="10680" y="41237"/>
                  <a:pt x="10819" y="40865"/>
                </a:cubicBezTo>
                <a:cubicBezTo>
                  <a:pt x="10945" y="40519"/>
                  <a:pt x="11064" y="40166"/>
                  <a:pt x="11184" y="39813"/>
                </a:cubicBezTo>
                <a:cubicBezTo>
                  <a:pt x="11197" y="39788"/>
                  <a:pt x="11209" y="39769"/>
                  <a:pt x="11228" y="39712"/>
                </a:cubicBezTo>
                <a:close/>
                <a:moveTo>
                  <a:pt x="11335" y="39542"/>
                </a:moveTo>
                <a:cubicBezTo>
                  <a:pt x="11373" y="39561"/>
                  <a:pt x="11398" y="39561"/>
                  <a:pt x="11404" y="39573"/>
                </a:cubicBezTo>
                <a:cubicBezTo>
                  <a:pt x="11833" y="40052"/>
                  <a:pt x="12268" y="40525"/>
                  <a:pt x="12620" y="41054"/>
                </a:cubicBezTo>
                <a:cubicBezTo>
                  <a:pt x="12809" y="41344"/>
                  <a:pt x="12986" y="41646"/>
                  <a:pt x="13124" y="41961"/>
                </a:cubicBezTo>
                <a:cubicBezTo>
                  <a:pt x="13288" y="42346"/>
                  <a:pt x="13364" y="42742"/>
                  <a:pt x="13364" y="43158"/>
                </a:cubicBezTo>
                <a:cubicBezTo>
                  <a:pt x="13364" y="43177"/>
                  <a:pt x="13358" y="43202"/>
                  <a:pt x="13345" y="43259"/>
                </a:cubicBezTo>
                <a:cubicBezTo>
                  <a:pt x="13301" y="43215"/>
                  <a:pt x="13282" y="43196"/>
                  <a:pt x="13263" y="43171"/>
                </a:cubicBezTo>
                <a:cubicBezTo>
                  <a:pt x="13150" y="42982"/>
                  <a:pt x="12986" y="42837"/>
                  <a:pt x="12797" y="42705"/>
                </a:cubicBezTo>
                <a:cubicBezTo>
                  <a:pt x="12614" y="42579"/>
                  <a:pt x="12425" y="42459"/>
                  <a:pt x="12249" y="42320"/>
                </a:cubicBezTo>
                <a:cubicBezTo>
                  <a:pt x="12135" y="42238"/>
                  <a:pt x="12028" y="42138"/>
                  <a:pt x="11927" y="42031"/>
                </a:cubicBezTo>
                <a:cubicBezTo>
                  <a:pt x="11801" y="41905"/>
                  <a:pt x="11732" y="41747"/>
                  <a:pt x="11701" y="41577"/>
                </a:cubicBezTo>
                <a:cubicBezTo>
                  <a:pt x="11644" y="41218"/>
                  <a:pt x="11581" y="40859"/>
                  <a:pt x="11518" y="40500"/>
                </a:cubicBezTo>
                <a:cubicBezTo>
                  <a:pt x="11474" y="40241"/>
                  <a:pt x="11423" y="39989"/>
                  <a:pt x="11373" y="39731"/>
                </a:cubicBezTo>
                <a:cubicBezTo>
                  <a:pt x="11360" y="39674"/>
                  <a:pt x="11348" y="39618"/>
                  <a:pt x="11335" y="39542"/>
                </a:cubicBezTo>
                <a:close/>
                <a:moveTo>
                  <a:pt x="11524" y="41369"/>
                </a:moveTo>
                <a:cubicBezTo>
                  <a:pt x="11543" y="41419"/>
                  <a:pt x="11562" y="41457"/>
                  <a:pt x="11568" y="41501"/>
                </a:cubicBezTo>
                <a:cubicBezTo>
                  <a:pt x="11612" y="41709"/>
                  <a:pt x="11650" y="41923"/>
                  <a:pt x="11694" y="42131"/>
                </a:cubicBezTo>
                <a:cubicBezTo>
                  <a:pt x="11745" y="42346"/>
                  <a:pt x="11694" y="42528"/>
                  <a:pt x="11537" y="42686"/>
                </a:cubicBezTo>
                <a:cubicBezTo>
                  <a:pt x="11449" y="42761"/>
                  <a:pt x="11367" y="42837"/>
                  <a:pt x="11285" y="42919"/>
                </a:cubicBezTo>
                <a:cubicBezTo>
                  <a:pt x="11190" y="43020"/>
                  <a:pt x="11089" y="43127"/>
                  <a:pt x="11001" y="43240"/>
                </a:cubicBezTo>
                <a:cubicBezTo>
                  <a:pt x="10913" y="43354"/>
                  <a:pt x="10856" y="43480"/>
                  <a:pt x="10825" y="43618"/>
                </a:cubicBezTo>
                <a:cubicBezTo>
                  <a:pt x="10806" y="43694"/>
                  <a:pt x="10787" y="43763"/>
                  <a:pt x="10762" y="43851"/>
                </a:cubicBezTo>
                <a:cubicBezTo>
                  <a:pt x="10730" y="43814"/>
                  <a:pt x="10705" y="43795"/>
                  <a:pt x="10693" y="43769"/>
                </a:cubicBezTo>
                <a:cubicBezTo>
                  <a:pt x="10516" y="43385"/>
                  <a:pt x="10434" y="42988"/>
                  <a:pt x="10447" y="42579"/>
                </a:cubicBezTo>
                <a:cubicBezTo>
                  <a:pt x="10447" y="42478"/>
                  <a:pt x="10466" y="42383"/>
                  <a:pt x="10529" y="42301"/>
                </a:cubicBezTo>
                <a:cubicBezTo>
                  <a:pt x="10611" y="42188"/>
                  <a:pt x="10699" y="42075"/>
                  <a:pt x="10793" y="41968"/>
                </a:cubicBezTo>
                <a:cubicBezTo>
                  <a:pt x="10819" y="41936"/>
                  <a:pt x="10856" y="41905"/>
                  <a:pt x="10894" y="41879"/>
                </a:cubicBezTo>
                <a:cubicBezTo>
                  <a:pt x="11102" y="41709"/>
                  <a:pt x="11310" y="41545"/>
                  <a:pt x="11524" y="41369"/>
                </a:cubicBezTo>
                <a:close/>
                <a:moveTo>
                  <a:pt x="11820" y="42112"/>
                </a:moveTo>
                <a:lnTo>
                  <a:pt x="11820" y="42112"/>
                </a:lnTo>
                <a:cubicBezTo>
                  <a:pt x="11852" y="42125"/>
                  <a:pt x="11877" y="42125"/>
                  <a:pt x="11890" y="42138"/>
                </a:cubicBezTo>
                <a:cubicBezTo>
                  <a:pt x="12028" y="42283"/>
                  <a:pt x="12192" y="42396"/>
                  <a:pt x="12356" y="42509"/>
                </a:cubicBezTo>
                <a:cubicBezTo>
                  <a:pt x="12520" y="42623"/>
                  <a:pt x="12683" y="42736"/>
                  <a:pt x="12847" y="42856"/>
                </a:cubicBezTo>
                <a:cubicBezTo>
                  <a:pt x="13061" y="43013"/>
                  <a:pt x="13219" y="43215"/>
                  <a:pt x="13301" y="43461"/>
                </a:cubicBezTo>
                <a:cubicBezTo>
                  <a:pt x="13326" y="43524"/>
                  <a:pt x="13345" y="43593"/>
                  <a:pt x="13339" y="43656"/>
                </a:cubicBezTo>
                <a:cubicBezTo>
                  <a:pt x="13320" y="44040"/>
                  <a:pt x="13288" y="44425"/>
                  <a:pt x="13257" y="44809"/>
                </a:cubicBezTo>
                <a:cubicBezTo>
                  <a:pt x="13257" y="44834"/>
                  <a:pt x="13244" y="44859"/>
                  <a:pt x="13232" y="44897"/>
                </a:cubicBezTo>
                <a:cubicBezTo>
                  <a:pt x="13200" y="44878"/>
                  <a:pt x="13181" y="44872"/>
                  <a:pt x="13169" y="44853"/>
                </a:cubicBezTo>
                <a:cubicBezTo>
                  <a:pt x="13068" y="44689"/>
                  <a:pt x="12929" y="44557"/>
                  <a:pt x="12772" y="44450"/>
                </a:cubicBezTo>
                <a:cubicBezTo>
                  <a:pt x="12457" y="44229"/>
                  <a:pt x="12268" y="43946"/>
                  <a:pt x="12186" y="43593"/>
                </a:cubicBezTo>
                <a:cubicBezTo>
                  <a:pt x="12079" y="43152"/>
                  <a:pt x="11959" y="42711"/>
                  <a:pt x="11845" y="42276"/>
                </a:cubicBezTo>
                <a:cubicBezTo>
                  <a:pt x="11833" y="42226"/>
                  <a:pt x="11827" y="42175"/>
                  <a:pt x="11820" y="42112"/>
                </a:cubicBezTo>
                <a:close/>
                <a:moveTo>
                  <a:pt x="11757" y="42579"/>
                </a:moveTo>
                <a:cubicBezTo>
                  <a:pt x="11764" y="42629"/>
                  <a:pt x="11776" y="42661"/>
                  <a:pt x="11770" y="42679"/>
                </a:cubicBezTo>
                <a:cubicBezTo>
                  <a:pt x="11738" y="42793"/>
                  <a:pt x="11701" y="42913"/>
                  <a:pt x="11663" y="43020"/>
                </a:cubicBezTo>
                <a:cubicBezTo>
                  <a:pt x="11606" y="43165"/>
                  <a:pt x="11543" y="43310"/>
                  <a:pt x="11486" y="43454"/>
                </a:cubicBezTo>
                <a:cubicBezTo>
                  <a:pt x="11392" y="43706"/>
                  <a:pt x="11379" y="43965"/>
                  <a:pt x="11423" y="44223"/>
                </a:cubicBezTo>
                <a:cubicBezTo>
                  <a:pt x="11455" y="44406"/>
                  <a:pt x="11505" y="44588"/>
                  <a:pt x="11581" y="44759"/>
                </a:cubicBezTo>
                <a:cubicBezTo>
                  <a:pt x="11606" y="44822"/>
                  <a:pt x="11631" y="44878"/>
                  <a:pt x="11656" y="44941"/>
                </a:cubicBezTo>
                <a:cubicBezTo>
                  <a:pt x="11643" y="44951"/>
                  <a:pt x="11632" y="44955"/>
                  <a:pt x="11622" y="44955"/>
                </a:cubicBezTo>
                <a:cubicBezTo>
                  <a:pt x="11600" y="44955"/>
                  <a:pt x="11586" y="44935"/>
                  <a:pt x="11568" y="44922"/>
                </a:cubicBezTo>
                <a:cubicBezTo>
                  <a:pt x="11348" y="44721"/>
                  <a:pt x="11152" y="44500"/>
                  <a:pt x="10976" y="44261"/>
                </a:cubicBezTo>
                <a:cubicBezTo>
                  <a:pt x="10913" y="44173"/>
                  <a:pt x="10882" y="44078"/>
                  <a:pt x="10875" y="43971"/>
                </a:cubicBezTo>
                <a:cubicBezTo>
                  <a:pt x="10863" y="43763"/>
                  <a:pt x="10913" y="43568"/>
                  <a:pt x="11014" y="43391"/>
                </a:cubicBezTo>
                <a:cubicBezTo>
                  <a:pt x="11064" y="43303"/>
                  <a:pt x="11127" y="43221"/>
                  <a:pt x="11197" y="43139"/>
                </a:cubicBezTo>
                <a:cubicBezTo>
                  <a:pt x="11253" y="43076"/>
                  <a:pt x="11316" y="43020"/>
                  <a:pt x="11373" y="42963"/>
                </a:cubicBezTo>
                <a:cubicBezTo>
                  <a:pt x="11442" y="42900"/>
                  <a:pt x="11512" y="42837"/>
                  <a:pt x="11575" y="42774"/>
                </a:cubicBezTo>
                <a:cubicBezTo>
                  <a:pt x="11631" y="42717"/>
                  <a:pt x="11682" y="42654"/>
                  <a:pt x="11757" y="42579"/>
                </a:cubicBezTo>
                <a:close/>
                <a:moveTo>
                  <a:pt x="12494" y="44349"/>
                </a:moveTo>
                <a:cubicBezTo>
                  <a:pt x="12753" y="44538"/>
                  <a:pt x="13011" y="44727"/>
                  <a:pt x="13156" y="45017"/>
                </a:cubicBezTo>
                <a:cubicBezTo>
                  <a:pt x="13206" y="45118"/>
                  <a:pt x="13232" y="45212"/>
                  <a:pt x="13225" y="45319"/>
                </a:cubicBezTo>
                <a:cubicBezTo>
                  <a:pt x="13213" y="45527"/>
                  <a:pt x="13213" y="45729"/>
                  <a:pt x="13206" y="45937"/>
                </a:cubicBezTo>
                <a:cubicBezTo>
                  <a:pt x="13202" y="45937"/>
                  <a:pt x="13198" y="45937"/>
                  <a:pt x="13194" y="45937"/>
                </a:cubicBezTo>
                <a:cubicBezTo>
                  <a:pt x="13148" y="45937"/>
                  <a:pt x="13136" y="45903"/>
                  <a:pt x="13118" y="45874"/>
                </a:cubicBezTo>
                <a:cubicBezTo>
                  <a:pt x="13030" y="45704"/>
                  <a:pt x="12929" y="45533"/>
                  <a:pt x="12847" y="45357"/>
                </a:cubicBezTo>
                <a:cubicBezTo>
                  <a:pt x="12721" y="45067"/>
                  <a:pt x="12608" y="44777"/>
                  <a:pt x="12488" y="44488"/>
                </a:cubicBezTo>
                <a:cubicBezTo>
                  <a:pt x="12476" y="44444"/>
                  <a:pt x="12444" y="44406"/>
                  <a:pt x="12494" y="44349"/>
                </a:cubicBezTo>
                <a:close/>
                <a:moveTo>
                  <a:pt x="11858" y="42894"/>
                </a:moveTo>
                <a:cubicBezTo>
                  <a:pt x="11877" y="42957"/>
                  <a:pt x="11902" y="43013"/>
                  <a:pt x="11915" y="43076"/>
                </a:cubicBezTo>
                <a:cubicBezTo>
                  <a:pt x="12091" y="43732"/>
                  <a:pt x="12305" y="44374"/>
                  <a:pt x="12564" y="45004"/>
                </a:cubicBezTo>
                <a:cubicBezTo>
                  <a:pt x="12690" y="45300"/>
                  <a:pt x="12822" y="45590"/>
                  <a:pt x="12986" y="45874"/>
                </a:cubicBezTo>
                <a:cubicBezTo>
                  <a:pt x="13005" y="45905"/>
                  <a:pt x="13017" y="45937"/>
                  <a:pt x="13030" y="45975"/>
                </a:cubicBezTo>
                <a:cubicBezTo>
                  <a:pt x="13036" y="45975"/>
                  <a:pt x="13024" y="45981"/>
                  <a:pt x="13024" y="45993"/>
                </a:cubicBezTo>
                <a:cubicBezTo>
                  <a:pt x="13015" y="45998"/>
                  <a:pt x="13008" y="45999"/>
                  <a:pt x="13001" y="45999"/>
                </a:cubicBezTo>
                <a:cubicBezTo>
                  <a:pt x="12977" y="45999"/>
                  <a:pt x="12961" y="45978"/>
                  <a:pt x="12942" y="45968"/>
                </a:cubicBezTo>
                <a:cubicBezTo>
                  <a:pt x="12671" y="45773"/>
                  <a:pt x="12406" y="45584"/>
                  <a:pt x="12135" y="45395"/>
                </a:cubicBezTo>
                <a:cubicBezTo>
                  <a:pt x="12022" y="45313"/>
                  <a:pt x="11927" y="45212"/>
                  <a:pt x="11858" y="45092"/>
                </a:cubicBezTo>
                <a:cubicBezTo>
                  <a:pt x="11644" y="44752"/>
                  <a:pt x="11512" y="44381"/>
                  <a:pt x="11493" y="43984"/>
                </a:cubicBezTo>
                <a:cubicBezTo>
                  <a:pt x="11486" y="43820"/>
                  <a:pt x="11512" y="43669"/>
                  <a:pt x="11562" y="43524"/>
                </a:cubicBezTo>
                <a:cubicBezTo>
                  <a:pt x="11631" y="43322"/>
                  <a:pt x="11719" y="43127"/>
                  <a:pt x="11808" y="42925"/>
                </a:cubicBezTo>
                <a:cubicBezTo>
                  <a:pt x="11808" y="42913"/>
                  <a:pt x="11827" y="42913"/>
                  <a:pt x="11858" y="42894"/>
                </a:cubicBezTo>
                <a:close/>
                <a:moveTo>
                  <a:pt x="20174" y="1"/>
                </a:moveTo>
                <a:cubicBezTo>
                  <a:pt x="20170" y="1"/>
                  <a:pt x="20166" y="1"/>
                  <a:pt x="20162" y="2"/>
                </a:cubicBezTo>
                <a:cubicBezTo>
                  <a:pt x="20111" y="8"/>
                  <a:pt x="20080" y="52"/>
                  <a:pt x="20086" y="115"/>
                </a:cubicBezTo>
                <a:cubicBezTo>
                  <a:pt x="20093" y="165"/>
                  <a:pt x="20099" y="210"/>
                  <a:pt x="20105" y="247"/>
                </a:cubicBezTo>
                <a:cubicBezTo>
                  <a:pt x="20130" y="380"/>
                  <a:pt x="20156" y="512"/>
                  <a:pt x="20181" y="644"/>
                </a:cubicBezTo>
                <a:cubicBezTo>
                  <a:pt x="20401" y="1753"/>
                  <a:pt x="20471" y="2868"/>
                  <a:pt x="20345" y="3996"/>
                </a:cubicBezTo>
                <a:cubicBezTo>
                  <a:pt x="20332" y="4116"/>
                  <a:pt x="20307" y="4229"/>
                  <a:pt x="20250" y="4336"/>
                </a:cubicBezTo>
                <a:cubicBezTo>
                  <a:pt x="19992" y="4859"/>
                  <a:pt x="19696" y="5357"/>
                  <a:pt x="19311" y="5810"/>
                </a:cubicBezTo>
                <a:cubicBezTo>
                  <a:pt x="18858" y="6352"/>
                  <a:pt x="18303" y="6774"/>
                  <a:pt x="17648" y="7070"/>
                </a:cubicBezTo>
                <a:cubicBezTo>
                  <a:pt x="17511" y="7132"/>
                  <a:pt x="17376" y="7165"/>
                  <a:pt x="17239" y="7165"/>
                </a:cubicBezTo>
                <a:cubicBezTo>
                  <a:pt x="17150" y="7165"/>
                  <a:pt x="17060" y="7151"/>
                  <a:pt x="16968" y="7121"/>
                </a:cubicBezTo>
                <a:cubicBezTo>
                  <a:pt x="16804" y="7064"/>
                  <a:pt x="16640" y="7014"/>
                  <a:pt x="16483" y="6944"/>
                </a:cubicBezTo>
                <a:cubicBezTo>
                  <a:pt x="16224" y="6825"/>
                  <a:pt x="15966" y="6692"/>
                  <a:pt x="15708" y="6566"/>
                </a:cubicBezTo>
                <a:cubicBezTo>
                  <a:pt x="15380" y="6409"/>
                  <a:pt x="15052" y="6251"/>
                  <a:pt x="14706" y="6138"/>
                </a:cubicBezTo>
                <a:cubicBezTo>
                  <a:pt x="14441" y="6050"/>
                  <a:pt x="14177" y="5981"/>
                  <a:pt x="13906" y="5968"/>
                </a:cubicBezTo>
                <a:cubicBezTo>
                  <a:pt x="13875" y="5967"/>
                  <a:pt x="13844" y="5967"/>
                  <a:pt x="13813" y="5967"/>
                </a:cubicBezTo>
                <a:cubicBezTo>
                  <a:pt x="13406" y="5967"/>
                  <a:pt x="13021" y="6045"/>
                  <a:pt x="12658" y="6226"/>
                </a:cubicBezTo>
                <a:cubicBezTo>
                  <a:pt x="12450" y="6327"/>
                  <a:pt x="12249" y="6440"/>
                  <a:pt x="12060" y="6566"/>
                </a:cubicBezTo>
                <a:cubicBezTo>
                  <a:pt x="11688" y="6812"/>
                  <a:pt x="11291" y="6982"/>
                  <a:pt x="10856" y="7083"/>
                </a:cubicBezTo>
                <a:cubicBezTo>
                  <a:pt x="10686" y="7127"/>
                  <a:pt x="10522" y="7171"/>
                  <a:pt x="10365" y="7228"/>
                </a:cubicBezTo>
                <a:cubicBezTo>
                  <a:pt x="9766" y="7442"/>
                  <a:pt x="9325" y="7814"/>
                  <a:pt x="9048" y="8362"/>
                </a:cubicBezTo>
                <a:cubicBezTo>
                  <a:pt x="8853" y="8734"/>
                  <a:pt x="8777" y="9131"/>
                  <a:pt x="8796" y="9546"/>
                </a:cubicBezTo>
                <a:cubicBezTo>
                  <a:pt x="8809" y="9931"/>
                  <a:pt x="8828" y="10315"/>
                  <a:pt x="8777" y="10699"/>
                </a:cubicBezTo>
                <a:cubicBezTo>
                  <a:pt x="8746" y="10926"/>
                  <a:pt x="8689" y="11140"/>
                  <a:pt x="8588" y="11342"/>
                </a:cubicBezTo>
                <a:cubicBezTo>
                  <a:pt x="8443" y="11644"/>
                  <a:pt x="8267" y="11928"/>
                  <a:pt x="8046" y="12193"/>
                </a:cubicBezTo>
                <a:cubicBezTo>
                  <a:pt x="8021" y="12230"/>
                  <a:pt x="7958" y="12262"/>
                  <a:pt x="7983" y="12331"/>
                </a:cubicBezTo>
                <a:cubicBezTo>
                  <a:pt x="8034" y="12312"/>
                  <a:pt x="8072" y="12300"/>
                  <a:pt x="8116" y="12281"/>
                </a:cubicBezTo>
                <a:cubicBezTo>
                  <a:pt x="8532" y="12079"/>
                  <a:pt x="8947" y="11878"/>
                  <a:pt x="9363" y="11670"/>
                </a:cubicBezTo>
                <a:cubicBezTo>
                  <a:pt x="9584" y="11563"/>
                  <a:pt x="9798" y="11443"/>
                  <a:pt x="10012" y="11329"/>
                </a:cubicBezTo>
                <a:cubicBezTo>
                  <a:pt x="10548" y="11046"/>
                  <a:pt x="11108" y="10832"/>
                  <a:pt x="11694" y="10674"/>
                </a:cubicBezTo>
                <a:cubicBezTo>
                  <a:pt x="11965" y="10599"/>
                  <a:pt x="12236" y="10523"/>
                  <a:pt x="12501" y="10441"/>
                </a:cubicBezTo>
                <a:cubicBezTo>
                  <a:pt x="12923" y="10309"/>
                  <a:pt x="13295" y="10101"/>
                  <a:pt x="13628" y="9824"/>
                </a:cubicBezTo>
                <a:cubicBezTo>
                  <a:pt x="13799" y="9685"/>
                  <a:pt x="13962" y="9534"/>
                  <a:pt x="14120" y="9383"/>
                </a:cubicBezTo>
                <a:cubicBezTo>
                  <a:pt x="14435" y="9099"/>
                  <a:pt x="14737" y="8797"/>
                  <a:pt x="15052" y="8513"/>
                </a:cubicBezTo>
                <a:cubicBezTo>
                  <a:pt x="15506" y="8116"/>
                  <a:pt x="16029" y="7833"/>
                  <a:pt x="16615" y="7644"/>
                </a:cubicBezTo>
                <a:cubicBezTo>
                  <a:pt x="16911" y="7556"/>
                  <a:pt x="17207" y="7455"/>
                  <a:pt x="17491" y="7348"/>
                </a:cubicBezTo>
                <a:cubicBezTo>
                  <a:pt x="17944" y="7178"/>
                  <a:pt x="18360" y="6938"/>
                  <a:pt x="18732" y="6648"/>
                </a:cubicBezTo>
                <a:cubicBezTo>
                  <a:pt x="19229" y="6264"/>
                  <a:pt x="19620" y="5798"/>
                  <a:pt x="19954" y="5288"/>
                </a:cubicBezTo>
                <a:cubicBezTo>
                  <a:pt x="19992" y="5231"/>
                  <a:pt x="20023" y="5174"/>
                  <a:pt x="20067" y="5117"/>
                </a:cubicBezTo>
                <a:cubicBezTo>
                  <a:pt x="20071" y="5114"/>
                  <a:pt x="20080" y="5114"/>
                  <a:pt x="20092" y="5114"/>
                </a:cubicBezTo>
                <a:cubicBezTo>
                  <a:pt x="20104" y="5114"/>
                  <a:pt x="20118" y="5114"/>
                  <a:pt x="20130" y="5111"/>
                </a:cubicBezTo>
                <a:lnTo>
                  <a:pt x="20130" y="5111"/>
                </a:lnTo>
                <a:cubicBezTo>
                  <a:pt x="20086" y="5250"/>
                  <a:pt x="20048" y="5382"/>
                  <a:pt x="19998" y="5514"/>
                </a:cubicBezTo>
                <a:cubicBezTo>
                  <a:pt x="19683" y="6302"/>
                  <a:pt x="19337" y="7077"/>
                  <a:pt x="18965" y="7845"/>
                </a:cubicBezTo>
                <a:cubicBezTo>
                  <a:pt x="18744" y="8305"/>
                  <a:pt x="18410" y="8664"/>
                  <a:pt x="17969" y="8935"/>
                </a:cubicBezTo>
                <a:cubicBezTo>
                  <a:pt x="17572" y="9181"/>
                  <a:pt x="17182" y="9433"/>
                  <a:pt x="16735" y="9597"/>
                </a:cubicBezTo>
                <a:cubicBezTo>
                  <a:pt x="16438" y="9704"/>
                  <a:pt x="16186" y="9880"/>
                  <a:pt x="15960" y="10088"/>
                </a:cubicBezTo>
                <a:cubicBezTo>
                  <a:pt x="15909" y="10132"/>
                  <a:pt x="15859" y="10177"/>
                  <a:pt x="15808" y="10227"/>
                </a:cubicBezTo>
                <a:cubicBezTo>
                  <a:pt x="15575" y="10447"/>
                  <a:pt x="15292" y="10605"/>
                  <a:pt x="14977" y="10693"/>
                </a:cubicBezTo>
                <a:cubicBezTo>
                  <a:pt x="14807" y="10744"/>
                  <a:pt x="14649" y="10800"/>
                  <a:pt x="14485" y="10851"/>
                </a:cubicBezTo>
                <a:cubicBezTo>
                  <a:pt x="14132" y="10977"/>
                  <a:pt x="13880" y="11210"/>
                  <a:pt x="13742" y="11544"/>
                </a:cubicBezTo>
                <a:cubicBezTo>
                  <a:pt x="13666" y="11707"/>
                  <a:pt x="13610" y="11878"/>
                  <a:pt x="13565" y="12048"/>
                </a:cubicBezTo>
                <a:cubicBezTo>
                  <a:pt x="13477" y="12382"/>
                  <a:pt x="13351" y="12697"/>
                  <a:pt x="13124" y="12968"/>
                </a:cubicBezTo>
                <a:cubicBezTo>
                  <a:pt x="13099" y="12993"/>
                  <a:pt x="13068" y="13024"/>
                  <a:pt x="13106" y="13068"/>
                </a:cubicBezTo>
                <a:cubicBezTo>
                  <a:pt x="13326" y="13024"/>
                  <a:pt x="13540" y="12961"/>
                  <a:pt x="13748" y="12873"/>
                </a:cubicBezTo>
                <a:cubicBezTo>
                  <a:pt x="14227" y="12684"/>
                  <a:pt x="14700" y="12495"/>
                  <a:pt x="15172" y="12300"/>
                </a:cubicBezTo>
                <a:cubicBezTo>
                  <a:pt x="15323" y="12237"/>
                  <a:pt x="15481" y="12161"/>
                  <a:pt x="15626" y="12079"/>
                </a:cubicBezTo>
                <a:cubicBezTo>
                  <a:pt x="15934" y="11922"/>
                  <a:pt x="16180" y="11701"/>
                  <a:pt x="16375" y="11424"/>
                </a:cubicBezTo>
                <a:cubicBezTo>
                  <a:pt x="16539" y="11197"/>
                  <a:pt x="16665" y="10958"/>
                  <a:pt x="16766" y="10699"/>
                </a:cubicBezTo>
                <a:cubicBezTo>
                  <a:pt x="16854" y="10492"/>
                  <a:pt x="16930" y="10284"/>
                  <a:pt x="17012" y="10076"/>
                </a:cubicBezTo>
                <a:cubicBezTo>
                  <a:pt x="17094" y="9862"/>
                  <a:pt x="17232" y="9685"/>
                  <a:pt x="17415" y="9540"/>
                </a:cubicBezTo>
                <a:cubicBezTo>
                  <a:pt x="17528" y="9458"/>
                  <a:pt x="17635" y="9376"/>
                  <a:pt x="17755" y="9301"/>
                </a:cubicBezTo>
                <a:cubicBezTo>
                  <a:pt x="17919" y="9194"/>
                  <a:pt x="18089" y="9087"/>
                  <a:pt x="18259" y="8979"/>
                </a:cubicBezTo>
                <a:cubicBezTo>
                  <a:pt x="18277" y="8970"/>
                  <a:pt x="18295" y="8948"/>
                  <a:pt x="18325" y="8948"/>
                </a:cubicBezTo>
                <a:cubicBezTo>
                  <a:pt x="18337" y="8948"/>
                  <a:pt x="18350" y="8952"/>
                  <a:pt x="18366" y="8961"/>
                </a:cubicBezTo>
                <a:cubicBezTo>
                  <a:pt x="18341" y="9011"/>
                  <a:pt x="18322" y="9055"/>
                  <a:pt x="18303" y="9099"/>
                </a:cubicBezTo>
                <a:cubicBezTo>
                  <a:pt x="17988" y="9729"/>
                  <a:pt x="17799" y="10391"/>
                  <a:pt x="17724" y="11084"/>
                </a:cubicBezTo>
                <a:cubicBezTo>
                  <a:pt x="17680" y="11512"/>
                  <a:pt x="17547" y="11922"/>
                  <a:pt x="17339" y="12312"/>
                </a:cubicBezTo>
                <a:cubicBezTo>
                  <a:pt x="17251" y="12476"/>
                  <a:pt x="17150" y="12615"/>
                  <a:pt x="16993" y="12722"/>
                </a:cubicBezTo>
                <a:cubicBezTo>
                  <a:pt x="16791" y="12860"/>
                  <a:pt x="16590" y="12999"/>
                  <a:pt x="16382" y="13125"/>
                </a:cubicBezTo>
                <a:cubicBezTo>
                  <a:pt x="16073" y="13314"/>
                  <a:pt x="15764" y="13497"/>
                  <a:pt x="15481" y="13717"/>
                </a:cubicBezTo>
                <a:cubicBezTo>
                  <a:pt x="15411" y="13774"/>
                  <a:pt x="15336" y="13812"/>
                  <a:pt x="15267" y="13856"/>
                </a:cubicBezTo>
                <a:cubicBezTo>
                  <a:pt x="15150" y="13936"/>
                  <a:pt x="15015" y="13966"/>
                  <a:pt x="14877" y="13966"/>
                </a:cubicBezTo>
                <a:cubicBezTo>
                  <a:pt x="14852" y="13966"/>
                  <a:pt x="14826" y="13965"/>
                  <a:pt x="14800" y="13963"/>
                </a:cubicBezTo>
                <a:cubicBezTo>
                  <a:pt x="14498" y="13931"/>
                  <a:pt x="14189" y="13906"/>
                  <a:pt x="13887" y="13862"/>
                </a:cubicBezTo>
                <a:cubicBezTo>
                  <a:pt x="13528" y="13805"/>
                  <a:pt x="13162" y="13742"/>
                  <a:pt x="12797" y="13730"/>
                </a:cubicBezTo>
                <a:cubicBezTo>
                  <a:pt x="12739" y="13727"/>
                  <a:pt x="12682" y="13726"/>
                  <a:pt x="12625" y="13726"/>
                </a:cubicBezTo>
                <a:cubicBezTo>
                  <a:pt x="12257" y="13726"/>
                  <a:pt x="11899" y="13780"/>
                  <a:pt x="11556" y="13900"/>
                </a:cubicBezTo>
                <a:cubicBezTo>
                  <a:pt x="11190" y="14026"/>
                  <a:pt x="10900" y="14240"/>
                  <a:pt x="10705" y="14561"/>
                </a:cubicBezTo>
                <a:cubicBezTo>
                  <a:pt x="10623" y="14694"/>
                  <a:pt x="10554" y="14839"/>
                  <a:pt x="10491" y="14977"/>
                </a:cubicBezTo>
                <a:cubicBezTo>
                  <a:pt x="10447" y="15066"/>
                  <a:pt x="10409" y="15154"/>
                  <a:pt x="10378" y="15248"/>
                </a:cubicBezTo>
                <a:cubicBezTo>
                  <a:pt x="10296" y="15462"/>
                  <a:pt x="10132" y="15601"/>
                  <a:pt x="9911" y="15683"/>
                </a:cubicBezTo>
                <a:cubicBezTo>
                  <a:pt x="9729" y="15752"/>
                  <a:pt x="9540" y="15790"/>
                  <a:pt x="9344" y="15809"/>
                </a:cubicBezTo>
                <a:cubicBezTo>
                  <a:pt x="9099" y="15834"/>
                  <a:pt x="8847" y="15859"/>
                  <a:pt x="8601" y="15885"/>
                </a:cubicBezTo>
                <a:cubicBezTo>
                  <a:pt x="7939" y="15954"/>
                  <a:pt x="7429" y="16256"/>
                  <a:pt x="7045" y="16760"/>
                </a:cubicBezTo>
                <a:cubicBezTo>
                  <a:pt x="6862" y="17006"/>
                  <a:pt x="6711" y="17264"/>
                  <a:pt x="6604" y="17542"/>
                </a:cubicBezTo>
                <a:cubicBezTo>
                  <a:pt x="6471" y="17869"/>
                  <a:pt x="6352" y="18197"/>
                  <a:pt x="6238" y="18524"/>
                </a:cubicBezTo>
                <a:cubicBezTo>
                  <a:pt x="6037" y="19079"/>
                  <a:pt x="5722" y="19551"/>
                  <a:pt x="5262" y="19936"/>
                </a:cubicBezTo>
                <a:cubicBezTo>
                  <a:pt x="5136" y="20036"/>
                  <a:pt x="5003" y="20131"/>
                  <a:pt x="4877" y="20225"/>
                </a:cubicBezTo>
                <a:cubicBezTo>
                  <a:pt x="4833" y="20263"/>
                  <a:pt x="4783" y="20295"/>
                  <a:pt x="4732" y="20333"/>
                </a:cubicBezTo>
                <a:cubicBezTo>
                  <a:pt x="4890" y="20301"/>
                  <a:pt x="5035" y="20251"/>
                  <a:pt x="5173" y="20200"/>
                </a:cubicBezTo>
                <a:cubicBezTo>
                  <a:pt x="5589" y="20055"/>
                  <a:pt x="5993" y="19904"/>
                  <a:pt x="6383" y="19721"/>
                </a:cubicBezTo>
                <a:cubicBezTo>
                  <a:pt x="6837" y="19513"/>
                  <a:pt x="7309" y="19337"/>
                  <a:pt x="7794" y="19186"/>
                </a:cubicBezTo>
                <a:cubicBezTo>
                  <a:pt x="8475" y="18978"/>
                  <a:pt x="9168" y="18802"/>
                  <a:pt x="9886" y="18732"/>
                </a:cubicBezTo>
                <a:cubicBezTo>
                  <a:pt x="10252" y="18701"/>
                  <a:pt x="10617" y="18688"/>
                  <a:pt x="10982" y="18669"/>
                </a:cubicBezTo>
                <a:cubicBezTo>
                  <a:pt x="11568" y="18638"/>
                  <a:pt x="12104" y="18480"/>
                  <a:pt x="12589" y="18178"/>
                </a:cubicBezTo>
                <a:cubicBezTo>
                  <a:pt x="12998" y="17926"/>
                  <a:pt x="13351" y="17617"/>
                  <a:pt x="13641" y="17245"/>
                </a:cubicBezTo>
                <a:cubicBezTo>
                  <a:pt x="13868" y="16962"/>
                  <a:pt x="14057" y="16659"/>
                  <a:pt x="14227" y="16344"/>
                </a:cubicBezTo>
                <a:cubicBezTo>
                  <a:pt x="14441" y="15948"/>
                  <a:pt x="14618" y="15538"/>
                  <a:pt x="14794" y="15122"/>
                </a:cubicBezTo>
                <a:cubicBezTo>
                  <a:pt x="14882" y="14921"/>
                  <a:pt x="14983" y="14719"/>
                  <a:pt x="15084" y="14517"/>
                </a:cubicBezTo>
                <a:cubicBezTo>
                  <a:pt x="15235" y="14228"/>
                  <a:pt x="15456" y="13988"/>
                  <a:pt x="15720" y="13793"/>
                </a:cubicBezTo>
                <a:cubicBezTo>
                  <a:pt x="15802" y="13730"/>
                  <a:pt x="15878" y="13667"/>
                  <a:pt x="15966" y="13616"/>
                </a:cubicBezTo>
                <a:cubicBezTo>
                  <a:pt x="16230" y="13453"/>
                  <a:pt x="16501" y="13289"/>
                  <a:pt x="16772" y="13131"/>
                </a:cubicBezTo>
                <a:cubicBezTo>
                  <a:pt x="16774" y="13129"/>
                  <a:pt x="16777" y="13129"/>
                  <a:pt x="16781" y="13129"/>
                </a:cubicBezTo>
                <a:cubicBezTo>
                  <a:pt x="16791" y="13129"/>
                  <a:pt x="16807" y="13133"/>
                  <a:pt x="16829" y="13138"/>
                </a:cubicBezTo>
                <a:cubicBezTo>
                  <a:pt x="16747" y="13283"/>
                  <a:pt x="16653" y="13415"/>
                  <a:pt x="16558" y="13547"/>
                </a:cubicBezTo>
                <a:cubicBezTo>
                  <a:pt x="15953" y="14398"/>
                  <a:pt x="15437" y="15286"/>
                  <a:pt x="14970" y="16206"/>
                </a:cubicBezTo>
                <a:cubicBezTo>
                  <a:pt x="14536" y="17063"/>
                  <a:pt x="14183" y="17951"/>
                  <a:pt x="13962" y="18877"/>
                </a:cubicBezTo>
                <a:cubicBezTo>
                  <a:pt x="13887" y="19205"/>
                  <a:pt x="13799" y="19526"/>
                  <a:pt x="13729" y="19854"/>
                </a:cubicBezTo>
                <a:cubicBezTo>
                  <a:pt x="13666" y="20131"/>
                  <a:pt x="13534" y="20370"/>
                  <a:pt x="13351" y="20585"/>
                </a:cubicBezTo>
                <a:cubicBezTo>
                  <a:pt x="12935" y="21057"/>
                  <a:pt x="12463" y="21454"/>
                  <a:pt x="11833" y="21656"/>
                </a:cubicBezTo>
                <a:cubicBezTo>
                  <a:pt x="11530" y="21750"/>
                  <a:pt x="11234" y="21863"/>
                  <a:pt x="10938" y="21971"/>
                </a:cubicBezTo>
                <a:cubicBezTo>
                  <a:pt x="10686" y="22052"/>
                  <a:pt x="10441" y="22147"/>
                  <a:pt x="10214" y="22279"/>
                </a:cubicBezTo>
                <a:cubicBezTo>
                  <a:pt x="10157" y="22311"/>
                  <a:pt x="10088" y="22330"/>
                  <a:pt x="10018" y="22349"/>
                </a:cubicBezTo>
                <a:cubicBezTo>
                  <a:pt x="9958" y="22367"/>
                  <a:pt x="9898" y="22375"/>
                  <a:pt x="9838" y="22375"/>
                </a:cubicBezTo>
                <a:cubicBezTo>
                  <a:pt x="9737" y="22375"/>
                  <a:pt x="9636" y="22353"/>
                  <a:pt x="9533" y="22330"/>
                </a:cubicBezTo>
                <a:cubicBezTo>
                  <a:pt x="9382" y="22304"/>
                  <a:pt x="9231" y="22267"/>
                  <a:pt x="9073" y="22241"/>
                </a:cubicBezTo>
                <a:cubicBezTo>
                  <a:pt x="8898" y="22211"/>
                  <a:pt x="8727" y="22196"/>
                  <a:pt x="8560" y="22196"/>
                </a:cubicBezTo>
                <a:cubicBezTo>
                  <a:pt x="7996" y="22196"/>
                  <a:pt x="7483" y="22372"/>
                  <a:pt x="7026" y="22752"/>
                </a:cubicBezTo>
                <a:cubicBezTo>
                  <a:pt x="6963" y="22802"/>
                  <a:pt x="6906" y="22846"/>
                  <a:pt x="6843" y="22897"/>
                </a:cubicBezTo>
                <a:cubicBezTo>
                  <a:pt x="6547" y="23142"/>
                  <a:pt x="6213" y="23325"/>
                  <a:pt x="5835" y="23439"/>
                </a:cubicBezTo>
                <a:cubicBezTo>
                  <a:pt x="5583" y="23508"/>
                  <a:pt x="5325" y="23571"/>
                  <a:pt x="5066" y="23628"/>
                </a:cubicBezTo>
                <a:cubicBezTo>
                  <a:pt x="4732" y="23709"/>
                  <a:pt x="4399" y="23772"/>
                  <a:pt x="4065" y="23861"/>
                </a:cubicBezTo>
                <a:cubicBezTo>
                  <a:pt x="3680" y="23955"/>
                  <a:pt x="3359" y="24157"/>
                  <a:pt x="3082" y="24428"/>
                </a:cubicBezTo>
                <a:cubicBezTo>
                  <a:pt x="2823" y="24680"/>
                  <a:pt x="2628" y="24976"/>
                  <a:pt x="2477" y="25291"/>
                </a:cubicBezTo>
                <a:cubicBezTo>
                  <a:pt x="2269" y="25707"/>
                  <a:pt x="2137" y="26148"/>
                  <a:pt x="2036" y="26601"/>
                </a:cubicBezTo>
                <a:cubicBezTo>
                  <a:pt x="1941" y="26998"/>
                  <a:pt x="1853" y="27395"/>
                  <a:pt x="1702" y="27779"/>
                </a:cubicBezTo>
                <a:cubicBezTo>
                  <a:pt x="1343" y="28661"/>
                  <a:pt x="870" y="29468"/>
                  <a:pt x="64" y="30054"/>
                </a:cubicBezTo>
                <a:cubicBezTo>
                  <a:pt x="45" y="30066"/>
                  <a:pt x="1" y="30079"/>
                  <a:pt x="39" y="30129"/>
                </a:cubicBezTo>
                <a:cubicBezTo>
                  <a:pt x="89" y="30110"/>
                  <a:pt x="140" y="30092"/>
                  <a:pt x="190" y="30073"/>
                </a:cubicBezTo>
                <a:cubicBezTo>
                  <a:pt x="650" y="29871"/>
                  <a:pt x="1085" y="29632"/>
                  <a:pt x="1450" y="29285"/>
                </a:cubicBezTo>
                <a:cubicBezTo>
                  <a:pt x="1658" y="29090"/>
                  <a:pt x="1860" y="28882"/>
                  <a:pt x="2067" y="28680"/>
                </a:cubicBezTo>
                <a:cubicBezTo>
                  <a:pt x="2269" y="28485"/>
                  <a:pt x="2471" y="28283"/>
                  <a:pt x="2679" y="28101"/>
                </a:cubicBezTo>
                <a:cubicBezTo>
                  <a:pt x="3101" y="27729"/>
                  <a:pt x="3579" y="27439"/>
                  <a:pt x="4128" y="27275"/>
                </a:cubicBezTo>
                <a:cubicBezTo>
                  <a:pt x="4543" y="27156"/>
                  <a:pt x="4959" y="27074"/>
                  <a:pt x="5394" y="27049"/>
                </a:cubicBezTo>
                <a:cubicBezTo>
                  <a:pt x="5677" y="27030"/>
                  <a:pt x="5967" y="27011"/>
                  <a:pt x="6257" y="26986"/>
                </a:cubicBezTo>
                <a:cubicBezTo>
                  <a:pt x="6698" y="26954"/>
                  <a:pt x="7108" y="26828"/>
                  <a:pt x="7486" y="26601"/>
                </a:cubicBezTo>
                <a:cubicBezTo>
                  <a:pt x="7706" y="26469"/>
                  <a:pt x="7901" y="26318"/>
                  <a:pt x="8084" y="26148"/>
                </a:cubicBezTo>
                <a:cubicBezTo>
                  <a:pt x="8128" y="26104"/>
                  <a:pt x="8172" y="26066"/>
                  <a:pt x="8242" y="25996"/>
                </a:cubicBezTo>
                <a:lnTo>
                  <a:pt x="8242" y="25996"/>
                </a:lnTo>
                <a:cubicBezTo>
                  <a:pt x="8235" y="26085"/>
                  <a:pt x="8242" y="26135"/>
                  <a:pt x="8223" y="26179"/>
                </a:cubicBezTo>
                <a:cubicBezTo>
                  <a:pt x="8147" y="26450"/>
                  <a:pt x="8002" y="26683"/>
                  <a:pt x="7801" y="26885"/>
                </a:cubicBezTo>
                <a:cubicBezTo>
                  <a:pt x="7624" y="27061"/>
                  <a:pt x="7442" y="27231"/>
                  <a:pt x="7259" y="27401"/>
                </a:cubicBezTo>
                <a:cubicBezTo>
                  <a:pt x="6900" y="27723"/>
                  <a:pt x="6541" y="28038"/>
                  <a:pt x="6226" y="28397"/>
                </a:cubicBezTo>
                <a:cubicBezTo>
                  <a:pt x="5665" y="29027"/>
                  <a:pt x="5344" y="29751"/>
                  <a:pt x="5287" y="30577"/>
                </a:cubicBezTo>
                <a:cubicBezTo>
                  <a:pt x="5268" y="30841"/>
                  <a:pt x="5268" y="31112"/>
                  <a:pt x="5274" y="31377"/>
                </a:cubicBezTo>
                <a:cubicBezTo>
                  <a:pt x="5287" y="31667"/>
                  <a:pt x="5306" y="31956"/>
                  <a:pt x="5413" y="32234"/>
                </a:cubicBezTo>
                <a:cubicBezTo>
                  <a:pt x="5425" y="32265"/>
                  <a:pt x="5425" y="32309"/>
                  <a:pt x="5488" y="32316"/>
                </a:cubicBezTo>
                <a:cubicBezTo>
                  <a:pt x="5514" y="32290"/>
                  <a:pt x="5551" y="32265"/>
                  <a:pt x="5577" y="32227"/>
                </a:cubicBezTo>
                <a:cubicBezTo>
                  <a:pt x="5879" y="31830"/>
                  <a:pt x="6270" y="31534"/>
                  <a:pt x="6698" y="31270"/>
                </a:cubicBezTo>
                <a:cubicBezTo>
                  <a:pt x="6919" y="31131"/>
                  <a:pt x="7145" y="30993"/>
                  <a:pt x="7360" y="30848"/>
                </a:cubicBezTo>
                <a:cubicBezTo>
                  <a:pt x="7568" y="30703"/>
                  <a:pt x="7775" y="30558"/>
                  <a:pt x="7958" y="30388"/>
                </a:cubicBezTo>
                <a:cubicBezTo>
                  <a:pt x="8513" y="29871"/>
                  <a:pt x="8752" y="29235"/>
                  <a:pt x="8664" y="28491"/>
                </a:cubicBezTo>
                <a:cubicBezTo>
                  <a:pt x="8626" y="28208"/>
                  <a:pt x="8563" y="27924"/>
                  <a:pt x="8513" y="27634"/>
                </a:cubicBezTo>
                <a:cubicBezTo>
                  <a:pt x="8437" y="27187"/>
                  <a:pt x="8418" y="26734"/>
                  <a:pt x="8475" y="26280"/>
                </a:cubicBezTo>
                <a:cubicBezTo>
                  <a:pt x="8519" y="25915"/>
                  <a:pt x="8620" y="25555"/>
                  <a:pt x="8765" y="25209"/>
                </a:cubicBezTo>
                <a:cubicBezTo>
                  <a:pt x="8935" y="24787"/>
                  <a:pt x="9086" y="24358"/>
                  <a:pt x="9225" y="23930"/>
                </a:cubicBezTo>
                <a:cubicBezTo>
                  <a:pt x="9338" y="23590"/>
                  <a:pt x="9502" y="23268"/>
                  <a:pt x="9729" y="22985"/>
                </a:cubicBezTo>
                <a:cubicBezTo>
                  <a:pt x="9962" y="22676"/>
                  <a:pt x="10258" y="22443"/>
                  <a:pt x="10630" y="22298"/>
                </a:cubicBezTo>
                <a:cubicBezTo>
                  <a:pt x="10749" y="22248"/>
                  <a:pt x="10869" y="22197"/>
                  <a:pt x="10995" y="22153"/>
                </a:cubicBezTo>
                <a:cubicBezTo>
                  <a:pt x="11373" y="22021"/>
                  <a:pt x="11757" y="21889"/>
                  <a:pt x="12135" y="21756"/>
                </a:cubicBezTo>
                <a:cubicBezTo>
                  <a:pt x="12557" y="21605"/>
                  <a:pt x="12935" y="21391"/>
                  <a:pt x="13232" y="21063"/>
                </a:cubicBezTo>
                <a:cubicBezTo>
                  <a:pt x="13263" y="21032"/>
                  <a:pt x="13301" y="21007"/>
                  <a:pt x="13376" y="20950"/>
                </a:cubicBezTo>
                <a:lnTo>
                  <a:pt x="13376" y="20950"/>
                </a:lnTo>
                <a:cubicBezTo>
                  <a:pt x="13339" y="21063"/>
                  <a:pt x="13313" y="21133"/>
                  <a:pt x="13288" y="21196"/>
                </a:cubicBezTo>
                <a:cubicBezTo>
                  <a:pt x="13093" y="21674"/>
                  <a:pt x="12854" y="22128"/>
                  <a:pt x="12564" y="22563"/>
                </a:cubicBezTo>
                <a:cubicBezTo>
                  <a:pt x="12261" y="23029"/>
                  <a:pt x="11946" y="23483"/>
                  <a:pt x="11638" y="23949"/>
                </a:cubicBezTo>
                <a:cubicBezTo>
                  <a:pt x="11329" y="24415"/>
                  <a:pt x="11033" y="24894"/>
                  <a:pt x="10831" y="25417"/>
                </a:cubicBezTo>
                <a:cubicBezTo>
                  <a:pt x="10655" y="25864"/>
                  <a:pt x="10504" y="26318"/>
                  <a:pt x="10352" y="26765"/>
                </a:cubicBezTo>
                <a:cubicBezTo>
                  <a:pt x="10189" y="27231"/>
                  <a:pt x="10094" y="27710"/>
                  <a:pt x="10006" y="28195"/>
                </a:cubicBezTo>
                <a:cubicBezTo>
                  <a:pt x="9955" y="28460"/>
                  <a:pt x="9918" y="28737"/>
                  <a:pt x="9930" y="29008"/>
                </a:cubicBezTo>
                <a:cubicBezTo>
                  <a:pt x="9936" y="29159"/>
                  <a:pt x="9949" y="29310"/>
                  <a:pt x="9924" y="29455"/>
                </a:cubicBezTo>
                <a:cubicBezTo>
                  <a:pt x="9867" y="29795"/>
                  <a:pt x="9735" y="30110"/>
                  <a:pt x="9495" y="30375"/>
                </a:cubicBezTo>
                <a:cubicBezTo>
                  <a:pt x="9212" y="30684"/>
                  <a:pt x="8891" y="30955"/>
                  <a:pt x="8513" y="31150"/>
                </a:cubicBezTo>
                <a:cubicBezTo>
                  <a:pt x="8254" y="31289"/>
                  <a:pt x="7996" y="31427"/>
                  <a:pt x="7744" y="31578"/>
                </a:cubicBezTo>
                <a:cubicBezTo>
                  <a:pt x="7486" y="31730"/>
                  <a:pt x="7253" y="31919"/>
                  <a:pt x="7057" y="32139"/>
                </a:cubicBezTo>
                <a:cubicBezTo>
                  <a:pt x="6912" y="32297"/>
                  <a:pt x="6799" y="32473"/>
                  <a:pt x="6749" y="32681"/>
                </a:cubicBezTo>
                <a:cubicBezTo>
                  <a:pt x="6673" y="32983"/>
                  <a:pt x="6711" y="33286"/>
                  <a:pt x="6849" y="33569"/>
                </a:cubicBezTo>
                <a:cubicBezTo>
                  <a:pt x="6938" y="33752"/>
                  <a:pt x="7057" y="33922"/>
                  <a:pt x="7164" y="34092"/>
                </a:cubicBezTo>
                <a:cubicBezTo>
                  <a:pt x="7215" y="34174"/>
                  <a:pt x="7278" y="34256"/>
                  <a:pt x="7322" y="34338"/>
                </a:cubicBezTo>
                <a:cubicBezTo>
                  <a:pt x="7435" y="34552"/>
                  <a:pt x="7416" y="34754"/>
                  <a:pt x="7278" y="34949"/>
                </a:cubicBezTo>
                <a:cubicBezTo>
                  <a:pt x="7196" y="35075"/>
                  <a:pt x="7082" y="35163"/>
                  <a:pt x="6956" y="35233"/>
                </a:cubicBezTo>
                <a:cubicBezTo>
                  <a:pt x="6799" y="35321"/>
                  <a:pt x="6629" y="35371"/>
                  <a:pt x="6452" y="35403"/>
                </a:cubicBezTo>
                <a:cubicBezTo>
                  <a:pt x="6314" y="35428"/>
                  <a:pt x="6175" y="35447"/>
                  <a:pt x="6037" y="35472"/>
                </a:cubicBezTo>
                <a:cubicBezTo>
                  <a:pt x="5803" y="35510"/>
                  <a:pt x="5577" y="35548"/>
                  <a:pt x="5356" y="35630"/>
                </a:cubicBezTo>
                <a:cubicBezTo>
                  <a:pt x="4928" y="35793"/>
                  <a:pt x="4625" y="36071"/>
                  <a:pt x="4455" y="36480"/>
                </a:cubicBezTo>
                <a:cubicBezTo>
                  <a:pt x="4399" y="36625"/>
                  <a:pt x="4354" y="36776"/>
                  <a:pt x="4329" y="36927"/>
                </a:cubicBezTo>
                <a:cubicBezTo>
                  <a:pt x="4273" y="37274"/>
                  <a:pt x="4279" y="37620"/>
                  <a:pt x="4317" y="37973"/>
                </a:cubicBezTo>
                <a:cubicBezTo>
                  <a:pt x="4354" y="38358"/>
                  <a:pt x="4462" y="38729"/>
                  <a:pt x="4537" y="39114"/>
                </a:cubicBezTo>
                <a:cubicBezTo>
                  <a:pt x="4588" y="39334"/>
                  <a:pt x="4638" y="39561"/>
                  <a:pt x="4657" y="39794"/>
                </a:cubicBezTo>
                <a:cubicBezTo>
                  <a:pt x="4707" y="40449"/>
                  <a:pt x="4619" y="41092"/>
                  <a:pt x="4430" y="41728"/>
                </a:cubicBezTo>
                <a:cubicBezTo>
                  <a:pt x="4367" y="41936"/>
                  <a:pt x="4317" y="42144"/>
                  <a:pt x="4260" y="42352"/>
                </a:cubicBezTo>
                <a:cubicBezTo>
                  <a:pt x="4254" y="42377"/>
                  <a:pt x="4254" y="42402"/>
                  <a:pt x="4254" y="42446"/>
                </a:cubicBezTo>
                <a:cubicBezTo>
                  <a:pt x="4291" y="42415"/>
                  <a:pt x="4317" y="42409"/>
                  <a:pt x="4329" y="42390"/>
                </a:cubicBezTo>
                <a:cubicBezTo>
                  <a:pt x="4430" y="42264"/>
                  <a:pt x="4531" y="42131"/>
                  <a:pt x="4632" y="41999"/>
                </a:cubicBezTo>
                <a:cubicBezTo>
                  <a:pt x="5205" y="41230"/>
                  <a:pt x="5892" y="40575"/>
                  <a:pt x="6742" y="40077"/>
                </a:cubicBezTo>
                <a:cubicBezTo>
                  <a:pt x="7057" y="39888"/>
                  <a:pt x="7366" y="39693"/>
                  <a:pt x="7681" y="39498"/>
                </a:cubicBezTo>
                <a:cubicBezTo>
                  <a:pt x="8015" y="39290"/>
                  <a:pt x="8330" y="39063"/>
                  <a:pt x="8620" y="38799"/>
                </a:cubicBezTo>
                <a:cubicBezTo>
                  <a:pt x="8947" y="38502"/>
                  <a:pt x="9218" y="38162"/>
                  <a:pt x="9382" y="37753"/>
                </a:cubicBezTo>
                <a:cubicBezTo>
                  <a:pt x="9508" y="37444"/>
                  <a:pt x="9584" y="37129"/>
                  <a:pt x="9609" y="36801"/>
                </a:cubicBezTo>
                <a:cubicBezTo>
                  <a:pt x="9615" y="36732"/>
                  <a:pt x="9603" y="36663"/>
                  <a:pt x="9659" y="36562"/>
                </a:cubicBezTo>
                <a:cubicBezTo>
                  <a:pt x="9684" y="36669"/>
                  <a:pt x="9697" y="36745"/>
                  <a:pt x="9716" y="36814"/>
                </a:cubicBezTo>
                <a:cubicBezTo>
                  <a:pt x="9785" y="37097"/>
                  <a:pt x="9873" y="37375"/>
                  <a:pt x="10006" y="37633"/>
                </a:cubicBezTo>
                <a:cubicBezTo>
                  <a:pt x="10245" y="38099"/>
                  <a:pt x="10510" y="38547"/>
                  <a:pt x="10863" y="38943"/>
                </a:cubicBezTo>
                <a:cubicBezTo>
                  <a:pt x="10982" y="39076"/>
                  <a:pt x="11033" y="39221"/>
                  <a:pt x="11033" y="39391"/>
                </a:cubicBezTo>
                <a:cubicBezTo>
                  <a:pt x="11033" y="39492"/>
                  <a:pt x="11020" y="39599"/>
                  <a:pt x="10995" y="39699"/>
                </a:cubicBezTo>
                <a:cubicBezTo>
                  <a:pt x="10938" y="39907"/>
                  <a:pt x="10875" y="40109"/>
                  <a:pt x="10800" y="40311"/>
                </a:cubicBezTo>
                <a:cubicBezTo>
                  <a:pt x="10579" y="40897"/>
                  <a:pt x="10378" y="41489"/>
                  <a:pt x="10283" y="42106"/>
                </a:cubicBezTo>
                <a:cubicBezTo>
                  <a:pt x="10233" y="42390"/>
                  <a:pt x="10226" y="42673"/>
                  <a:pt x="10258" y="42950"/>
                </a:cubicBezTo>
                <a:cubicBezTo>
                  <a:pt x="10327" y="43599"/>
                  <a:pt x="10617" y="44166"/>
                  <a:pt x="11045" y="44670"/>
                </a:cubicBezTo>
                <a:cubicBezTo>
                  <a:pt x="11316" y="44985"/>
                  <a:pt x="11631" y="45263"/>
                  <a:pt x="11978" y="45515"/>
                </a:cubicBezTo>
                <a:cubicBezTo>
                  <a:pt x="12419" y="45849"/>
                  <a:pt x="12872" y="46170"/>
                  <a:pt x="13320" y="46497"/>
                </a:cubicBezTo>
                <a:cubicBezTo>
                  <a:pt x="13358" y="46516"/>
                  <a:pt x="13395" y="46535"/>
                  <a:pt x="13452" y="46560"/>
                </a:cubicBezTo>
                <a:cubicBezTo>
                  <a:pt x="13452" y="46491"/>
                  <a:pt x="13452" y="46441"/>
                  <a:pt x="13446" y="46390"/>
                </a:cubicBezTo>
                <a:cubicBezTo>
                  <a:pt x="13395" y="45804"/>
                  <a:pt x="13414" y="45218"/>
                  <a:pt x="13477" y="44633"/>
                </a:cubicBezTo>
                <a:cubicBezTo>
                  <a:pt x="13502" y="44399"/>
                  <a:pt x="13521" y="44160"/>
                  <a:pt x="13534" y="43921"/>
                </a:cubicBezTo>
                <a:cubicBezTo>
                  <a:pt x="13547" y="43650"/>
                  <a:pt x="13559" y="43373"/>
                  <a:pt x="13565" y="43102"/>
                </a:cubicBezTo>
                <a:cubicBezTo>
                  <a:pt x="13565" y="42711"/>
                  <a:pt x="13490" y="42333"/>
                  <a:pt x="13345" y="41968"/>
                </a:cubicBezTo>
                <a:cubicBezTo>
                  <a:pt x="13232" y="41697"/>
                  <a:pt x="13093" y="41438"/>
                  <a:pt x="12942" y="41186"/>
                </a:cubicBezTo>
                <a:cubicBezTo>
                  <a:pt x="12671" y="40752"/>
                  <a:pt x="12362" y="40348"/>
                  <a:pt x="12022" y="39964"/>
                </a:cubicBezTo>
                <a:cubicBezTo>
                  <a:pt x="11719" y="39624"/>
                  <a:pt x="11417" y="39284"/>
                  <a:pt x="11115" y="38937"/>
                </a:cubicBezTo>
                <a:cubicBezTo>
                  <a:pt x="10819" y="38597"/>
                  <a:pt x="10573" y="38232"/>
                  <a:pt x="10346" y="37847"/>
                </a:cubicBezTo>
                <a:cubicBezTo>
                  <a:pt x="10025" y="37293"/>
                  <a:pt x="9855" y="36701"/>
                  <a:pt x="9810" y="36077"/>
                </a:cubicBezTo>
                <a:cubicBezTo>
                  <a:pt x="9785" y="35737"/>
                  <a:pt x="9785" y="35396"/>
                  <a:pt x="9779" y="35056"/>
                </a:cubicBezTo>
                <a:cubicBezTo>
                  <a:pt x="9773" y="34659"/>
                  <a:pt x="9842" y="34275"/>
                  <a:pt x="9918" y="33884"/>
                </a:cubicBezTo>
                <a:cubicBezTo>
                  <a:pt x="9949" y="33714"/>
                  <a:pt x="10012" y="33557"/>
                  <a:pt x="10094" y="33406"/>
                </a:cubicBezTo>
                <a:cubicBezTo>
                  <a:pt x="10176" y="33254"/>
                  <a:pt x="10252" y="33103"/>
                  <a:pt x="10340" y="32952"/>
                </a:cubicBezTo>
                <a:cubicBezTo>
                  <a:pt x="10642" y="32410"/>
                  <a:pt x="10730" y="31837"/>
                  <a:pt x="10655" y="31226"/>
                </a:cubicBezTo>
                <a:cubicBezTo>
                  <a:pt x="10598" y="30759"/>
                  <a:pt x="10510" y="30300"/>
                  <a:pt x="10396" y="29846"/>
                </a:cubicBezTo>
                <a:cubicBezTo>
                  <a:pt x="10327" y="29562"/>
                  <a:pt x="10252" y="29285"/>
                  <a:pt x="10182" y="29002"/>
                </a:cubicBezTo>
                <a:cubicBezTo>
                  <a:pt x="10144" y="28857"/>
                  <a:pt x="10132" y="28706"/>
                  <a:pt x="10157" y="28561"/>
                </a:cubicBezTo>
                <a:cubicBezTo>
                  <a:pt x="10182" y="28384"/>
                  <a:pt x="10214" y="28208"/>
                  <a:pt x="10245" y="28031"/>
                </a:cubicBezTo>
                <a:cubicBezTo>
                  <a:pt x="10333" y="27565"/>
                  <a:pt x="10447" y="27105"/>
                  <a:pt x="10598" y="26652"/>
                </a:cubicBezTo>
                <a:cubicBezTo>
                  <a:pt x="10617" y="26601"/>
                  <a:pt x="10630" y="26545"/>
                  <a:pt x="10693" y="26507"/>
                </a:cubicBezTo>
                <a:cubicBezTo>
                  <a:pt x="10699" y="26576"/>
                  <a:pt x="10711" y="26639"/>
                  <a:pt x="10718" y="26696"/>
                </a:cubicBezTo>
                <a:cubicBezTo>
                  <a:pt x="10743" y="27181"/>
                  <a:pt x="10875" y="27628"/>
                  <a:pt x="11159" y="28044"/>
                </a:cubicBezTo>
                <a:cubicBezTo>
                  <a:pt x="11253" y="28183"/>
                  <a:pt x="11291" y="28340"/>
                  <a:pt x="11304" y="28510"/>
                </a:cubicBezTo>
                <a:cubicBezTo>
                  <a:pt x="11323" y="28718"/>
                  <a:pt x="11304" y="28926"/>
                  <a:pt x="11272" y="29128"/>
                </a:cubicBezTo>
                <a:cubicBezTo>
                  <a:pt x="11215" y="29512"/>
                  <a:pt x="11152" y="29890"/>
                  <a:pt x="11083" y="30274"/>
                </a:cubicBezTo>
                <a:cubicBezTo>
                  <a:pt x="10976" y="30892"/>
                  <a:pt x="10913" y="31522"/>
                  <a:pt x="10900" y="32152"/>
                </a:cubicBezTo>
                <a:cubicBezTo>
                  <a:pt x="10888" y="32794"/>
                  <a:pt x="10970" y="33424"/>
                  <a:pt x="11159" y="34048"/>
                </a:cubicBezTo>
                <a:cubicBezTo>
                  <a:pt x="11354" y="34703"/>
                  <a:pt x="11688" y="35283"/>
                  <a:pt x="12192" y="35781"/>
                </a:cubicBezTo>
                <a:cubicBezTo>
                  <a:pt x="12457" y="36045"/>
                  <a:pt x="12734" y="36291"/>
                  <a:pt x="13030" y="36530"/>
                </a:cubicBezTo>
                <a:cubicBezTo>
                  <a:pt x="13351" y="36782"/>
                  <a:pt x="13666" y="37041"/>
                  <a:pt x="13981" y="37293"/>
                </a:cubicBezTo>
                <a:cubicBezTo>
                  <a:pt x="14126" y="37406"/>
                  <a:pt x="14277" y="37520"/>
                  <a:pt x="14422" y="37633"/>
                </a:cubicBezTo>
                <a:cubicBezTo>
                  <a:pt x="14448" y="37652"/>
                  <a:pt x="14485" y="37658"/>
                  <a:pt x="14523" y="37677"/>
                </a:cubicBezTo>
                <a:cubicBezTo>
                  <a:pt x="14529" y="37633"/>
                  <a:pt x="14536" y="37601"/>
                  <a:pt x="14536" y="37576"/>
                </a:cubicBezTo>
                <a:cubicBezTo>
                  <a:pt x="14511" y="37444"/>
                  <a:pt x="14485" y="37312"/>
                  <a:pt x="14454" y="37179"/>
                </a:cubicBezTo>
                <a:cubicBezTo>
                  <a:pt x="14309" y="36543"/>
                  <a:pt x="14214" y="35894"/>
                  <a:pt x="14214" y="35239"/>
                </a:cubicBezTo>
                <a:cubicBezTo>
                  <a:pt x="14221" y="34710"/>
                  <a:pt x="14290" y="34187"/>
                  <a:pt x="14359" y="33664"/>
                </a:cubicBezTo>
                <a:cubicBezTo>
                  <a:pt x="14397" y="33361"/>
                  <a:pt x="14441" y="33059"/>
                  <a:pt x="14460" y="32757"/>
                </a:cubicBezTo>
                <a:cubicBezTo>
                  <a:pt x="14485" y="32284"/>
                  <a:pt x="14422" y="31824"/>
                  <a:pt x="14252" y="31377"/>
                </a:cubicBezTo>
                <a:cubicBezTo>
                  <a:pt x="13975" y="30640"/>
                  <a:pt x="13553" y="29997"/>
                  <a:pt x="12948" y="29462"/>
                </a:cubicBezTo>
                <a:cubicBezTo>
                  <a:pt x="12816" y="29354"/>
                  <a:pt x="12690" y="29241"/>
                  <a:pt x="12557" y="29140"/>
                </a:cubicBezTo>
                <a:cubicBezTo>
                  <a:pt x="12387" y="28995"/>
                  <a:pt x="12205" y="28863"/>
                  <a:pt x="12034" y="28724"/>
                </a:cubicBezTo>
                <a:cubicBezTo>
                  <a:pt x="11675" y="28435"/>
                  <a:pt x="11404" y="28082"/>
                  <a:pt x="11184" y="27691"/>
                </a:cubicBezTo>
                <a:cubicBezTo>
                  <a:pt x="11083" y="27515"/>
                  <a:pt x="11020" y="27319"/>
                  <a:pt x="10982" y="27124"/>
                </a:cubicBezTo>
                <a:cubicBezTo>
                  <a:pt x="10888" y="26677"/>
                  <a:pt x="10894" y="26236"/>
                  <a:pt x="10945" y="25789"/>
                </a:cubicBezTo>
                <a:cubicBezTo>
                  <a:pt x="10951" y="25719"/>
                  <a:pt x="10976" y="25644"/>
                  <a:pt x="11014" y="25581"/>
                </a:cubicBezTo>
                <a:cubicBezTo>
                  <a:pt x="11127" y="25348"/>
                  <a:pt x="11234" y="25108"/>
                  <a:pt x="11367" y="24881"/>
                </a:cubicBezTo>
                <a:cubicBezTo>
                  <a:pt x="11732" y="24239"/>
                  <a:pt x="12104" y="23596"/>
                  <a:pt x="12532" y="22985"/>
                </a:cubicBezTo>
                <a:cubicBezTo>
                  <a:pt x="12872" y="22500"/>
                  <a:pt x="13169" y="21989"/>
                  <a:pt x="13408" y="21448"/>
                </a:cubicBezTo>
                <a:cubicBezTo>
                  <a:pt x="13421" y="21416"/>
                  <a:pt x="13439" y="21391"/>
                  <a:pt x="13477" y="21334"/>
                </a:cubicBezTo>
                <a:cubicBezTo>
                  <a:pt x="13496" y="21404"/>
                  <a:pt x="13515" y="21441"/>
                  <a:pt x="13521" y="21485"/>
                </a:cubicBezTo>
                <a:cubicBezTo>
                  <a:pt x="13534" y="21706"/>
                  <a:pt x="13559" y="21933"/>
                  <a:pt x="13553" y="22153"/>
                </a:cubicBezTo>
                <a:cubicBezTo>
                  <a:pt x="13540" y="22695"/>
                  <a:pt x="13446" y="23231"/>
                  <a:pt x="13307" y="23754"/>
                </a:cubicBezTo>
                <a:cubicBezTo>
                  <a:pt x="13169" y="24276"/>
                  <a:pt x="13005" y="24799"/>
                  <a:pt x="12854" y="25316"/>
                </a:cubicBezTo>
                <a:cubicBezTo>
                  <a:pt x="12740" y="25713"/>
                  <a:pt x="12627" y="26104"/>
                  <a:pt x="12570" y="26507"/>
                </a:cubicBezTo>
                <a:cubicBezTo>
                  <a:pt x="12488" y="27099"/>
                  <a:pt x="12570" y="27660"/>
                  <a:pt x="12847" y="28202"/>
                </a:cubicBezTo>
                <a:cubicBezTo>
                  <a:pt x="13106" y="28712"/>
                  <a:pt x="13465" y="29147"/>
                  <a:pt x="13912" y="29525"/>
                </a:cubicBezTo>
                <a:cubicBezTo>
                  <a:pt x="14189" y="29758"/>
                  <a:pt x="14466" y="29984"/>
                  <a:pt x="14756" y="30205"/>
                </a:cubicBezTo>
                <a:cubicBezTo>
                  <a:pt x="15185" y="30533"/>
                  <a:pt x="15519" y="30930"/>
                  <a:pt x="15726" y="31421"/>
                </a:cubicBezTo>
                <a:cubicBezTo>
                  <a:pt x="15733" y="31440"/>
                  <a:pt x="15745" y="31459"/>
                  <a:pt x="15758" y="31484"/>
                </a:cubicBezTo>
                <a:cubicBezTo>
                  <a:pt x="15941" y="31875"/>
                  <a:pt x="16218" y="32208"/>
                  <a:pt x="16564" y="32479"/>
                </a:cubicBezTo>
                <a:cubicBezTo>
                  <a:pt x="16659" y="32549"/>
                  <a:pt x="16753" y="32618"/>
                  <a:pt x="16842" y="32687"/>
                </a:cubicBezTo>
                <a:cubicBezTo>
                  <a:pt x="17163" y="32920"/>
                  <a:pt x="17503" y="33122"/>
                  <a:pt x="17850" y="33311"/>
                </a:cubicBezTo>
                <a:cubicBezTo>
                  <a:pt x="18398" y="33601"/>
                  <a:pt x="18858" y="33991"/>
                  <a:pt x="19192" y="34502"/>
                </a:cubicBezTo>
                <a:cubicBezTo>
                  <a:pt x="19274" y="34621"/>
                  <a:pt x="19349" y="34747"/>
                  <a:pt x="19425" y="34867"/>
                </a:cubicBezTo>
                <a:cubicBezTo>
                  <a:pt x="19440" y="34888"/>
                  <a:pt x="19452" y="34922"/>
                  <a:pt x="19484" y="34922"/>
                </a:cubicBezTo>
                <a:cubicBezTo>
                  <a:pt x="19491" y="34922"/>
                  <a:pt x="19498" y="34921"/>
                  <a:pt x="19507" y="34918"/>
                </a:cubicBezTo>
                <a:cubicBezTo>
                  <a:pt x="19532" y="34691"/>
                  <a:pt x="19507" y="34162"/>
                  <a:pt x="19444" y="33878"/>
                </a:cubicBezTo>
                <a:cubicBezTo>
                  <a:pt x="19280" y="33172"/>
                  <a:pt x="19072" y="32479"/>
                  <a:pt x="18732" y="31830"/>
                </a:cubicBezTo>
                <a:cubicBezTo>
                  <a:pt x="18549" y="31471"/>
                  <a:pt x="18366" y="31119"/>
                  <a:pt x="18184" y="30766"/>
                </a:cubicBezTo>
                <a:cubicBezTo>
                  <a:pt x="17900" y="30199"/>
                  <a:pt x="17736" y="29606"/>
                  <a:pt x="17648" y="28989"/>
                </a:cubicBezTo>
                <a:cubicBezTo>
                  <a:pt x="17585" y="28535"/>
                  <a:pt x="17598" y="28076"/>
                  <a:pt x="17572" y="27616"/>
                </a:cubicBezTo>
                <a:cubicBezTo>
                  <a:pt x="17554" y="27175"/>
                  <a:pt x="17541" y="26740"/>
                  <a:pt x="17491" y="26305"/>
                </a:cubicBezTo>
                <a:cubicBezTo>
                  <a:pt x="17365" y="25222"/>
                  <a:pt x="16867" y="24314"/>
                  <a:pt x="15985" y="23609"/>
                </a:cubicBezTo>
                <a:cubicBezTo>
                  <a:pt x="15758" y="23426"/>
                  <a:pt x="15512" y="23262"/>
                  <a:pt x="15279" y="23092"/>
                </a:cubicBezTo>
                <a:cubicBezTo>
                  <a:pt x="15071" y="22941"/>
                  <a:pt x="14863" y="22796"/>
                  <a:pt x="14662" y="22645"/>
                </a:cubicBezTo>
                <a:cubicBezTo>
                  <a:pt x="14183" y="22292"/>
                  <a:pt x="13893" y="21826"/>
                  <a:pt x="13729" y="21278"/>
                </a:cubicBezTo>
                <a:cubicBezTo>
                  <a:pt x="13622" y="20912"/>
                  <a:pt x="13622" y="20912"/>
                  <a:pt x="13742" y="20547"/>
                </a:cubicBezTo>
                <a:cubicBezTo>
                  <a:pt x="13906" y="20043"/>
                  <a:pt x="14019" y="19526"/>
                  <a:pt x="14139" y="19016"/>
                </a:cubicBezTo>
                <a:cubicBezTo>
                  <a:pt x="14410" y="17875"/>
                  <a:pt x="14863" y="16811"/>
                  <a:pt x="15424" y="15784"/>
                </a:cubicBezTo>
                <a:cubicBezTo>
                  <a:pt x="15436" y="15754"/>
                  <a:pt x="15442" y="15714"/>
                  <a:pt x="15499" y="15714"/>
                </a:cubicBezTo>
                <a:cubicBezTo>
                  <a:pt x="15503" y="15714"/>
                  <a:pt x="15508" y="15714"/>
                  <a:pt x="15512" y="15714"/>
                </a:cubicBezTo>
                <a:cubicBezTo>
                  <a:pt x="15487" y="16017"/>
                  <a:pt x="15462" y="16319"/>
                  <a:pt x="15506" y="16622"/>
                </a:cubicBezTo>
                <a:cubicBezTo>
                  <a:pt x="15544" y="16918"/>
                  <a:pt x="15607" y="17208"/>
                  <a:pt x="15726" y="17485"/>
                </a:cubicBezTo>
                <a:cubicBezTo>
                  <a:pt x="15846" y="17768"/>
                  <a:pt x="16023" y="18020"/>
                  <a:pt x="16205" y="18260"/>
                </a:cubicBezTo>
                <a:cubicBezTo>
                  <a:pt x="16161" y="18417"/>
                  <a:pt x="16123" y="18550"/>
                  <a:pt x="16086" y="18688"/>
                </a:cubicBezTo>
                <a:cubicBezTo>
                  <a:pt x="15985" y="19091"/>
                  <a:pt x="15922" y="19501"/>
                  <a:pt x="15966" y="19923"/>
                </a:cubicBezTo>
                <a:cubicBezTo>
                  <a:pt x="16004" y="20276"/>
                  <a:pt x="16092" y="20629"/>
                  <a:pt x="16212" y="20969"/>
                </a:cubicBezTo>
                <a:cubicBezTo>
                  <a:pt x="16375" y="21448"/>
                  <a:pt x="16527" y="21933"/>
                  <a:pt x="16602" y="22437"/>
                </a:cubicBezTo>
                <a:cubicBezTo>
                  <a:pt x="16672" y="22903"/>
                  <a:pt x="16905" y="23294"/>
                  <a:pt x="17283" y="23602"/>
                </a:cubicBezTo>
                <a:cubicBezTo>
                  <a:pt x="17478" y="23760"/>
                  <a:pt x="17673" y="23917"/>
                  <a:pt x="17881" y="24069"/>
                </a:cubicBezTo>
                <a:cubicBezTo>
                  <a:pt x="18278" y="24358"/>
                  <a:pt x="18599" y="24711"/>
                  <a:pt x="18864" y="25114"/>
                </a:cubicBezTo>
                <a:cubicBezTo>
                  <a:pt x="19116" y="25499"/>
                  <a:pt x="19393" y="25870"/>
                  <a:pt x="19664" y="26248"/>
                </a:cubicBezTo>
                <a:cubicBezTo>
                  <a:pt x="19689" y="26286"/>
                  <a:pt x="19727" y="26324"/>
                  <a:pt x="19765" y="26368"/>
                </a:cubicBezTo>
                <a:cubicBezTo>
                  <a:pt x="19778" y="26343"/>
                  <a:pt x="19790" y="26330"/>
                  <a:pt x="19784" y="26318"/>
                </a:cubicBezTo>
                <a:cubicBezTo>
                  <a:pt x="19715" y="25933"/>
                  <a:pt x="19658" y="25543"/>
                  <a:pt x="19576" y="25159"/>
                </a:cubicBezTo>
                <a:cubicBezTo>
                  <a:pt x="19469" y="24610"/>
                  <a:pt x="19368" y="24062"/>
                  <a:pt x="19318" y="23502"/>
                </a:cubicBezTo>
                <a:cubicBezTo>
                  <a:pt x="19274" y="23035"/>
                  <a:pt x="19223" y="22575"/>
                  <a:pt x="19160" y="22109"/>
                </a:cubicBezTo>
                <a:cubicBezTo>
                  <a:pt x="19078" y="21555"/>
                  <a:pt x="18908" y="21019"/>
                  <a:pt x="18606" y="20528"/>
                </a:cubicBezTo>
                <a:cubicBezTo>
                  <a:pt x="18366" y="20137"/>
                  <a:pt x="18076" y="19772"/>
                  <a:pt x="17736" y="19450"/>
                </a:cubicBezTo>
                <a:cubicBezTo>
                  <a:pt x="17446" y="19186"/>
                  <a:pt x="17157" y="18928"/>
                  <a:pt x="16867" y="18663"/>
                </a:cubicBezTo>
                <a:cubicBezTo>
                  <a:pt x="16602" y="18417"/>
                  <a:pt x="16363" y="18153"/>
                  <a:pt x="16161" y="17857"/>
                </a:cubicBezTo>
                <a:cubicBezTo>
                  <a:pt x="15947" y="17542"/>
                  <a:pt x="15808" y="17195"/>
                  <a:pt x="15739" y="16823"/>
                </a:cubicBezTo>
                <a:cubicBezTo>
                  <a:pt x="15651" y="16338"/>
                  <a:pt x="15701" y="15859"/>
                  <a:pt x="15789" y="15387"/>
                </a:cubicBezTo>
                <a:cubicBezTo>
                  <a:pt x="15852" y="15059"/>
                  <a:pt x="15985" y="14763"/>
                  <a:pt x="16174" y="14486"/>
                </a:cubicBezTo>
                <a:cubicBezTo>
                  <a:pt x="16350" y="14228"/>
                  <a:pt x="16527" y="13963"/>
                  <a:pt x="16697" y="13705"/>
                </a:cubicBezTo>
                <a:cubicBezTo>
                  <a:pt x="16942" y="13333"/>
                  <a:pt x="17182" y="12961"/>
                  <a:pt x="17415" y="12583"/>
                </a:cubicBezTo>
                <a:cubicBezTo>
                  <a:pt x="17598" y="12306"/>
                  <a:pt x="17730" y="12004"/>
                  <a:pt x="17812" y="11689"/>
                </a:cubicBezTo>
                <a:cubicBezTo>
                  <a:pt x="17881" y="11399"/>
                  <a:pt x="17938" y="11103"/>
                  <a:pt x="17982" y="10813"/>
                </a:cubicBezTo>
                <a:cubicBezTo>
                  <a:pt x="18051" y="10347"/>
                  <a:pt x="18165" y="9899"/>
                  <a:pt x="18360" y="9465"/>
                </a:cubicBezTo>
                <a:cubicBezTo>
                  <a:pt x="18599" y="8916"/>
                  <a:pt x="18902" y="8400"/>
                  <a:pt x="19192" y="7877"/>
                </a:cubicBezTo>
                <a:cubicBezTo>
                  <a:pt x="19198" y="7858"/>
                  <a:pt x="19229" y="7845"/>
                  <a:pt x="19261" y="7827"/>
                </a:cubicBezTo>
                <a:cubicBezTo>
                  <a:pt x="19261" y="7871"/>
                  <a:pt x="19267" y="7890"/>
                  <a:pt x="19267" y="7915"/>
                </a:cubicBezTo>
                <a:cubicBezTo>
                  <a:pt x="19255" y="8324"/>
                  <a:pt x="19305" y="8727"/>
                  <a:pt x="19456" y="9118"/>
                </a:cubicBezTo>
                <a:cubicBezTo>
                  <a:pt x="19481" y="9168"/>
                  <a:pt x="19488" y="9231"/>
                  <a:pt x="19500" y="9288"/>
                </a:cubicBezTo>
                <a:cubicBezTo>
                  <a:pt x="19576" y="9672"/>
                  <a:pt x="19589" y="10057"/>
                  <a:pt x="19595" y="10441"/>
                </a:cubicBezTo>
                <a:cubicBezTo>
                  <a:pt x="19607" y="10857"/>
                  <a:pt x="19532" y="11254"/>
                  <a:pt x="19349" y="11632"/>
                </a:cubicBezTo>
                <a:cubicBezTo>
                  <a:pt x="19255" y="11827"/>
                  <a:pt x="19154" y="12016"/>
                  <a:pt x="19066" y="12218"/>
                </a:cubicBezTo>
                <a:cubicBezTo>
                  <a:pt x="18965" y="12432"/>
                  <a:pt x="18864" y="12646"/>
                  <a:pt x="18782" y="12873"/>
                </a:cubicBezTo>
                <a:cubicBezTo>
                  <a:pt x="18662" y="13194"/>
                  <a:pt x="18593" y="13528"/>
                  <a:pt x="18599" y="13875"/>
                </a:cubicBezTo>
                <a:cubicBezTo>
                  <a:pt x="18618" y="14555"/>
                  <a:pt x="18833" y="15173"/>
                  <a:pt x="19236" y="15740"/>
                </a:cubicBezTo>
                <a:cubicBezTo>
                  <a:pt x="19437" y="16017"/>
                  <a:pt x="19664" y="16275"/>
                  <a:pt x="19916" y="16508"/>
                </a:cubicBezTo>
                <a:cubicBezTo>
                  <a:pt x="20156" y="16735"/>
                  <a:pt x="20401" y="16956"/>
                  <a:pt x="20641" y="17176"/>
                </a:cubicBezTo>
                <a:cubicBezTo>
                  <a:pt x="20742" y="17271"/>
                  <a:pt x="20842" y="17371"/>
                  <a:pt x="20937" y="17466"/>
                </a:cubicBezTo>
                <a:cubicBezTo>
                  <a:pt x="21019" y="17554"/>
                  <a:pt x="21057" y="17661"/>
                  <a:pt x="21038" y="17775"/>
                </a:cubicBezTo>
                <a:cubicBezTo>
                  <a:pt x="21019" y="17926"/>
                  <a:pt x="21006" y="18071"/>
                  <a:pt x="20987" y="18222"/>
                </a:cubicBezTo>
                <a:cubicBezTo>
                  <a:pt x="20880" y="19180"/>
                  <a:pt x="21069" y="20081"/>
                  <a:pt x="21592" y="20918"/>
                </a:cubicBezTo>
                <a:cubicBezTo>
                  <a:pt x="21781" y="21221"/>
                  <a:pt x="21995" y="21504"/>
                  <a:pt x="22247" y="21763"/>
                </a:cubicBezTo>
                <a:cubicBezTo>
                  <a:pt x="22461" y="21989"/>
                  <a:pt x="22676" y="22223"/>
                  <a:pt x="22890" y="22449"/>
                </a:cubicBezTo>
                <a:cubicBezTo>
                  <a:pt x="23407" y="22991"/>
                  <a:pt x="23816" y="23590"/>
                  <a:pt x="24131" y="24258"/>
                </a:cubicBezTo>
                <a:cubicBezTo>
                  <a:pt x="24150" y="24289"/>
                  <a:pt x="24150" y="24346"/>
                  <a:pt x="24219" y="24358"/>
                </a:cubicBezTo>
                <a:cubicBezTo>
                  <a:pt x="24219" y="24333"/>
                  <a:pt x="24226" y="24308"/>
                  <a:pt x="24226" y="24276"/>
                </a:cubicBezTo>
                <a:cubicBezTo>
                  <a:pt x="24219" y="24113"/>
                  <a:pt x="24207" y="23949"/>
                  <a:pt x="24200" y="23791"/>
                </a:cubicBezTo>
                <a:cubicBezTo>
                  <a:pt x="24194" y="23502"/>
                  <a:pt x="24200" y="23212"/>
                  <a:pt x="24175" y="22922"/>
                </a:cubicBezTo>
                <a:cubicBezTo>
                  <a:pt x="24144" y="22468"/>
                  <a:pt x="24125" y="22015"/>
                  <a:pt x="24144" y="21561"/>
                </a:cubicBezTo>
                <a:cubicBezTo>
                  <a:pt x="24150" y="21378"/>
                  <a:pt x="24137" y="21196"/>
                  <a:pt x="24125" y="21007"/>
                </a:cubicBezTo>
                <a:cubicBezTo>
                  <a:pt x="24087" y="20484"/>
                  <a:pt x="23967" y="19980"/>
                  <a:pt x="23791" y="19482"/>
                </a:cubicBezTo>
                <a:cubicBezTo>
                  <a:pt x="23608" y="18984"/>
                  <a:pt x="23470" y="18474"/>
                  <a:pt x="23350" y="17957"/>
                </a:cubicBezTo>
                <a:cubicBezTo>
                  <a:pt x="23199" y="17277"/>
                  <a:pt x="23192" y="16603"/>
                  <a:pt x="23425" y="15935"/>
                </a:cubicBezTo>
                <a:cubicBezTo>
                  <a:pt x="23507" y="15696"/>
                  <a:pt x="23564" y="15450"/>
                  <a:pt x="23621" y="15204"/>
                </a:cubicBezTo>
                <a:cubicBezTo>
                  <a:pt x="23696" y="14870"/>
                  <a:pt x="23734" y="14530"/>
                  <a:pt x="23703" y="14183"/>
                </a:cubicBezTo>
                <a:cubicBezTo>
                  <a:pt x="23665" y="13679"/>
                  <a:pt x="23476" y="13220"/>
                  <a:pt x="23199" y="12785"/>
                </a:cubicBezTo>
                <a:cubicBezTo>
                  <a:pt x="23010" y="12476"/>
                  <a:pt x="22764" y="12199"/>
                  <a:pt x="22506" y="11941"/>
                </a:cubicBezTo>
                <a:cubicBezTo>
                  <a:pt x="22247" y="11689"/>
                  <a:pt x="21964" y="11468"/>
                  <a:pt x="21674" y="11248"/>
                </a:cubicBezTo>
                <a:cubicBezTo>
                  <a:pt x="21453" y="11077"/>
                  <a:pt x="21233" y="10914"/>
                  <a:pt x="21012" y="10744"/>
                </a:cubicBezTo>
                <a:cubicBezTo>
                  <a:pt x="20647" y="10447"/>
                  <a:pt x="20313" y="10120"/>
                  <a:pt x="20042" y="9742"/>
                </a:cubicBezTo>
                <a:cubicBezTo>
                  <a:pt x="19670" y="9238"/>
                  <a:pt x="19469" y="8690"/>
                  <a:pt x="19469" y="8072"/>
                </a:cubicBezTo>
                <a:cubicBezTo>
                  <a:pt x="19469" y="7808"/>
                  <a:pt x="19507" y="7556"/>
                  <a:pt x="19538" y="7297"/>
                </a:cubicBezTo>
                <a:cubicBezTo>
                  <a:pt x="19551" y="7184"/>
                  <a:pt x="19589" y="7083"/>
                  <a:pt x="19633" y="6976"/>
                </a:cubicBezTo>
                <a:cubicBezTo>
                  <a:pt x="19759" y="6699"/>
                  <a:pt x="19885" y="6422"/>
                  <a:pt x="19998" y="6138"/>
                </a:cubicBezTo>
                <a:cubicBezTo>
                  <a:pt x="20219" y="5577"/>
                  <a:pt x="20401" y="4998"/>
                  <a:pt x="20489" y="4405"/>
                </a:cubicBezTo>
                <a:cubicBezTo>
                  <a:pt x="20641" y="3391"/>
                  <a:pt x="20660" y="2377"/>
                  <a:pt x="20508" y="1362"/>
                </a:cubicBezTo>
                <a:cubicBezTo>
                  <a:pt x="20452" y="978"/>
                  <a:pt x="20376" y="600"/>
                  <a:pt x="20313" y="222"/>
                </a:cubicBezTo>
                <a:cubicBezTo>
                  <a:pt x="20300" y="178"/>
                  <a:pt x="20294" y="134"/>
                  <a:pt x="20275" y="90"/>
                </a:cubicBezTo>
                <a:cubicBezTo>
                  <a:pt x="20258" y="32"/>
                  <a:pt x="20220" y="1"/>
                  <a:pt x="201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3"/>
          <p:cNvGrpSpPr/>
          <p:nvPr/>
        </p:nvGrpSpPr>
        <p:grpSpPr>
          <a:xfrm>
            <a:off x="646968" y="-48055"/>
            <a:ext cx="1341188" cy="1871137"/>
            <a:chOff x="529692" y="-352746"/>
            <a:chExt cx="1568274" cy="2187953"/>
          </a:xfrm>
        </p:grpSpPr>
        <p:sp>
          <p:nvSpPr>
            <p:cNvPr id="34" name="Google Shape;34;p3"/>
            <p:cNvSpPr/>
            <p:nvPr/>
          </p:nvSpPr>
          <p:spPr>
            <a:xfrm>
              <a:off x="529692" y="-352746"/>
              <a:ext cx="1568274" cy="2187675"/>
            </a:xfrm>
            <a:custGeom>
              <a:avLst/>
              <a:gdLst/>
              <a:ahLst/>
              <a:cxnLst/>
              <a:rect l="l" t="t" r="r" b="b"/>
              <a:pathLst>
                <a:path w="16936" h="23625" extrusionOk="0">
                  <a:moveTo>
                    <a:pt x="16748" y="1"/>
                  </a:moveTo>
                  <a:cubicBezTo>
                    <a:pt x="16716" y="1"/>
                    <a:pt x="16684" y="3"/>
                    <a:pt x="16652" y="8"/>
                  </a:cubicBezTo>
                  <a:cubicBezTo>
                    <a:pt x="16306" y="65"/>
                    <a:pt x="15953" y="115"/>
                    <a:pt x="15607" y="185"/>
                  </a:cubicBezTo>
                  <a:cubicBezTo>
                    <a:pt x="14743" y="374"/>
                    <a:pt x="13899" y="632"/>
                    <a:pt x="13086" y="978"/>
                  </a:cubicBezTo>
                  <a:cubicBezTo>
                    <a:pt x="12683" y="1155"/>
                    <a:pt x="12286" y="1344"/>
                    <a:pt x="11883" y="1508"/>
                  </a:cubicBezTo>
                  <a:cubicBezTo>
                    <a:pt x="11480" y="1678"/>
                    <a:pt x="11064" y="1816"/>
                    <a:pt x="10636" y="1911"/>
                  </a:cubicBezTo>
                  <a:cubicBezTo>
                    <a:pt x="9653" y="2131"/>
                    <a:pt x="8664" y="2295"/>
                    <a:pt x="7656" y="2333"/>
                  </a:cubicBezTo>
                  <a:cubicBezTo>
                    <a:pt x="7101" y="2346"/>
                    <a:pt x="6553" y="2371"/>
                    <a:pt x="6005" y="2446"/>
                  </a:cubicBezTo>
                  <a:cubicBezTo>
                    <a:pt x="5551" y="2509"/>
                    <a:pt x="5110" y="2604"/>
                    <a:pt x="4682" y="2749"/>
                  </a:cubicBezTo>
                  <a:cubicBezTo>
                    <a:pt x="3888" y="3020"/>
                    <a:pt x="3239" y="3492"/>
                    <a:pt x="2735" y="4160"/>
                  </a:cubicBezTo>
                  <a:cubicBezTo>
                    <a:pt x="2105" y="4985"/>
                    <a:pt x="1727" y="5912"/>
                    <a:pt x="1614" y="6938"/>
                  </a:cubicBezTo>
                  <a:cubicBezTo>
                    <a:pt x="1551" y="7512"/>
                    <a:pt x="1544" y="8091"/>
                    <a:pt x="1551" y="8665"/>
                  </a:cubicBezTo>
                  <a:cubicBezTo>
                    <a:pt x="1557" y="8885"/>
                    <a:pt x="1557" y="9112"/>
                    <a:pt x="1557" y="9333"/>
                  </a:cubicBezTo>
                  <a:cubicBezTo>
                    <a:pt x="1557" y="9774"/>
                    <a:pt x="1450" y="10183"/>
                    <a:pt x="1248" y="10574"/>
                  </a:cubicBezTo>
                  <a:cubicBezTo>
                    <a:pt x="1040" y="10971"/>
                    <a:pt x="820" y="11368"/>
                    <a:pt x="599" y="11764"/>
                  </a:cubicBezTo>
                  <a:cubicBezTo>
                    <a:pt x="322" y="12275"/>
                    <a:pt x="120" y="12810"/>
                    <a:pt x="51" y="13390"/>
                  </a:cubicBezTo>
                  <a:cubicBezTo>
                    <a:pt x="1" y="13781"/>
                    <a:pt x="20" y="14171"/>
                    <a:pt x="102" y="14555"/>
                  </a:cubicBezTo>
                  <a:cubicBezTo>
                    <a:pt x="234" y="15173"/>
                    <a:pt x="486" y="15740"/>
                    <a:pt x="813" y="16275"/>
                  </a:cubicBezTo>
                  <a:cubicBezTo>
                    <a:pt x="1135" y="16798"/>
                    <a:pt x="1513" y="17277"/>
                    <a:pt x="1891" y="17762"/>
                  </a:cubicBezTo>
                  <a:cubicBezTo>
                    <a:pt x="2250" y="18222"/>
                    <a:pt x="2609" y="18682"/>
                    <a:pt x="2956" y="19148"/>
                  </a:cubicBezTo>
                  <a:cubicBezTo>
                    <a:pt x="3088" y="19331"/>
                    <a:pt x="3201" y="19520"/>
                    <a:pt x="3308" y="19715"/>
                  </a:cubicBezTo>
                  <a:cubicBezTo>
                    <a:pt x="3523" y="20093"/>
                    <a:pt x="3560" y="20497"/>
                    <a:pt x="3422" y="20912"/>
                  </a:cubicBezTo>
                  <a:cubicBezTo>
                    <a:pt x="3296" y="21303"/>
                    <a:pt x="3126" y="21668"/>
                    <a:pt x="2930" y="22028"/>
                  </a:cubicBezTo>
                  <a:cubicBezTo>
                    <a:pt x="2609" y="22613"/>
                    <a:pt x="2212" y="23136"/>
                    <a:pt x="1714" y="23615"/>
                  </a:cubicBezTo>
                  <a:cubicBezTo>
                    <a:pt x="1746" y="23620"/>
                    <a:pt x="1764" y="23624"/>
                    <a:pt x="1777" y="23624"/>
                  </a:cubicBezTo>
                  <a:cubicBezTo>
                    <a:pt x="1782" y="23624"/>
                    <a:pt x="1786" y="23623"/>
                    <a:pt x="1790" y="23622"/>
                  </a:cubicBezTo>
                  <a:cubicBezTo>
                    <a:pt x="2496" y="23407"/>
                    <a:pt x="3126" y="23048"/>
                    <a:pt x="3680" y="22557"/>
                  </a:cubicBezTo>
                  <a:cubicBezTo>
                    <a:pt x="4046" y="22235"/>
                    <a:pt x="4291" y="21832"/>
                    <a:pt x="4461" y="21379"/>
                  </a:cubicBezTo>
                  <a:cubicBezTo>
                    <a:pt x="4531" y="21177"/>
                    <a:pt x="4600" y="20975"/>
                    <a:pt x="4676" y="20774"/>
                  </a:cubicBezTo>
                  <a:cubicBezTo>
                    <a:pt x="4820" y="20345"/>
                    <a:pt x="5091" y="20030"/>
                    <a:pt x="5495" y="19816"/>
                  </a:cubicBezTo>
                  <a:cubicBezTo>
                    <a:pt x="5577" y="19778"/>
                    <a:pt x="5652" y="19734"/>
                    <a:pt x="5734" y="19684"/>
                  </a:cubicBezTo>
                  <a:cubicBezTo>
                    <a:pt x="5816" y="19640"/>
                    <a:pt x="5898" y="19596"/>
                    <a:pt x="5967" y="19539"/>
                  </a:cubicBezTo>
                  <a:cubicBezTo>
                    <a:pt x="6282" y="19312"/>
                    <a:pt x="6477" y="19010"/>
                    <a:pt x="6522" y="18619"/>
                  </a:cubicBezTo>
                  <a:cubicBezTo>
                    <a:pt x="6540" y="18436"/>
                    <a:pt x="6547" y="18254"/>
                    <a:pt x="6553" y="18071"/>
                  </a:cubicBezTo>
                  <a:cubicBezTo>
                    <a:pt x="6553" y="17838"/>
                    <a:pt x="6547" y="17611"/>
                    <a:pt x="6559" y="17378"/>
                  </a:cubicBezTo>
                  <a:cubicBezTo>
                    <a:pt x="6572" y="17038"/>
                    <a:pt x="6641" y="16710"/>
                    <a:pt x="6792" y="16401"/>
                  </a:cubicBezTo>
                  <a:cubicBezTo>
                    <a:pt x="7026" y="15929"/>
                    <a:pt x="7391" y="15633"/>
                    <a:pt x="7908" y="15519"/>
                  </a:cubicBezTo>
                  <a:cubicBezTo>
                    <a:pt x="8078" y="15488"/>
                    <a:pt x="8254" y="15475"/>
                    <a:pt x="8431" y="15463"/>
                  </a:cubicBezTo>
                  <a:cubicBezTo>
                    <a:pt x="8701" y="15450"/>
                    <a:pt x="8966" y="15450"/>
                    <a:pt x="9237" y="15444"/>
                  </a:cubicBezTo>
                  <a:cubicBezTo>
                    <a:pt x="9527" y="15431"/>
                    <a:pt x="9817" y="15406"/>
                    <a:pt x="10106" y="15330"/>
                  </a:cubicBezTo>
                  <a:cubicBezTo>
                    <a:pt x="10554" y="15217"/>
                    <a:pt x="10944" y="15003"/>
                    <a:pt x="11266" y="14669"/>
                  </a:cubicBezTo>
                  <a:cubicBezTo>
                    <a:pt x="11537" y="14385"/>
                    <a:pt x="11719" y="14045"/>
                    <a:pt x="11839" y="13680"/>
                  </a:cubicBezTo>
                  <a:cubicBezTo>
                    <a:pt x="11971" y="13308"/>
                    <a:pt x="12041" y="12924"/>
                    <a:pt x="12060" y="12533"/>
                  </a:cubicBezTo>
                  <a:cubicBezTo>
                    <a:pt x="12141" y="10971"/>
                    <a:pt x="11776" y="9528"/>
                    <a:pt x="10881" y="8243"/>
                  </a:cubicBezTo>
                  <a:cubicBezTo>
                    <a:pt x="10610" y="7858"/>
                    <a:pt x="10321" y="7493"/>
                    <a:pt x="10037" y="7121"/>
                  </a:cubicBezTo>
                  <a:cubicBezTo>
                    <a:pt x="9861" y="6888"/>
                    <a:pt x="9684" y="6655"/>
                    <a:pt x="9565" y="6384"/>
                  </a:cubicBezTo>
                  <a:cubicBezTo>
                    <a:pt x="9489" y="6201"/>
                    <a:pt x="9413" y="6012"/>
                    <a:pt x="9357" y="5823"/>
                  </a:cubicBezTo>
                  <a:cubicBezTo>
                    <a:pt x="9199" y="5282"/>
                    <a:pt x="9250" y="4752"/>
                    <a:pt x="9457" y="4223"/>
                  </a:cubicBezTo>
                  <a:cubicBezTo>
                    <a:pt x="9653" y="3719"/>
                    <a:pt x="9968" y="3303"/>
                    <a:pt x="10358" y="2932"/>
                  </a:cubicBezTo>
                  <a:cubicBezTo>
                    <a:pt x="11001" y="2314"/>
                    <a:pt x="11732" y="1829"/>
                    <a:pt x="12532" y="1445"/>
                  </a:cubicBezTo>
                  <a:cubicBezTo>
                    <a:pt x="13830" y="821"/>
                    <a:pt x="15184" y="405"/>
                    <a:pt x="16615" y="210"/>
                  </a:cubicBezTo>
                  <a:cubicBezTo>
                    <a:pt x="16684" y="204"/>
                    <a:pt x="16753" y="204"/>
                    <a:pt x="16823" y="191"/>
                  </a:cubicBezTo>
                  <a:cubicBezTo>
                    <a:pt x="16848" y="185"/>
                    <a:pt x="16879" y="172"/>
                    <a:pt x="16904" y="153"/>
                  </a:cubicBezTo>
                  <a:cubicBezTo>
                    <a:pt x="16917" y="134"/>
                    <a:pt x="16936" y="103"/>
                    <a:pt x="16930" y="78"/>
                  </a:cubicBezTo>
                  <a:cubicBezTo>
                    <a:pt x="16923" y="52"/>
                    <a:pt x="16898" y="8"/>
                    <a:pt x="16879" y="8"/>
                  </a:cubicBezTo>
                  <a:cubicBezTo>
                    <a:pt x="16836" y="5"/>
                    <a:pt x="16792" y="1"/>
                    <a:pt x="167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29692" y="-352653"/>
              <a:ext cx="1568274" cy="2187860"/>
            </a:xfrm>
            <a:custGeom>
              <a:avLst/>
              <a:gdLst/>
              <a:ahLst/>
              <a:cxnLst/>
              <a:rect l="l" t="t" r="r" b="b"/>
              <a:pathLst>
                <a:path w="16936" h="23627" extrusionOk="0">
                  <a:moveTo>
                    <a:pt x="16652" y="7"/>
                  </a:moveTo>
                  <a:cubicBezTo>
                    <a:pt x="16306" y="64"/>
                    <a:pt x="15953" y="114"/>
                    <a:pt x="15607" y="184"/>
                  </a:cubicBezTo>
                  <a:lnTo>
                    <a:pt x="15607" y="184"/>
                  </a:lnTo>
                  <a:cubicBezTo>
                    <a:pt x="14743" y="373"/>
                    <a:pt x="13899" y="631"/>
                    <a:pt x="13086" y="977"/>
                  </a:cubicBezTo>
                  <a:lnTo>
                    <a:pt x="13086" y="977"/>
                  </a:lnTo>
                  <a:cubicBezTo>
                    <a:pt x="12683" y="1154"/>
                    <a:pt x="12286" y="1343"/>
                    <a:pt x="11883" y="1507"/>
                  </a:cubicBezTo>
                  <a:lnTo>
                    <a:pt x="11883" y="1507"/>
                  </a:lnTo>
                  <a:cubicBezTo>
                    <a:pt x="11480" y="1677"/>
                    <a:pt x="11064" y="1809"/>
                    <a:pt x="10636" y="1910"/>
                  </a:cubicBezTo>
                  <a:lnTo>
                    <a:pt x="10636" y="1910"/>
                  </a:lnTo>
                  <a:cubicBezTo>
                    <a:pt x="9653" y="2130"/>
                    <a:pt x="8664" y="2294"/>
                    <a:pt x="7656" y="2332"/>
                  </a:cubicBezTo>
                  <a:lnTo>
                    <a:pt x="7656" y="2332"/>
                  </a:lnTo>
                  <a:cubicBezTo>
                    <a:pt x="7101" y="2345"/>
                    <a:pt x="6553" y="2370"/>
                    <a:pt x="6005" y="2445"/>
                  </a:cubicBezTo>
                  <a:lnTo>
                    <a:pt x="6005" y="2445"/>
                  </a:lnTo>
                  <a:cubicBezTo>
                    <a:pt x="5551" y="2508"/>
                    <a:pt x="5110" y="2603"/>
                    <a:pt x="4682" y="2748"/>
                  </a:cubicBezTo>
                  <a:lnTo>
                    <a:pt x="4682" y="2748"/>
                  </a:lnTo>
                  <a:cubicBezTo>
                    <a:pt x="3888" y="3019"/>
                    <a:pt x="3239" y="3491"/>
                    <a:pt x="2735" y="4159"/>
                  </a:cubicBezTo>
                  <a:lnTo>
                    <a:pt x="2735" y="4159"/>
                  </a:lnTo>
                  <a:cubicBezTo>
                    <a:pt x="2105" y="4984"/>
                    <a:pt x="1727" y="5911"/>
                    <a:pt x="1614" y="6937"/>
                  </a:cubicBezTo>
                  <a:lnTo>
                    <a:pt x="1614" y="6937"/>
                  </a:lnTo>
                  <a:cubicBezTo>
                    <a:pt x="1551" y="7511"/>
                    <a:pt x="1544" y="8090"/>
                    <a:pt x="1551" y="8664"/>
                  </a:cubicBezTo>
                  <a:lnTo>
                    <a:pt x="1551" y="8664"/>
                  </a:lnTo>
                  <a:cubicBezTo>
                    <a:pt x="1557" y="8884"/>
                    <a:pt x="1557" y="9111"/>
                    <a:pt x="1557" y="9332"/>
                  </a:cubicBezTo>
                  <a:lnTo>
                    <a:pt x="1557" y="9332"/>
                  </a:lnTo>
                  <a:cubicBezTo>
                    <a:pt x="1557" y="9773"/>
                    <a:pt x="1450" y="10182"/>
                    <a:pt x="1248" y="10573"/>
                  </a:cubicBezTo>
                  <a:lnTo>
                    <a:pt x="1248" y="10573"/>
                  </a:lnTo>
                  <a:cubicBezTo>
                    <a:pt x="1040" y="10970"/>
                    <a:pt x="820" y="11367"/>
                    <a:pt x="599" y="11763"/>
                  </a:cubicBezTo>
                  <a:lnTo>
                    <a:pt x="599" y="11763"/>
                  </a:lnTo>
                  <a:cubicBezTo>
                    <a:pt x="322" y="12274"/>
                    <a:pt x="120" y="12809"/>
                    <a:pt x="51" y="13389"/>
                  </a:cubicBezTo>
                  <a:lnTo>
                    <a:pt x="51" y="13389"/>
                  </a:lnTo>
                  <a:cubicBezTo>
                    <a:pt x="1" y="13780"/>
                    <a:pt x="20" y="14170"/>
                    <a:pt x="102" y="14554"/>
                  </a:cubicBezTo>
                  <a:lnTo>
                    <a:pt x="102" y="14554"/>
                  </a:lnTo>
                  <a:cubicBezTo>
                    <a:pt x="234" y="15172"/>
                    <a:pt x="486" y="15739"/>
                    <a:pt x="813" y="16274"/>
                  </a:cubicBezTo>
                  <a:lnTo>
                    <a:pt x="813" y="16274"/>
                  </a:lnTo>
                  <a:cubicBezTo>
                    <a:pt x="1135" y="16797"/>
                    <a:pt x="1513" y="17276"/>
                    <a:pt x="1891" y="17761"/>
                  </a:cubicBezTo>
                  <a:lnTo>
                    <a:pt x="1891" y="17761"/>
                  </a:lnTo>
                  <a:cubicBezTo>
                    <a:pt x="2250" y="18221"/>
                    <a:pt x="2603" y="18681"/>
                    <a:pt x="2956" y="19147"/>
                  </a:cubicBezTo>
                  <a:lnTo>
                    <a:pt x="2956" y="19147"/>
                  </a:lnTo>
                  <a:cubicBezTo>
                    <a:pt x="3088" y="19330"/>
                    <a:pt x="3201" y="19519"/>
                    <a:pt x="3308" y="19714"/>
                  </a:cubicBezTo>
                  <a:lnTo>
                    <a:pt x="3308" y="19714"/>
                  </a:lnTo>
                  <a:cubicBezTo>
                    <a:pt x="3523" y="20092"/>
                    <a:pt x="3560" y="20496"/>
                    <a:pt x="3422" y="20911"/>
                  </a:cubicBezTo>
                  <a:lnTo>
                    <a:pt x="3422" y="20911"/>
                  </a:lnTo>
                  <a:cubicBezTo>
                    <a:pt x="3296" y="21302"/>
                    <a:pt x="3126" y="21667"/>
                    <a:pt x="2930" y="22027"/>
                  </a:cubicBezTo>
                  <a:lnTo>
                    <a:pt x="2930" y="22027"/>
                  </a:lnTo>
                  <a:cubicBezTo>
                    <a:pt x="2609" y="22612"/>
                    <a:pt x="2212" y="23135"/>
                    <a:pt x="1714" y="23614"/>
                  </a:cubicBezTo>
                  <a:lnTo>
                    <a:pt x="1714" y="23614"/>
                  </a:lnTo>
                  <a:cubicBezTo>
                    <a:pt x="1759" y="23621"/>
                    <a:pt x="1777" y="23627"/>
                    <a:pt x="1790" y="23621"/>
                  </a:cubicBezTo>
                  <a:lnTo>
                    <a:pt x="1790" y="23621"/>
                  </a:lnTo>
                  <a:cubicBezTo>
                    <a:pt x="2496" y="23406"/>
                    <a:pt x="3126" y="23047"/>
                    <a:pt x="3680" y="22556"/>
                  </a:cubicBezTo>
                  <a:lnTo>
                    <a:pt x="3680" y="22556"/>
                  </a:lnTo>
                  <a:cubicBezTo>
                    <a:pt x="4046" y="22234"/>
                    <a:pt x="4291" y="21831"/>
                    <a:pt x="4461" y="21378"/>
                  </a:cubicBezTo>
                  <a:lnTo>
                    <a:pt x="4461" y="21378"/>
                  </a:lnTo>
                  <a:cubicBezTo>
                    <a:pt x="4531" y="21176"/>
                    <a:pt x="4600" y="20974"/>
                    <a:pt x="4676" y="20773"/>
                  </a:cubicBezTo>
                  <a:lnTo>
                    <a:pt x="4676" y="20773"/>
                  </a:lnTo>
                  <a:cubicBezTo>
                    <a:pt x="4820" y="20344"/>
                    <a:pt x="5091" y="20029"/>
                    <a:pt x="5495" y="19815"/>
                  </a:cubicBezTo>
                  <a:lnTo>
                    <a:pt x="5495" y="19815"/>
                  </a:lnTo>
                  <a:cubicBezTo>
                    <a:pt x="5577" y="19777"/>
                    <a:pt x="5652" y="19733"/>
                    <a:pt x="5734" y="19683"/>
                  </a:cubicBezTo>
                  <a:lnTo>
                    <a:pt x="5734" y="19683"/>
                  </a:lnTo>
                  <a:cubicBezTo>
                    <a:pt x="5816" y="19639"/>
                    <a:pt x="5898" y="19595"/>
                    <a:pt x="5967" y="19538"/>
                  </a:cubicBezTo>
                  <a:lnTo>
                    <a:pt x="5967" y="19538"/>
                  </a:lnTo>
                  <a:cubicBezTo>
                    <a:pt x="6282" y="19311"/>
                    <a:pt x="6477" y="19009"/>
                    <a:pt x="6522" y="18618"/>
                  </a:cubicBezTo>
                  <a:lnTo>
                    <a:pt x="6522" y="18618"/>
                  </a:lnTo>
                  <a:cubicBezTo>
                    <a:pt x="6540" y="18435"/>
                    <a:pt x="6547" y="18253"/>
                    <a:pt x="6553" y="18070"/>
                  </a:cubicBezTo>
                  <a:lnTo>
                    <a:pt x="6553" y="18070"/>
                  </a:lnTo>
                  <a:cubicBezTo>
                    <a:pt x="6553" y="17837"/>
                    <a:pt x="6547" y="17610"/>
                    <a:pt x="6559" y="17377"/>
                  </a:cubicBezTo>
                  <a:lnTo>
                    <a:pt x="6559" y="17377"/>
                  </a:lnTo>
                  <a:cubicBezTo>
                    <a:pt x="6572" y="17037"/>
                    <a:pt x="6641" y="16709"/>
                    <a:pt x="6792" y="16400"/>
                  </a:cubicBezTo>
                  <a:lnTo>
                    <a:pt x="6792" y="16400"/>
                  </a:lnTo>
                  <a:cubicBezTo>
                    <a:pt x="7026" y="15928"/>
                    <a:pt x="7391" y="15632"/>
                    <a:pt x="7908" y="15518"/>
                  </a:cubicBezTo>
                  <a:lnTo>
                    <a:pt x="7908" y="15518"/>
                  </a:lnTo>
                  <a:cubicBezTo>
                    <a:pt x="8078" y="15487"/>
                    <a:pt x="8254" y="15474"/>
                    <a:pt x="8431" y="15462"/>
                  </a:cubicBezTo>
                  <a:lnTo>
                    <a:pt x="8431" y="15462"/>
                  </a:lnTo>
                  <a:cubicBezTo>
                    <a:pt x="8701" y="15449"/>
                    <a:pt x="8966" y="15449"/>
                    <a:pt x="9237" y="15443"/>
                  </a:cubicBezTo>
                  <a:lnTo>
                    <a:pt x="9237" y="15443"/>
                  </a:lnTo>
                  <a:cubicBezTo>
                    <a:pt x="9527" y="15430"/>
                    <a:pt x="9817" y="15405"/>
                    <a:pt x="10106" y="15329"/>
                  </a:cubicBezTo>
                  <a:lnTo>
                    <a:pt x="10106" y="15329"/>
                  </a:lnTo>
                  <a:cubicBezTo>
                    <a:pt x="10554" y="15216"/>
                    <a:pt x="10944" y="15002"/>
                    <a:pt x="11266" y="14668"/>
                  </a:cubicBezTo>
                  <a:lnTo>
                    <a:pt x="11266" y="14668"/>
                  </a:lnTo>
                  <a:cubicBezTo>
                    <a:pt x="11537" y="14384"/>
                    <a:pt x="11719" y="14044"/>
                    <a:pt x="11839" y="13679"/>
                  </a:cubicBezTo>
                  <a:lnTo>
                    <a:pt x="11839" y="13679"/>
                  </a:lnTo>
                  <a:cubicBezTo>
                    <a:pt x="11971" y="13307"/>
                    <a:pt x="12041" y="12923"/>
                    <a:pt x="12060" y="12532"/>
                  </a:cubicBezTo>
                  <a:lnTo>
                    <a:pt x="12060" y="12532"/>
                  </a:lnTo>
                  <a:cubicBezTo>
                    <a:pt x="12141" y="10970"/>
                    <a:pt x="11776" y="9527"/>
                    <a:pt x="10881" y="8242"/>
                  </a:cubicBezTo>
                  <a:lnTo>
                    <a:pt x="10881" y="8242"/>
                  </a:lnTo>
                  <a:cubicBezTo>
                    <a:pt x="10610" y="7857"/>
                    <a:pt x="10321" y="7492"/>
                    <a:pt x="10037" y="7120"/>
                  </a:cubicBezTo>
                  <a:lnTo>
                    <a:pt x="10037" y="7120"/>
                  </a:lnTo>
                  <a:cubicBezTo>
                    <a:pt x="9861" y="6887"/>
                    <a:pt x="9684" y="6654"/>
                    <a:pt x="9565" y="6383"/>
                  </a:cubicBezTo>
                  <a:lnTo>
                    <a:pt x="9565" y="6383"/>
                  </a:lnTo>
                  <a:cubicBezTo>
                    <a:pt x="9489" y="6200"/>
                    <a:pt x="9413" y="6011"/>
                    <a:pt x="9357" y="5822"/>
                  </a:cubicBezTo>
                  <a:lnTo>
                    <a:pt x="9357" y="5822"/>
                  </a:lnTo>
                  <a:cubicBezTo>
                    <a:pt x="9199" y="5281"/>
                    <a:pt x="9250" y="4745"/>
                    <a:pt x="9457" y="4222"/>
                  </a:cubicBezTo>
                  <a:lnTo>
                    <a:pt x="9457" y="4222"/>
                  </a:lnTo>
                  <a:cubicBezTo>
                    <a:pt x="9653" y="3718"/>
                    <a:pt x="9968" y="3302"/>
                    <a:pt x="10358" y="2931"/>
                  </a:cubicBezTo>
                  <a:lnTo>
                    <a:pt x="10358" y="2931"/>
                  </a:lnTo>
                  <a:cubicBezTo>
                    <a:pt x="11001" y="2313"/>
                    <a:pt x="11726" y="1828"/>
                    <a:pt x="12532" y="1444"/>
                  </a:cubicBezTo>
                  <a:lnTo>
                    <a:pt x="12532" y="1444"/>
                  </a:lnTo>
                  <a:cubicBezTo>
                    <a:pt x="13830" y="820"/>
                    <a:pt x="15184" y="404"/>
                    <a:pt x="16615" y="209"/>
                  </a:cubicBezTo>
                  <a:lnTo>
                    <a:pt x="16615" y="209"/>
                  </a:lnTo>
                  <a:cubicBezTo>
                    <a:pt x="16684" y="203"/>
                    <a:pt x="16753" y="203"/>
                    <a:pt x="16823" y="190"/>
                  </a:cubicBezTo>
                  <a:lnTo>
                    <a:pt x="16823" y="190"/>
                  </a:lnTo>
                  <a:cubicBezTo>
                    <a:pt x="16848" y="184"/>
                    <a:pt x="16879" y="171"/>
                    <a:pt x="16904" y="152"/>
                  </a:cubicBezTo>
                  <a:lnTo>
                    <a:pt x="16904" y="152"/>
                  </a:lnTo>
                  <a:cubicBezTo>
                    <a:pt x="16917" y="133"/>
                    <a:pt x="16936" y="102"/>
                    <a:pt x="16930" y="77"/>
                  </a:cubicBezTo>
                  <a:lnTo>
                    <a:pt x="16930" y="77"/>
                  </a:lnTo>
                  <a:cubicBezTo>
                    <a:pt x="16923" y="51"/>
                    <a:pt x="16898" y="7"/>
                    <a:pt x="16879" y="7"/>
                  </a:cubicBezTo>
                  <a:lnTo>
                    <a:pt x="16879" y="7"/>
                  </a:lnTo>
                  <a:cubicBezTo>
                    <a:pt x="16835" y="1"/>
                    <a:pt x="16791" y="1"/>
                    <a:pt x="16747" y="1"/>
                  </a:cubicBezTo>
                  <a:lnTo>
                    <a:pt x="16747" y="1"/>
                  </a:lnTo>
                  <a:cubicBezTo>
                    <a:pt x="16715" y="1"/>
                    <a:pt x="16684" y="1"/>
                    <a:pt x="16652" y="7"/>
                  </a:cubicBezTo>
                  <a:moveTo>
                    <a:pt x="2439" y="5016"/>
                  </a:moveTo>
                  <a:cubicBezTo>
                    <a:pt x="2439" y="4997"/>
                    <a:pt x="2433" y="4984"/>
                    <a:pt x="2439" y="4972"/>
                  </a:cubicBezTo>
                  <a:lnTo>
                    <a:pt x="2439" y="4972"/>
                  </a:lnTo>
                  <a:cubicBezTo>
                    <a:pt x="2754" y="4392"/>
                    <a:pt x="3151" y="3882"/>
                    <a:pt x="3686" y="3485"/>
                  </a:cubicBezTo>
                  <a:lnTo>
                    <a:pt x="3686" y="3485"/>
                  </a:lnTo>
                  <a:cubicBezTo>
                    <a:pt x="4159" y="3132"/>
                    <a:pt x="4701" y="2918"/>
                    <a:pt x="5268" y="2779"/>
                  </a:cubicBezTo>
                  <a:lnTo>
                    <a:pt x="5268" y="2779"/>
                  </a:lnTo>
                  <a:cubicBezTo>
                    <a:pt x="5810" y="2653"/>
                    <a:pt x="6358" y="2590"/>
                    <a:pt x="6906" y="2559"/>
                  </a:cubicBezTo>
                  <a:lnTo>
                    <a:pt x="6906" y="2559"/>
                  </a:lnTo>
                  <a:cubicBezTo>
                    <a:pt x="7404" y="2534"/>
                    <a:pt x="7908" y="2515"/>
                    <a:pt x="8399" y="2477"/>
                  </a:cubicBezTo>
                  <a:lnTo>
                    <a:pt x="8399" y="2477"/>
                  </a:lnTo>
                  <a:cubicBezTo>
                    <a:pt x="9130" y="2426"/>
                    <a:pt x="9842" y="2275"/>
                    <a:pt x="10560" y="2130"/>
                  </a:cubicBezTo>
                  <a:lnTo>
                    <a:pt x="10560" y="2130"/>
                  </a:lnTo>
                  <a:cubicBezTo>
                    <a:pt x="10629" y="2111"/>
                    <a:pt x="10705" y="2099"/>
                    <a:pt x="10831" y="2074"/>
                  </a:cubicBezTo>
                  <a:lnTo>
                    <a:pt x="10831" y="2074"/>
                  </a:lnTo>
                  <a:cubicBezTo>
                    <a:pt x="10755" y="2143"/>
                    <a:pt x="10718" y="2181"/>
                    <a:pt x="10680" y="2212"/>
                  </a:cubicBezTo>
                  <a:lnTo>
                    <a:pt x="10680" y="2212"/>
                  </a:lnTo>
                  <a:cubicBezTo>
                    <a:pt x="10163" y="2552"/>
                    <a:pt x="9672" y="2937"/>
                    <a:pt x="9180" y="3315"/>
                  </a:cubicBezTo>
                  <a:lnTo>
                    <a:pt x="9180" y="3315"/>
                  </a:lnTo>
                  <a:cubicBezTo>
                    <a:pt x="9054" y="3416"/>
                    <a:pt x="8922" y="3504"/>
                    <a:pt x="8777" y="3573"/>
                  </a:cubicBezTo>
                  <a:lnTo>
                    <a:pt x="8777" y="3573"/>
                  </a:lnTo>
                  <a:cubicBezTo>
                    <a:pt x="8336" y="3794"/>
                    <a:pt x="7870" y="3913"/>
                    <a:pt x="7378" y="3913"/>
                  </a:cubicBezTo>
                  <a:lnTo>
                    <a:pt x="7378" y="3913"/>
                  </a:lnTo>
                  <a:cubicBezTo>
                    <a:pt x="7164" y="3913"/>
                    <a:pt x="6950" y="3901"/>
                    <a:pt x="6736" y="3888"/>
                  </a:cubicBezTo>
                  <a:lnTo>
                    <a:pt x="6736" y="3888"/>
                  </a:lnTo>
                  <a:cubicBezTo>
                    <a:pt x="6459" y="3876"/>
                    <a:pt x="6188" y="3850"/>
                    <a:pt x="5910" y="3844"/>
                  </a:cubicBezTo>
                  <a:lnTo>
                    <a:pt x="5910" y="3844"/>
                  </a:lnTo>
                  <a:cubicBezTo>
                    <a:pt x="4663" y="3819"/>
                    <a:pt x="3535" y="4159"/>
                    <a:pt x="2559" y="4959"/>
                  </a:cubicBezTo>
                  <a:lnTo>
                    <a:pt x="2559" y="4959"/>
                  </a:lnTo>
                  <a:cubicBezTo>
                    <a:pt x="2527" y="4978"/>
                    <a:pt x="2502" y="5016"/>
                    <a:pt x="2458" y="5016"/>
                  </a:cubicBezTo>
                  <a:lnTo>
                    <a:pt x="2458" y="5016"/>
                  </a:lnTo>
                  <a:cubicBezTo>
                    <a:pt x="2452" y="5016"/>
                    <a:pt x="2445" y="5016"/>
                    <a:pt x="2439" y="5016"/>
                  </a:cubicBezTo>
                  <a:moveTo>
                    <a:pt x="9470" y="15197"/>
                  </a:moveTo>
                  <a:cubicBezTo>
                    <a:pt x="9489" y="15140"/>
                    <a:pt x="9546" y="15134"/>
                    <a:pt x="9590" y="15109"/>
                  </a:cubicBezTo>
                  <a:lnTo>
                    <a:pt x="9590" y="15109"/>
                  </a:lnTo>
                  <a:cubicBezTo>
                    <a:pt x="9773" y="14983"/>
                    <a:pt x="9962" y="14863"/>
                    <a:pt x="10138" y="14725"/>
                  </a:cubicBezTo>
                  <a:lnTo>
                    <a:pt x="10138" y="14725"/>
                  </a:lnTo>
                  <a:cubicBezTo>
                    <a:pt x="10573" y="14384"/>
                    <a:pt x="10894" y="13950"/>
                    <a:pt x="11096" y="13427"/>
                  </a:cubicBezTo>
                  <a:lnTo>
                    <a:pt x="11096" y="13427"/>
                  </a:lnTo>
                  <a:cubicBezTo>
                    <a:pt x="11234" y="13074"/>
                    <a:pt x="11297" y="12708"/>
                    <a:pt x="11322" y="12330"/>
                  </a:cubicBezTo>
                  <a:lnTo>
                    <a:pt x="11322" y="12330"/>
                  </a:lnTo>
                  <a:cubicBezTo>
                    <a:pt x="11385" y="11379"/>
                    <a:pt x="11184" y="10485"/>
                    <a:pt x="10768" y="9634"/>
                  </a:cubicBezTo>
                  <a:lnTo>
                    <a:pt x="10768" y="9634"/>
                  </a:lnTo>
                  <a:cubicBezTo>
                    <a:pt x="10547" y="9193"/>
                    <a:pt x="10283" y="8783"/>
                    <a:pt x="10018" y="8368"/>
                  </a:cubicBezTo>
                  <a:lnTo>
                    <a:pt x="10018" y="8368"/>
                  </a:lnTo>
                  <a:cubicBezTo>
                    <a:pt x="9817" y="8059"/>
                    <a:pt x="9615" y="7750"/>
                    <a:pt x="9426" y="7435"/>
                  </a:cubicBezTo>
                  <a:lnTo>
                    <a:pt x="9426" y="7435"/>
                  </a:lnTo>
                  <a:cubicBezTo>
                    <a:pt x="9212" y="7082"/>
                    <a:pt x="9048" y="6698"/>
                    <a:pt x="8947" y="6295"/>
                  </a:cubicBezTo>
                  <a:lnTo>
                    <a:pt x="8947" y="6295"/>
                  </a:lnTo>
                  <a:cubicBezTo>
                    <a:pt x="8701" y="5356"/>
                    <a:pt x="8815" y="4455"/>
                    <a:pt x="9268" y="3598"/>
                  </a:cubicBezTo>
                  <a:lnTo>
                    <a:pt x="9268" y="3598"/>
                  </a:lnTo>
                  <a:cubicBezTo>
                    <a:pt x="9319" y="3504"/>
                    <a:pt x="9382" y="3416"/>
                    <a:pt x="9464" y="3346"/>
                  </a:cubicBezTo>
                  <a:lnTo>
                    <a:pt x="9464" y="3346"/>
                  </a:lnTo>
                  <a:cubicBezTo>
                    <a:pt x="9634" y="3214"/>
                    <a:pt x="9804" y="3082"/>
                    <a:pt x="9980" y="2956"/>
                  </a:cubicBezTo>
                  <a:lnTo>
                    <a:pt x="9980" y="2956"/>
                  </a:lnTo>
                  <a:cubicBezTo>
                    <a:pt x="10006" y="2937"/>
                    <a:pt x="10043" y="2931"/>
                    <a:pt x="10081" y="2918"/>
                  </a:cubicBezTo>
                  <a:lnTo>
                    <a:pt x="10081" y="2918"/>
                  </a:lnTo>
                  <a:cubicBezTo>
                    <a:pt x="10081" y="2918"/>
                    <a:pt x="10081" y="2912"/>
                    <a:pt x="10088" y="2912"/>
                  </a:cubicBezTo>
                  <a:lnTo>
                    <a:pt x="10088" y="2912"/>
                  </a:lnTo>
                  <a:cubicBezTo>
                    <a:pt x="10088" y="2912"/>
                    <a:pt x="10088" y="2918"/>
                    <a:pt x="10088" y="2918"/>
                  </a:cubicBezTo>
                  <a:lnTo>
                    <a:pt x="10088" y="2918"/>
                  </a:lnTo>
                  <a:cubicBezTo>
                    <a:pt x="10043" y="2962"/>
                    <a:pt x="10006" y="3012"/>
                    <a:pt x="9962" y="3057"/>
                  </a:cubicBezTo>
                  <a:lnTo>
                    <a:pt x="9962" y="3057"/>
                  </a:lnTo>
                  <a:cubicBezTo>
                    <a:pt x="9634" y="3397"/>
                    <a:pt x="9401" y="3800"/>
                    <a:pt x="9237" y="4247"/>
                  </a:cubicBezTo>
                  <a:lnTo>
                    <a:pt x="9237" y="4247"/>
                  </a:lnTo>
                  <a:cubicBezTo>
                    <a:pt x="9054" y="4745"/>
                    <a:pt x="9016" y="5262"/>
                    <a:pt x="9142" y="5785"/>
                  </a:cubicBezTo>
                  <a:lnTo>
                    <a:pt x="9142" y="5785"/>
                  </a:lnTo>
                  <a:cubicBezTo>
                    <a:pt x="9224" y="6118"/>
                    <a:pt x="9350" y="6440"/>
                    <a:pt x="9533" y="6736"/>
                  </a:cubicBezTo>
                  <a:lnTo>
                    <a:pt x="9533" y="6736"/>
                  </a:lnTo>
                  <a:cubicBezTo>
                    <a:pt x="9634" y="6906"/>
                    <a:pt x="9754" y="7070"/>
                    <a:pt x="9873" y="7227"/>
                  </a:cubicBezTo>
                  <a:lnTo>
                    <a:pt x="9873" y="7227"/>
                  </a:lnTo>
                  <a:cubicBezTo>
                    <a:pt x="10138" y="7580"/>
                    <a:pt x="10409" y="7914"/>
                    <a:pt x="10661" y="8273"/>
                  </a:cubicBezTo>
                  <a:lnTo>
                    <a:pt x="10661" y="8273"/>
                  </a:lnTo>
                  <a:cubicBezTo>
                    <a:pt x="11593" y="9577"/>
                    <a:pt x="11965" y="11033"/>
                    <a:pt x="11858" y="12620"/>
                  </a:cubicBezTo>
                  <a:lnTo>
                    <a:pt x="11858" y="12620"/>
                  </a:lnTo>
                  <a:cubicBezTo>
                    <a:pt x="11833" y="12979"/>
                    <a:pt x="11757" y="13332"/>
                    <a:pt x="11637" y="13672"/>
                  </a:cubicBezTo>
                  <a:lnTo>
                    <a:pt x="11637" y="13672"/>
                  </a:lnTo>
                  <a:cubicBezTo>
                    <a:pt x="11505" y="14038"/>
                    <a:pt x="11316" y="14365"/>
                    <a:pt x="11020" y="14630"/>
                  </a:cubicBezTo>
                  <a:lnTo>
                    <a:pt x="11020" y="14630"/>
                  </a:lnTo>
                  <a:cubicBezTo>
                    <a:pt x="10592" y="15014"/>
                    <a:pt x="10075" y="15184"/>
                    <a:pt x="9508" y="15222"/>
                  </a:cubicBezTo>
                  <a:lnTo>
                    <a:pt x="9508" y="15222"/>
                  </a:lnTo>
                  <a:lnTo>
                    <a:pt x="9508" y="15222"/>
                  </a:lnTo>
                  <a:lnTo>
                    <a:pt x="9508" y="15222"/>
                  </a:lnTo>
                  <a:cubicBezTo>
                    <a:pt x="9495" y="15222"/>
                    <a:pt x="9483" y="15210"/>
                    <a:pt x="9470" y="15197"/>
                  </a:cubicBezTo>
                  <a:moveTo>
                    <a:pt x="8903" y="15254"/>
                  </a:moveTo>
                  <a:cubicBezTo>
                    <a:pt x="8872" y="15247"/>
                    <a:pt x="8840" y="15254"/>
                    <a:pt x="8834" y="15210"/>
                  </a:cubicBezTo>
                  <a:lnTo>
                    <a:pt x="8834" y="15210"/>
                  </a:lnTo>
                  <a:cubicBezTo>
                    <a:pt x="8846" y="15197"/>
                    <a:pt x="8853" y="15184"/>
                    <a:pt x="8865" y="15172"/>
                  </a:cubicBezTo>
                  <a:lnTo>
                    <a:pt x="8865" y="15172"/>
                  </a:lnTo>
                  <a:cubicBezTo>
                    <a:pt x="8903" y="15153"/>
                    <a:pt x="8941" y="15128"/>
                    <a:pt x="8985" y="15109"/>
                  </a:cubicBezTo>
                  <a:lnTo>
                    <a:pt x="8985" y="15109"/>
                  </a:lnTo>
                  <a:cubicBezTo>
                    <a:pt x="9319" y="14939"/>
                    <a:pt x="9602" y="14706"/>
                    <a:pt x="9842" y="14428"/>
                  </a:cubicBezTo>
                  <a:lnTo>
                    <a:pt x="9842" y="14428"/>
                  </a:lnTo>
                  <a:cubicBezTo>
                    <a:pt x="10277" y="13924"/>
                    <a:pt x="10560" y="13357"/>
                    <a:pt x="10623" y="12690"/>
                  </a:cubicBezTo>
                  <a:lnTo>
                    <a:pt x="10623" y="12690"/>
                  </a:lnTo>
                  <a:cubicBezTo>
                    <a:pt x="10661" y="12305"/>
                    <a:pt x="10648" y="11927"/>
                    <a:pt x="10579" y="11543"/>
                  </a:cubicBezTo>
                  <a:lnTo>
                    <a:pt x="10579" y="11543"/>
                  </a:lnTo>
                  <a:cubicBezTo>
                    <a:pt x="10434" y="10774"/>
                    <a:pt x="10157" y="10056"/>
                    <a:pt x="9760" y="9382"/>
                  </a:cubicBezTo>
                  <a:lnTo>
                    <a:pt x="9760" y="9382"/>
                  </a:lnTo>
                  <a:cubicBezTo>
                    <a:pt x="9508" y="8960"/>
                    <a:pt x="9268" y="8531"/>
                    <a:pt x="9029" y="8103"/>
                  </a:cubicBezTo>
                  <a:lnTo>
                    <a:pt x="9029" y="8103"/>
                  </a:lnTo>
                  <a:cubicBezTo>
                    <a:pt x="8865" y="7813"/>
                    <a:pt x="8727" y="7517"/>
                    <a:pt x="8613" y="7208"/>
                  </a:cubicBezTo>
                  <a:lnTo>
                    <a:pt x="8613" y="7208"/>
                  </a:lnTo>
                  <a:cubicBezTo>
                    <a:pt x="8386" y="6578"/>
                    <a:pt x="8279" y="5929"/>
                    <a:pt x="8323" y="5262"/>
                  </a:cubicBezTo>
                  <a:lnTo>
                    <a:pt x="8323" y="5262"/>
                  </a:lnTo>
                  <a:cubicBezTo>
                    <a:pt x="8349" y="4877"/>
                    <a:pt x="8449" y="4524"/>
                    <a:pt x="8632" y="4184"/>
                  </a:cubicBezTo>
                  <a:lnTo>
                    <a:pt x="8632" y="4184"/>
                  </a:lnTo>
                  <a:cubicBezTo>
                    <a:pt x="8733" y="3989"/>
                    <a:pt x="8872" y="3819"/>
                    <a:pt x="9086" y="3680"/>
                  </a:cubicBezTo>
                  <a:lnTo>
                    <a:pt x="9086" y="3680"/>
                  </a:lnTo>
                  <a:cubicBezTo>
                    <a:pt x="9086" y="3731"/>
                    <a:pt x="9086" y="3743"/>
                    <a:pt x="9086" y="3750"/>
                  </a:cubicBezTo>
                  <a:lnTo>
                    <a:pt x="9086" y="3750"/>
                  </a:lnTo>
                  <a:cubicBezTo>
                    <a:pt x="9073" y="3781"/>
                    <a:pt x="9054" y="3819"/>
                    <a:pt x="9042" y="3857"/>
                  </a:cubicBezTo>
                  <a:lnTo>
                    <a:pt x="9042" y="3857"/>
                  </a:lnTo>
                  <a:cubicBezTo>
                    <a:pt x="8872" y="4254"/>
                    <a:pt x="8758" y="4663"/>
                    <a:pt x="8733" y="5098"/>
                  </a:cubicBezTo>
                  <a:lnTo>
                    <a:pt x="8733" y="5098"/>
                  </a:lnTo>
                  <a:cubicBezTo>
                    <a:pt x="8689" y="5854"/>
                    <a:pt x="8859" y="6566"/>
                    <a:pt x="9205" y="7234"/>
                  </a:cubicBezTo>
                  <a:lnTo>
                    <a:pt x="9205" y="7234"/>
                  </a:lnTo>
                  <a:cubicBezTo>
                    <a:pt x="9319" y="7441"/>
                    <a:pt x="9439" y="7643"/>
                    <a:pt x="9565" y="7845"/>
                  </a:cubicBezTo>
                  <a:lnTo>
                    <a:pt x="9565" y="7845"/>
                  </a:lnTo>
                  <a:cubicBezTo>
                    <a:pt x="9760" y="8160"/>
                    <a:pt x="9968" y="8462"/>
                    <a:pt x="10163" y="8771"/>
                  </a:cubicBezTo>
                  <a:lnTo>
                    <a:pt x="10163" y="8771"/>
                  </a:lnTo>
                  <a:cubicBezTo>
                    <a:pt x="10403" y="9143"/>
                    <a:pt x="10623" y="9521"/>
                    <a:pt x="10799" y="9924"/>
                  </a:cubicBezTo>
                  <a:lnTo>
                    <a:pt x="10799" y="9924"/>
                  </a:lnTo>
                  <a:cubicBezTo>
                    <a:pt x="11196" y="10831"/>
                    <a:pt x="11329" y="11776"/>
                    <a:pt x="11177" y="12759"/>
                  </a:cubicBezTo>
                  <a:lnTo>
                    <a:pt x="11177" y="12759"/>
                  </a:lnTo>
                  <a:cubicBezTo>
                    <a:pt x="11121" y="13124"/>
                    <a:pt x="11007" y="13477"/>
                    <a:pt x="10818" y="13798"/>
                  </a:cubicBezTo>
                  <a:lnTo>
                    <a:pt x="10818" y="13798"/>
                  </a:lnTo>
                  <a:cubicBezTo>
                    <a:pt x="10459" y="14422"/>
                    <a:pt x="9917" y="14851"/>
                    <a:pt x="9281" y="15166"/>
                  </a:cubicBezTo>
                  <a:lnTo>
                    <a:pt x="9281" y="15166"/>
                  </a:lnTo>
                  <a:cubicBezTo>
                    <a:pt x="9174" y="15222"/>
                    <a:pt x="9067" y="15254"/>
                    <a:pt x="8953" y="15254"/>
                  </a:cubicBezTo>
                  <a:lnTo>
                    <a:pt x="8953" y="15254"/>
                  </a:lnTo>
                  <a:cubicBezTo>
                    <a:pt x="8935" y="15254"/>
                    <a:pt x="8916" y="15254"/>
                    <a:pt x="8903" y="15254"/>
                  </a:cubicBezTo>
                  <a:close/>
                  <a:moveTo>
                    <a:pt x="8449" y="3813"/>
                  </a:moveTo>
                  <a:cubicBezTo>
                    <a:pt x="8506" y="3794"/>
                    <a:pt x="8563" y="3781"/>
                    <a:pt x="8651" y="3756"/>
                  </a:cubicBezTo>
                  <a:lnTo>
                    <a:pt x="8651" y="3756"/>
                  </a:lnTo>
                  <a:cubicBezTo>
                    <a:pt x="8601" y="3838"/>
                    <a:pt x="8550" y="3863"/>
                    <a:pt x="8494" y="3894"/>
                  </a:cubicBezTo>
                  <a:lnTo>
                    <a:pt x="8494" y="3894"/>
                  </a:lnTo>
                  <a:cubicBezTo>
                    <a:pt x="8084" y="4096"/>
                    <a:pt x="7649" y="4247"/>
                    <a:pt x="7189" y="4310"/>
                  </a:cubicBezTo>
                  <a:lnTo>
                    <a:pt x="7189" y="4310"/>
                  </a:lnTo>
                  <a:cubicBezTo>
                    <a:pt x="6717" y="4380"/>
                    <a:pt x="6238" y="4398"/>
                    <a:pt x="5766" y="4398"/>
                  </a:cubicBezTo>
                  <a:lnTo>
                    <a:pt x="5766" y="4398"/>
                  </a:lnTo>
                  <a:cubicBezTo>
                    <a:pt x="5444" y="4398"/>
                    <a:pt x="5123" y="4398"/>
                    <a:pt x="4802" y="4424"/>
                  </a:cubicBezTo>
                  <a:lnTo>
                    <a:pt x="4802" y="4424"/>
                  </a:lnTo>
                  <a:cubicBezTo>
                    <a:pt x="3838" y="4499"/>
                    <a:pt x="2981" y="4846"/>
                    <a:pt x="2269" y="5507"/>
                  </a:cubicBezTo>
                  <a:lnTo>
                    <a:pt x="2269" y="5507"/>
                  </a:lnTo>
                  <a:cubicBezTo>
                    <a:pt x="2250" y="5526"/>
                    <a:pt x="2225" y="5558"/>
                    <a:pt x="2187" y="5514"/>
                  </a:cubicBezTo>
                  <a:lnTo>
                    <a:pt x="2187" y="5514"/>
                  </a:lnTo>
                  <a:cubicBezTo>
                    <a:pt x="2200" y="5407"/>
                    <a:pt x="2269" y="5331"/>
                    <a:pt x="2351" y="5262"/>
                  </a:cubicBezTo>
                  <a:lnTo>
                    <a:pt x="2351" y="5262"/>
                  </a:lnTo>
                  <a:cubicBezTo>
                    <a:pt x="3201" y="4468"/>
                    <a:pt x="4209" y="4033"/>
                    <a:pt x="5369" y="3951"/>
                  </a:cubicBezTo>
                  <a:lnTo>
                    <a:pt x="5369" y="3951"/>
                  </a:lnTo>
                  <a:cubicBezTo>
                    <a:pt x="5715" y="3920"/>
                    <a:pt x="6062" y="3939"/>
                    <a:pt x="6402" y="3957"/>
                  </a:cubicBezTo>
                  <a:lnTo>
                    <a:pt x="6402" y="3957"/>
                  </a:lnTo>
                  <a:cubicBezTo>
                    <a:pt x="6692" y="3976"/>
                    <a:pt x="6988" y="4002"/>
                    <a:pt x="7278" y="4008"/>
                  </a:cubicBezTo>
                  <a:lnTo>
                    <a:pt x="7278" y="4008"/>
                  </a:lnTo>
                  <a:cubicBezTo>
                    <a:pt x="7309" y="4008"/>
                    <a:pt x="7334" y="4008"/>
                    <a:pt x="7366" y="4008"/>
                  </a:cubicBezTo>
                  <a:lnTo>
                    <a:pt x="7366" y="4008"/>
                  </a:lnTo>
                  <a:cubicBezTo>
                    <a:pt x="7738" y="4008"/>
                    <a:pt x="8097" y="3945"/>
                    <a:pt x="8449" y="3813"/>
                  </a:cubicBezTo>
                  <a:moveTo>
                    <a:pt x="6421" y="4480"/>
                  </a:moveTo>
                  <a:cubicBezTo>
                    <a:pt x="7013" y="4455"/>
                    <a:pt x="7593" y="4373"/>
                    <a:pt x="8153" y="4153"/>
                  </a:cubicBezTo>
                  <a:lnTo>
                    <a:pt x="8153" y="4153"/>
                  </a:lnTo>
                  <a:cubicBezTo>
                    <a:pt x="8172" y="4146"/>
                    <a:pt x="8197" y="4146"/>
                    <a:pt x="8267" y="4140"/>
                  </a:cubicBezTo>
                  <a:lnTo>
                    <a:pt x="8267" y="4140"/>
                  </a:lnTo>
                  <a:cubicBezTo>
                    <a:pt x="8053" y="4342"/>
                    <a:pt x="7876" y="4506"/>
                    <a:pt x="7706" y="4682"/>
                  </a:cubicBezTo>
                  <a:lnTo>
                    <a:pt x="7706" y="4682"/>
                  </a:lnTo>
                  <a:cubicBezTo>
                    <a:pt x="7574" y="4821"/>
                    <a:pt x="7422" y="4915"/>
                    <a:pt x="7252" y="4991"/>
                  </a:cubicBezTo>
                  <a:lnTo>
                    <a:pt x="7252" y="4991"/>
                  </a:lnTo>
                  <a:cubicBezTo>
                    <a:pt x="6981" y="5104"/>
                    <a:pt x="6704" y="5186"/>
                    <a:pt x="6408" y="5218"/>
                  </a:cubicBezTo>
                  <a:lnTo>
                    <a:pt x="6408" y="5218"/>
                  </a:lnTo>
                  <a:cubicBezTo>
                    <a:pt x="6125" y="5243"/>
                    <a:pt x="5841" y="5255"/>
                    <a:pt x="5558" y="5268"/>
                  </a:cubicBezTo>
                  <a:lnTo>
                    <a:pt x="5558" y="5268"/>
                  </a:lnTo>
                  <a:cubicBezTo>
                    <a:pt x="5463" y="5268"/>
                    <a:pt x="5369" y="5268"/>
                    <a:pt x="5274" y="5268"/>
                  </a:cubicBezTo>
                  <a:lnTo>
                    <a:pt x="5274" y="5268"/>
                  </a:lnTo>
                  <a:cubicBezTo>
                    <a:pt x="5167" y="5268"/>
                    <a:pt x="5066" y="5268"/>
                    <a:pt x="4965" y="5274"/>
                  </a:cubicBezTo>
                  <a:lnTo>
                    <a:pt x="4965" y="5274"/>
                  </a:lnTo>
                  <a:cubicBezTo>
                    <a:pt x="4266" y="5306"/>
                    <a:pt x="3598" y="5457"/>
                    <a:pt x="2962" y="5759"/>
                  </a:cubicBezTo>
                  <a:lnTo>
                    <a:pt x="2962" y="5759"/>
                  </a:lnTo>
                  <a:cubicBezTo>
                    <a:pt x="2634" y="5911"/>
                    <a:pt x="2326" y="6093"/>
                    <a:pt x="2036" y="6314"/>
                  </a:cubicBezTo>
                  <a:lnTo>
                    <a:pt x="2036" y="6314"/>
                  </a:lnTo>
                  <a:cubicBezTo>
                    <a:pt x="2004" y="6339"/>
                    <a:pt x="1966" y="6352"/>
                    <a:pt x="1916" y="6370"/>
                  </a:cubicBezTo>
                  <a:lnTo>
                    <a:pt x="1916" y="6370"/>
                  </a:lnTo>
                  <a:cubicBezTo>
                    <a:pt x="1948" y="6062"/>
                    <a:pt x="2061" y="5816"/>
                    <a:pt x="2288" y="5614"/>
                  </a:cubicBezTo>
                  <a:lnTo>
                    <a:pt x="2288" y="5614"/>
                  </a:lnTo>
                  <a:cubicBezTo>
                    <a:pt x="2899" y="5041"/>
                    <a:pt x="3617" y="4688"/>
                    <a:pt x="4442" y="4556"/>
                  </a:cubicBezTo>
                  <a:lnTo>
                    <a:pt x="4442" y="4556"/>
                  </a:lnTo>
                  <a:cubicBezTo>
                    <a:pt x="4808" y="4499"/>
                    <a:pt x="5173" y="4493"/>
                    <a:pt x="5545" y="4493"/>
                  </a:cubicBezTo>
                  <a:lnTo>
                    <a:pt x="5545" y="4493"/>
                  </a:lnTo>
                  <a:cubicBezTo>
                    <a:pt x="5652" y="4493"/>
                    <a:pt x="5753" y="4493"/>
                    <a:pt x="5860" y="4493"/>
                  </a:cubicBezTo>
                  <a:lnTo>
                    <a:pt x="5860" y="4493"/>
                  </a:lnTo>
                  <a:cubicBezTo>
                    <a:pt x="6049" y="4493"/>
                    <a:pt x="6232" y="4487"/>
                    <a:pt x="6421" y="4480"/>
                  </a:cubicBezTo>
                  <a:moveTo>
                    <a:pt x="8922" y="14914"/>
                  </a:moveTo>
                  <a:cubicBezTo>
                    <a:pt x="9142" y="14718"/>
                    <a:pt x="9325" y="14491"/>
                    <a:pt x="9470" y="14239"/>
                  </a:cubicBezTo>
                  <a:lnTo>
                    <a:pt x="9470" y="14239"/>
                  </a:lnTo>
                  <a:cubicBezTo>
                    <a:pt x="9659" y="13918"/>
                    <a:pt x="9779" y="13572"/>
                    <a:pt x="9842" y="13206"/>
                  </a:cubicBezTo>
                  <a:lnTo>
                    <a:pt x="9842" y="13206"/>
                  </a:lnTo>
                  <a:cubicBezTo>
                    <a:pt x="9974" y="12393"/>
                    <a:pt x="9917" y="11600"/>
                    <a:pt x="9634" y="10825"/>
                  </a:cubicBezTo>
                  <a:lnTo>
                    <a:pt x="9634" y="10825"/>
                  </a:lnTo>
                  <a:cubicBezTo>
                    <a:pt x="9457" y="10359"/>
                    <a:pt x="9237" y="9924"/>
                    <a:pt x="8979" y="9508"/>
                  </a:cubicBezTo>
                  <a:lnTo>
                    <a:pt x="8979" y="9508"/>
                  </a:lnTo>
                  <a:cubicBezTo>
                    <a:pt x="8815" y="9243"/>
                    <a:pt x="8638" y="8991"/>
                    <a:pt x="8468" y="8739"/>
                  </a:cubicBezTo>
                  <a:lnTo>
                    <a:pt x="8468" y="8739"/>
                  </a:lnTo>
                  <a:cubicBezTo>
                    <a:pt x="8242" y="8387"/>
                    <a:pt x="8065" y="8015"/>
                    <a:pt x="7958" y="7612"/>
                  </a:cubicBezTo>
                  <a:lnTo>
                    <a:pt x="7958" y="7612"/>
                  </a:lnTo>
                  <a:cubicBezTo>
                    <a:pt x="7725" y="6742"/>
                    <a:pt x="7725" y="5866"/>
                    <a:pt x="7958" y="4997"/>
                  </a:cubicBezTo>
                  <a:lnTo>
                    <a:pt x="7958" y="4997"/>
                  </a:lnTo>
                  <a:cubicBezTo>
                    <a:pt x="8034" y="4720"/>
                    <a:pt x="8160" y="4480"/>
                    <a:pt x="8380" y="4304"/>
                  </a:cubicBezTo>
                  <a:lnTo>
                    <a:pt x="8380" y="4304"/>
                  </a:lnTo>
                  <a:cubicBezTo>
                    <a:pt x="8405" y="4285"/>
                    <a:pt x="8431" y="4285"/>
                    <a:pt x="8481" y="4266"/>
                  </a:cubicBezTo>
                  <a:lnTo>
                    <a:pt x="8481" y="4266"/>
                  </a:lnTo>
                  <a:cubicBezTo>
                    <a:pt x="8349" y="4556"/>
                    <a:pt x="8267" y="4839"/>
                    <a:pt x="8242" y="5129"/>
                  </a:cubicBezTo>
                  <a:lnTo>
                    <a:pt x="8242" y="5129"/>
                  </a:lnTo>
                  <a:cubicBezTo>
                    <a:pt x="8210" y="5470"/>
                    <a:pt x="8210" y="5803"/>
                    <a:pt x="8254" y="6137"/>
                  </a:cubicBezTo>
                  <a:lnTo>
                    <a:pt x="8254" y="6137"/>
                  </a:lnTo>
                  <a:cubicBezTo>
                    <a:pt x="8336" y="6742"/>
                    <a:pt x="8519" y="7309"/>
                    <a:pt x="8790" y="7845"/>
                  </a:cubicBezTo>
                  <a:lnTo>
                    <a:pt x="8790" y="7845"/>
                  </a:lnTo>
                  <a:cubicBezTo>
                    <a:pt x="8947" y="8153"/>
                    <a:pt x="9111" y="8456"/>
                    <a:pt x="9281" y="8758"/>
                  </a:cubicBezTo>
                  <a:lnTo>
                    <a:pt x="9281" y="8758"/>
                  </a:lnTo>
                  <a:cubicBezTo>
                    <a:pt x="9457" y="9067"/>
                    <a:pt x="9634" y="9369"/>
                    <a:pt x="9810" y="9672"/>
                  </a:cubicBezTo>
                  <a:lnTo>
                    <a:pt x="9810" y="9672"/>
                  </a:lnTo>
                  <a:cubicBezTo>
                    <a:pt x="10075" y="10132"/>
                    <a:pt x="10258" y="10617"/>
                    <a:pt x="10390" y="11121"/>
                  </a:cubicBezTo>
                  <a:lnTo>
                    <a:pt x="10390" y="11121"/>
                  </a:lnTo>
                  <a:cubicBezTo>
                    <a:pt x="10516" y="11612"/>
                    <a:pt x="10573" y="12097"/>
                    <a:pt x="10541" y="12608"/>
                  </a:cubicBezTo>
                  <a:lnTo>
                    <a:pt x="10541" y="12608"/>
                  </a:lnTo>
                  <a:cubicBezTo>
                    <a:pt x="10466" y="13698"/>
                    <a:pt x="9703" y="14680"/>
                    <a:pt x="8802" y="15096"/>
                  </a:cubicBezTo>
                  <a:lnTo>
                    <a:pt x="8802" y="15096"/>
                  </a:lnTo>
                  <a:cubicBezTo>
                    <a:pt x="8790" y="15103"/>
                    <a:pt x="8771" y="15103"/>
                    <a:pt x="8752" y="15103"/>
                  </a:cubicBezTo>
                  <a:lnTo>
                    <a:pt x="8752" y="15103"/>
                  </a:lnTo>
                  <a:cubicBezTo>
                    <a:pt x="8746" y="15103"/>
                    <a:pt x="8739" y="15096"/>
                    <a:pt x="8733" y="15096"/>
                  </a:cubicBezTo>
                  <a:lnTo>
                    <a:pt x="8733" y="15096"/>
                  </a:lnTo>
                  <a:cubicBezTo>
                    <a:pt x="8796" y="15040"/>
                    <a:pt x="8859" y="14977"/>
                    <a:pt x="8922" y="14914"/>
                  </a:cubicBezTo>
                  <a:moveTo>
                    <a:pt x="8134" y="15254"/>
                  </a:moveTo>
                  <a:cubicBezTo>
                    <a:pt x="8172" y="15197"/>
                    <a:pt x="8191" y="15166"/>
                    <a:pt x="8210" y="15134"/>
                  </a:cubicBezTo>
                  <a:lnTo>
                    <a:pt x="8210" y="15134"/>
                  </a:lnTo>
                  <a:cubicBezTo>
                    <a:pt x="8468" y="14725"/>
                    <a:pt x="8626" y="14284"/>
                    <a:pt x="8676" y="13798"/>
                  </a:cubicBezTo>
                  <a:lnTo>
                    <a:pt x="8676" y="13798"/>
                  </a:lnTo>
                  <a:cubicBezTo>
                    <a:pt x="8701" y="13584"/>
                    <a:pt x="8714" y="13370"/>
                    <a:pt x="8727" y="13156"/>
                  </a:cubicBezTo>
                  <a:lnTo>
                    <a:pt x="8727" y="13156"/>
                  </a:lnTo>
                  <a:cubicBezTo>
                    <a:pt x="8746" y="12696"/>
                    <a:pt x="8670" y="12255"/>
                    <a:pt x="8481" y="11833"/>
                  </a:cubicBezTo>
                  <a:lnTo>
                    <a:pt x="8481" y="11833"/>
                  </a:lnTo>
                  <a:cubicBezTo>
                    <a:pt x="8349" y="11530"/>
                    <a:pt x="8210" y="11234"/>
                    <a:pt x="8053" y="10944"/>
                  </a:cubicBezTo>
                  <a:lnTo>
                    <a:pt x="8053" y="10944"/>
                  </a:lnTo>
                  <a:cubicBezTo>
                    <a:pt x="7851" y="10566"/>
                    <a:pt x="7630" y="10195"/>
                    <a:pt x="7416" y="9823"/>
                  </a:cubicBezTo>
                  <a:lnTo>
                    <a:pt x="7416" y="9823"/>
                  </a:lnTo>
                  <a:cubicBezTo>
                    <a:pt x="7007" y="9111"/>
                    <a:pt x="6755" y="8342"/>
                    <a:pt x="6648" y="7523"/>
                  </a:cubicBezTo>
                  <a:lnTo>
                    <a:pt x="6648" y="7523"/>
                  </a:lnTo>
                  <a:cubicBezTo>
                    <a:pt x="6585" y="7007"/>
                    <a:pt x="6610" y="6496"/>
                    <a:pt x="6824" y="6011"/>
                  </a:cubicBezTo>
                  <a:lnTo>
                    <a:pt x="6824" y="6011"/>
                  </a:lnTo>
                  <a:cubicBezTo>
                    <a:pt x="6874" y="5904"/>
                    <a:pt x="6931" y="5785"/>
                    <a:pt x="7013" y="5696"/>
                  </a:cubicBezTo>
                  <a:lnTo>
                    <a:pt x="7013" y="5696"/>
                  </a:lnTo>
                  <a:cubicBezTo>
                    <a:pt x="7271" y="5407"/>
                    <a:pt x="7549" y="5129"/>
                    <a:pt x="7819" y="4846"/>
                  </a:cubicBezTo>
                  <a:lnTo>
                    <a:pt x="7819" y="4846"/>
                  </a:lnTo>
                  <a:cubicBezTo>
                    <a:pt x="7838" y="4827"/>
                    <a:pt x="7870" y="4814"/>
                    <a:pt x="7895" y="4852"/>
                  </a:cubicBezTo>
                  <a:lnTo>
                    <a:pt x="7895" y="4852"/>
                  </a:lnTo>
                  <a:cubicBezTo>
                    <a:pt x="7882" y="4902"/>
                    <a:pt x="7870" y="4965"/>
                    <a:pt x="7857" y="5022"/>
                  </a:cubicBezTo>
                  <a:lnTo>
                    <a:pt x="7857" y="5022"/>
                  </a:lnTo>
                  <a:cubicBezTo>
                    <a:pt x="7706" y="5583"/>
                    <a:pt x="7662" y="6156"/>
                    <a:pt x="7706" y="6736"/>
                  </a:cubicBezTo>
                  <a:lnTo>
                    <a:pt x="7706" y="6736"/>
                  </a:lnTo>
                  <a:cubicBezTo>
                    <a:pt x="7775" y="7523"/>
                    <a:pt x="8002" y="8254"/>
                    <a:pt x="8468" y="8903"/>
                  </a:cubicBezTo>
                  <a:lnTo>
                    <a:pt x="8468" y="8903"/>
                  </a:lnTo>
                  <a:cubicBezTo>
                    <a:pt x="8544" y="9004"/>
                    <a:pt x="8613" y="9117"/>
                    <a:pt x="8689" y="9224"/>
                  </a:cubicBezTo>
                  <a:lnTo>
                    <a:pt x="8689" y="9224"/>
                  </a:lnTo>
                  <a:cubicBezTo>
                    <a:pt x="9010" y="9710"/>
                    <a:pt x="9294" y="10220"/>
                    <a:pt x="9508" y="10762"/>
                  </a:cubicBezTo>
                  <a:lnTo>
                    <a:pt x="9508" y="10762"/>
                  </a:lnTo>
                  <a:cubicBezTo>
                    <a:pt x="9804" y="11518"/>
                    <a:pt x="9880" y="12293"/>
                    <a:pt x="9766" y="13093"/>
                  </a:cubicBezTo>
                  <a:lnTo>
                    <a:pt x="9766" y="13093"/>
                  </a:lnTo>
                  <a:cubicBezTo>
                    <a:pt x="9678" y="13735"/>
                    <a:pt x="9407" y="14290"/>
                    <a:pt x="8953" y="14756"/>
                  </a:cubicBezTo>
                  <a:lnTo>
                    <a:pt x="8953" y="14756"/>
                  </a:lnTo>
                  <a:cubicBezTo>
                    <a:pt x="8790" y="14932"/>
                    <a:pt x="8601" y="15077"/>
                    <a:pt x="8399" y="15203"/>
                  </a:cubicBezTo>
                  <a:lnTo>
                    <a:pt x="8399" y="15203"/>
                  </a:lnTo>
                  <a:cubicBezTo>
                    <a:pt x="8349" y="15235"/>
                    <a:pt x="8298" y="15273"/>
                    <a:pt x="8229" y="15273"/>
                  </a:cubicBezTo>
                  <a:lnTo>
                    <a:pt x="8229" y="15273"/>
                  </a:lnTo>
                  <a:cubicBezTo>
                    <a:pt x="8197" y="15273"/>
                    <a:pt x="8172" y="15266"/>
                    <a:pt x="8134" y="15254"/>
                  </a:cubicBezTo>
                  <a:moveTo>
                    <a:pt x="5709" y="5362"/>
                  </a:moveTo>
                  <a:cubicBezTo>
                    <a:pt x="6200" y="5350"/>
                    <a:pt x="6685" y="5306"/>
                    <a:pt x="7152" y="5129"/>
                  </a:cubicBezTo>
                  <a:lnTo>
                    <a:pt x="7152" y="5129"/>
                  </a:lnTo>
                  <a:cubicBezTo>
                    <a:pt x="7177" y="5123"/>
                    <a:pt x="7202" y="5123"/>
                    <a:pt x="7221" y="5117"/>
                  </a:cubicBezTo>
                  <a:lnTo>
                    <a:pt x="7221" y="5117"/>
                  </a:lnTo>
                  <a:cubicBezTo>
                    <a:pt x="7227" y="5129"/>
                    <a:pt x="7233" y="5136"/>
                    <a:pt x="7240" y="5148"/>
                  </a:cubicBezTo>
                  <a:lnTo>
                    <a:pt x="7240" y="5148"/>
                  </a:lnTo>
                  <a:cubicBezTo>
                    <a:pt x="7202" y="5173"/>
                    <a:pt x="7164" y="5199"/>
                    <a:pt x="7126" y="5218"/>
                  </a:cubicBezTo>
                  <a:lnTo>
                    <a:pt x="7126" y="5218"/>
                  </a:lnTo>
                  <a:cubicBezTo>
                    <a:pt x="6729" y="5432"/>
                    <a:pt x="6307" y="5564"/>
                    <a:pt x="5860" y="5602"/>
                  </a:cubicBezTo>
                  <a:lnTo>
                    <a:pt x="5860" y="5602"/>
                  </a:lnTo>
                  <a:cubicBezTo>
                    <a:pt x="5608" y="5621"/>
                    <a:pt x="5356" y="5633"/>
                    <a:pt x="5098" y="5652"/>
                  </a:cubicBezTo>
                  <a:lnTo>
                    <a:pt x="5098" y="5652"/>
                  </a:lnTo>
                  <a:cubicBezTo>
                    <a:pt x="4411" y="5703"/>
                    <a:pt x="3756" y="5892"/>
                    <a:pt x="3138" y="6194"/>
                  </a:cubicBezTo>
                  <a:lnTo>
                    <a:pt x="3138" y="6194"/>
                  </a:lnTo>
                  <a:cubicBezTo>
                    <a:pt x="2691" y="6421"/>
                    <a:pt x="2269" y="6685"/>
                    <a:pt x="1916" y="7051"/>
                  </a:cubicBezTo>
                  <a:lnTo>
                    <a:pt x="1916" y="7051"/>
                  </a:lnTo>
                  <a:cubicBezTo>
                    <a:pt x="1891" y="7076"/>
                    <a:pt x="1872" y="7126"/>
                    <a:pt x="1803" y="7108"/>
                  </a:cubicBezTo>
                  <a:lnTo>
                    <a:pt x="1803" y="7108"/>
                  </a:lnTo>
                  <a:cubicBezTo>
                    <a:pt x="1809" y="7019"/>
                    <a:pt x="1815" y="6931"/>
                    <a:pt x="1822" y="6843"/>
                  </a:cubicBezTo>
                  <a:lnTo>
                    <a:pt x="1822" y="6843"/>
                  </a:lnTo>
                  <a:cubicBezTo>
                    <a:pt x="1834" y="6767"/>
                    <a:pt x="1840" y="6685"/>
                    <a:pt x="1859" y="6616"/>
                  </a:cubicBezTo>
                  <a:lnTo>
                    <a:pt x="1859" y="6616"/>
                  </a:lnTo>
                  <a:cubicBezTo>
                    <a:pt x="1872" y="6578"/>
                    <a:pt x="1897" y="6547"/>
                    <a:pt x="1922" y="6522"/>
                  </a:cubicBezTo>
                  <a:lnTo>
                    <a:pt x="1922" y="6522"/>
                  </a:lnTo>
                  <a:cubicBezTo>
                    <a:pt x="2029" y="6440"/>
                    <a:pt x="2130" y="6358"/>
                    <a:pt x="2237" y="6282"/>
                  </a:cubicBezTo>
                  <a:lnTo>
                    <a:pt x="2237" y="6282"/>
                  </a:lnTo>
                  <a:cubicBezTo>
                    <a:pt x="3107" y="5684"/>
                    <a:pt x="4071" y="5381"/>
                    <a:pt x="5129" y="5362"/>
                  </a:cubicBezTo>
                  <a:lnTo>
                    <a:pt x="5129" y="5362"/>
                  </a:lnTo>
                  <a:cubicBezTo>
                    <a:pt x="5224" y="5362"/>
                    <a:pt x="5318" y="5362"/>
                    <a:pt x="5413" y="5362"/>
                  </a:cubicBezTo>
                  <a:lnTo>
                    <a:pt x="5413" y="5362"/>
                  </a:lnTo>
                  <a:cubicBezTo>
                    <a:pt x="5438" y="5362"/>
                    <a:pt x="5463" y="5362"/>
                    <a:pt x="5488" y="5362"/>
                  </a:cubicBezTo>
                  <a:lnTo>
                    <a:pt x="5488" y="5362"/>
                  </a:lnTo>
                  <a:cubicBezTo>
                    <a:pt x="5558" y="5362"/>
                    <a:pt x="5633" y="5362"/>
                    <a:pt x="5709" y="5362"/>
                  </a:cubicBezTo>
                  <a:moveTo>
                    <a:pt x="1759" y="7567"/>
                  </a:moveTo>
                  <a:cubicBezTo>
                    <a:pt x="1746" y="7416"/>
                    <a:pt x="1809" y="7303"/>
                    <a:pt x="1910" y="7196"/>
                  </a:cubicBezTo>
                  <a:lnTo>
                    <a:pt x="1910" y="7196"/>
                  </a:lnTo>
                  <a:cubicBezTo>
                    <a:pt x="2048" y="7045"/>
                    <a:pt x="2200" y="6900"/>
                    <a:pt x="2363" y="6780"/>
                  </a:cubicBezTo>
                  <a:lnTo>
                    <a:pt x="2363" y="6780"/>
                  </a:lnTo>
                  <a:cubicBezTo>
                    <a:pt x="3176" y="6181"/>
                    <a:pt x="4083" y="5835"/>
                    <a:pt x="5085" y="5747"/>
                  </a:cubicBezTo>
                  <a:lnTo>
                    <a:pt x="5085" y="5747"/>
                  </a:lnTo>
                  <a:cubicBezTo>
                    <a:pt x="5287" y="5734"/>
                    <a:pt x="5482" y="5722"/>
                    <a:pt x="5684" y="5709"/>
                  </a:cubicBezTo>
                  <a:lnTo>
                    <a:pt x="5684" y="5709"/>
                  </a:lnTo>
                  <a:cubicBezTo>
                    <a:pt x="6043" y="5684"/>
                    <a:pt x="6402" y="5633"/>
                    <a:pt x="6742" y="5501"/>
                  </a:cubicBezTo>
                  <a:lnTo>
                    <a:pt x="6742" y="5501"/>
                  </a:lnTo>
                  <a:cubicBezTo>
                    <a:pt x="6767" y="5488"/>
                    <a:pt x="6805" y="5488"/>
                    <a:pt x="6874" y="5476"/>
                  </a:cubicBezTo>
                  <a:lnTo>
                    <a:pt x="6874" y="5476"/>
                  </a:lnTo>
                  <a:cubicBezTo>
                    <a:pt x="6824" y="5526"/>
                    <a:pt x="6805" y="5551"/>
                    <a:pt x="6786" y="5570"/>
                  </a:cubicBezTo>
                  <a:lnTo>
                    <a:pt x="6786" y="5570"/>
                  </a:lnTo>
                  <a:cubicBezTo>
                    <a:pt x="6389" y="5892"/>
                    <a:pt x="5948" y="6106"/>
                    <a:pt x="5451" y="6226"/>
                  </a:cubicBezTo>
                  <a:lnTo>
                    <a:pt x="5451" y="6226"/>
                  </a:lnTo>
                  <a:cubicBezTo>
                    <a:pt x="5268" y="6263"/>
                    <a:pt x="5072" y="6289"/>
                    <a:pt x="4890" y="6333"/>
                  </a:cubicBezTo>
                  <a:lnTo>
                    <a:pt x="4890" y="6333"/>
                  </a:lnTo>
                  <a:cubicBezTo>
                    <a:pt x="4499" y="6415"/>
                    <a:pt x="4102" y="6484"/>
                    <a:pt x="3718" y="6585"/>
                  </a:cubicBezTo>
                  <a:lnTo>
                    <a:pt x="3718" y="6585"/>
                  </a:lnTo>
                  <a:cubicBezTo>
                    <a:pt x="2956" y="6780"/>
                    <a:pt x="2307" y="7171"/>
                    <a:pt x="1759" y="7820"/>
                  </a:cubicBezTo>
                  <a:lnTo>
                    <a:pt x="1759" y="7820"/>
                  </a:lnTo>
                  <a:cubicBezTo>
                    <a:pt x="1759" y="7700"/>
                    <a:pt x="1765" y="7630"/>
                    <a:pt x="1759" y="7567"/>
                  </a:cubicBezTo>
                  <a:moveTo>
                    <a:pt x="1746" y="8582"/>
                  </a:moveTo>
                  <a:cubicBezTo>
                    <a:pt x="1746" y="8456"/>
                    <a:pt x="1752" y="8324"/>
                    <a:pt x="1740" y="8191"/>
                  </a:cubicBezTo>
                  <a:lnTo>
                    <a:pt x="1740" y="8191"/>
                  </a:lnTo>
                  <a:cubicBezTo>
                    <a:pt x="1733" y="8072"/>
                    <a:pt x="1777" y="7971"/>
                    <a:pt x="1847" y="7876"/>
                  </a:cubicBezTo>
                  <a:lnTo>
                    <a:pt x="1847" y="7876"/>
                  </a:lnTo>
                  <a:cubicBezTo>
                    <a:pt x="1948" y="7738"/>
                    <a:pt x="2055" y="7612"/>
                    <a:pt x="2187" y="7498"/>
                  </a:cubicBezTo>
                  <a:lnTo>
                    <a:pt x="2187" y="7498"/>
                  </a:lnTo>
                  <a:cubicBezTo>
                    <a:pt x="2647" y="7095"/>
                    <a:pt x="3182" y="6818"/>
                    <a:pt x="3781" y="6660"/>
                  </a:cubicBezTo>
                  <a:lnTo>
                    <a:pt x="3781" y="6660"/>
                  </a:lnTo>
                  <a:cubicBezTo>
                    <a:pt x="4222" y="6547"/>
                    <a:pt x="4676" y="6459"/>
                    <a:pt x="5129" y="6383"/>
                  </a:cubicBezTo>
                  <a:lnTo>
                    <a:pt x="5129" y="6383"/>
                  </a:lnTo>
                  <a:cubicBezTo>
                    <a:pt x="5583" y="6314"/>
                    <a:pt x="6011" y="6175"/>
                    <a:pt x="6408" y="5942"/>
                  </a:cubicBezTo>
                  <a:lnTo>
                    <a:pt x="6408" y="5942"/>
                  </a:lnTo>
                  <a:cubicBezTo>
                    <a:pt x="6433" y="5929"/>
                    <a:pt x="6471" y="5917"/>
                    <a:pt x="6528" y="5892"/>
                  </a:cubicBezTo>
                  <a:lnTo>
                    <a:pt x="6528" y="5892"/>
                  </a:lnTo>
                  <a:cubicBezTo>
                    <a:pt x="6509" y="5936"/>
                    <a:pt x="6509" y="5961"/>
                    <a:pt x="6503" y="5974"/>
                  </a:cubicBezTo>
                  <a:lnTo>
                    <a:pt x="6503" y="5974"/>
                  </a:lnTo>
                  <a:cubicBezTo>
                    <a:pt x="6320" y="6213"/>
                    <a:pt x="6118" y="6433"/>
                    <a:pt x="5860" y="6591"/>
                  </a:cubicBezTo>
                  <a:lnTo>
                    <a:pt x="5860" y="6591"/>
                  </a:lnTo>
                  <a:cubicBezTo>
                    <a:pt x="5621" y="6736"/>
                    <a:pt x="5381" y="6868"/>
                    <a:pt x="5117" y="6956"/>
                  </a:cubicBezTo>
                  <a:lnTo>
                    <a:pt x="5117" y="6956"/>
                  </a:lnTo>
                  <a:cubicBezTo>
                    <a:pt x="4852" y="7051"/>
                    <a:pt x="4581" y="7139"/>
                    <a:pt x="4316" y="7240"/>
                  </a:cubicBezTo>
                  <a:lnTo>
                    <a:pt x="4316" y="7240"/>
                  </a:lnTo>
                  <a:cubicBezTo>
                    <a:pt x="3938" y="7378"/>
                    <a:pt x="3567" y="7511"/>
                    <a:pt x="3201" y="7668"/>
                  </a:cubicBezTo>
                  <a:lnTo>
                    <a:pt x="3201" y="7668"/>
                  </a:lnTo>
                  <a:cubicBezTo>
                    <a:pt x="2678" y="7895"/>
                    <a:pt x="2218" y="8204"/>
                    <a:pt x="1853" y="8651"/>
                  </a:cubicBezTo>
                  <a:lnTo>
                    <a:pt x="1853" y="8651"/>
                  </a:lnTo>
                  <a:cubicBezTo>
                    <a:pt x="1834" y="8670"/>
                    <a:pt x="1809" y="8683"/>
                    <a:pt x="1771" y="8708"/>
                  </a:cubicBezTo>
                  <a:lnTo>
                    <a:pt x="1771" y="8708"/>
                  </a:lnTo>
                  <a:cubicBezTo>
                    <a:pt x="1759" y="8657"/>
                    <a:pt x="1746" y="8620"/>
                    <a:pt x="1746" y="8582"/>
                  </a:cubicBezTo>
                  <a:moveTo>
                    <a:pt x="7618" y="15380"/>
                  </a:moveTo>
                  <a:cubicBezTo>
                    <a:pt x="7599" y="15310"/>
                    <a:pt x="7643" y="15279"/>
                    <a:pt x="7668" y="15247"/>
                  </a:cubicBezTo>
                  <a:lnTo>
                    <a:pt x="7668" y="15247"/>
                  </a:lnTo>
                  <a:cubicBezTo>
                    <a:pt x="7731" y="15147"/>
                    <a:pt x="7801" y="15058"/>
                    <a:pt x="7857" y="14958"/>
                  </a:cubicBezTo>
                  <a:lnTo>
                    <a:pt x="7857" y="14958"/>
                  </a:lnTo>
                  <a:cubicBezTo>
                    <a:pt x="8147" y="14410"/>
                    <a:pt x="8229" y="13824"/>
                    <a:pt x="8147" y="13213"/>
                  </a:cubicBezTo>
                  <a:lnTo>
                    <a:pt x="8147" y="13213"/>
                  </a:lnTo>
                  <a:cubicBezTo>
                    <a:pt x="8116" y="12954"/>
                    <a:pt x="8046" y="12702"/>
                    <a:pt x="7958" y="12456"/>
                  </a:cubicBezTo>
                  <a:lnTo>
                    <a:pt x="7958" y="12456"/>
                  </a:lnTo>
                  <a:cubicBezTo>
                    <a:pt x="7744" y="11826"/>
                    <a:pt x="7435" y="11253"/>
                    <a:pt x="7070" y="10699"/>
                  </a:cubicBezTo>
                  <a:lnTo>
                    <a:pt x="7070" y="10699"/>
                  </a:lnTo>
                  <a:cubicBezTo>
                    <a:pt x="6931" y="10478"/>
                    <a:pt x="6780" y="10264"/>
                    <a:pt x="6648" y="10037"/>
                  </a:cubicBezTo>
                  <a:lnTo>
                    <a:pt x="6648" y="10037"/>
                  </a:lnTo>
                  <a:cubicBezTo>
                    <a:pt x="6225" y="9338"/>
                    <a:pt x="5986" y="8576"/>
                    <a:pt x="5955" y="7750"/>
                  </a:cubicBezTo>
                  <a:lnTo>
                    <a:pt x="5955" y="7750"/>
                  </a:lnTo>
                  <a:cubicBezTo>
                    <a:pt x="5948" y="7511"/>
                    <a:pt x="5961" y="7278"/>
                    <a:pt x="6011" y="7045"/>
                  </a:cubicBezTo>
                  <a:lnTo>
                    <a:pt x="6011" y="7045"/>
                  </a:lnTo>
                  <a:cubicBezTo>
                    <a:pt x="6030" y="6937"/>
                    <a:pt x="6055" y="6830"/>
                    <a:pt x="6131" y="6748"/>
                  </a:cubicBezTo>
                  <a:lnTo>
                    <a:pt x="6131" y="6748"/>
                  </a:lnTo>
                  <a:cubicBezTo>
                    <a:pt x="6288" y="6553"/>
                    <a:pt x="6446" y="6352"/>
                    <a:pt x="6616" y="6144"/>
                  </a:cubicBezTo>
                  <a:lnTo>
                    <a:pt x="6616" y="6144"/>
                  </a:lnTo>
                  <a:cubicBezTo>
                    <a:pt x="6635" y="6188"/>
                    <a:pt x="6641" y="6194"/>
                    <a:pt x="6641" y="6200"/>
                  </a:cubicBezTo>
                  <a:lnTo>
                    <a:pt x="6641" y="6200"/>
                  </a:lnTo>
                  <a:cubicBezTo>
                    <a:pt x="6635" y="6219"/>
                    <a:pt x="6635" y="6244"/>
                    <a:pt x="6629" y="6263"/>
                  </a:cubicBezTo>
                  <a:lnTo>
                    <a:pt x="6629" y="6263"/>
                  </a:lnTo>
                  <a:cubicBezTo>
                    <a:pt x="6509" y="6717"/>
                    <a:pt x="6503" y="7177"/>
                    <a:pt x="6566" y="7637"/>
                  </a:cubicBezTo>
                  <a:lnTo>
                    <a:pt x="6566" y="7637"/>
                  </a:lnTo>
                  <a:cubicBezTo>
                    <a:pt x="6692" y="8481"/>
                    <a:pt x="6975" y="9269"/>
                    <a:pt x="7410" y="10006"/>
                  </a:cubicBezTo>
                  <a:lnTo>
                    <a:pt x="7410" y="10006"/>
                  </a:lnTo>
                  <a:cubicBezTo>
                    <a:pt x="7637" y="10396"/>
                    <a:pt x="7857" y="10787"/>
                    <a:pt x="8078" y="11184"/>
                  </a:cubicBezTo>
                  <a:lnTo>
                    <a:pt x="8078" y="11184"/>
                  </a:lnTo>
                  <a:cubicBezTo>
                    <a:pt x="8229" y="11467"/>
                    <a:pt x="8368" y="11763"/>
                    <a:pt x="8475" y="12066"/>
                  </a:cubicBezTo>
                  <a:lnTo>
                    <a:pt x="8475" y="12066"/>
                  </a:lnTo>
                  <a:cubicBezTo>
                    <a:pt x="8544" y="12267"/>
                    <a:pt x="8594" y="12475"/>
                    <a:pt x="8613" y="12696"/>
                  </a:cubicBezTo>
                  <a:lnTo>
                    <a:pt x="8613" y="12696"/>
                  </a:lnTo>
                  <a:cubicBezTo>
                    <a:pt x="8657" y="13206"/>
                    <a:pt x="8626" y="13723"/>
                    <a:pt x="8506" y="14221"/>
                  </a:cubicBezTo>
                  <a:lnTo>
                    <a:pt x="8506" y="14221"/>
                  </a:lnTo>
                  <a:cubicBezTo>
                    <a:pt x="8424" y="14567"/>
                    <a:pt x="8273" y="14888"/>
                    <a:pt x="8078" y="15184"/>
                  </a:cubicBezTo>
                  <a:lnTo>
                    <a:pt x="8078" y="15184"/>
                  </a:lnTo>
                  <a:cubicBezTo>
                    <a:pt x="8046" y="15229"/>
                    <a:pt x="8008" y="15266"/>
                    <a:pt x="7964" y="15298"/>
                  </a:cubicBezTo>
                  <a:lnTo>
                    <a:pt x="7964" y="15298"/>
                  </a:lnTo>
                  <a:cubicBezTo>
                    <a:pt x="7945" y="15317"/>
                    <a:pt x="7908" y="15317"/>
                    <a:pt x="7876" y="15323"/>
                  </a:cubicBezTo>
                  <a:lnTo>
                    <a:pt x="7876" y="15323"/>
                  </a:lnTo>
                  <a:cubicBezTo>
                    <a:pt x="7794" y="15336"/>
                    <a:pt x="7712" y="15380"/>
                    <a:pt x="7624" y="15380"/>
                  </a:cubicBezTo>
                  <a:lnTo>
                    <a:pt x="7624" y="15380"/>
                  </a:lnTo>
                  <a:lnTo>
                    <a:pt x="7618" y="15380"/>
                  </a:lnTo>
                  <a:moveTo>
                    <a:pt x="5526" y="6919"/>
                  </a:moveTo>
                  <a:cubicBezTo>
                    <a:pt x="5532" y="6912"/>
                    <a:pt x="5545" y="6912"/>
                    <a:pt x="5558" y="6906"/>
                  </a:cubicBezTo>
                  <a:lnTo>
                    <a:pt x="5558" y="6906"/>
                  </a:lnTo>
                  <a:cubicBezTo>
                    <a:pt x="5551" y="6912"/>
                    <a:pt x="5551" y="6919"/>
                    <a:pt x="5551" y="6925"/>
                  </a:cubicBezTo>
                  <a:lnTo>
                    <a:pt x="5551" y="6925"/>
                  </a:lnTo>
                  <a:cubicBezTo>
                    <a:pt x="5539" y="6937"/>
                    <a:pt x="5532" y="6944"/>
                    <a:pt x="5526" y="6956"/>
                  </a:cubicBezTo>
                  <a:lnTo>
                    <a:pt x="5526" y="6956"/>
                  </a:lnTo>
                  <a:cubicBezTo>
                    <a:pt x="5526" y="6944"/>
                    <a:pt x="5520" y="6931"/>
                    <a:pt x="5526" y="6919"/>
                  </a:cubicBezTo>
                  <a:moveTo>
                    <a:pt x="1815" y="8828"/>
                  </a:moveTo>
                  <a:cubicBezTo>
                    <a:pt x="2029" y="8569"/>
                    <a:pt x="2256" y="8336"/>
                    <a:pt x="2533" y="8153"/>
                  </a:cubicBezTo>
                  <a:lnTo>
                    <a:pt x="2533" y="8153"/>
                  </a:lnTo>
                  <a:cubicBezTo>
                    <a:pt x="2830" y="7946"/>
                    <a:pt x="3151" y="7775"/>
                    <a:pt x="3485" y="7649"/>
                  </a:cubicBezTo>
                  <a:lnTo>
                    <a:pt x="3485" y="7649"/>
                  </a:lnTo>
                  <a:cubicBezTo>
                    <a:pt x="4140" y="7404"/>
                    <a:pt x="4795" y="7171"/>
                    <a:pt x="5451" y="6931"/>
                  </a:cubicBezTo>
                  <a:lnTo>
                    <a:pt x="5451" y="6931"/>
                  </a:lnTo>
                  <a:cubicBezTo>
                    <a:pt x="5469" y="6925"/>
                    <a:pt x="5495" y="6950"/>
                    <a:pt x="5520" y="6956"/>
                  </a:cubicBezTo>
                  <a:lnTo>
                    <a:pt x="5520" y="6956"/>
                  </a:lnTo>
                  <a:cubicBezTo>
                    <a:pt x="5211" y="7139"/>
                    <a:pt x="4890" y="7297"/>
                    <a:pt x="4556" y="7435"/>
                  </a:cubicBezTo>
                  <a:lnTo>
                    <a:pt x="4556" y="7435"/>
                  </a:lnTo>
                  <a:cubicBezTo>
                    <a:pt x="4247" y="7567"/>
                    <a:pt x="3938" y="7700"/>
                    <a:pt x="3630" y="7826"/>
                  </a:cubicBezTo>
                  <a:lnTo>
                    <a:pt x="3630" y="7826"/>
                  </a:lnTo>
                  <a:cubicBezTo>
                    <a:pt x="3491" y="7883"/>
                    <a:pt x="3359" y="7939"/>
                    <a:pt x="3227" y="7996"/>
                  </a:cubicBezTo>
                  <a:lnTo>
                    <a:pt x="3227" y="7996"/>
                  </a:lnTo>
                  <a:cubicBezTo>
                    <a:pt x="2710" y="8229"/>
                    <a:pt x="2237" y="8513"/>
                    <a:pt x="1872" y="8960"/>
                  </a:cubicBezTo>
                  <a:lnTo>
                    <a:pt x="1872" y="8960"/>
                  </a:lnTo>
                  <a:cubicBezTo>
                    <a:pt x="1847" y="8985"/>
                    <a:pt x="1815" y="8998"/>
                    <a:pt x="1784" y="9023"/>
                  </a:cubicBezTo>
                  <a:lnTo>
                    <a:pt x="1784" y="9023"/>
                  </a:lnTo>
                  <a:cubicBezTo>
                    <a:pt x="1733" y="8935"/>
                    <a:pt x="1771" y="8878"/>
                    <a:pt x="1815" y="8828"/>
                  </a:cubicBezTo>
                  <a:moveTo>
                    <a:pt x="1393" y="10768"/>
                  </a:moveTo>
                  <a:cubicBezTo>
                    <a:pt x="1406" y="10724"/>
                    <a:pt x="1418" y="10680"/>
                    <a:pt x="1437" y="10642"/>
                  </a:cubicBezTo>
                  <a:lnTo>
                    <a:pt x="1437" y="10642"/>
                  </a:lnTo>
                  <a:cubicBezTo>
                    <a:pt x="1639" y="10226"/>
                    <a:pt x="1752" y="9791"/>
                    <a:pt x="1752" y="9332"/>
                  </a:cubicBezTo>
                  <a:lnTo>
                    <a:pt x="1752" y="9332"/>
                  </a:lnTo>
                  <a:cubicBezTo>
                    <a:pt x="1752" y="9250"/>
                    <a:pt x="1790" y="9187"/>
                    <a:pt x="1840" y="9130"/>
                  </a:cubicBezTo>
                  <a:lnTo>
                    <a:pt x="1840" y="9130"/>
                  </a:lnTo>
                  <a:cubicBezTo>
                    <a:pt x="2099" y="8815"/>
                    <a:pt x="2395" y="8538"/>
                    <a:pt x="2760" y="8342"/>
                  </a:cubicBezTo>
                  <a:lnTo>
                    <a:pt x="2760" y="8342"/>
                  </a:lnTo>
                  <a:cubicBezTo>
                    <a:pt x="2987" y="8216"/>
                    <a:pt x="3220" y="8103"/>
                    <a:pt x="3460" y="7996"/>
                  </a:cubicBezTo>
                  <a:lnTo>
                    <a:pt x="3460" y="7996"/>
                  </a:lnTo>
                  <a:cubicBezTo>
                    <a:pt x="3724" y="7883"/>
                    <a:pt x="4001" y="7782"/>
                    <a:pt x="4266" y="7662"/>
                  </a:cubicBezTo>
                  <a:lnTo>
                    <a:pt x="4266" y="7662"/>
                  </a:lnTo>
                  <a:cubicBezTo>
                    <a:pt x="4720" y="7467"/>
                    <a:pt x="5173" y="7284"/>
                    <a:pt x="5589" y="7019"/>
                  </a:cubicBezTo>
                  <a:lnTo>
                    <a:pt x="5589" y="7019"/>
                  </a:lnTo>
                  <a:cubicBezTo>
                    <a:pt x="5602" y="7007"/>
                    <a:pt x="5627" y="7013"/>
                    <a:pt x="5677" y="7007"/>
                  </a:cubicBezTo>
                  <a:lnTo>
                    <a:pt x="5677" y="7007"/>
                  </a:lnTo>
                  <a:cubicBezTo>
                    <a:pt x="5640" y="7063"/>
                    <a:pt x="5621" y="7101"/>
                    <a:pt x="5602" y="7133"/>
                  </a:cubicBezTo>
                  <a:lnTo>
                    <a:pt x="5602" y="7133"/>
                  </a:lnTo>
                  <a:cubicBezTo>
                    <a:pt x="5331" y="7511"/>
                    <a:pt x="5085" y="7901"/>
                    <a:pt x="4865" y="8298"/>
                  </a:cubicBezTo>
                  <a:lnTo>
                    <a:pt x="4865" y="8298"/>
                  </a:lnTo>
                  <a:cubicBezTo>
                    <a:pt x="4776" y="8450"/>
                    <a:pt x="4676" y="8582"/>
                    <a:pt x="4543" y="8689"/>
                  </a:cubicBezTo>
                  <a:lnTo>
                    <a:pt x="4543" y="8689"/>
                  </a:lnTo>
                  <a:cubicBezTo>
                    <a:pt x="4367" y="8834"/>
                    <a:pt x="4190" y="8985"/>
                    <a:pt x="3995" y="9105"/>
                  </a:cubicBezTo>
                  <a:lnTo>
                    <a:pt x="3995" y="9105"/>
                  </a:lnTo>
                  <a:cubicBezTo>
                    <a:pt x="3731" y="9269"/>
                    <a:pt x="3447" y="9407"/>
                    <a:pt x="3170" y="9552"/>
                  </a:cubicBezTo>
                  <a:lnTo>
                    <a:pt x="3170" y="9552"/>
                  </a:lnTo>
                  <a:cubicBezTo>
                    <a:pt x="2943" y="9672"/>
                    <a:pt x="2716" y="9779"/>
                    <a:pt x="2489" y="9899"/>
                  </a:cubicBezTo>
                  <a:lnTo>
                    <a:pt x="2489" y="9899"/>
                  </a:lnTo>
                  <a:cubicBezTo>
                    <a:pt x="2200" y="10050"/>
                    <a:pt x="1941" y="10258"/>
                    <a:pt x="1702" y="10485"/>
                  </a:cubicBezTo>
                  <a:lnTo>
                    <a:pt x="1702" y="10485"/>
                  </a:lnTo>
                  <a:cubicBezTo>
                    <a:pt x="1607" y="10585"/>
                    <a:pt x="1513" y="10686"/>
                    <a:pt x="1418" y="10787"/>
                  </a:cubicBezTo>
                  <a:lnTo>
                    <a:pt x="1418" y="10787"/>
                  </a:lnTo>
                  <a:cubicBezTo>
                    <a:pt x="1412" y="10781"/>
                    <a:pt x="1399" y="10774"/>
                    <a:pt x="1393" y="10768"/>
                  </a:cubicBezTo>
                  <a:moveTo>
                    <a:pt x="7152" y="15506"/>
                  </a:moveTo>
                  <a:cubicBezTo>
                    <a:pt x="7227" y="15210"/>
                    <a:pt x="7240" y="14914"/>
                    <a:pt x="7215" y="14617"/>
                  </a:cubicBezTo>
                  <a:lnTo>
                    <a:pt x="7215" y="14617"/>
                  </a:lnTo>
                  <a:cubicBezTo>
                    <a:pt x="7189" y="14271"/>
                    <a:pt x="7120" y="13931"/>
                    <a:pt x="7019" y="13597"/>
                  </a:cubicBezTo>
                  <a:lnTo>
                    <a:pt x="7019" y="13597"/>
                  </a:lnTo>
                  <a:cubicBezTo>
                    <a:pt x="6906" y="13219"/>
                    <a:pt x="6755" y="12847"/>
                    <a:pt x="6572" y="12494"/>
                  </a:cubicBezTo>
                  <a:lnTo>
                    <a:pt x="6572" y="12494"/>
                  </a:lnTo>
                  <a:cubicBezTo>
                    <a:pt x="6351" y="12066"/>
                    <a:pt x="6118" y="11644"/>
                    <a:pt x="5892" y="11215"/>
                  </a:cubicBezTo>
                  <a:lnTo>
                    <a:pt x="5892" y="11215"/>
                  </a:lnTo>
                  <a:cubicBezTo>
                    <a:pt x="5740" y="10919"/>
                    <a:pt x="5589" y="10629"/>
                    <a:pt x="5451" y="10327"/>
                  </a:cubicBezTo>
                  <a:lnTo>
                    <a:pt x="5451" y="10327"/>
                  </a:lnTo>
                  <a:cubicBezTo>
                    <a:pt x="5274" y="9949"/>
                    <a:pt x="5167" y="9552"/>
                    <a:pt x="5123" y="9136"/>
                  </a:cubicBezTo>
                  <a:lnTo>
                    <a:pt x="5123" y="9136"/>
                  </a:lnTo>
                  <a:cubicBezTo>
                    <a:pt x="5091" y="8821"/>
                    <a:pt x="5098" y="8506"/>
                    <a:pt x="5186" y="8204"/>
                  </a:cubicBezTo>
                  <a:lnTo>
                    <a:pt x="5186" y="8204"/>
                  </a:lnTo>
                  <a:cubicBezTo>
                    <a:pt x="5205" y="8141"/>
                    <a:pt x="5217" y="8078"/>
                    <a:pt x="5249" y="8027"/>
                  </a:cubicBezTo>
                  <a:lnTo>
                    <a:pt x="5249" y="8027"/>
                  </a:lnTo>
                  <a:cubicBezTo>
                    <a:pt x="5432" y="7744"/>
                    <a:pt x="5614" y="7467"/>
                    <a:pt x="5803" y="7183"/>
                  </a:cubicBezTo>
                  <a:lnTo>
                    <a:pt x="5803" y="7183"/>
                  </a:lnTo>
                  <a:cubicBezTo>
                    <a:pt x="5816" y="7158"/>
                    <a:pt x="5841" y="7133"/>
                    <a:pt x="5885" y="7171"/>
                  </a:cubicBezTo>
                  <a:lnTo>
                    <a:pt x="5885" y="7171"/>
                  </a:lnTo>
                  <a:cubicBezTo>
                    <a:pt x="5885" y="7221"/>
                    <a:pt x="5879" y="7278"/>
                    <a:pt x="5873" y="7341"/>
                  </a:cubicBezTo>
                  <a:lnTo>
                    <a:pt x="5873" y="7341"/>
                  </a:lnTo>
                  <a:cubicBezTo>
                    <a:pt x="5847" y="7675"/>
                    <a:pt x="5866" y="8015"/>
                    <a:pt x="5923" y="8349"/>
                  </a:cubicBezTo>
                  <a:lnTo>
                    <a:pt x="5923" y="8349"/>
                  </a:lnTo>
                  <a:cubicBezTo>
                    <a:pt x="6030" y="8998"/>
                    <a:pt x="6263" y="9602"/>
                    <a:pt x="6610" y="10163"/>
                  </a:cubicBezTo>
                  <a:lnTo>
                    <a:pt x="6610" y="10163"/>
                  </a:lnTo>
                  <a:cubicBezTo>
                    <a:pt x="6729" y="10359"/>
                    <a:pt x="6862" y="10548"/>
                    <a:pt x="6988" y="10743"/>
                  </a:cubicBezTo>
                  <a:lnTo>
                    <a:pt x="6988" y="10743"/>
                  </a:lnTo>
                  <a:cubicBezTo>
                    <a:pt x="7334" y="11278"/>
                    <a:pt x="7649" y="11833"/>
                    <a:pt x="7851" y="12438"/>
                  </a:cubicBezTo>
                  <a:lnTo>
                    <a:pt x="7851" y="12438"/>
                  </a:lnTo>
                  <a:cubicBezTo>
                    <a:pt x="7933" y="12677"/>
                    <a:pt x="8002" y="12923"/>
                    <a:pt x="8040" y="13168"/>
                  </a:cubicBezTo>
                  <a:lnTo>
                    <a:pt x="8040" y="13168"/>
                  </a:lnTo>
                  <a:cubicBezTo>
                    <a:pt x="8179" y="14044"/>
                    <a:pt x="7971" y="14832"/>
                    <a:pt x="7353" y="15487"/>
                  </a:cubicBezTo>
                  <a:lnTo>
                    <a:pt x="7353" y="15487"/>
                  </a:lnTo>
                  <a:cubicBezTo>
                    <a:pt x="7296" y="15550"/>
                    <a:pt x="7240" y="15600"/>
                    <a:pt x="7133" y="15632"/>
                  </a:cubicBezTo>
                  <a:lnTo>
                    <a:pt x="7133" y="15632"/>
                  </a:lnTo>
                  <a:cubicBezTo>
                    <a:pt x="7139" y="15575"/>
                    <a:pt x="7145" y="15537"/>
                    <a:pt x="7152" y="15506"/>
                  </a:cubicBezTo>
                  <a:close/>
                  <a:moveTo>
                    <a:pt x="6818" y="15758"/>
                  </a:moveTo>
                  <a:cubicBezTo>
                    <a:pt x="6811" y="15512"/>
                    <a:pt x="6780" y="15266"/>
                    <a:pt x="6723" y="15027"/>
                  </a:cubicBezTo>
                  <a:lnTo>
                    <a:pt x="6723" y="15027"/>
                  </a:lnTo>
                  <a:cubicBezTo>
                    <a:pt x="6585" y="14428"/>
                    <a:pt x="6364" y="13855"/>
                    <a:pt x="6055" y="13320"/>
                  </a:cubicBezTo>
                  <a:lnTo>
                    <a:pt x="6055" y="13320"/>
                  </a:lnTo>
                  <a:cubicBezTo>
                    <a:pt x="5917" y="13087"/>
                    <a:pt x="5778" y="12860"/>
                    <a:pt x="5640" y="12627"/>
                  </a:cubicBezTo>
                  <a:lnTo>
                    <a:pt x="5640" y="12627"/>
                  </a:lnTo>
                  <a:cubicBezTo>
                    <a:pt x="5375" y="12160"/>
                    <a:pt x="5129" y="11682"/>
                    <a:pt x="4965" y="11171"/>
                  </a:cubicBezTo>
                  <a:lnTo>
                    <a:pt x="4965" y="11171"/>
                  </a:lnTo>
                  <a:cubicBezTo>
                    <a:pt x="4764" y="10554"/>
                    <a:pt x="4676" y="9930"/>
                    <a:pt x="4694" y="9287"/>
                  </a:cubicBezTo>
                  <a:lnTo>
                    <a:pt x="4694" y="9287"/>
                  </a:lnTo>
                  <a:cubicBezTo>
                    <a:pt x="4694" y="9086"/>
                    <a:pt x="4726" y="8891"/>
                    <a:pt x="4852" y="8720"/>
                  </a:cubicBezTo>
                  <a:lnTo>
                    <a:pt x="4852" y="8720"/>
                  </a:lnTo>
                  <a:cubicBezTo>
                    <a:pt x="4883" y="8670"/>
                    <a:pt x="4909" y="8613"/>
                    <a:pt x="4940" y="8557"/>
                  </a:cubicBezTo>
                  <a:lnTo>
                    <a:pt x="4940" y="8557"/>
                  </a:lnTo>
                  <a:cubicBezTo>
                    <a:pt x="4953" y="8538"/>
                    <a:pt x="4959" y="8500"/>
                    <a:pt x="5016" y="8519"/>
                  </a:cubicBezTo>
                  <a:lnTo>
                    <a:pt x="5016" y="8519"/>
                  </a:lnTo>
                  <a:cubicBezTo>
                    <a:pt x="5016" y="8563"/>
                    <a:pt x="5016" y="8613"/>
                    <a:pt x="5016" y="8664"/>
                  </a:cubicBezTo>
                  <a:lnTo>
                    <a:pt x="5016" y="8664"/>
                  </a:lnTo>
                  <a:cubicBezTo>
                    <a:pt x="5003" y="8972"/>
                    <a:pt x="5035" y="9275"/>
                    <a:pt x="5104" y="9577"/>
                  </a:cubicBezTo>
                  <a:lnTo>
                    <a:pt x="5104" y="9577"/>
                  </a:lnTo>
                  <a:cubicBezTo>
                    <a:pt x="5180" y="9930"/>
                    <a:pt x="5306" y="10270"/>
                    <a:pt x="5463" y="10598"/>
                  </a:cubicBezTo>
                  <a:lnTo>
                    <a:pt x="5463" y="10598"/>
                  </a:lnTo>
                  <a:cubicBezTo>
                    <a:pt x="5589" y="10844"/>
                    <a:pt x="5715" y="11089"/>
                    <a:pt x="5847" y="11329"/>
                  </a:cubicBezTo>
                  <a:lnTo>
                    <a:pt x="5847" y="11329"/>
                  </a:lnTo>
                  <a:cubicBezTo>
                    <a:pt x="6125" y="11833"/>
                    <a:pt x="6402" y="12337"/>
                    <a:pt x="6641" y="12860"/>
                  </a:cubicBezTo>
                  <a:lnTo>
                    <a:pt x="6641" y="12860"/>
                  </a:lnTo>
                  <a:cubicBezTo>
                    <a:pt x="6786" y="13187"/>
                    <a:pt x="6912" y="13515"/>
                    <a:pt x="6994" y="13861"/>
                  </a:cubicBezTo>
                  <a:lnTo>
                    <a:pt x="6994" y="13861"/>
                  </a:lnTo>
                  <a:cubicBezTo>
                    <a:pt x="7101" y="14296"/>
                    <a:pt x="7164" y="14731"/>
                    <a:pt x="7120" y="15184"/>
                  </a:cubicBezTo>
                  <a:lnTo>
                    <a:pt x="7120" y="15184"/>
                  </a:lnTo>
                  <a:cubicBezTo>
                    <a:pt x="7101" y="15373"/>
                    <a:pt x="7057" y="15563"/>
                    <a:pt x="6981" y="15739"/>
                  </a:cubicBezTo>
                  <a:lnTo>
                    <a:pt x="6981" y="15739"/>
                  </a:lnTo>
                  <a:cubicBezTo>
                    <a:pt x="6956" y="15808"/>
                    <a:pt x="6925" y="15884"/>
                    <a:pt x="6830" y="15915"/>
                  </a:cubicBezTo>
                  <a:lnTo>
                    <a:pt x="6830" y="15915"/>
                  </a:lnTo>
                  <a:cubicBezTo>
                    <a:pt x="6824" y="15859"/>
                    <a:pt x="6818" y="15808"/>
                    <a:pt x="6818" y="15758"/>
                  </a:cubicBezTo>
                  <a:moveTo>
                    <a:pt x="650" y="12116"/>
                  </a:moveTo>
                  <a:cubicBezTo>
                    <a:pt x="889" y="11669"/>
                    <a:pt x="1166" y="11247"/>
                    <a:pt x="1494" y="10856"/>
                  </a:cubicBezTo>
                  <a:lnTo>
                    <a:pt x="1494" y="10856"/>
                  </a:lnTo>
                  <a:cubicBezTo>
                    <a:pt x="1777" y="10510"/>
                    <a:pt x="2111" y="10214"/>
                    <a:pt x="2502" y="9999"/>
                  </a:cubicBezTo>
                  <a:lnTo>
                    <a:pt x="2502" y="9999"/>
                  </a:lnTo>
                  <a:cubicBezTo>
                    <a:pt x="2741" y="9873"/>
                    <a:pt x="2981" y="9754"/>
                    <a:pt x="3220" y="9634"/>
                  </a:cubicBezTo>
                  <a:lnTo>
                    <a:pt x="3220" y="9634"/>
                  </a:lnTo>
                  <a:cubicBezTo>
                    <a:pt x="3642" y="9426"/>
                    <a:pt x="4058" y="9218"/>
                    <a:pt x="4424" y="8916"/>
                  </a:cubicBezTo>
                  <a:lnTo>
                    <a:pt x="4424" y="8916"/>
                  </a:lnTo>
                  <a:cubicBezTo>
                    <a:pt x="4442" y="8903"/>
                    <a:pt x="4461" y="8903"/>
                    <a:pt x="4531" y="8872"/>
                  </a:cubicBezTo>
                  <a:lnTo>
                    <a:pt x="4531" y="8872"/>
                  </a:lnTo>
                  <a:cubicBezTo>
                    <a:pt x="4499" y="8947"/>
                    <a:pt x="4487" y="8979"/>
                    <a:pt x="4468" y="9010"/>
                  </a:cubicBezTo>
                  <a:lnTo>
                    <a:pt x="4468" y="9010"/>
                  </a:lnTo>
                  <a:cubicBezTo>
                    <a:pt x="4436" y="9054"/>
                    <a:pt x="4405" y="9098"/>
                    <a:pt x="4367" y="9136"/>
                  </a:cubicBezTo>
                  <a:lnTo>
                    <a:pt x="4367" y="9136"/>
                  </a:lnTo>
                  <a:cubicBezTo>
                    <a:pt x="3888" y="9653"/>
                    <a:pt x="3359" y="10100"/>
                    <a:pt x="2754" y="10453"/>
                  </a:cubicBezTo>
                  <a:lnTo>
                    <a:pt x="2754" y="10453"/>
                  </a:lnTo>
                  <a:cubicBezTo>
                    <a:pt x="2477" y="10611"/>
                    <a:pt x="2218" y="10787"/>
                    <a:pt x="1954" y="10963"/>
                  </a:cubicBezTo>
                  <a:lnTo>
                    <a:pt x="1954" y="10963"/>
                  </a:lnTo>
                  <a:cubicBezTo>
                    <a:pt x="1601" y="11209"/>
                    <a:pt x="1286" y="11499"/>
                    <a:pt x="1028" y="11845"/>
                  </a:cubicBezTo>
                  <a:lnTo>
                    <a:pt x="1028" y="11845"/>
                  </a:lnTo>
                  <a:cubicBezTo>
                    <a:pt x="858" y="12085"/>
                    <a:pt x="700" y="12330"/>
                    <a:pt x="536" y="12570"/>
                  </a:cubicBezTo>
                  <a:lnTo>
                    <a:pt x="536" y="12570"/>
                  </a:lnTo>
                  <a:cubicBezTo>
                    <a:pt x="505" y="12608"/>
                    <a:pt x="486" y="12652"/>
                    <a:pt x="417" y="12696"/>
                  </a:cubicBezTo>
                  <a:lnTo>
                    <a:pt x="417" y="12696"/>
                  </a:lnTo>
                  <a:cubicBezTo>
                    <a:pt x="473" y="12469"/>
                    <a:pt x="555" y="12293"/>
                    <a:pt x="650" y="12116"/>
                  </a:cubicBezTo>
                  <a:moveTo>
                    <a:pt x="6635" y="15941"/>
                  </a:moveTo>
                  <a:cubicBezTo>
                    <a:pt x="6597" y="15638"/>
                    <a:pt x="6522" y="15348"/>
                    <a:pt x="6408" y="15071"/>
                  </a:cubicBezTo>
                  <a:lnTo>
                    <a:pt x="6408" y="15071"/>
                  </a:lnTo>
                  <a:cubicBezTo>
                    <a:pt x="6282" y="14750"/>
                    <a:pt x="6112" y="14447"/>
                    <a:pt x="5923" y="14164"/>
                  </a:cubicBezTo>
                  <a:lnTo>
                    <a:pt x="5923" y="14164"/>
                  </a:lnTo>
                  <a:cubicBezTo>
                    <a:pt x="5740" y="13893"/>
                    <a:pt x="5551" y="13635"/>
                    <a:pt x="5362" y="13370"/>
                  </a:cubicBezTo>
                  <a:lnTo>
                    <a:pt x="5362" y="13370"/>
                  </a:lnTo>
                  <a:cubicBezTo>
                    <a:pt x="4991" y="12847"/>
                    <a:pt x="4701" y="12286"/>
                    <a:pt x="4487" y="11682"/>
                  </a:cubicBezTo>
                  <a:lnTo>
                    <a:pt x="4487" y="11682"/>
                  </a:lnTo>
                  <a:cubicBezTo>
                    <a:pt x="4310" y="11196"/>
                    <a:pt x="4222" y="10692"/>
                    <a:pt x="4241" y="10169"/>
                  </a:cubicBezTo>
                  <a:lnTo>
                    <a:pt x="4241" y="10169"/>
                  </a:lnTo>
                  <a:cubicBezTo>
                    <a:pt x="4247" y="10043"/>
                    <a:pt x="4260" y="9924"/>
                    <a:pt x="4310" y="9810"/>
                  </a:cubicBezTo>
                  <a:lnTo>
                    <a:pt x="4310" y="9810"/>
                  </a:lnTo>
                  <a:cubicBezTo>
                    <a:pt x="4373" y="9672"/>
                    <a:pt x="4436" y="9527"/>
                    <a:pt x="4499" y="9388"/>
                  </a:cubicBezTo>
                  <a:lnTo>
                    <a:pt x="4499" y="9388"/>
                  </a:lnTo>
                  <a:cubicBezTo>
                    <a:pt x="4512" y="9363"/>
                    <a:pt x="4524" y="9313"/>
                    <a:pt x="4575" y="9325"/>
                  </a:cubicBezTo>
                  <a:lnTo>
                    <a:pt x="4575" y="9325"/>
                  </a:lnTo>
                  <a:cubicBezTo>
                    <a:pt x="4581" y="9332"/>
                    <a:pt x="4587" y="9338"/>
                    <a:pt x="4587" y="9344"/>
                  </a:cubicBezTo>
                  <a:lnTo>
                    <a:pt x="4587" y="9344"/>
                  </a:lnTo>
                  <a:cubicBezTo>
                    <a:pt x="4587" y="9363"/>
                    <a:pt x="4594" y="9388"/>
                    <a:pt x="4594" y="9413"/>
                  </a:cubicBezTo>
                  <a:lnTo>
                    <a:pt x="4594" y="9413"/>
                  </a:lnTo>
                  <a:cubicBezTo>
                    <a:pt x="4594" y="10422"/>
                    <a:pt x="4852" y="11367"/>
                    <a:pt x="5331" y="12255"/>
                  </a:cubicBezTo>
                  <a:lnTo>
                    <a:pt x="5331" y="12255"/>
                  </a:lnTo>
                  <a:cubicBezTo>
                    <a:pt x="5469" y="12513"/>
                    <a:pt x="5621" y="12765"/>
                    <a:pt x="5759" y="13017"/>
                  </a:cubicBezTo>
                  <a:lnTo>
                    <a:pt x="5759" y="13017"/>
                  </a:lnTo>
                  <a:cubicBezTo>
                    <a:pt x="5892" y="13244"/>
                    <a:pt x="6030" y="13465"/>
                    <a:pt x="6144" y="13698"/>
                  </a:cubicBezTo>
                  <a:lnTo>
                    <a:pt x="6144" y="13698"/>
                  </a:lnTo>
                  <a:cubicBezTo>
                    <a:pt x="6440" y="14284"/>
                    <a:pt x="6641" y="14901"/>
                    <a:pt x="6711" y="15556"/>
                  </a:cubicBezTo>
                  <a:lnTo>
                    <a:pt x="6711" y="15556"/>
                  </a:lnTo>
                  <a:cubicBezTo>
                    <a:pt x="6729" y="15701"/>
                    <a:pt x="6723" y="15852"/>
                    <a:pt x="6717" y="15997"/>
                  </a:cubicBezTo>
                  <a:lnTo>
                    <a:pt x="6717" y="15997"/>
                  </a:lnTo>
                  <a:cubicBezTo>
                    <a:pt x="6717" y="16029"/>
                    <a:pt x="6698" y="16060"/>
                    <a:pt x="6673" y="16142"/>
                  </a:cubicBezTo>
                  <a:lnTo>
                    <a:pt x="6673" y="16142"/>
                  </a:lnTo>
                  <a:cubicBezTo>
                    <a:pt x="6654" y="16041"/>
                    <a:pt x="6641" y="15991"/>
                    <a:pt x="6635" y="15941"/>
                  </a:cubicBezTo>
                  <a:moveTo>
                    <a:pt x="316" y="14605"/>
                  </a:moveTo>
                  <a:cubicBezTo>
                    <a:pt x="228" y="14252"/>
                    <a:pt x="196" y="13893"/>
                    <a:pt x="234" y="13528"/>
                  </a:cubicBezTo>
                  <a:lnTo>
                    <a:pt x="234" y="13528"/>
                  </a:lnTo>
                  <a:cubicBezTo>
                    <a:pt x="246" y="13439"/>
                    <a:pt x="265" y="13345"/>
                    <a:pt x="303" y="13263"/>
                  </a:cubicBezTo>
                  <a:lnTo>
                    <a:pt x="303" y="13263"/>
                  </a:lnTo>
                  <a:cubicBezTo>
                    <a:pt x="360" y="13112"/>
                    <a:pt x="423" y="12967"/>
                    <a:pt x="498" y="12822"/>
                  </a:cubicBezTo>
                  <a:lnTo>
                    <a:pt x="498" y="12822"/>
                  </a:lnTo>
                  <a:cubicBezTo>
                    <a:pt x="895" y="12078"/>
                    <a:pt x="1406" y="11436"/>
                    <a:pt x="2111" y="10970"/>
                  </a:cubicBezTo>
                  <a:lnTo>
                    <a:pt x="2111" y="10970"/>
                  </a:lnTo>
                  <a:cubicBezTo>
                    <a:pt x="2344" y="10812"/>
                    <a:pt x="2578" y="10667"/>
                    <a:pt x="2817" y="10529"/>
                  </a:cubicBezTo>
                  <a:lnTo>
                    <a:pt x="2817" y="10529"/>
                  </a:lnTo>
                  <a:cubicBezTo>
                    <a:pt x="3271" y="10258"/>
                    <a:pt x="3693" y="9943"/>
                    <a:pt x="4077" y="9571"/>
                  </a:cubicBezTo>
                  <a:lnTo>
                    <a:pt x="4077" y="9571"/>
                  </a:lnTo>
                  <a:cubicBezTo>
                    <a:pt x="4115" y="9527"/>
                    <a:pt x="4159" y="9502"/>
                    <a:pt x="4203" y="9464"/>
                  </a:cubicBezTo>
                  <a:lnTo>
                    <a:pt x="4203" y="9464"/>
                  </a:lnTo>
                  <a:cubicBezTo>
                    <a:pt x="4172" y="9621"/>
                    <a:pt x="4115" y="9766"/>
                    <a:pt x="4064" y="9905"/>
                  </a:cubicBezTo>
                  <a:lnTo>
                    <a:pt x="4064" y="9905"/>
                  </a:lnTo>
                  <a:cubicBezTo>
                    <a:pt x="3957" y="10220"/>
                    <a:pt x="3768" y="10478"/>
                    <a:pt x="3573" y="10730"/>
                  </a:cubicBezTo>
                  <a:lnTo>
                    <a:pt x="3573" y="10730"/>
                  </a:lnTo>
                  <a:cubicBezTo>
                    <a:pt x="3308" y="11058"/>
                    <a:pt x="2993" y="11322"/>
                    <a:pt x="2659" y="11574"/>
                  </a:cubicBezTo>
                  <a:lnTo>
                    <a:pt x="2659" y="11574"/>
                  </a:lnTo>
                  <a:cubicBezTo>
                    <a:pt x="2407" y="11763"/>
                    <a:pt x="2155" y="11952"/>
                    <a:pt x="1910" y="12148"/>
                  </a:cubicBezTo>
                  <a:lnTo>
                    <a:pt x="1910" y="12148"/>
                  </a:lnTo>
                  <a:cubicBezTo>
                    <a:pt x="1563" y="12425"/>
                    <a:pt x="1261" y="12753"/>
                    <a:pt x="1009" y="13124"/>
                  </a:cubicBezTo>
                  <a:lnTo>
                    <a:pt x="1009" y="13124"/>
                  </a:lnTo>
                  <a:cubicBezTo>
                    <a:pt x="732" y="13546"/>
                    <a:pt x="536" y="14000"/>
                    <a:pt x="423" y="14491"/>
                  </a:cubicBezTo>
                  <a:lnTo>
                    <a:pt x="423" y="14491"/>
                  </a:lnTo>
                  <a:cubicBezTo>
                    <a:pt x="410" y="14554"/>
                    <a:pt x="410" y="14630"/>
                    <a:pt x="354" y="14693"/>
                  </a:cubicBezTo>
                  <a:lnTo>
                    <a:pt x="354" y="14693"/>
                  </a:lnTo>
                  <a:cubicBezTo>
                    <a:pt x="341" y="14655"/>
                    <a:pt x="322" y="14630"/>
                    <a:pt x="316" y="14605"/>
                  </a:cubicBezTo>
                  <a:moveTo>
                    <a:pt x="6358" y="16930"/>
                  </a:moveTo>
                  <a:cubicBezTo>
                    <a:pt x="6345" y="16904"/>
                    <a:pt x="6333" y="16873"/>
                    <a:pt x="6326" y="16848"/>
                  </a:cubicBezTo>
                  <a:lnTo>
                    <a:pt x="6326" y="16848"/>
                  </a:lnTo>
                  <a:cubicBezTo>
                    <a:pt x="6137" y="16205"/>
                    <a:pt x="5766" y="15676"/>
                    <a:pt x="5280" y="15222"/>
                  </a:cubicBezTo>
                  <a:lnTo>
                    <a:pt x="5280" y="15222"/>
                  </a:lnTo>
                  <a:cubicBezTo>
                    <a:pt x="5016" y="14977"/>
                    <a:pt x="4764" y="14718"/>
                    <a:pt x="4512" y="14466"/>
                  </a:cubicBezTo>
                  <a:lnTo>
                    <a:pt x="4512" y="14466"/>
                  </a:lnTo>
                  <a:cubicBezTo>
                    <a:pt x="4197" y="14151"/>
                    <a:pt x="3964" y="13786"/>
                    <a:pt x="3800" y="13376"/>
                  </a:cubicBezTo>
                  <a:lnTo>
                    <a:pt x="3800" y="13376"/>
                  </a:lnTo>
                  <a:cubicBezTo>
                    <a:pt x="3661" y="13011"/>
                    <a:pt x="3605" y="12633"/>
                    <a:pt x="3668" y="12249"/>
                  </a:cubicBezTo>
                  <a:lnTo>
                    <a:pt x="3668" y="12249"/>
                  </a:lnTo>
                  <a:cubicBezTo>
                    <a:pt x="3724" y="11908"/>
                    <a:pt x="3781" y="11562"/>
                    <a:pt x="3857" y="11228"/>
                  </a:cubicBezTo>
                  <a:lnTo>
                    <a:pt x="3857" y="11228"/>
                  </a:lnTo>
                  <a:cubicBezTo>
                    <a:pt x="3913" y="10970"/>
                    <a:pt x="4001" y="10711"/>
                    <a:pt x="4077" y="10453"/>
                  </a:cubicBezTo>
                  <a:lnTo>
                    <a:pt x="4077" y="10453"/>
                  </a:lnTo>
                  <a:cubicBezTo>
                    <a:pt x="4083" y="10434"/>
                    <a:pt x="4083" y="10390"/>
                    <a:pt x="4140" y="10409"/>
                  </a:cubicBezTo>
                  <a:lnTo>
                    <a:pt x="4140" y="10409"/>
                  </a:lnTo>
                  <a:cubicBezTo>
                    <a:pt x="4140" y="10440"/>
                    <a:pt x="4146" y="10466"/>
                    <a:pt x="4146" y="10497"/>
                  </a:cubicBezTo>
                  <a:lnTo>
                    <a:pt x="4146" y="10497"/>
                  </a:lnTo>
                  <a:cubicBezTo>
                    <a:pt x="4178" y="11020"/>
                    <a:pt x="4304" y="11524"/>
                    <a:pt x="4505" y="12009"/>
                  </a:cubicBezTo>
                  <a:lnTo>
                    <a:pt x="4505" y="12009"/>
                  </a:lnTo>
                  <a:cubicBezTo>
                    <a:pt x="4732" y="12545"/>
                    <a:pt x="5009" y="13049"/>
                    <a:pt x="5350" y="13515"/>
                  </a:cubicBezTo>
                  <a:lnTo>
                    <a:pt x="5350" y="13515"/>
                  </a:lnTo>
                  <a:cubicBezTo>
                    <a:pt x="5520" y="13748"/>
                    <a:pt x="5690" y="13987"/>
                    <a:pt x="5854" y="14227"/>
                  </a:cubicBezTo>
                  <a:lnTo>
                    <a:pt x="5854" y="14227"/>
                  </a:lnTo>
                  <a:cubicBezTo>
                    <a:pt x="6030" y="14491"/>
                    <a:pt x="6188" y="14775"/>
                    <a:pt x="6307" y="15077"/>
                  </a:cubicBezTo>
                  <a:lnTo>
                    <a:pt x="6307" y="15077"/>
                  </a:lnTo>
                  <a:cubicBezTo>
                    <a:pt x="6446" y="15405"/>
                    <a:pt x="6534" y="15745"/>
                    <a:pt x="6553" y="16098"/>
                  </a:cubicBezTo>
                  <a:lnTo>
                    <a:pt x="6553" y="16098"/>
                  </a:lnTo>
                  <a:cubicBezTo>
                    <a:pt x="6559" y="16224"/>
                    <a:pt x="6559" y="16350"/>
                    <a:pt x="6540" y="16470"/>
                  </a:cubicBezTo>
                  <a:lnTo>
                    <a:pt x="6540" y="16470"/>
                  </a:lnTo>
                  <a:cubicBezTo>
                    <a:pt x="6503" y="16627"/>
                    <a:pt x="6446" y="16785"/>
                    <a:pt x="6389" y="16961"/>
                  </a:cubicBezTo>
                  <a:lnTo>
                    <a:pt x="6389" y="16961"/>
                  </a:lnTo>
                  <a:cubicBezTo>
                    <a:pt x="6364" y="16942"/>
                    <a:pt x="6358" y="16936"/>
                    <a:pt x="6358" y="16930"/>
                  </a:cubicBezTo>
                  <a:moveTo>
                    <a:pt x="461" y="15109"/>
                  </a:moveTo>
                  <a:cubicBezTo>
                    <a:pt x="435" y="15033"/>
                    <a:pt x="429" y="14958"/>
                    <a:pt x="442" y="14882"/>
                  </a:cubicBezTo>
                  <a:lnTo>
                    <a:pt x="442" y="14882"/>
                  </a:lnTo>
                  <a:cubicBezTo>
                    <a:pt x="536" y="14271"/>
                    <a:pt x="744" y="13704"/>
                    <a:pt x="1078" y="13194"/>
                  </a:cubicBezTo>
                  <a:lnTo>
                    <a:pt x="1078" y="13194"/>
                  </a:lnTo>
                  <a:cubicBezTo>
                    <a:pt x="1292" y="12866"/>
                    <a:pt x="1551" y="12570"/>
                    <a:pt x="1853" y="12318"/>
                  </a:cubicBezTo>
                  <a:lnTo>
                    <a:pt x="1853" y="12318"/>
                  </a:lnTo>
                  <a:cubicBezTo>
                    <a:pt x="2137" y="12091"/>
                    <a:pt x="2420" y="11871"/>
                    <a:pt x="2710" y="11656"/>
                  </a:cubicBezTo>
                  <a:lnTo>
                    <a:pt x="2710" y="11656"/>
                  </a:lnTo>
                  <a:cubicBezTo>
                    <a:pt x="3082" y="11373"/>
                    <a:pt x="3434" y="11070"/>
                    <a:pt x="3724" y="10692"/>
                  </a:cubicBezTo>
                  <a:lnTo>
                    <a:pt x="3724" y="10692"/>
                  </a:lnTo>
                  <a:cubicBezTo>
                    <a:pt x="3737" y="10674"/>
                    <a:pt x="3756" y="10661"/>
                    <a:pt x="3775" y="10648"/>
                  </a:cubicBezTo>
                  <a:lnTo>
                    <a:pt x="3775" y="10648"/>
                  </a:lnTo>
                  <a:cubicBezTo>
                    <a:pt x="3781" y="10661"/>
                    <a:pt x="3787" y="10680"/>
                    <a:pt x="3787" y="10692"/>
                  </a:cubicBezTo>
                  <a:lnTo>
                    <a:pt x="3787" y="10692"/>
                  </a:lnTo>
                  <a:cubicBezTo>
                    <a:pt x="3731" y="10919"/>
                    <a:pt x="3686" y="11159"/>
                    <a:pt x="3617" y="11379"/>
                  </a:cubicBezTo>
                  <a:lnTo>
                    <a:pt x="3617" y="11379"/>
                  </a:lnTo>
                  <a:cubicBezTo>
                    <a:pt x="3447" y="11921"/>
                    <a:pt x="3176" y="12406"/>
                    <a:pt x="2792" y="12828"/>
                  </a:cubicBezTo>
                  <a:lnTo>
                    <a:pt x="2792" y="12828"/>
                  </a:lnTo>
                  <a:cubicBezTo>
                    <a:pt x="2458" y="13194"/>
                    <a:pt x="2143" y="13565"/>
                    <a:pt x="1822" y="13937"/>
                  </a:cubicBezTo>
                  <a:lnTo>
                    <a:pt x="1822" y="13937"/>
                  </a:lnTo>
                  <a:cubicBezTo>
                    <a:pt x="1576" y="14227"/>
                    <a:pt x="1406" y="14561"/>
                    <a:pt x="1261" y="14907"/>
                  </a:cubicBezTo>
                  <a:lnTo>
                    <a:pt x="1261" y="14907"/>
                  </a:lnTo>
                  <a:cubicBezTo>
                    <a:pt x="1110" y="15266"/>
                    <a:pt x="1047" y="15644"/>
                    <a:pt x="1021" y="16029"/>
                  </a:cubicBezTo>
                  <a:lnTo>
                    <a:pt x="1021" y="16029"/>
                  </a:lnTo>
                  <a:cubicBezTo>
                    <a:pt x="1015" y="16067"/>
                    <a:pt x="1040" y="16123"/>
                    <a:pt x="965" y="16136"/>
                  </a:cubicBezTo>
                  <a:lnTo>
                    <a:pt x="965" y="16136"/>
                  </a:lnTo>
                  <a:cubicBezTo>
                    <a:pt x="757" y="15815"/>
                    <a:pt x="593" y="15468"/>
                    <a:pt x="461" y="15109"/>
                  </a:cubicBezTo>
                  <a:moveTo>
                    <a:pt x="1103" y="16174"/>
                  </a:moveTo>
                  <a:cubicBezTo>
                    <a:pt x="1122" y="15411"/>
                    <a:pt x="1349" y="14725"/>
                    <a:pt x="1803" y="14120"/>
                  </a:cubicBezTo>
                  <a:lnTo>
                    <a:pt x="1803" y="14120"/>
                  </a:lnTo>
                  <a:cubicBezTo>
                    <a:pt x="2017" y="13836"/>
                    <a:pt x="2250" y="13572"/>
                    <a:pt x="2483" y="13307"/>
                  </a:cubicBezTo>
                  <a:lnTo>
                    <a:pt x="2483" y="13307"/>
                  </a:lnTo>
                  <a:cubicBezTo>
                    <a:pt x="2817" y="12935"/>
                    <a:pt x="3157" y="12576"/>
                    <a:pt x="3409" y="12135"/>
                  </a:cubicBezTo>
                  <a:lnTo>
                    <a:pt x="3409" y="12135"/>
                  </a:lnTo>
                  <a:cubicBezTo>
                    <a:pt x="3416" y="12123"/>
                    <a:pt x="3434" y="12110"/>
                    <a:pt x="3453" y="12097"/>
                  </a:cubicBezTo>
                  <a:lnTo>
                    <a:pt x="3453" y="12097"/>
                  </a:lnTo>
                  <a:cubicBezTo>
                    <a:pt x="3491" y="12123"/>
                    <a:pt x="3479" y="12154"/>
                    <a:pt x="3479" y="12186"/>
                  </a:cubicBezTo>
                  <a:lnTo>
                    <a:pt x="3479" y="12186"/>
                  </a:lnTo>
                  <a:cubicBezTo>
                    <a:pt x="3416" y="12614"/>
                    <a:pt x="3384" y="13049"/>
                    <a:pt x="3378" y="13490"/>
                  </a:cubicBezTo>
                  <a:lnTo>
                    <a:pt x="3378" y="13490"/>
                  </a:lnTo>
                  <a:cubicBezTo>
                    <a:pt x="3371" y="13565"/>
                    <a:pt x="3359" y="13641"/>
                    <a:pt x="3334" y="13717"/>
                  </a:cubicBezTo>
                  <a:lnTo>
                    <a:pt x="3334" y="13717"/>
                  </a:lnTo>
                  <a:cubicBezTo>
                    <a:pt x="3233" y="13994"/>
                    <a:pt x="3094" y="14258"/>
                    <a:pt x="2924" y="14510"/>
                  </a:cubicBezTo>
                  <a:lnTo>
                    <a:pt x="2924" y="14510"/>
                  </a:lnTo>
                  <a:cubicBezTo>
                    <a:pt x="2697" y="14832"/>
                    <a:pt x="2420" y="15103"/>
                    <a:pt x="2124" y="15361"/>
                  </a:cubicBezTo>
                  <a:lnTo>
                    <a:pt x="2124" y="15361"/>
                  </a:lnTo>
                  <a:cubicBezTo>
                    <a:pt x="1985" y="15481"/>
                    <a:pt x="1847" y="15600"/>
                    <a:pt x="1721" y="15733"/>
                  </a:cubicBezTo>
                  <a:lnTo>
                    <a:pt x="1721" y="15733"/>
                  </a:lnTo>
                  <a:cubicBezTo>
                    <a:pt x="1525" y="15915"/>
                    <a:pt x="1399" y="16142"/>
                    <a:pt x="1343" y="16407"/>
                  </a:cubicBezTo>
                  <a:lnTo>
                    <a:pt x="1343" y="16407"/>
                  </a:lnTo>
                  <a:cubicBezTo>
                    <a:pt x="1324" y="16463"/>
                    <a:pt x="1311" y="16520"/>
                    <a:pt x="1292" y="16608"/>
                  </a:cubicBezTo>
                  <a:lnTo>
                    <a:pt x="1292" y="16608"/>
                  </a:lnTo>
                  <a:cubicBezTo>
                    <a:pt x="1147" y="16470"/>
                    <a:pt x="1103" y="16337"/>
                    <a:pt x="1103" y="16174"/>
                  </a:cubicBezTo>
                  <a:moveTo>
                    <a:pt x="6263" y="18316"/>
                  </a:moveTo>
                  <a:cubicBezTo>
                    <a:pt x="6156" y="17673"/>
                    <a:pt x="5948" y="17062"/>
                    <a:pt x="5627" y="16495"/>
                  </a:cubicBezTo>
                  <a:lnTo>
                    <a:pt x="5627" y="16495"/>
                  </a:lnTo>
                  <a:cubicBezTo>
                    <a:pt x="5469" y="16224"/>
                    <a:pt x="5287" y="15966"/>
                    <a:pt x="5047" y="15758"/>
                  </a:cubicBezTo>
                  <a:lnTo>
                    <a:pt x="5047" y="15758"/>
                  </a:lnTo>
                  <a:cubicBezTo>
                    <a:pt x="4896" y="15626"/>
                    <a:pt x="4739" y="15506"/>
                    <a:pt x="4581" y="15386"/>
                  </a:cubicBezTo>
                  <a:lnTo>
                    <a:pt x="4581" y="15386"/>
                  </a:lnTo>
                  <a:cubicBezTo>
                    <a:pt x="4392" y="15241"/>
                    <a:pt x="4209" y="15090"/>
                    <a:pt x="4052" y="14907"/>
                  </a:cubicBezTo>
                  <a:lnTo>
                    <a:pt x="4052" y="14907"/>
                  </a:lnTo>
                  <a:cubicBezTo>
                    <a:pt x="3611" y="14410"/>
                    <a:pt x="3497" y="13830"/>
                    <a:pt x="3592" y="13194"/>
                  </a:cubicBezTo>
                  <a:lnTo>
                    <a:pt x="3592" y="13194"/>
                  </a:lnTo>
                  <a:cubicBezTo>
                    <a:pt x="3592" y="13187"/>
                    <a:pt x="3605" y="13187"/>
                    <a:pt x="3611" y="13181"/>
                  </a:cubicBezTo>
                  <a:lnTo>
                    <a:pt x="3611" y="13181"/>
                  </a:lnTo>
                  <a:cubicBezTo>
                    <a:pt x="3617" y="13187"/>
                    <a:pt x="3623" y="13187"/>
                    <a:pt x="3630" y="13194"/>
                  </a:cubicBezTo>
                  <a:lnTo>
                    <a:pt x="3630" y="13194"/>
                  </a:lnTo>
                  <a:cubicBezTo>
                    <a:pt x="3636" y="13213"/>
                    <a:pt x="3649" y="13231"/>
                    <a:pt x="3655" y="13250"/>
                  </a:cubicBezTo>
                  <a:lnTo>
                    <a:pt x="3655" y="13250"/>
                  </a:lnTo>
                  <a:cubicBezTo>
                    <a:pt x="3831" y="13761"/>
                    <a:pt x="4109" y="14208"/>
                    <a:pt x="4493" y="14586"/>
                  </a:cubicBezTo>
                  <a:lnTo>
                    <a:pt x="4493" y="14586"/>
                  </a:lnTo>
                  <a:cubicBezTo>
                    <a:pt x="4776" y="14863"/>
                    <a:pt x="5060" y="15147"/>
                    <a:pt x="5350" y="15424"/>
                  </a:cubicBezTo>
                  <a:lnTo>
                    <a:pt x="5350" y="15424"/>
                  </a:lnTo>
                  <a:cubicBezTo>
                    <a:pt x="5810" y="15865"/>
                    <a:pt x="6106" y="16400"/>
                    <a:pt x="6276" y="17012"/>
                  </a:cubicBezTo>
                  <a:lnTo>
                    <a:pt x="6276" y="17012"/>
                  </a:lnTo>
                  <a:cubicBezTo>
                    <a:pt x="6314" y="17163"/>
                    <a:pt x="6339" y="17327"/>
                    <a:pt x="6351" y="17484"/>
                  </a:cubicBezTo>
                  <a:lnTo>
                    <a:pt x="6351" y="17484"/>
                  </a:lnTo>
                  <a:cubicBezTo>
                    <a:pt x="6358" y="17755"/>
                    <a:pt x="6351" y="18026"/>
                    <a:pt x="6351" y="18291"/>
                  </a:cubicBezTo>
                  <a:lnTo>
                    <a:pt x="6351" y="18291"/>
                  </a:lnTo>
                  <a:cubicBezTo>
                    <a:pt x="6351" y="18360"/>
                    <a:pt x="6333" y="18423"/>
                    <a:pt x="6320" y="18492"/>
                  </a:cubicBezTo>
                  <a:lnTo>
                    <a:pt x="6320" y="18492"/>
                  </a:lnTo>
                  <a:cubicBezTo>
                    <a:pt x="6251" y="18448"/>
                    <a:pt x="6276" y="18372"/>
                    <a:pt x="6263" y="18316"/>
                  </a:cubicBezTo>
                  <a:moveTo>
                    <a:pt x="1450" y="16867"/>
                  </a:moveTo>
                  <a:cubicBezTo>
                    <a:pt x="1393" y="16797"/>
                    <a:pt x="1381" y="16722"/>
                    <a:pt x="1387" y="16634"/>
                  </a:cubicBezTo>
                  <a:lnTo>
                    <a:pt x="1387" y="16634"/>
                  </a:lnTo>
                  <a:cubicBezTo>
                    <a:pt x="1425" y="16312"/>
                    <a:pt x="1544" y="16029"/>
                    <a:pt x="1784" y="15802"/>
                  </a:cubicBezTo>
                  <a:lnTo>
                    <a:pt x="1784" y="15802"/>
                  </a:lnTo>
                  <a:cubicBezTo>
                    <a:pt x="1941" y="15644"/>
                    <a:pt x="2111" y="15500"/>
                    <a:pt x="2275" y="15355"/>
                  </a:cubicBezTo>
                  <a:lnTo>
                    <a:pt x="2275" y="15355"/>
                  </a:lnTo>
                  <a:cubicBezTo>
                    <a:pt x="2691" y="14989"/>
                    <a:pt x="3044" y="14586"/>
                    <a:pt x="3283" y="14082"/>
                  </a:cubicBezTo>
                  <a:lnTo>
                    <a:pt x="3283" y="14082"/>
                  </a:lnTo>
                  <a:cubicBezTo>
                    <a:pt x="3296" y="14057"/>
                    <a:pt x="3302" y="14006"/>
                    <a:pt x="3365" y="14013"/>
                  </a:cubicBezTo>
                  <a:lnTo>
                    <a:pt x="3365" y="14013"/>
                  </a:lnTo>
                  <a:cubicBezTo>
                    <a:pt x="3371" y="14057"/>
                    <a:pt x="3378" y="14095"/>
                    <a:pt x="3378" y="14139"/>
                  </a:cubicBezTo>
                  <a:lnTo>
                    <a:pt x="3378" y="14139"/>
                  </a:lnTo>
                  <a:cubicBezTo>
                    <a:pt x="3390" y="14296"/>
                    <a:pt x="3384" y="14447"/>
                    <a:pt x="3403" y="14599"/>
                  </a:cubicBezTo>
                  <a:lnTo>
                    <a:pt x="3403" y="14599"/>
                  </a:lnTo>
                  <a:cubicBezTo>
                    <a:pt x="3422" y="14737"/>
                    <a:pt x="3384" y="14857"/>
                    <a:pt x="3315" y="14970"/>
                  </a:cubicBezTo>
                  <a:lnTo>
                    <a:pt x="3315" y="14970"/>
                  </a:lnTo>
                  <a:cubicBezTo>
                    <a:pt x="3176" y="15203"/>
                    <a:pt x="2993" y="15399"/>
                    <a:pt x="2798" y="15581"/>
                  </a:cubicBezTo>
                  <a:lnTo>
                    <a:pt x="2798" y="15581"/>
                  </a:lnTo>
                  <a:cubicBezTo>
                    <a:pt x="2615" y="15758"/>
                    <a:pt x="2433" y="15928"/>
                    <a:pt x="2244" y="16104"/>
                  </a:cubicBezTo>
                  <a:lnTo>
                    <a:pt x="2244" y="16104"/>
                  </a:lnTo>
                  <a:cubicBezTo>
                    <a:pt x="1973" y="16356"/>
                    <a:pt x="1752" y="16646"/>
                    <a:pt x="1664" y="17018"/>
                  </a:cubicBezTo>
                  <a:lnTo>
                    <a:pt x="1664" y="17018"/>
                  </a:lnTo>
                  <a:cubicBezTo>
                    <a:pt x="1658" y="17030"/>
                    <a:pt x="1645" y="17043"/>
                    <a:pt x="1620" y="17081"/>
                  </a:cubicBezTo>
                  <a:lnTo>
                    <a:pt x="1620" y="17081"/>
                  </a:lnTo>
                  <a:cubicBezTo>
                    <a:pt x="1557" y="16999"/>
                    <a:pt x="1507" y="16930"/>
                    <a:pt x="1450" y="16867"/>
                  </a:cubicBezTo>
                  <a:moveTo>
                    <a:pt x="5602" y="19488"/>
                  </a:moveTo>
                  <a:cubicBezTo>
                    <a:pt x="5608" y="19425"/>
                    <a:pt x="5621" y="19355"/>
                    <a:pt x="5627" y="19286"/>
                  </a:cubicBezTo>
                  <a:lnTo>
                    <a:pt x="5627" y="19286"/>
                  </a:lnTo>
                  <a:cubicBezTo>
                    <a:pt x="5652" y="19078"/>
                    <a:pt x="5646" y="18870"/>
                    <a:pt x="5602" y="18669"/>
                  </a:cubicBezTo>
                  <a:lnTo>
                    <a:pt x="5602" y="18669"/>
                  </a:lnTo>
                  <a:cubicBezTo>
                    <a:pt x="5482" y="18133"/>
                    <a:pt x="5243" y="17660"/>
                    <a:pt x="4833" y="17282"/>
                  </a:cubicBezTo>
                  <a:lnTo>
                    <a:pt x="4833" y="17282"/>
                  </a:lnTo>
                  <a:cubicBezTo>
                    <a:pt x="4688" y="17150"/>
                    <a:pt x="4537" y="17024"/>
                    <a:pt x="4386" y="16892"/>
                  </a:cubicBezTo>
                  <a:lnTo>
                    <a:pt x="4386" y="16892"/>
                  </a:lnTo>
                  <a:cubicBezTo>
                    <a:pt x="4222" y="16753"/>
                    <a:pt x="4071" y="16602"/>
                    <a:pt x="3945" y="16426"/>
                  </a:cubicBezTo>
                  <a:lnTo>
                    <a:pt x="3945" y="16426"/>
                  </a:lnTo>
                  <a:cubicBezTo>
                    <a:pt x="3888" y="16344"/>
                    <a:pt x="3850" y="16256"/>
                    <a:pt x="3825" y="16155"/>
                  </a:cubicBezTo>
                  <a:lnTo>
                    <a:pt x="3825" y="16155"/>
                  </a:lnTo>
                  <a:cubicBezTo>
                    <a:pt x="3731" y="15663"/>
                    <a:pt x="3642" y="15178"/>
                    <a:pt x="3605" y="14680"/>
                  </a:cubicBezTo>
                  <a:lnTo>
                    <a:pt x="3605" y="14680"/>
                  </a:lnTo>
                  <a:cubicBezTo>
                    <a:pt x="3598" y="14605"/>
                    <a:pt x="3598" y="14529"/>
                    <a:pt x="3598" y="14454"/>
                  </a:cubicBezTo>
                  <a:lnTo>
                    <a:pt x="3598" y="14454"/>
                  </a:lnTo>
                  <a:cubicBezTo>
                    <a:pt x="3611" y="14454"/>
                    <a:pt x="3623" y="14454"/>
                    <a:pt x="3636" y="14454"/>
                  </a:cubicBezTo>
                  <a:lnTo>
                    <a:pt x="3636" y="14454"/>
                  </a:lnTo>
                  <a:cubicBezTo>
                    <a:pt x="3655" y="14479"/>
                    <a:pt x="3668" y="14504"/>
                    <a:pt x="3680" y="14529"/>
                  </a:cubicBezTo>
                  <a:lnTo>
                    <a:pt x="3680" y="14529"/>
                  </a:lnTo>
                  <a:cubicBezTo>
                    <a:pt x="3825" y="14806"/>
                    <a:pt x="4014" y="15046"/>
                    <a:pt x="4253" y="15241"/>
                  </a:cubicBezTo>
                  <a:lnTo>
                    <a:pt x="4253" y="15241"/>
                  </a:lnTo>
                  <a:cubicBezTo>
                    <a:pt x="4430" y="15380"/>
                    <a:pt x="4600" y="15518"/>
                    <a:pt x="4776" y="15657"/>
                  </a:cubicBezTo>
                  <a:lnTo>
                    <a:pt x="4776" y="15657"/>
                  </a:lnTo>
                  <a:cubicBezTo>
                    <a:pt x="5072" y="15878"/>
                    <a:pt x="5312" y="16155"/>
                    <a:pt x="5501" y="16476"/>
                  </a:cubicBezTo>
                  <a:lnTo>
                    <a:pt x="5501" y="16476"/>
                  </a:lnTo>
                  <a:cubicBezTo>
                    <a:pt x="5866" y="17087"/>
                    <a:pt x="6093" y="17755"/>
                    <a:pt x="6188" y="18461"/>
                  </a:cubicBezTo>
                  <a:lnTo>
                    <a:pt x="6188" y="18461"/>
                  </a:lnTo>
                  <a:cubicBezTo>
                    <a:pt x="6207" y="18606"/>
                    <a:pt x="6200" y="18750"/>
                    <a:pt x="6194" y="18895"/>
                  </a:cubicBezTo>
                  <a:lnTo>
                    <a:pt x="6194" y="18895"/>
                  </a:lnTo>
                  <a:cubicBezTo>
                    <a:pt x="6194" y="18971"/>
                    <a:pt x="6169" y="19053"/>
                    <a:pt x="6125" y="19110"/>
                  </a:cubicBezTo>
                  <a:lnTo>
                    <a:pt x="6125" y="19110"/>
                  </a:lnTo>
                  <a:cubicBezTo>
                    <a:pt x="6005" y="19280"/>
                    <a:pt x="5847" y="19412"/>
                    <a:pt x="5652" y="19500"/>
                  </a:cubicBezTo>
                  <a:lnTo>
                    <a:pt x="5652" y="19500"/>
                  </a:lnTo>
                  <a:cubicBezTo>
                    <a:pt x="5652" y="19500"/>
                    <a:pt x="5646" y="19500"/>
                    <a:pt x="5646" y="19500"/>
                  </a:cubicBezTo>
                  <a:lnTo>
                    <a:pt x="5646" y="19500"/>
                  </a:lnTo>
                  <a:cubicBezTo>
                    <a:pt x="5633" y="19500"/>
                    <a:pt x="5621" y="19494"/>
                    <a:pt x="5602" y="19488"/>
                  </a:cubicBezTo>
                  <a:moveTo>
                    <a:pt x="1790" y="17314"/>
                  </a:moveTo>
                  <a:cubicBezTo>
                    <a:pt x="1727" y="17245"/>
                    <a:pt x="1721" y="17169"/>
                    <a:pt x="1740" y="17081"/>
                  </a:cubicBezTo>
                  <a:lnTo>
                    <a:pt x="1740" y="17081"/>
                  </a:lnTo>
                  <a:cubicBezTo>
                    <a:pt x="1777" y="16898"/>
                    <a:pt x="1853" y="16734"/>
                    <a:pt x="1954" y="16577"/>
                  </a:cubicBezTo>
                  <a:lnTo>
                    <a:pt x="1954" y="16577"/>
                  </a:lnTo>
                  <a:cubicBezTo>
                    <a:pt x="2086" y="16382"/>
                    <a:pt x="2250" y="16224"/>
                    <a:pt x="2420" y="16067"/>
                  </a:cubicBezTo>
                  <a:lnTo>
                    <a:pt x="2420" y="16067"/>
                  </a:lnTo>
                  <a:cubicBezTo>
                    <a:pt x="2659" y="15833"/>
                    <a:pt x="2905" y="15600"/>
                    <a:pt x="3138" y="15361"/>
                  </a:cubicBezTo>
                  <a:lnTo>
                    <a:pt x="3138" y="15361"/>
                  </a:lnTo>
                  <a:cubicBezTo>
                    <a:pt x="3220" y="15273"/>
                    <a:pt x="3290" y="15172"/>
                    <a:pt x="3390" y="15046"/>
                  </a:cubicBezTo>
                  <a:lnTo>
                    <a:pt x="3390" y="15046"/>
                  </a:lnTo>
                  <a:cubicBezTo>
                    <a:pt x="3390" y="15115"/>
                    <a:pt x="3390" y="15147"/>
                    <a:pt x="3384" y="15172"/>
                  </a:cubicBezTo>
                  <a:lnTo>
                    <a:pt x="3384" y="15172"/>
                  </a:lnTo>
                  <a:cubicBezTo>
                    <a:pt x="3321" y="15342"/>
                    <a:pt x="3264" y="15518"/>
                    <a:pt x="3195" y="15689"/>
                  </a:cubicBezTo>
                  <a:lnTo>
                    <a:pt x="3195" y="15689"/>
                  </a:lnTo>
                  <a:cubicBezTo>
                    <a:pt x="3063" y="15991"/>
                    <a:pt x="2842" y="16243"/>
                    <a:pt x="2647" y="16508"/>
                  </a:cubicBezTo>
                  <a:lnTo>
                    <a:pt x="2647" y="16508"/>
                  </a:lnTo>
                  <a:cubicBezTo>
                    <a:pt x="2389" y="16854"/>
                    <a:pt x="2200" y="17219"/>
                    <a:pt x="2168" y="17660"/>
                  </a:cubicBezTo>
                  <a:lnTo>
                    <a:pt x="2168" y="17660"/>
                  </a:lnTo>
                  <a:cubicBezTo>
                    <a:pt x="2168" y="17673"/>
                    <a:pt x="2155" y="17686"/>
                    <a:pt x="2143" y="17736"/>
                  </a:cubicBezTo>
                  <a:lnTo>
                    <a:pt x="2143" y="17736"/>
                  </a:lnTo>
                  <a:cubicBezTo>
                    <a:pt x="1998" y="17597"/>
                    <a:pt x="1903" y="17446"/>
                    <a:pt x="1790" y="17314"/>
                  </a:cubicBezTo>
                  <a:moveTo>
                    <a:pt x="8689" y="15121"/>
                  </a:moveTo>
                  <a:cubicBezTo>
                    <a:pt x="8695" y="15115"/>
                    <a:pt x="8701" y="15115"/>
                    <a:pt x="8714" y="15109"/>
                  </a:cubicBezTo>
                  <a:lnTo>
                    <a:pt x="8714" y="15109"/>
                  </a:lnTo>
                  <a:cubicBezTo>
                    <a:pt x="8708" y="15121"/>
                    <a:pt x="8695" y="15128"/>
                    <a:pt x="8689" y="15140"/>
                  </a:cubicBezTo>
                  <a:lnTo>
                    <a:pt x="8689" y="15140"/>
                  </a:lnTo>
                  <a:cubicBezTo>
                    <a:pt x="8689" y="15134"/>
                    <a:pt x="8683" y="15121"/>
                    <a:pt x="8689" y="15121"/>
                  </a:cubicBezTo>
                  <a:moveTo>
                    <a:pt x="2376" y="18064"/>
                  </a:moveTo>
                  <a:cubicBezTo>
                    <a:pt x="2269" y="17944"/>
                    <a:pt x="2244" y="17812"/>
                    <a:pt x="2256" y="17660"/>
                  </a:cubicBezTo>
                  <a:lnTo>
                    <a:pt x="2256" y="17660"/>
                  </a:lnTo>
                  <a:cubicBezTo>
                    <a:pt x="2281" y="17308"/>
                    <a:pt x="2426" y="16993"/>
                    <a:pt x="2615" y="16703"/>
                  </a:cubicBezTo>
                  <a:lnTo>
                    <a:pt x="2615" y="16703"/>
                  </a:lnTo>
                  <a:cubicBezTo>
                    <a:pt x="2729" y="16533"/>
                    <a:pt x="2855" y="16369"/>
                    <a:pt x="2987" y="16205"/>
                  </a:cubicBezTo>
                  <a:lnTo>
                    <a:pt x="2987" y="16205"/>
                  </a:lnTo>
                  <a:cubicBezTo>
                    <a:pt x="3151" y="16004"/>
                    <a:pt x="3264" y="15770"/>
                    <a:pt x="3365" y="15531"/>
                  </a:cubicBezTo>
                  <a:lnTo>
                    <a:pt x="3365" y="15531"/>
                  </a:lnTo>
                  <a:cubicBezTo>
                    <a:pt x="3390" y="15474"/>
                    <a:pt x="3416" y="15418"/>
                    <a:pt x="3441" y="15355"/>
                  </a:cubicBezTo>
                  <a:lnTo>
                    <a:pt x="3441" y="15355"/>
                  </a:lnTo>
                  <a:cubicBezTo>
                    <a:pt x="3472" y="15380"/>
                    <a:pt x="3479" y="15380"/>
                    <a:pt x="3485" y="15386"/>
                  </a:cubicBezTo>
                  <a:lnTo>
                    <a:pt x="3485" y="15386"/>
                  </a:lnTo>
                  <a:cubicBezTo>
                    <a:pt x="3491" y="15411"/>
                    <a:pt x="3497" y="15430"/>
                    <a:pt x="3504" y="15455"/>
                  </a:cubicBezTo>
                  <a:lnTo>
                    <a:pt x="3504" y="15455"/>
                  </a:lnTo>
                  <a:cubicBezTo>
                    <a:pt x="3560" y="15796"/>
                    <a:pt x="3491" y="16111"/>
                    <a:pt x="3334" y="16407"/>
                  </a:cubicBezTo>
                  <a:lnTo>
                    <a:pt x="3334" y="16407"/>
                  </a:lnTo>
                  <a:cubicBezTo>
                    <a:pt x="3201" y="16640"/>
                    <a:pt x="3075" y="16879"/>
                    <a:pt x="2943" y="17106"/>
                  </a:cubicBezTo>
                  <a:lnTo>
                    <a:pt x="2943" y="17106"/>
                  </a:lnTo>
                  <a:cubicBezTo>
                    <a:pt x="2760" y="17415"/>
                    <a:pt x="2685" y="17742"/>
                    <a:pt x="2704" y="18095"/>
                  </a:cubicBezTo>
                  <a:lnTo>
                    <a:pt x="2704" y="18095"/>
                  </a:lnTo>
                  <a:cubicBezTo>
                    <a:pt x="2710" y="18190"/>
                    <a:pt x="2722" y="18278"/>
                    <a:pt x="2729" y="18372"/>
                  </a:cubicBezTo>
                  <a:lnTo>
                    <a:pt x="2729" y="18372"/>
                  </a:lnTo>
                  <a:cubicBezTo>
                    <a:pt x="2729" y="18398"/>
                    <a:pt x="2748" y="18435"/>
                    <a:pt x="2685" y="18448"/>
                  </a:cubicBezTo>
                  <a:lnTo>
                    <a:pt x="2685" y="18448"/>
                  </a:lnTo>
                  <a:cubicBezTo>
                    <a:pt x="2584" y="18322"/>
                    <a:pt x="2489" y="18183"/>
                    <a:pt x="2376" y="18064"/>
                  </a:cubicBezTo>
                  <a:moveTo>
                    <a:pt x="2867" y="18631"/>
                  </a:moveTo>
                  <a:cubicBezTo>
                    <a:pt x="2729" y="18064"/>
                    <a:pt x="2767" y="17522"/>
                    <a:pt x="3094" y="17018"/>
                  </a:cubicBezTo>
                  <a:lnTo>
                    <a:pt x="3094" y="17018"/>
                  </a:lnTo>
                  <a:cubicBezTo>
                    <a:pt x="3277" y="16753"/>
                    <a:pt x="3422" y="16463"/>
                    <a:pt x="3535" y="16167"/>
                  </a:cubicBezTo>
                  <a:lnTo>
                    <a:pt x="3535" y="16167"/>
                  </a:lnTo>
                  <a:cubicBezTo>
                    <a:pt x="3548" y="16136"/>
                    <a:pt x="3567" y="16117"/>
                    <a:pt x="3586" y="16085"/>
                  </a:cubicBezTo>
                  <a:lnTo>
                    <a:pt x="3586" y="16085"/>
                  </a:lnTo>
                  <a:cubicBezTo>
                    <a:pt x="3661" y="16274"/>
                    <a:pt x="3699" y="16463"/>
                    <a:pt x="3693" y="16621"/>
                  </a:cubicBezTo>
                  <a:lnTo>
                    <a:pt x="3693" y="16621"/>
                  </a:lnTo>
                  <a:cubicBezTo>
                    <a:pt x="3686" y="16841"/>
                    <a:pt x="3649" y="17049"/>
                    <a:pt x="3567" y="17251"/>
                  </a:cubicBezTo>
                  <a:lnTo>
                    <a:pt x="3567" y="17251"/>
                  </a:lnTo>
                  <a:cubicBezTo>
                    <a:pt x="3491" y="17427"/>
                    <a:pt x="3416" y="17604"/>
                    <a:pt x="3334" y="17774"/>
                  </a:cubicBezTo>
                  <a:lnTo>
                    <a:pt x="3334" y="17774"/>
                  </a:lnTo>
                  <a:cubicBezTo>
                    <a:pt x="3170" y="18120"/>
                    <a:pt x="3088" y="18480"/>
                    <a:pt x="3119" y="18864"/>
                  </a:cubicBezTo>
                  <a:lnTo>
                    <a:pt x="3119" y="18864"/>
                  </a:lnTo>
                  <a:cubicBezTo>
                    <a:pt x="3126" y="18895"/>
                    <a:pt x="3119" y="18933"/>
                    <a:pt x="3126" y="18984"/>
                  </a:cubicBezTo>
                  <a:lnTo>
                    <a:pt x="3126" y="18984"/>
                  </a:lnTo>
                  <a:cubicBezTo>
                    <a:pt x="2962" y="18851"/>
                    <a:pt x="2905" y="18769"/>
                    <a:pt x="2867" y="18631"/>
                  </a:cubicBezTo>
                  <a:moveTo>
                    <a:pt x="5211" y="19563"/>
                  </a:moveTo>
                  <a:cubicBezTo>
                    <a:pt x="5205" y="19374"/>
                    <a:pt x="5211" y="19179"/>
                    <a:pt x="5192" y="18990"/>
                  </a:cubicBezTo>
                  <a:lnTo>
                    <a:pt x="5192" y="18990"/>
                  </a:lnTo>
                  <a:cubicBezTo>
                    <a:pt x="5117" y="18347"/>
                    <a:pt x="4846" y="17805"/>
                    <a:pt x="4354" y="17371"/>
                  </a:cubicBezTo>
                  <a:lnTo>
                    <a:pt x="4354" y="17371"/>
                  </a:lnTo>
                  <a:cubicBezTo>
                    <a:pt x="4285" y="17308"/>
                    <a:pt x="4209" y="17238"/>
                    <a:pt x="4140" y="17169"/>
                  </a:cubicBezTo>
                  <a:lnTo>
                    <a:pt x="4140" y="17169"/>
                  </a:lnTo>
                  <a:cubicBezTo>
                    <a:pt x="3995" y="17024"/>
                    <a:pt x="3964" y="16841"/>
                    <a:pt x="3951" y="16627"/>
                  </a:cubicBezTo>
                  <a:lnTo>
                    <a:pt x="3951" y="16627"/>
                  </a:lnTo>
                  <a:cubicBezTo>
                    <a:pt x="3983" y="16652"/>
                    <a:pt x="4008" y="16659"/>
                    <a:pt x="4020" y="16678"/>
                  </a:cubicBezTo>
                  <a:lnTo>
                    <a:pt x="4020" y="16678"/>
                  </a:lnTo>
                  <a:cubicBezTo>
                    <a:pt x="4140" y="16785"/>
                    <a:pt x="4253" y="16898"/>
                    <a:pt x="4373" y="17005"/>
                  </a:cubicBezTo>
                  <a:lnTo>
                    <a:pt x="4373" y="17005"/>
                  </a:lnTo>
                  <a:cubicBezTo>
                    <a:pt x="4512" y="17125"/>
                    <a:pt x="4657" y="17238"/>
                    <a:pt x="4789" y="17371"/>
                  </a:cubicBezTo>
                  <a:lnTo>
                    <a:pt x="4789" y="17371"/>
                  </a:lnTo>
                  <a:cubicBezTo>
                    <a:pt x="5180" y="17749"/>
                    <a:pt x="5419" y="18215"/>
                    <a:pt x="5520" y="18744"/>
                  </a:cubicBezTo>
                  <a:lnTo>
                    <a:pt x="5520" y="18744"/>
                  </a:lnTo>
                  <a:cubicBezTo>
                    <a:pt x="5564" y="18977"/>
                    <a:pt x="5551" y="19204"/>
                    <a:pt x="5514" y="19431"/>
                  </a:cubicBezTo>
                  <a:lnTo>
                    <a:pt x="5514" y="19431"/>
                  </a:lnTo>
                  <a:cubicBezTo>
                    <a:pt x="5495" y="19557"/>
                    <a:pt x="5438" y="19645"/>
                    <a:pt x="5318" y="19689"/>
                  </a:cubicBezTo>
                  <a:lnTo>
                    <a:pt x="5318" y="19689"/>
                  </a:lnTo>
                  <a:cubicBezTo>
                    <a:pt x="5293" y="19702"/>
                    <a:pt x="5268" y="19714"/>
                    <a:pt x="5224" y="19733"/>
                  </a:cubicBezTo>
                  <a:lnTo>
                    <a:pt x="5224" y="19733"/>
                  </a:lnTo>
                  <a:cubicBezTo>
                    <a:pt x="5217" y="19664"/>
                    <a:pt x="5211" y="19614"/>
                    <a:pt x="5211" y="19563"/>
                  </a:cubicBezTo>
                  <a:close/>
                  <a:moveTo>
                    <a:pt x="3233" y="19091"/>
                  </a:moveTo>
                  <a:cubicBezTo>
                    <a:pt x="3163" y="18643"/>
                    <a:pt x="3220" y="18221"/>
                    <a:pt x="3416" y="17812"/>
                  </a:cubicBezTo>
                  <a:lnTo>
                    <a:pt x="3416" y="17812"/>
                  </a:lnTo>
                  <a:cubicBezTo>
                    <a:pt x="3548" y="17553"/>
                    <a:pt x="3668" y="17289"/>
                    <a:pt x="3743" y="17005"/>
                  </a:cubicBezTo>
                  <a:lnTo>
                    <a:pt x="3743" y="17005"/>
                  </a:lnTo>
                  <a:cubicBezTo>
                    <a:pt x="3743" y="16986"/>
                    <a:pt x="3762" y="16974"/>
                    <a:pt x="3787" y="16949"/>
                  </a:cubicBezTo>
                  <a:lnTo>
                    <a:pt x="3787" y="16949"/>
                  </a:lnTo>
                  <a:cubicBezTo>
                    <a:pt x="3882" y="17257"/>
                    <a:pt x="3932" y="17560"/>
                    <a:pt x="3976" y="17862"/>
                  </a:cubicBezTo>
                  <a:lnTo>
                    <a:pt x="3976" y="17862"/>
                  </a:lnTo>
                  <a:cubicBezTo>
                    <a:pt x="3913" y="17938"/>
                    <a:pt x="3857" y="18007"/>
                    <a:pt x="3806" y="18083"/>
                  </a:cubicBezTo>
                  <a:lnTo>
                    <a:pt x="3806" y="18083"/>
                  </a:lnTo>
                  <a:cubicBezTo>
                    <a:pt x="3749" y="18165"/>
                    <a:pt x="3699" y="18253"/>
                    <a:pt x="3655" y="18341"/>
                  </a:cubicBezTo>
                  <a:lnTo>
                    <a:pt x="3655" y="18341"/>
                  </a:lnTo>
                  <a:cubicBezTo>
                    <a:pt x="3611" y="18423"/>
                    <a:pt x="3579" y="18511"/>
                    <a:pt x="3548" y="18599"/>
                  </a:cubicBezTo>
                  <a:lnTo>
                    <a:pt x="3548" y="18599"/>
                  </a:lnTo>
                  <a:cubicBezTo>
                    <a:pt x="3523" y="18687"/>
                    <a:pt x="3497" y="18776"/>
                    <a:pt x="3485" y="18864"/>
                  </a:cubicBezTo>
                  <a:lnTo>
                    <a:pt x="3485" y="18864"/>
                  </a:lnTo>
                  <a:cubicBezTo>
                    <a:pt x="3466" y="18965"/>
                    <a:pt x="3460" y="19065"/>
                    <a:pt x="3447" y="19160"/>
                  </a:cubicBezTo>
                  <a:lnTo>
                    <a:pt x="3447" y="19160"/>
                  </a:lnTo>
                  <a:cubicBezTo>
                    <a:pt x="3434" y="19248"/>
                    <a:pt x="3447" y="19336"/>
                    <a:pt x="3416" y="19443"/>
                  </a:cubicBezTo>
                  <a:lnTo>
                    <a:pt x="3416" y="19443"/>
                  </a:lnTo>
                  <a:cubicBezTo>
                    <a:pt x="3296" y="19336"/>
                    <a:pt x="3258" y="19223"/>
                    <a:pt x="3233" y="19091"/>
                  </a:cubicBezTo>
                  <a:moveTo>
                    <a:pt x="4839" y="19872"/>
                  </a:moveTo>
                  <a:cubicBezTo>
                    <a:pt x="4839" y="19727"/>
                    <a:pt x="4852" y="19582"/>
                    <a:pt x="4839" y="19437"/>
                  </a:cubicBezTo>
                  <a:lnTo>
                    <a:pt x="4839" y="19437"/>
                  </a:lnTo>
                  <a:cubicBezTo>
                    <a:pt x="4795" y="18914"/>
                    <a:pt x="4613" y="18442"/>
                    <a:pt x="4285" y="18026"/>
                  </a:cubicBezTo>
                  <a:lnTo>
                    <a:pt x="4285" y="18026"/>
                  </a:lnTo>
                  <a:cubicBezTo>
                    <a:pt x="4247" y="17982"/>
                    <a:pt x="4216" y="17925"/>
                    <a:pt x="4184" y="17875"/>
                  </a:cubicBezTo>
                  <a:lnTo>
                    <a:pt x="4184" y="17875"/>
                  </a:lnTo>
                  <a:cubicBezTo>
                    <a:pt x="4172" y="17843"/>
                    <a:pt x="4172" y="17799"/>
                    <a:pt x="4165" y="17761"/>
                  </a:cubicBezTo>
                  <a:lnTo>
                    <a:pt x="4165" y="17761"/>
                  </a:lnTo>
                  <a:cubicBezTo>
                    <a:pt x="4140" y="17610"/>
                    <a:pt x="4115" y="17465"/>
                    <a:pt x="4077" y="17257"/>
                  </a:cubicBezTo>
                  <a:lnTo>
                    <a:pt x="4077" y="17257"/>
                  </a:lnTo>
                  <a:cubicBezTo>
                    <a:pt x="4323" y="17465"/>
                    <a:pt x="4524" y="17642"/>
                    <a:pt x="4676" y="17868"/>
                  </a:cubicBezTo>
                  <a:lnTo>
                    <a:pt x="4676" y="17868"/>
                  </a:lnTo>
                  <a:cubicBezTo>
                    <a:pt x="5054" y="18417"/>
                    <a:pt x="5154" y="19034"/>
                    <a:pt x="5117" y="19683"/>
                  </a:cubicBezTo>
                  <a:lnTo>
                    <a:pt x="5117" y="19683"/>
                  </a:lnTo>
                  <a:cubicBezTo>
                    <a:pt x="5104" y="19866"/>
                    <a:pt x="4978" y="19954"/>
                    <a:pt x="4827" y="20055"/>
                  </a:cubicBezTo>
                  <a:lnTo>
                    <a:pt x="4827" y="20055"/>
                  </a:lnTo>
                  <a:cubicBezTo>
                    <a:pt x="4827" y="19973"/>
                    <a:pt x="4833" y="19922"/>
                    <a:pt x="4839" y="19872"/>
                  </a:cubicBezTo>
                  <a:moveTo>
                    <a:pt x="3542" y="19645"/>
                  </a:moveTo>
                  <a:cubicBezTo>
                    <a:pt x="3510" y="19362"/>
                    <a:pt x="3523" y="19084"/>
                    <a:pt x="3592" y="18807"/>
                  </a:cubicBezTo>
                  <a:lnTo>
                    <a:pt x="3592" y="18807"/>
                  </a:lnTo>
                  <a:cubicBezTo>
                    <a:pt x="3642" y="18574"/>
                    <a:pt x="3731" y="18354"/>
                    <a:pt x="3869" y="18152"/>
                  </a:cubicBezTo>
                  <a:lnTo>
                    <a:pt x="3869" y="18152"/>
                  </a:lnTo>
                  <a:cubicBezTo>
                    <a:pt x="3894" y="18114"/>
                    <a:pt x="3938" y="18083"/>
                    <a:pt x="3989" y="18032"/>
                  </a:cubicBezTo>
                  <a:lnTo>
                    <a:pt x="3989" y="18032"/>
                  </a:lnTo>
                  <a:cubicBezTo>
                    <a:pt x="4008" y="18102"/>
                    <a:pt x="4020" y="18146"/>
                    <a:pt x="4027" y="18190"/>
                  </a:cubicBezTo>
                  <a:lnTo>
                    <a:pt x="4027" y="18190"/>
                  </a:lnTo>
                  <a:cubicBezTo>
                    <a:pt x="4046" y="18372"/>
                    <a:pt x="4058" y="18555"/>
                    <a:pt x="4077" y="18738"/>
                  </a:cubicBezTo>
                  <a:lnTo>
                    <a:pt x="4077" y="18738"/>
                  </a:lnTo>
                  <a:cubicBezTo>
                    <a:pt x="4090" y="18858"/>
                    <a:pt x="4064" y="18958"/>
                    <a:pt x="3995" y="19059"/>
                  </a:cubicBezTo>
                  <a:lnTo>
                    <a:pt x="3995" y="19059"/>
                  </a:lnTo>
                  <a:cubicBezTo>
                    <a:pt x="3850" y="19280"/>
                    <a:pt x="3762" y="19519"/>
                    <a:pt x="3699" y="19777"/>
                  </a:cubicBezTo>
                  <a:lnTo>
                    <a:pt x="3699" y="19777"/>
                  </a:lnTo>
                  <a:cubicBezTo>
                    <a:pt x="3686" y="19821"/>
                    <a:pt x="3693" y="19884"/>
                    <a:pt x="3642" y="19916"/>
                  </a:cubicBezTo>
                  <a:lnTo>
                    <a:pt x="3642" y="19916"/>
                  </a:lnTo>
                  <a:cubicBezTo>
                    <a:pt x="3554" y="19771"/>
                    <a:pt x="3548" y="19771"/>
                    <a:pt x="3542" y="19645"/>
                  </a:cubicBezTo>
                  <a:moveTo>
                    <a:pt x="4417" y="20571"/>
                  </a:moveTo>
                  <a:cubicBezTo>
                    <a:pt x="4411" y="20382"/>
                    <a:pt x="4386" y="20206"/>
                    <a:pt x="4310" y="20029"/>
                  </a:cubicBezTo>
                  <a:lnTo>
                    <a:pt x="4310" y="20029"/>
                  </a:lnTo>
                  <a:cubicBezTo>
                    <a:pt x="4260" y="19916"/>
                    <a:pt x="4247" y="19796"/>
                    <a:pt x="4260" y="19677"/>
                  </a:cubicBezTo>
                  <a:lnTo>
                    <a:pt x="4260" y="19677"/>
                  </a:lnTo>
                  <a:cubicBezTo>
                    <a:pt x="4298" y="19229"/>
                    <a:pt x="4291" y="18788"/>
                    <a:pt x="4247" y="18347"/>
                  </a:cubicBezTo>
                  <a:lnTo>
                    <a:pt x="4247" y="18347"/>
                  </a:lnTo>
                  <a:cubicBezTo>
                    <a:pt x="4241" y="18291"/>
                    <a:pt x="4241" y="18240"/>
                    <a:pt x="4235" y="18158"/>
                  </a:cubicBezTo>
                  <a:lnTo>
                    <a:pt x="4235" y="18158"/>
                  </a:lnTo>
                  <a:cubicBezTo>
                    <a:pt x="4285" y="18202"/>
                    <a:pt x="4316" y="18221"/>
                    <a:pt x="4329" y="18253"/>
                  </a:cubicBezTo>
                  <a:lnTo>
                    <a:pt x="4329" y="18253"/>
                  </a:lnTo>
                  <a:cubicBezTo>
                    <a:pt x="4726" y="18870"/>
                    <a:pt x="4852" y="19538"/>
                    <a:pt x="4682" y="20250"/>
                  </a:cubicBezTo>
                  <a:lnTo>
                    <a:pt x="4682" y="20250"/>
                  </a:lnTo>
                  <a:cubicBezTo>
                    <a:pt x="4638" y="20420"/>
                    <a:pt x="4550" y="20571"/>
                    <a:pt x="4461" y="20735"/>
                  </a:cubicBezTo>
                  <a:lnTo>
                    <a:pt x="4461" y="20735"/>
                  </a:lnTo>
                  <a:cubicBezTo>
                    <a:pt x="4411" y="20678"/>
                    <a:pt x="4417" y="20622"/>
                    <a:pt x="4417" y="20571"/>
                  </a:cubicBezTo>
                  <a:close/>
                  <a:moveTo>
                    <a:pt x="6301" y="18524"/>
                  </a:moveTo>
                  <a:cubicBezTo>
                    <a:pt x="6307" y="18517"/>
                    <a:pt x="6314" y="18511"/>
                    <a:pt x="6320" y="18498"/>
                  </a:cubicBezTo>
                  <a:lnTo>
                    <a:pt x="6320" y="18498"/>
                  </a:lnTo>
                  <a:cubicBezTo>
                    <a:pt x="6326" y="18511"/>
                    <a:pt x="6326" y="18524"/>
                    <a:pt x="6326" y="18530"/>
                  </a:cubicBezTo>
                  <a:lnTo>
                    <a:pt x="6326" y="18530"/>
                  </a:lnTo>
                  <a:cubicBezTo>
                    <a:pt x="6320" y="18530"/>
                    <a:pt x="6314" y="18524"/>
                    <a:pt x="6301" y="18524"/>
                  </a:cubicBezTo>
                  <a:close/>
                  <a:moveTo>
                    <a:pt x="3006" y="22266"/>
                  </a:moveTo>
                  <a:cubicBezTo>
                    <a:pt x="3126" y="22039"/>
                    <a:pt x="3264" y="21819"/>
                    <a:pt x="3371" y="21579"/>
                  </a:cubicBezTo>
                  <a:lnTo>
                    <a:pt x="3371" y="21579"/>
                  </a:lnTo>
                  <a:cubicBezTo>
                    <a:pt x="3560" y="21176"/>
                    <a:pt x="3699" y="20760"/>
                    <a:pt x="3712" y="20300"/>
                  </a:cubicBezTo>
                  <a:lnTo>
                    <a:pt x="3712" y="20300"/>
                  </a:lnTo>
                  <a:cubicBezTo>
                    <a:pt x="3718" y="19947"/>
                    <a:pt x="3819" y="19607"/>
                    <a:pt x="3970" y="19286"/>
                  </a:cubicBezTo>
                  <a:lnTo>
                    <a:pt x="3970" y="19286"/>
                  </a:lnTo>
                  <a:cubicBezTo>
                    <a:pt x="3989" y="19248"/>
                    <a:pt x="4020" y="19217"/>
                    <a:pt x="4046" y="19173"/>
                  </a:cubicBezTo>
                  <a:lnTo>
                    <a:pt x="4046" y="19173"/>
                  </a:lnTo>
                  <a:cubicBezTo>
                    <a:pt x="4096" y="19343"/>
                    <a:pt x="4090" y="19506"/>
                    <a:pt x="4033" y="20048"/>
                  </a:cubicBezTo>
                  <a:lnTo>
                    <a:pt x="4033" y="20048"/>
                  </a:lnTo>
                  <a:cubicBezTo>
                    <a:pt x="3983" y="20527"/>
                    <a:pt x="3875" y="20987"/>
                    <a:pt x="3649" y="21409"/>
                  </a:cubicBezTo>
                  <a:lnTo>
                    <a:pt x="3649" y="21409"/>
                  </a:lnTo>
                  <a:cubicBezTo>
                    <a:pt x="3453" y="21768"/>
                    <a:pt x="3245" y="22127"/>
                    <a:pt x="2937" y="22411"/>
                  </a:cubicBezTo>
                  <a:lnTo>
                    <a:pt x="2937" y="22411"/>
                  </a:lnTo>
                  <a:cubicBezTo>
                    <a:pt x="2949" y="22360"/>
                    <a:pt x="2981" y="22316"/>
                    <a:pt x="3006" y="22266"/>
                  </a:cubicBezTo>
                  <a:moveTo>
                    <a:pt x="2748" y="22940"/>
                  </a:moveTo>
                  <a:cubicBezTo>
                    <a:pt x="3510" y="22165"/>
                    <a:pt x="4083" y="21302"/>
                    <a:pt x="4253" y="20187"/>
                  </a:cubicBezTo>
                  <a:lnTo>
                    <a:pt x="4253" y="20187"/>
                  </a:lnTo>
                  <a:cubicBezTo>
                    <a:pt x="4260" y="20212"/>
                    <a:pt x="4279" y="20237"/>
                    <a:pt x="4285" y="20262"/>
                  </a:cubicBezTo>
                  <a:lnTo>
                    <a:pt x="4285" y="20262"/>
                  </a:lnTo>
                  <a:cubicBezTo>
                    <a:pt x="4411" y="20924"/>
                    <a:pt x="4291" y="21529"/>
                    <a:pt x="3869" y="22058"/>
                  </a:cubicBezTo>
                  <a:lnTo>
                    <a:pt x="3869" y="22058"/>
                  </a:lnTo>
                  <a:cubicBezTo>
                    <a:pt x="3586" y="22423"/>
                    <a:pt x="3227" y="22694"/>
                    <a:pt x="2842" y="22934"/>
                  </a:cubicBezTo>
                  <a:lnTo>
                    <a:pt x="2842" y="22934"/>
                  </a:lnTo>
                  <a:cubicBezTo>
                    <a:pt x="2830" y="22940"/>
                    <a:pt x="2811" y="22959"/>
                    <a:pt x="2785" y="22959"/>
                  </a:cubicBezTo>
                  <a:lnTo>
                    <a:pt x="2785" y="22959"/>
                  </a:lnTo>
                  <a:cubicBezTo>
                    <a:pt x="2773" y="22959"/>
                    <a:pt x="2760" y="22953"/>
                    <a:pt x="2748" y="2294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690300" y="1336169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naheim"/>
              <a:buAutoNum type="arabicPeriod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lt1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lt1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lt1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lt1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lt1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lt1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Yeseva One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39" name="Google Shape;39;p4"/>
          <p:cNvSpPr/>
          <p:nvPr/>
        </p:nvSpPr>
        <p:spPr>
          <a:xfrm rot="1283098">
            <a:off x="6455973" y="491868"/>
            <a:ext cx="3240036" cy="6018553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4"/>
          <p:cNvGrpSpPr/>
          <p:nvPr/>
        </p:nvGrpSpPr>
        <p:grpSpPr>
          <a:xfrm>
            <a:off x="7588949" y="-223771"/>
            <a:ext cx="1583530" cy="2136121"/>
            <a:chOff x="7588949" y="-223771"/>
            <a:chExt cx="1583530" cy="2136121"/>
          </a:xfrm>
        </p:grpSpPr>
        <p:sp>
          <p:nvSpPr>
            <p:cNvPr id="41" name="Google Shape;41;p4"/>
            <p:cNvSpPr/>
            <p:nvPr/>
          </p:nvSpPr>
          <p:spPr>
            <a:xfrm rot="-10106415">
              <a:off x="7769989" y="-120770"/>
              <a:ext cx="1221451" cy="1930119"/>
            </a:xfrm>
            <a:custGeom>
              <a:avLst/>
              <a:gdLst/>
              <a:ahLst/>
              <a:cxnLst/>
              <a:rect l="l" t="t" r="r" b="b"/>
              <a:pathLst>
                <a:path w="24799" h="39187" extrusionOk="0">
                  <a:moveTo>
                    <a:pt x="10906" y="18097"/>
                  </a:moveTo>
                  <a:lnTo>
                    <a:pt x="10888" y="18186"/>
                  </a:lnTo>
                  <a:cubicBezTo>
                    <a:pt x="10831" y="18463"/>
                    <a:pt x="10787" y="18740"/>
                    <a:pt x="10743" y="19011"/>
                  </a:cubicBezTo>
                  <a:lnTo>
                    <a:pt x="10724" y="19124"/>
                  </a:lnTo>
                  <a:cubicBezTo>
                    <a:pt x="10699" y="19276"/>
                    <a:pt x="10667" y="19427"/>
                    <a:pt x="10636" y="19572"/>
                  </a:cubicBezTo>
                  <a:lnTo>
                    <a:pt x="10610" y="19691"/>
                  </a:lnTo>
                  <a:cubicBezTo>
                    <a:pt x="10554" y="20006"/>
                    <a:pt x="10440" y="20315"/>
                    <a:pt x="10283" y="20611"/>
                  </a:cubicBezTo>
                  <a:cubicBezTo>
                    <a:pt x="10232" y="20693"/>
                    <a:pt x="10188" y="20781"/>
                    <a:pt x="10138" y="20863"/>
                  </a:cubicBezTo>
                  <a:cubicBezTo>
                    <a:pt x="10100" y="20933"/>
                    <a:pt x="10056" y="21008"/>
                    <a:pt x="10012" y="21077"/>
                  </a:cubicBezTo>
                  <a:cubicBezTo>
                    <a:pt x="9886" y="21285"/>
                    <a:pt x="9754" y="21500"/>
                    <a:pt x="9621" y="21707"/>
                  </a:cubicBezTo>
                  <a:lnTo>
                    <a:pt x="9539" y="21846"/>
                  </a:lnTo>
                  <a:cubicBezTo>
                    <a:pt x="9527" y="21865"/>
                    <a:pt x="9514" y="21884"/>
                    <a:pt x="9495" y="21909"/>
                  </a:cubicBezTo>
                  <a:lnTo>
                    <a:pt x="9445" y="21978"/>
                  </a:lnTo>
                  <a:lnTo>
                    <a:pt x="9426" y="21941"/>
                  </a:lnTo>
                  <a:cubicBezTo>
                    <a:pt x="9413" y="21922"/>
                    <a:pt x="9407" y="21909"/>
                    <a:pt x="9401" y="21896"/>
                  </a:cubicBezTo>
                  <a:cubicBezTo>
                    <a:pt x="9388" y="21871"/>
                    <a:pt x="9376" y="21852"/>
                    <a:pt x="9363" y="21833"/>
                  </a:cubicBezTo>
                  <a:cubicBezTo>
                    <a:pt x="9344" y="21783"/>
                    <a:pt x="9325" y="21739"/>
                    <a:pt x="9300" y="21689"/>
                  </a:cubicBezTo>
                  <a:cubicBezTo>
                    <a:pt x="9250" y="21563"/>
                    <a:pt x="9193" y="21430"/>
                    <a:pt x="9142" y="21298"/>
                  </a:cubicBezTo>
                  <a:cubicBezTo>
                    <a:pt x="9073" y="21109"/>
                    <a:pt x="9010" y="20914"/>
                    <a:pt x="8947" y="20725"/>
                  </a:cubicBezTo>
                  <a:cubicBezTo>
                    <a:pt x="8916" y="20630"/>
                    <a:pt x="8890" y="20529"/>
                    <a:pt x="8859" y="20435"/>
                  </a:cubicBezTo>
                  <a:cubicBezTo>
                    <a:pt x="8821" y="20334"/>
                    <a:pt x="8834" y="20233"/>
                    <a:pt x="8846" y="20158"/>
                  </a:cubicBezTo>
                  <a:cubicBezTo>
                    <a:pt x="8859" y="20044"/>
                    <a:pt x="8903" y="19937"/>
                    <a:pt x="8960" y="19836"/>
                  </a:cubicBezTo>
                  <a:cubicBezTo>
                    <a:pt x="9029" y="19717"/>
                    <a:pt x="9123" y="19609"/>
                    <a:pt x="9250" y="19509"/>
                  </a:cubicBezTo>
                  <a:cubicBezTo>
                    <a:pt x="9451" y="19351"/>
                    <a:pt x="9665" y="19187"/>
                    <a:pt x="9936" y="18986"/>
                  </a:cubicBezTo>
                  <a:cubicBezTo>
                    <a:pt x="10220" y="18778"/>
                    <a:pt x="10541" y="18532"/>
                    <a:pt x="10787" y="18217"/>
                  </a:cubicBezTo>
                  <a:cubicBezTo>
                    <a:pt x="10799" y="18205"/>
                    <a:pt x="10812" y="18192"/>
                    <a:pt x="10825" y="18179"/>
                  </a:cubicBezTo>
                  <a:lnTo>
                    <a:pt x="10843" y="18160"/>
                  </a:lnTo>
                  <a:lnTo>
                    <a:pt x="10906" y="18097"/>
                  </a:lnTo>
                  <a:close/>
                  <a:moveTo>
                    <a:pt x="8263" y="20546"/>
                  </a:moveTo>
                  <a:cubicBezTo>
                    <a:pt x="8354" y="20546"/>
                    <a:pt x="8438" y="20577"/>
                    <a:pt x="8519" y="20636"/>
                  </a:cubicBezTo>
                  <a:cubicBezTo>
                    <a:pt x="8569" y="20674"/>
                    <a:pt x="8619" y="20706"/>
                    <a:pt x="8670" y="20737"/>
                  </a:cubicBezTo>
                  <a:cubicBezTo>
                    <a:pt x="8714" y="20762"/>
                    <a:pt x="8752" y="20788"/>
                    <a:pt x="8790" y="20819"/>
                  </a:cubicBezTo>
                  <a:cubicBezTo>
                    <a:pt x="8859" y="20863"/>
                    <a:pt x="8909" y="20933"/>
                    <a:pt x="8947" y="21027"/>
                  </a:cubicBezTo>
                  <a:cubicBezTo>
                    <a:pt x="9054" y="21304"/>
                    <a:pt x="9168" y="21581"/>
                    <a:pt x="9281" y="21859"/>
                  </a:cubicBezTo>
                  <a:lnTo>
                    <a:pt x="9331" y="21985"/>
                  </a:lnTo>
                  <a:cubicBezTo>
                    <a:pt x="9363" y="22060"/>
                    <a:pt x="9394" y="22136"/>
                    <a:pt x="9426" y="22211"/>
                  </a:cubicBezTo>
                  <a:lnTo>
                    <a:pt x="9483" y="22344"/>
                  </a:lnTo>
                  <a:lnTo>
                    <a:pt x="9457" y="22356"/>
                  </a:lnTo>
                  <a:cubicBezTo>
                    <a:pt x="9451" y="22356"/>
                    <a:pt x="9445" y="22356"/>
                    <a:pt x="9445" y="22363"/>
                  </a:cubicBezTo>
                  <a:cubicBezTo>
                    <a:pt x="9436" y="22363"/>
                    <a:pt x="9428" y="22365"/>
                    <a:pt x="9418" y="22365"/>
                  </a:cubicBezTo>
                  <a:cubicBezTo>
                    <a:pt x="9413" y="22365"/>
                    <a:pt x="9407" y="22365"/>
                    <a:pt x="9401" y="22363"/>
                  </a:cubicBezTo>
                  <a:lnTo>
                    <a:pt x="9394" y="22350"/>
                  </a:lnTo>
                  <a:cubicBezTo>
                    <a:pt x="9369" y="22344"/>
                    <a:pt x="9350" y="22325"/>
                    <a:pt x="9331" y="22312"/>
                  </a:cubicBezTo>
                  <a:cubicBezTo>
                    <a:pt x="9136" y="22117"/>
                    <a:pt x="8903" y="21978"/>
                    <a:pt x="8670" y="21833"/>
                  </a:cubicBezTo>
                  <a:cubicBezTo>
                    <a:pt x="8412" y="21682"/>
                    <a:pt x="8204" y="21544"/>
                    <a:pt x="8015" y="21405"/>
                  </a:cubicBezTo>
                  <a:cubicBezTo>
                    <a:pt x="7819" y="21266"/>
                    <a:pt x="7637" y="21115"/>
                    <a:pt x="7454" y="20970"/>
                  </a:cubicBezTo>
                  <a:cubicBezTo>
                    <a:pt x="7385" y="20914"/>
                    <a:pt x="7315" y="20857"/>
                    <a:pt x="7246" y="20807"/>
                  </a:cubicBezTo>
                  <a:cubicBezTo>
                    <a:pt x="7233" y="20794"/>
                    <a:pt x="7221" y="20781"/>
                    <a:pt x="7208" y="20762"/>
                  </a:cubicBezTo>
                  <a:cubicBezTo>
                    <a:pt x="7202" y="20756"/>
                    <a:pt x="7196" y="20744"/>
                    <a:pt x="7189" y="20737"/>
                  </a:cubicBezTo>
                  <a:lnTo>
                    <a:pt x="7158" y="20706"/>
                  </a:lnTo>
                  <a:lnTo>
                    <a:pt x="7202" y="20693"/>
                  </a:lnTo>
                  <a:cubicBezTo>
                    <a:pt x="7215" y="20687"/>
                    <a:pt x="7221" y="20687"/>
                    <a:pt x="7233" y="20681"/>
                  </a:cubicBezTo>
                  <a:cubicBezTo>
                    <a:pt x="7246" y="20681"/>
                    <a:pt x="7259" y="20674"/>
                    <a:pt x="7278" y="20674"/>
                  </a:cubicBezTo>
                  <a:cubicBezTo>
                    <a:pt x="7301" y="20675"/>
                    <a:pt x="7325" y="20675"/>
                    <a:pt x="7349" y="20675"/>
                  </a:cubicBezTo>
                  <a:cubicBezTo>
                    <a:pt x="7614" y="20675"/>
                    <a:pt x="7874" y="20642"/>
                    <a:pt x="8128" y="20567"/>
                  </a:cubicBezTo>
                  <a:cubicBezTo>
                    <a:pt x="8175" y="20553"/>
                    <a:pt x="8220" y="20546"/>
                    <a:pt x="8263" y="20546"/>
                  </a:cubicBezTo>
                  <a:close/>
                  <a:moveTo>
                    <a:pt x="14548" y="17379"/>
                  </a:moveTo>
                  <a:lnTo>
                    <a:pt x="14542" y="17480"/>
                  </a:lnTo>
                  <a:cubicBezTo>
                    <a:pt x="14542" y="17511"/>
                    <a:pt x="14542" y="17530"/>
                    <a:pt x="14542" y="17549"/>
                  </a:cubicBezTo>
                  <a:cubicBezTo>
                    <a:pt x="14542" y="17574"/>
                    <a:pt x="14542" y="17593"/>
                    <a:pt x="14535" y="17612"/>
                  </a:cubicBezTo>
                  <a:lnTo>
                    <a:pt x="14523" y="17675"/>
                  </a:lnTo>
                  <a:cubicBezTo>
                    <a:pt x="14504" y="17751"/>
                    <a:pt x="14479" y="17833"/>
                    <a:pt x="14454" y="17908"/>
                  </a:cubicBezTo>
                  <a:cubicBezTo>
                    <a:pt x="14409" y="18028"/>
                    <a:pt x="14359" y="18148"/>
                    <a:pt x="14315" y="18261"/>
                  </a:cubicBezTo>
                  <a:cubicBezTo>
                    <a:pt x="14258" y="18400"/>
                    <a:pt x="14202" y="18538"/>
                    <a:pt x="14151" y="18677"/>
                  </a:cubicBezTo>
                  <a:lnTo>
                    <a:pt x="14113" y="18778"/>
                  </a:lnTo>
                  <a:cubicBezTo>
                    <a:pt x="14050" y="18954"/>
                    <a:pt x="13981" y="19137"/>
                    <a:pt x="13937" y="19320"/>
                  </a:cubicBezTo>
                  <a:cubicBezTo>
                    <a:pt x="13880" y="19572"/>
                    <a:pt x="13798" y="19830"/>
                    <a:pt x="13672" y="20107"/>
                  </a:cubicBezTo>
                  <a:cubicBezTo>
                    <a:pt x="13609" y="20239"/>
                    <a:pt x="13565" y="20353"/>
                    <a:pt x="13521" y="20466"/>
                  </a:cubicBezTo>
                  <a:cubicBezTo>
                    <a:pt x="13445" y="20655"/>
                    <a:pt x="13357" y="20832"/>
                    <a:pt x="13263" y="20996"/>
                  </a:cubicBezTo>
                  <a:cubicBezTo>
                    <a:pt x="13238" y="21046"/>
                    <a:pt x="13206" y="21096"/>
                    <a:pt x="13175" y="21147"/>
                  </a:cubicBezTo>
                  <a:lnTo>
                    <a:pt x="13093" y="21266"/>
                  </a:lnTo>
                  <a:cubicBezTo>
                    <a:pt x="12923" y="21537"/>
                    <a:pt x="12740" y="21815"/>
                    <a:pt x="12557" y="22079"/>
                  </a:cubicBezTo>
                  <a:cubicBezTo>
                    <a:pt x="12437" y="22256"/>
                    <a:pt x="12299" y="22463"/>
                    <a:pt x="12173" y="22678"/>
                  </a:cubicBezTo>
                  <a:cubicBezTo>
                    <a:pt x="12091" y="22823"/>
                    <a:pt x="12022" y="22955"/>
                    <a:pt x="11965" y="23087"/>
                  </a:cubicBezTo>
                  <a:cubicBezTo>
                    <a:pt x="11959" y="23094"/>
                    <a:pt x="11959" y="23106"/>
                    <a:pt x="11952" y="23106"/>
                  </a:cubicBezTo>
                  <a:cubicBezTo>
                    <a:pt x="11936" y="23135"/>
                    <a:pt x="11917" y="23145"/>
                    <a:pt x="11899" y="23145"/>
                  </a:cubicBezTo>
                  <a:cubicBezTo>
                    <a:pt x="11889" y="23145"/>
                    <a:pt x="11879" y="23142"/>
                    <a:pt x="11870" y="23138"/>
                  </a:cubicBezTo>
                  <a:lnTo>
                    <a:pt x="11852" y="23131"/>
                  </a:lnTo>
                  <a:lnTo>
                    <a:pt x="11845" y="22967"/>
                  </a:lnTo>
                  <a:cubicBezTo>
                    <a:pt x="11845" y="22848"/>
                    <a:pt x="11839" y="22722"/>
                    <a:pt x="11833" y="22602"/>
                  </a:cubicBezTo>
                  <a:cubicBezTo>
                    <a:pt x="11833" y="22533"/>
                    <a:pt x="11845" y="22470"/>
                    <a:pt x="11883" y="22407"/>
                  </a:cubicBezTo>
                  <a:cubicBezTo>
                    <a:pt x="11889" y="22394"/>
                    <a:pt x="11896" y="22388"/>
                    <a:pt x="11908" y="22375"/>
                  </a:cubicBezTo>
                  <a:cubicBezTo>
                    <a:pt x="11927" y="22337"/>
                    <a:pt x="11952" y="22300"/>
                    <a:pt x="11978" y="22262"/>
                  </a:cubicBezTo>
                  <a:cubicBezTo>
                    <a:pt x="12078" y="22079"/>
                    <a:pt x="12154" y="21878"/>
                    <a:pt x="12204" y="21663"/>
                  </a:cubicBezTo>
                  <a:cubicBezTo>
                    <a:pt x="12223" y="21575"/>
                    <a:pt x="12242" y="21487"/>
                    <a:pt x="12261" y="21392"/>
                  </a:cubicBezTo>
                  <a:cubicBezTo>
                    <a:pt x="12286" y="21279"/>
                    <a:pt x="12311" y="21159"/>
                    <a:pt x="12337" y="21040"/>
                  </a:cubicBezTo>
                  <a:cubicBezTo>
                    <a:pt x="12387" y="20838"/>
                    <a:pt x="12437" y="20655"/>
                    <a:pt x="12488" y="20479"/>
                  </a:cubicBezTo>
                  <a:cubicBezTo>
                    <a:pt x="12532" y="20353"/>
                    <a:pt x="12589" y="20221"/>
                    <a:pt x="12658" y="20101"/>
                  </a:cubicBezTo>
                  <a:cubicBezTo>
                    <a:pt x="12721" y="19987"/>
                    <a:pt x="12797" y="19880"/>
                    <a:pt x="12891" y="19780"/>
                  </a:cubicBezTo>
                  <a:cubicBezTo>
                    <a:pt x="12916" y="19742"/>
                    <a:pt x="12948" y="19710"/>
                    <a:pt x="12979" y="19672"/>
                  </a:cubicBezTo>
                  <a:cubicBezTo>
                    <a:pt x="13036" y="19603"/>
                    <a:pt x="13099" y="19534"/>
                    <a:pt x="13156" y="19465"/>
                  </a:cubicBezTo>
                  <a:cubicBezTo>
                    <a:pt x="13578" y="18942"/>
                    <a:pt x="13956" y="18394"/>
                    <a:pt x="14283" y="17820"/>
                  </a:cubicBezTo>
                  <a:cubicBezTo>
                    <a:pt x="14315" y="17776"/>
                    <a:pt x="14340" y="17726"/>
                    <a:pt x="14365" y="17675"/>
                  </a:cubicBezTo>
                  <a:lnTo>
                    <a:pt x="14378" y="17656"/>
                  </a:lnTo>
                  <a:cubicBezTo>
                    <a:pt x="14397" y="17625"/>
                    <a:pt x="14416" y="17593"/>
                    <a:pt x="14441" y="17556"/>
                  </a:cubicBezTo>
                  <a:lnTo>
                    <a:pt x="14548" y="17379"/>
                  </a:lnTo>
                  <a:close/>
                  <a:moveTo>
                    <a:pt x="6717" y="21994"/>
                  </a:moveTo>
                  <a:cubicBezTo>
                    <a:pt x="6759" y="21994"/>
                    <a:pt x="6790" y="22015"/>
                    <a:pt x="6818" y="22029"/>
                  </a:cubicBezTo>
                  <a:cubicBezTo>
                    <a:pt x="6830" y="22035"/>
                    <a:pt x="6836" y="22041"/>
                    <a:pt x="6849" y="22048"/>
                  </a:cubicBezTo>
                  <a:cubicBezTo>
                    <a:pt x="7170" y="22211"/>
                    <a:pt x="7460" y="22337"/>
                    <a:pt x="7731" y="22426"/>
                  </a:cubicBezTo>
                  <a:cubicBezTo>
                    <a:pt x="8031" y="22526"/>
                    <a:pt x="8327" y="22574"/>
                    <a:pt x="8625" y="22574"/>
                  </a:cubicBezTo>
                  <a:cubicBezTo>
                    <a:pt x="8703" y="22574"/>
                    <a:pt x="8781" y="22571"/>
                    <a:pt x="8859" y="22564"/>
                  </a:cubicBezTo>
                  <a:cubicBezTo>
                    <a:pt x="9016" y="22552"/>
                    <a:pt x="9161" y="22514"/>
                    <a:pt x="9313" y="22451"/>
                  </a:cubicBezTo>
                  <a:lnTo>
                    <a:pt x="9325" y="22445"/>
                  </a:lnTo>
                  <a:lnTo>
                    <a:pt x="9338" y="22457"/>
                  </a:lnTo>
                  <a:cubicBezTo>
                    <a:pt x="9508" y="22596"/>
                    <a:pt x="9659" y="22722"/>
                    <a:pt x="9760" y="22898"/>
                  </a:cubicBezTo>
                  <a:cubicBezTo>
                    <a:pt x="9930" y="23194"/>
                    <a:pt x="10094" y="23497"/>
                    <a:pt x="10258" y="23793"/>
                  </a:cubicBezTo>
                  <a:cubicBezTo>
                    <a:pt x="10314" y="23906"/>
                    <a:pt x="10377" y="24020"/>
                    <a:pt x="10440" y="24127"/>
                  </a:cubicBezTo>
                  <a:cubicBezTo>
                    <a:pt x="10459" y="24158"/>
                    <a:pt x="10478" y="24190"/>
                    <a:pt x="10453" y="24228"/>
                  </a:cubicBezTo>
                  <a:cubicBezTo>
                    <a:pt x="10453" y="24240"/>
                    <a:pt x="10440" y="24246"/>
                    <a:pt x="10434" y="24253"/>
                  </a:cubicBezTo>
                  <a:lnTo>
                    <a:pt x="10428" y="24259"/>
                  </a:lnTo>
                  <a:lnTo>
                    <a:pt x="10396" y="24259"/>
                  </a:lnTo>
                  <a:cubicBezTo>
                    <a:pt x="10384" y="24259"/>
                    <a:pt x="10365" y="24259"/>
                    <a:pt x="10352" y="24253"/>
                  </a:cubicBezTo>
                  <a:cubicBezTo>
                    <a:pt x="9905" y="24152"/>
                    <a:pt x="9546" y="23976"/>
                    <a:pt x="9243" y="23711"/>
                  </a:cubicBezTo>
                  <a:cubicBezTo>
                    <a:pt x="9105" y="23585"/>
                    <a:pt x="8960" y="23465"/>
                    <a:pt x="8821" y="23352"/>
                  </a:cubicBezTo>
                  <a:lnTo>
                    <a:pt x="8701" y="23257"/>
                  </a:lnTo>
                  <a:cubicBezTo>
                    <a:pt x="8424" y="23024"/>
                    <a:pt x="8103" y="22854"/>
                    <a:pt x="7756" y="22753"/>
                  </a:cubicBezTo>
                  <a:cubicBezTo>
                    <a:pt x="7599" y="22703"/>
                    <a:pt x="7435" y="22646"/>
                    <a:pt x="7252" y="22564"/>
                  </a:cubicBezTo>
                  <a:cubicBezTo>
                    <a:pt x="7019" y="22463"/>
                    <a:pt x="6830" y="22300"/>
                    <a:pt x="6654" y="22041"/>
                  </a:cubicBezTo>
                  <a:lnTo>
                    <a:pt x="6629" y="22016"/>
                  </a:lnTo>
                  <a:lnTo>
                    <a:pt x="6666" y="22004"/>
                  </a:lnTo>
                  <a:cubicBezTo>
                    <a:pt x="6685" y="21997"/>
                    <a:pt x="6701" y="21994"/>
                    <a:pt x="6717" y="21994"/>
                  </a:cubicBezTo>
                  <a:close/>
                  <a:moveTo>
                    <a:pt x="11738" y="22608"/>
                  </a:moveTo>
                  <a:cubicBezTo>
                    <a:pt x="11738" y="22608"/>
                    <a:pt x="11744" y="22753"/>
                    <a:pt x="11751" y="22791"/>
                  </a:cubicBezTo>
                  <a:cubicBezTo>
                    <a:pt x="11751" y="22867"/>
                    <a:pt x="11751" y="22936"/>
                    <a:pt x="11751" y="23005"/>
                  </a:cubicBezTo>
                  <a:cubicBezTo>
                    <a:pt x="11757" y="23346"/>
                    <a:pt x="11738" y="23705"/>
                    <a:pt x="11625" y="24057"/>
                  </a:cubicBezTo>
                  <a:cubicBezTo>
                    <a:pt x="11549" y="24303"/>
                    <a:pt x="11461" y="24555"/>
                    <a:pt x="11373" y="24795"/>
                  </a:cubicBezTo>
                  <a:lnTo>
                    <a:pt x="11291" y="25028"/>
                  </a:lnTo>
                  <a:cubicBezTo>
                    <a:pt x="11284" y="25040"/>
                    <a:pt x="11284" y="25047"/>
                    <a:pt x="11278" y="25053"/>
                  </a:cubicBezTo>
                  <a:cubicBezTo>
                    <a:pt x="11272" y="25065"/>
                    <a:pt x="11266" y="25078"/>
                    <a:pt x="11253" y="25091"/>
                  </a:cubicBezTo>
                  <a:cubicBezTo>
                    <a:pt x="11247" y="25103"/>
                    <a:pt x="11234" y="25116"/>
                    <a:pt x="11228" y="25128"/>
                  </a:cubicBezTo>
                  <a:lnTo>
                    <a:pt x="11209" y="25160"/>
                  </a:lnTo>
                  <a:lnTo>
                    <a:pt x="11184" y="25128"/>
                  </a:lnTo>
                  <a:cubicBezTo>
                    <a:pt x="11108" y="25040"/>
                    <a:pt x="11051" y="24952"/>
                    <a:pt x="11001" y="24864"/>
                  </a:cubicBezTo>
                  <a:cubicBezTo>
                    <a:pt x="10982" y="24832"/>
                    <a:pt x="10963" y="24801"/>
                    <a:pt x="10944" y="24769"/>
                  </a:cubicBezTo>
                  <a:lnTo>
                    <a:pt x="10906" y="24706"/>
                  </a:lnTo>
                  <a:cubicBezTo>
                    <a:pt x="10843" y="24606"/>
                    <a:pt x="10780" y="24505"/>
                    <a:pt x="10717" y="24404"/>
                  </a:cubicBezTo>
                  <a:lnTo>
                    <a:pt x="10673" y="24341"/>
                  </a:lnTo>
                  <a:cubicBezTo>
                    <a:pt x="10617" y="24246"/>
                    <a:pt x="10554" y="24152"/>
                    <a:pt x="10516" y="24045"/>
                  </a:cubicBezTo>
                  <a:lnTo>
                    <a:pt x="10516" y="24039"/>
                  </a:lnTo>
                  <a:lnTo>
                    <a:pt x="10522" y="23994"/>
                  </a:lnTo>
                  <a:cubicBezTo>
                    <a:pt x="10528" y="23976"/>
                    <a:pt x="10535" y="23957"/>
                    <a:pt x="10541" y="23938"/>
                  </a:cubicBezTo>
                  <a:cubicBezTo>
                    <a:pt x="10591" y="23774"/>
                    <a:pt x="10648" y="23648"/>
                    <a:pt x="10711" y="23535"/>
                  </a:cubicBezTo>
                  <a:cubicBezTo>
                    <a:pt x="10799" y="23371"/>
                    <a:pt x="10919" y="23251"/>
                    <a:pt x="11070" y="23157"/>
                  </a:cubicBezTo>
                  <a:cubicBezTo>
                    <a:pt x="11070" y="23157"/>
                    <a:pt x="11077" y="23150"/>
                    <a:pt x="11083" y="23144"/>
                  </a:cubicBezTo>
                  <a:cubicBezTo>
                    <a:pt x="11089" y="23144"/>
                    <a:pt x="11089" y="23138"/>
                    <a:pt x="11095" y="23131"/>
                  </a:cubicBezTo>
                  <a:lnTo>
                    <a:pt x="11738" y="22608"/>
                  </a:lnTo>
                  <a:close/>
                  <a:moveTo>
                    <a:pt x="13786" y="20076"/>
                  </a:moveTo>
                  <a:lnTo>
                    <a:pt x="13811" y="20126"/>
                  </a:lnTo>
                  <a:cubicBezTo>
                    <a:pt x="13824" y="20139"/>
                    <a:pt x="13830" y="20151"/>
                    <a:pt x="13836" y="20164"/>
                  </a:cubicBezTo>
                  <a:cubicBezTo>
                    <a:pt x="13849" y="20183"/>
                    <a:pt x="13855" y="20189"/>
                    <a:pt x="13855" y="20202"/>
                  </a:cubicBezTo>
                  <a:cubicBezTo>
                    <a:pt x="13880" y="20542"/>
                    <a:pt x="13899" y="20844"/>
                    <a:pt x="13861" y="21153"/>
                  </a:cubicBezTo>
                  <a:cubicBezTo>
                    <a:pt x="13855" y="21241"/>
                    <a:pt x="13830" y="21317"/>
                    <a:pt x="13792" y="21386"/>
                  </a:cubicBezTo>
                  <a:cubicBezTo>
                    <a:pt x="13786" y="21399"/>
                    <a:pt x="13779" y="21405"/>
                    <a:pt x="13773" y="21418"/>
                  </a:cubicBezTo>
                  <a:cubicBezTo>
                    <a:pt x="13704" y="21525"/>
                    <a:pt x="13647" y="21613"/>
                    <a:pt x="13597" y="21695"/>
                  </a:cubicBezTo>
                  <a:cubicBezTo>
                    <a:pt x="13509" y="21852"/>
                    <a:pt x="13439" y="21997"/>
                    <a:pt x="13389" y="22136"/>
                  </a:cubicBezTo>
                  <a:cubicBezTo>
                    <a:pt x="13256" y="22508"/>
                    <a:pt x="13099" y="22848"/>
                    <a:pt x="12910" y="23264"/>
                  </a:cubicBezTo>
                  <a:cubicBezTo>
                    <a:pt x="12834" y="23440"/>
                    <a:pt x="12759" y="23642"/>
                    <a:pt x="12702" y="23881"/>
                  </a:cubicBezTo>
                  <a:cubicBezTo>
                    <a:pt x="12652" y="24070"/>
                    <a:pt x="12639" y="24253"/>
                    <a:pt x="12664" y="24442"/>
                  </a:cubicBezTo>
                  <a:cubicBezTo>
                    <a:pt x="12683" y="24587"/>
                    <a:pt x="12696" y="24725"/>
                    <a:pt x="12708" y="24870"/>
                  </a:cubicBezTo>
                  <a:cubicBezTo>
                    <a:pt x="12721" y="24958"/>
                    <a:pt x="12734" y="25047"/>
                    <a:pt x="12740" y="25141"/>
                  </a:cubicBezTo>
                  <a:cubicBezTo>
                    <a:pt x="12771" y="25399"/>
                    <a:pt x="12746" y="25626"/>
                    <a:pt x="12664" y="25840"/>
                  </a:cubicBezTo>
                  <a:cubicBezTo>
                    <a:pt x="12545" y="26137"/>
                    <a:pt x="12469" y="26445"/>
                    <a:pt x="12425" y="26754"/>
                  </a:cubicBezTo>
                  <a:cubicBezTo>
                    <a:pt x="12425" y="26773"/>
                    <a:pt x="12419" y="26798"/>
                    <a:pt x="12412" y="26823"/>
                  </a:cubicBezTo>
                  <a:cubicBezTo>
                    <a:pt x="12406" y="26830"/>
                    <a:pt x="12406" y="26842"/>
                    <a:pt x="12400" y="26855"/>
                  </a:cubicBezTo>
                  <a:lnTo>
                    <a:pt x="12387" y="26905"/>
                  </a:lnTo>
                  <a:lnTo>
                    <a:pt x="12356" y="26867"/>
                  </a:lnTo>
                  <a:cubicBezTo>
                    <a:pt x="12185" y="26697"/>
                    <a:pt x="11385" y="25494"/>
                    <a:pt x="11297" y="25280"/>
                  </a:cubicBezTo>
                  <a:lnTo>
                    <a:pt x="11291" y="25273"/>
                  </a:lnTo>
                  <a:lnTo>
                    <a:pt x="11322" y="25185"/>
                  </a:lnTo>
                  <a:cubicBezTo>
                    <a:pt x="11347" y="25128"/>
                    <a:pt x="11366" y="25065"/>
                    <a:pt x="11392" y="25002"/>
                  </a:cubicBezTo>
                  <a:cubicBezTo>
                    <a:pt x="11436" y="24864"/>
                    <a:pt x="11486" y="24732"/>
                    <a:pt x="11530" y="24599"/>
                  </a:cubicBezTo>
                  <a:cubicBezTo>
                    <a:pt x="11663" y="24234"/>
                    <a:pt x="11795" y="23856"/>
                    <a:pt x="11921" y="23484"/>
                  </a:cubicBezTo>
                  <a:cubicBezTo>
                    <a:pt x="12015" y="23194"/>
                    <a:pt x="12110" y="22967"/>
                    <a:pt x="12230" y="22766"/>
                  </a:cubicBezTo>
                  <a:cubicBezTo>
                    <a:pt x="12236" y="22753"/>
                    <a:pt x="12248" y="22741"/>
                    <a:pt x="12255" y="22722"/>
                  </a:cubicBezTo>
                  <a:cubicBezTo>
                    <a:pt x="12349" y="22564"/>
                    <a:pt x="12456" y="22400"/>
                    <a:pt x="12557" y="22249"/>
                  </a:cubicBezTo>
                  <a:lnTo>
                    <a:pt x="12601" y="22186"/>
                  </a:lnTo>
                  <a:cubicBezTo>
                    <a:pt x="12689" y="22048"/>
                    <a:pt x="12778" y="21915"/>
                    <a:pt x="12866" y="21777"/>
                  </a:cubicBezTo>
                  <a:cubicBezTo>
                    <a:pt x="12986" y="21600"/>
                    <a:pt x="13105" y="21418"/>
                    <a:pt x="13225" y="21235"/>
                  </a:cubicBezTo>
                  <a:cubicBezTo>
                    <a:pt x="13263" y="21178"/>
                    <a:pt x="13301" y="21115"/>
                    <a:pt x="13338" y="21052"/>
                  </a:cubicBezTo>
                  <a:cubicBezTo>
                    <a:pt x="13439" y="20876"/>
                    <a:pt x="13534" y="20687"/>
                    <a:pt x="13609" y="20491"/>
                  </a:cubicBezTo>
                  <a:cubicBezTo>
                    <a:pt x="13641" y="20416"/>
                    <a:pt x="13672" y="20334"/>
                    <a:pt x="13710" y="20252"/>
                  </a:cubicBezTo>
                  <a:cubicBezTo>
                    <a:pt x="13729" y="20214"/>
                    <a:pt x="13786" y="20076"/>
                    <a:pt x="13786" y="20076"/>
                  </a:cubicBezTo>
                  <a:close/>
                  <a:moveTo>
                    <a:pt x="7044" y="27239"/>
                  </a:moveTo>
                  <a:cubicBezTo>
                    <a:pt x="7467" y="27302"/>
                    <a:pt x="7901" y="27371"/>
                    <a:pt x="8311" y="27548"/>
                  </a:cubicBezTo>
                  <a:cubicBezTo>
                    <a:pt x="8531" y="27642"/>
                    <a:pt x="8758" y="27749"/>
                    <a:pt x="8972" y="27850"/>
                  </a:cubicBezTo>
                  <a:cubicBezTo>
                    <a:pt x="9054" y="27894"/>
                    <a:pt x="9142" y="27932"/>
                    <a:pt x="9224" y="27976"/>
                  </a:cubicBezTo>
                  <a:cubicBezTo>
                    <a:pt x="9243" y="27982"/>
                    <a:pt x="9250" y="27989"/>
                    <a:pt x="9268" y="28008"/>
                  </a:cubicBezTo>
                  <a:cubicBezTo>
                    <a:pt x="9281" y="28014"/>
                    <a:pt x="9294" y="28027"/>
                    <a:pt x="9313" y="28045"/>
                  </a:cubicBezTo>
                  <a:lnTo>
                    <a:pt x="9369" y="28090"/>
                  </a:lnTo>
                  <a:lnTo>
                    <a:pt x="9294" y="28090"/>
                  </a:lnTo>
                  <a:cubicBezTo>
                    <a:pt x="9270" y="28090"/>
                    <a:pt x="9247" y="28090"/>
                    <a:pt x="9224" y="28090"/>
                  </a:cubicBezTo>
                  <a:cubicBezTo>
                    <a:pt x="8789" y="28090"/>
                    <a:pt x="8425" y="28033"/>
                    <a:pt x="8084" y="27913"/>
                  </a:cubicBezTo>
                  <a:cubicBezTo>
                    <a:pt x="7656" y="27768"/>
                    <a:pt x="7271" y="27554"/>
                    <a:pt x="6956" y="27359"/>
                  </a:cubicBezTo>
                  <a:cubicBezTo>
                    <a:pt x="6931" y="27346"/>
                    <a:pt x="6887" y="27315"/>
                    <a:pt x="6918" y="27258"/>
                  </a:cubicBezTo>
                  <a:lnTo>
                    <a:pt x="6918" y="27252"/>
                  </a:lnTo>
                  <a:lnTo>
                    <a:pt x="6931" y="27239"/>
                  </a:lnTo>
                  <a:close/>
                  <a:moveTo>
                    <a:pt x="12872" y="26161"/>
                  </a:moveTo>
                  <a:cubicBezTo>
                    <a:pt x="12876" y="26161"/>
                    <a:pt x="12881" y="26161"/>
                    <a:pt x="12885" y="26162"/>
                  </a:cubicBezTo>
                  <a:lnTo>
                    <a:pt x="12897" y="26162"/>
                  </a:lnTo>
                  <a:lnTo>
                    <a:pt x="12904" y="26174"/>
                  </a:lnTo>
                  <a:cubicBezTo>
                    <a:pt x="12904" y="26181"/>
                    <a:pt x="12910" y="26181"/>
                    <a:pt x="12916" y="26187"/>
                  </a:cubicBezTo>
                  <a:cubicBezTo>
                    <a:pt x="12923" y="26200"/>
                    <a:pt x="12929" y="26206"/>
                    <a:pt x="12935" y="26218"/>
                  </a:cubicBezTo>
                  <a:cubicBezTo>
                    <a:pt x="12960" y="26294"/>
                    <a:pt x="12986" y="26370"/>
                    <a:pt x="13011" y="26445"/>
                  </a:cubicBezTo>
                  <a:cubicBezTo>
                    <a:pt x="13067" y="26634"/>
                    <a:pt x="13130" y="26830"/>
                    <a:pt x="13181" y="27025"/>
                  </a:cubicBezTo>
                  <a:cubicBezTo>
                    <a:pt x="13288" y="27428"/>
                    <a:pt x="13319" y="27737"/>
                    <a:pt x="13294" y="28033"/>
                  </a:cubicBezTo>
                  <a:cubicBezTo>
                    <a:pt x="13294" y="28058"/>
                    <a:pt x="13288" y="28077"/>
                    <a:pt x="13282" y="28102"/>
                  </a:cubicBezTo>
                  <a:cubicBezTo>
                    <a:pt x="13275" y="28115"/>
                    <a:pt x="13269" y="28127"/>
                    <a:pt x="13269" y="28140"/>
                  </a:cubicBezTo>
                  <a:lnTo>
                    <a:pt x="13256" y="28178"/>
                  </a:lnTo>
                  <a:lnTo>
                    <a:pt x="13225" y="28159"/>
                  </a:lnTo>
                  <a:cubicBezTo>
                    <a:pt x="13175" y="28127"/>
                    <a:pt x="13149" y="28090"/>
                    <a:pt x="13130" y="28058"/>
                  </a:cubicBezTo>
                  <a:lnTo>
                    <a:pt x="13017" y="27894"/>
                  </a:lnTo>
                  <a:cubicBezTo>
                    <a:pt x="12910" y="27737"/>
                    <a:pt x="12803" y="27579"/>
                    <a:pt x="12696" y="27422"/>
                  </a:cubicBezTo>
                  <a:cubicBezTo>
                    <a:pt x="12463" y="27082"/>
                    <a:pt x="12456" y="27063"/>
                    <a:pt x="12532" y="26641"/>
                  </a:cubicBezTo>
                  <a:cubicBezTo>
                    <a:pt x="12545" y="26552"/>
                    <a:pt x="12570" y="26470"/>
                    <a:pt x="12608" y="26407"/>
                  </a:cubicBezTo>
                  <a:cubicBezTo>
                    <a:pt x="12645" y="26351"/>
                    <a:pt x="12683" y="26300"/>
                    <a:pt x="12740" y="26250"/>
                  </a:cubicBezTo>
                  <a:cubicBezTo>
                    <a:pt x="12746" y="26244"/>
                    <a:pt x="12752" y="26237"/>
                    <a:pt x="12765" y="26225"/>
                  </a:cubicBezTo>
                  <a:cubicBezTo>
                    <a:pt x="12788" y="26196"/>
                    <a:pt x="12822" y="26161"/>
                    <a:pt x="12872" y="26161"/>
                  </a:cubicBezTo>
                  <a:close/>
                  <a:moveTo>
                    <a:pt x="12520" y="28188"/>
                  </a:moveTo>
                  <a:cubicBezTo>
                    <a:pt x="12539" y="28188"/>
                    <a:pt x="12558" y="28189"/>
                    <a:pt x="12576" y="28190"/>
                  </a:cubicBezTo>
                  <a:lnTo>
                    <a:pt x="12633" y="28197"/>
                  </a:lnTo>
                  <a:cubicBezTo>
                    <a:pt x="12752" y="28203"/>
                    <a:pt x="12878" y="28216"/>
                    <a:pt x="13004" y="28216"/>
                  </a:cubicBezTo>
                  <a:cubicBezTo>
                    <a:pt x="13093" y="28222"/>
                    <a:pt x="13156" y="28253"/>
                    <a:pt x="13212" y="28335"/>
                  </a:cubicBezTo>
                  <a:cubicBezTo>
                    <a:pt x="13282" y="28442"/>
                    <a:pt x="13357" y="28550"/>
                    <a:pt x="13427" y="28657"/>
                  </a:cubicBezTo>
                  <a:cubicBezTo>
                    <a:pt x="13490" y="28739"/>
                    <a:pt x="13546" y="28827"/>
                    <a:pt x="13609" y="28909"/>
                  </a:cubicBezTo>
                  <a:cubicBezTo>
                    <a:pt x="13616" y="28921"/>
                    <a:pt x="13622" y="28934"/>
                    <a:pt x="13635" y="28946"/>
                  </a:cubicBezTo>
                  <a:cubicBezTo>
                    <a:pt x="13672" y="29003"/>
                    <a:pt x="13710" y="29060"/>
                    <a:pt x="13729" y="29135"/>
                  </a:cubicBezTo>
                  <a:lnTo>
                    <a:pt x="13735" y="29161"/>
                  </a:lnTo>
                  <a:lnTo>
                    <a:pt x="13716" y="29167"/>
                  </a:lnTo>
                  <a:cubicBezTo>
                    <a:pt x="13704" y="29167"/>
                    <a:pt x="13698" y="29173"/>
                    <a:pt x="13691" y="29173"/>
                  </a:cubicBezTo>
                  <a:cubicBezTo>
                    <a:pt x="13679" y="29180"/>
                    <a:pt x="13660" y="29186"/>
                    <a:pt x="13641" y="29186"/>
                  </a:cubicBezTo>
                  <a:cubicBezTo>
                    <a:pt x="13256" y="29161"/>
                    <a:pt x="12948" y="29079"/>
                    <a:pt x="12683" y="28934"/>
                  </a:cubicBezTo>
                  <a:cubicBezTo>
                    <a:pt x="12519" y="28846"/>
                    <a:pt x="12343" y="28757"/>
                    <a:pt x="12173" y="28676"/>
                  </a:cubicBezTo>
                  <a:cubicBezTo>
                    <a:pt x="12078" y="28631"/>
                    <a:pt x="11990" y="28587"/>
                    <a:pt x="11896" y="28537"/>
                  </a:cubicBezTo>
                  <a:cubicBezTo>
                    <a:pt x="11877" y="28524"/>
                    <a:pt x="11858" y="28512"/>
                    <a:pt x="11839" y="28493"/>
                  </a:cubicBezTo>
                  <a:cubicBezTo>
                    <a:pt x="11833" y="28487"/>
                    <a:pt x="11826" y="28480"/>
                    <a:pt x="11814" y="28474"/>
                  </a:cubicBezTo>
                  <a:lnTo>
                    <a:pt x="11789" y="28455"/>
                  </a:lnTo>
                  <a:lnTo>
                    <a:pt x="11814" y="28430"/>
                  </a:lnTo>
                  <a:cubicBezTo>
                    <a:pt x="12028" y="28285"/>
                    <a:pt x="12301" y="28188"/>
                    <a:pt x="12520" y="28188"/>
                  </a:cubicBezTo>
                  <a:close/>
                  <a:moveTo>
                    <a:pt x="15380" y="28178"/>
                  </a:moveTo>
                  <a:cubicBezTo>
                    <a:pt x="15380" y="28178"/>
                    <a:pt x="15480" y="28361"/>
                    <a:pt x="15525" y="28436"/>
                  </a:cubicBezTo>
                  <a:cubicBezTo>
                    <a:pt x="15619" y="28606"/>
                    <a:pt x="15707" y="28764"/>
                    <a:pt x="15796" y="28928"/>
                  </a:cubicBezTo>
                  <a:cubicBezTo>
                    <a:pt x="15972" y="29261"/>
                    <a:pt x="16022" y="29602"/>
                    <a:pt x="15953" y="29942"/>
                  </a:cubicBezTo>
                  <a:cubicBezTo>
                    <a:pt x="15940" y="30005"/>
                    <a:pt x="15928" y="30062"/>
                    <a:pt x="15915" y="30125"/>
                  </a:cubicBezTo>
                  <a:cubicBezTo>
                    <a:pt x="15903" y="30188"/>
                    <a:pt x="15890" y="30251"/>
                    <a:pt x="15877" y="30314"/>
                  </a:cubicBezTo>
                  <a:cubicBezTo>
                    <a:pt x="15821" y="30629"/>
                    <a:pt x="15764" y="30956"/>
                    <a:pt x="15783" y="31284"/>
                  </a:cubicBezTo>
                  <a:cubicBezTo>
                    <a:pt x="15783" y="31303"/>
                    <a:pt x="15777" y="31322"/>
                    <a:pt x="15770" y="31334"/>
                  </a:cubicBezTo>
                  <a:cubicBezTo>
                    <a:pt x="15764" y="31341"/>
                    <a:pt x="15764" y="31347"/>
                    <a:pt x="15764" y="31353"/>
                  </a:cubicBezTo>
                  <a:lnTo>
                    <a:pt x="15751" y="31385"/>
                  </a:lnTo>
                  <a:lnTo>
                    <a:pt x="15720" y="31366"/>
                  </a:lnTo>
                  <a:cubicBezTo>
                    <a:pt x="15714" y="31366"/>
                    <a:pt x="15707" y="31359"/>
                    <a:pt x="15701" y="31353"/>
                  </a:cubicBezTo>
                  <a:cubicBezTo>
                    <a:pt x="15688" y="31347"/>
                    <a:pt x="15676" y="31341"/>
                    <a:pt x="15663" y="31328"/>
                  </a:cubicBezTo>
                  <a:cubicBezTo>
                    <a:pt x="15607" y="31278"/>
                    <a:pt x="15550" y="31227"/>
                    <a:pt x="15499" y="31170"/>
                  </a:cubicBezTo>
                  <a:cubicBezTo>
                    <a:pt x="15121" y="30786"/>
                    <a:pt x="14750" y="30345"/>
                    <a:pt x="14340" y="29797"/>
                  </a:cubicBezTo>
                  <a:cubicBezTo>
                    <a:pt x="14252" y="29677"/>
                    <a:pt x="14220" y="29558"/>
                    <a:pt x="14233" y="29413"/>
                  </a:cubicBezTo>
                  <a:cubicBezTo>
                    <a:pt x="14239" y="29299"/>
                    <a:pt x="14265" y="29211"/>
                    <a:pt x="14309" y="29129"/>
                  </a:cubicBezTo>
                  <a:cubicBezTo>
                    <a:pt x="14340" y="29079"/>
                    <a:pt x="14378" y="29035"/>
                    <a:pt x="14428" y="28997"/>
                  </a:cubicBezTo>
                  <a:cubicBezTo>
                    <a:pt x="14441" y="28984"/>
                    <a:pt x="14454" y="28965"/>
                    <a:pt x="14466" y="28953"/>
                  </a:cubicBezTo>
                  <a:cubicBezTo>
                    <a:pt x="14485" y="28940"/>
                    <a:pt x="14498" y="28921"/>
                    <a:pt x="14517" y="28909"/>
                  </a:cubicBezTo>
                  <a:cubicBezTo>
                    <a:pt x="14580" y="28858"/>
                    <a:pt x="14643" y="28808"/>
                    <a:pt x="14706" y="28751"/>
                  </a:cubicBezTo>
                  <a:cubicBezTo>
                    <a:pt x="14794" y="28682"/>
                    <a:pt x="14888" y="28606"/>
                    <a:pt x="14976" y="28531"/>
                  </a:cubicBezTo>
                  <a:cubicBezTo>
                    <a:pt x="15058" y="28461"/>
                    <a:pt x="15134" y="28386"/>
                    <a:pt x="15222" y="28310"/>
                  </a:cubicBezTo>
                  <a:lnTo>
                    <a:pt x="15380" y="28178"/>
                  </a:lnTo>
                  <a:close/>
                  <a:moveTo>
                    <a:pt x="18706" y="31914"/>
                  </a:moveTo>
                  <a:lnTo>
                    <a:pt x="18725" y="31958"/>
                  </a:lnTo>
                  <a:cubicBezTo>
                    <a:pt x="18738" y="31977"/>
                    <a:pt x="18744" y="31996"/>
                    <a:pt x="18750" y="32015"/>
                  </a:cubicBezTo>
                  <a:cubicBezTo>
                    <a:pt x="18769" y="32046"/>
                    <a:pt x="18788" y="32078"/>
                    <a:pt x="18794" y="32109"/>
                  </a:cubicBezTo>
                  <a:cubicBezTo>
                    <a:pt x="18820" y="32160"/>
                    <a:pt x="18839" y="32216"/>
                    <a:pt x="18857" y="32267"/>
                  </a:cubicBezTo>
                  <a:cubicBezTo>
                    <a:pt x="18876" y="32323"/>
                    <a:pt x="18895" y="32380"/>
                    <a:pt x="18920" y="32437"/>
                  </a:cubicBezTo>
                  <a:cubicBezTo>
                    <a:pt x="19046" y="32777"/>
                    <a:pt x="19210" y="33023"/>
                    <a:pt x="19431" y="33205"/>
                  </a:cubicBezTo>
                  <a:cubicBezTo>
                    <a:pt x="19481" y="33250"/>
                    <a:pt x="19506" y="33300"/>
                    <a:pt x="19519" y="33363"/>
                  </a:cubicBezTo>
                  <a:cubicBezTo>
                    <a:pt x="19544" y="33495"/>
                    <a:pt x="19569" y="33634"/>
                    <a:pt x="19595" y="33772"/>
                  </a:cubicBezTo>
                  <a:cubicBezTo>
                    <a:pt x="19613" y="33848"/>
                    <a:pt x="19626" y="33930"/>
                    <a:pt x="19645" y="34006"/>
                  </a:cubicBezTo>
                  <a:cubicBezTo>
                    <a:pt x="19645" y="34024"/>
                    <a:pt x="19645" y="34031"/>
                    <a:pt x="19639" y="34050"/>
                  </a:cubicBezTo>
                  <a:cubicBezTo>
                    <a:pt x="19632" y="34062"/>
                    <a:pt x="19632" y="34075"/>
                    <a:pt x="19626" y="34087"/>
                  </a:cubicBezTo>
                  <a:lnTo>
                    <a:pt x="19620" y="34125"/>
                  </a:lnTo>
                  <a:lnTo>
                    <a:pt x="18284" y="33268"/>
                  </a:lnTo>
                  <a:lnTo>
                    <a:pt x="18284" y="33250"/>
                  </a:lnTo>
                  <a:cubicBezTo>
                    <a:pt x="18240" y="32783"/>
                    <a:pt x="18416" y="32405"/>
                    <a:pt x="18599" y="32097"/>
                  </a:cubicBezTo>
                  <a:cubicBezTo>
                    <a:pt x="18624" y="32046"/>
                    <a:pt x="18650" y="32002"/>
                    <a:pt x="18681" y="31958"/>
                  </a:cubicBezTo>
                  <a:lnTo>
                    <a:pt x="18706" y="31914"/>
                  </a:lnTo>
                  <a:close/>
                  <a:moveTo>
                    <a:pt x="21239" y="35360"/>
                  </a:moveTo>
                  <a:lnTo>
                    <a:pt x="21390" y="35461"/>
                  </a:lnTo>
                  <a:cubicBezTo>
                    <a:pt x="21497" y="35536"/>
                    <a:pt x="21611" y="35606"/>
                    <a:pt x="21718" y="35675"/>
                  </a:cubicBezTo>
                  <a:cubicBezTo>
                    <a:pt x="21882" y="35782"/>
                    <a:pt x="22027" y="35870"/>
                    <a:pt x="22171" y="35959"/>
                  </a:cubicBezTo>
                  <a:cubicBezTo>
                    <a:pt x="22329" y="36047"/>
                    <a:pt x="22486" y="36135"/>
                    <a:pt x="22657" y="36223"/>
                  </a:cubicBezTo>
                  <a:cubicBezTo>
                    <a:pt x="22770" y="36286"/>
                    <a:pt x="22883" y="36337"/>
                    <a:pt x="23003" y="36400"/>
                  </a:cubicBezTo>
                  <a:cubicBezTo>
                    <a:pt x="23053" y="36425"/>
                    <a:pt x="23205" y="36494"/>
                    <a:pt x="23205" y="36494"/>
                  </a:cubicBezTo>
                  <a:lnTo>
                    <a:pt x="23167" y="36526"/>
                  </a:lnTo>
                  <a:cubicBezTo>
                    <a:pt x="23154" y="36532"/>
                    <a:pt x="23142" y="36538"/>
                    <a:pt x="23135" y="36545"/>
                  </a:cubicBezTo>
                  <a:cubicBezTo>
                    <a:pt x="23123" y="36557"/>
                    <a:pt x="23110" y="36563"/>
                    <a:pt x="23091" y="36570"/>
                  </a:cubicBezTo>
                  <a:cubicBezTo>
                    <a:pt x="22771" y="36655"/>
                    <a:pt x="22471" y="36696"/>
                    <a:pt x="22180" y="36696"/>
                  </a:cubicBezTo>
                  <a:cubicBezTo>
                    <a:pt x="22065" y="36696"/>
                    <a:pt x="21951" y="36689"/>
                    <a:pt x="21837" y="36677"/>
                  </a:cubicBezTo>
                  <a:cubicBezTo>
                    <a:pt x="21478" y="36639"/>
                    <a:pt x="21107" y="36608"/>
                    <a:pt x="20729" y="36582"/>
                  </a:cubicBezTo>
                  <a:cubicBezTo>
                    <a:pt x="20660" y="36578"/>
                    <a:pt x="20592" y="36577"/>
                    <a:pt x="20526" y="36577"/>
                  </a:cubicBezTo>
                  <a:cubicBezTo>
                    <a:pt x="20378" y="36577"/>
                    <a:pt x="20237" y="36584"/>
                    <a:pt x="20111" y="36589"/>
                  </a:cubicBezTo>
                  <a:cubicBezTo>
                    <a:pt x="19714" y="36608"/>
                    <a:pt x="19355" y="36727"/>
                    <a:pt x="19040" y="36941"/>
                  </a:cubicBezTo>
                  <a:cubicBezTo>
                    <a:pt x="18908" y="37036"/>
                    <a:pt x="18757" y="37124"/>
                    <a:pt x="18618" y="37206"/>
                  </a:cubicBezTo>
                  <a:cubicBezTo>
                    <a:pt x="18574" y="37238"/>
                    <a:pt x="18467" y="37301"/>
                    <a:pt x="18467" y="37301"/>
                  </a:cubicBezTo>
                  <a:cubicBezTo>
                    <a:pt x="18448" y="37312"/>
                    <a:pt x="18425" y="37325"/>
                    <a:pt x="18398" y="37325"/>
                  </a:cubicBezTo>
                  <a:cubicBezTo>
                    <a:pt x="18379" y="37325"/>
                    <a:pt x="18358" y="37319"/>
                    <a:pt x="18335" y="37301"/>
                  </a:cubicBezTo>
                  <a:lnTo>
                    <a:pt x="18309" y="37288"/>
                  </a:lnTo>
                  <a:lnTo>
                    <a:pt x="18505" y="37061"/>
                  </a:lnTo>
                  <a:cubicBezTo>
                    <a:pt x="18650" y="36897"/>
                    <a:pt x="18794" y="36734"/>
                    <a:pt x="18946" y="36570"/>
                  </a:cubicBezTo>
                  <a:cubicBezTo>
                    <a:pt x="19053" y="36450"/>
                    <a:pt x="19198" y="36293"/>
                    <a:pt x="19374" y="36179"/>
                  </a:cubicBezTo>
                  <a:cubicBezTo>
                    <a:pt x="19708" y="35965"/>
                    <a:pt x="20004" y="35776"/>
                    <a:pt x="20288" y="35606"/>
                  </a:cubicBezTo>
                  <a:cubicBezTo>
                    <a:pt x="20351" y="35568"/>
                    <a:pt x="20426" y="35543"/>
                    <a:pt x="20489" y="35536"/>
                  </a:cubicBezTo>
                  <a:cubicBezTo>
                    <a:pt x="20792" y="35524"/>
                    <a:pt x="21018" y="35467"/>
                    <a:pt x="21220" y="35366"/>
                  </a:cubicBezTo>
                  <a:lnTo>
                    <a:pt x="21239" y="35360"/>
                  </a:lnTo>
                  <a:close/>
                  <a:moveTo>
                    <a:pt x="6986" y="0"/>
                  </a:moveTo>
                  <a:cubicBezTo>
                    <a:pt x="6983" y="0"/>
                    <a:pt x="6979" y="3"/>
                    <a:pt x="6975" y="3"/>
                  </a:cubicBezTo>
                  <a:cubicBezTo>
                    <a:pt x="6975" y="9"/>
                    <a:pt x="6969" y="16"/>
                    <a:pt x="6962" y="22"/>
                  </a:cubicBezTo>
                  <a:cubicBezTo>
                    <a:pt x="6956" y="35"/>
                    <a:pt x="6950" y="54"/>
                    <a:pt x="6950" y="66"/>
                  </a:cubicBezTo>
                  <a:cubicBezTo>
                    <a:pt x="6956" y="98"/>
                    <a:pt x="6962" y="123"/>
                    <a:pt x="6969" y="154"/>
                  </a:cubicBezTo>
                  <a:cubicBezTo>
                    <a:pt x="6981" y="180"/>
                    <a:pt x="6988" y="198"/>
                    <a:pt x="6988" y="224"/>
                  </a:cubicBezTo>
                  <a:lnTo>
                    <a:pt x="7044" y="476"/>
                  </a:lnTo>
                  <a:cubicBezTo>
                    <a:pt x="7095" y="721"/>
                    <a:pt x="7145" y="967"/>
                    <a:pt x="7196" y="1213"/>
                  </a:cubicBezTo>
                  <a:cubicBezTo>
                    <a:pt x="7334" y="1962"/>
                    <a:pt x="7479" y="2529"/>
                    <a:pt x="7662" y="3046"/>
                  </a:cubicBezTo>
                  <a:cubicBezTo>
                    <a:pt x="7832" y="3519"/>
                    <a:pt x="7939" y="4035"/>
                    <a:pt x="7989" y="4627"/>
                  </a:cubicBezTo>
                  <a:cubicBezTo>
                    <a:pt x="8027" y="5081"/>
                    <a:pt x="8065" y="5541"/>
                    <a:pt x="8097" y="5982"/>
                  </a:cubicBezTo>
                  <a:cubicBezTo>
                    <a:pt x="8115" y="6209"/>
                    <a:pt x="8128" y="6436"/>
                    <a:pt x="8147" y="6662"/>
                  </a:cubicBezTo>
                  <a:cubicBezTo>
                    <a:pt x="8166" y="6870"/>
                    <a:pt x="8185" y="7072"/>
                    <a:pt x="8197" y="7280"/>
                  </a:cubicBezTo>
                  <a:cubicBezTo>
                    <a:pt x="8210" y="7374"/>
                    <a:pt x="8216" y="7469"/>
                    <a:pt x="8223" y="7563"/>
                  </a:cubicBezTo>
                  <a:cubicBezTo>
                    <a:pt x="8235" y="7790"/>
                    <a:pt x="8254" y="8023"/>
                    <a:pt x="8292" y="8244"/>
                  </a:cubicBezTo>
                  <a:cubicBezTo>
                    <a:pt x="8342" y="8527"/>
                    <a:pt x="8323" y="8817"/>
                    <a:pt x="8248" y="9176"/>
                  </a:cubicBezTo>
                  <a:cubicBezTo>
                    <a:pt x="8248" y="9189"/>
                    <a:pt x="8241" y="9201"/>
                    <a:pt x="8235" y="9214"/>
                  </a:cubicBezTo>
                  <a:lnTo>
                    <a:pt x="8235" y="9227"/>
                  </a:lnTo>
                  <a:cubicBezTo>
                    <a:pt x="8229" y="9227"/>
                    <a:pt x="8229" y="9233"/>
                    <a:pt x="8229" y="9233"/>
                  </a:cubicBezTo>
                  <a:lnTo>
                    <a:pt x="8223" y="9239"/>
                  </a:lnTo>
                  <a:lnTo>
                    <a:pt x="8210" y="9252"/>
                  </a:lnTo>
                  <a:cubicBezTo>
                    <a:pt x="8201" y="9255"/>
                    <a:pt x="8193" y="9256"/>
                    <a:pt x="8186" y="9256"/>
                  </a:cubicBezTo>
                  <a:cubicBezTo>
                    <a:pt x="8149" y="9256"/>
                    <a:pt x="8126" y="9223"/>
                    <a:pt x="8115" y="9208"/>
                  </a:cubicBezTo>
                  <a:cubicBezTo>
                    <a:pt x="7870" y="8786"/>
                    <a:pt x="7700" y="8345"/>
                    <a:pt x="7611" y="7891"/>
                  </a:cubicBezTo>
                  <a:cubicBezTo>
                    <a:pt x="7542" y="7500"/>
                    <a:pt x="7467" y="7103"/>
                    <a:pt x="7372" y="6675"/>
                  </a:cubicBezTo>
                  <a:cubicBezTo>
                    <a:pt x="7278" y="6221"/>
                    <a:pt x="7114" y="5755"/>
                    <a:pt x="6874" y="5239"/>
                  </a:cubicBezTo>
                  <a:cubicBezTo>
                    <a:pt x="6704" y="4873"/>
                    <a:pt x="6559" y="4501"/>
                    <a:pt x="6395" y="4054"/>
                  </a:cubicBezTo>
                  <a:cubicBezTo>
                    <a:pt x="6320" y="3834"/>
                    <a:pt x="6232" y="3607"/>
                    <a:pt x="6150" y="3393"/>
                  </a:cubicBezTo>
                  <a:lnTo>
                    <a:pt x="6055" y="3147"/>
                  </a:lnTo>
                  <a:cubicBezTo>
                    <a:pt x="6043" y="3122"/>
                    <a:pt x="6036" y="3097"/>
                    <a:pt x="6024" y="3071"/>
                  </a:cubicBezTo>
                  <a:cubicBezTo>
                    <a:pt x="6004" y="3047"/>
                    <a:pt x="5992" y="3038"/>
                    <a:pt x="5979" y="3038"/>
                  </a:cubicBezTo>
                  <a:cubicBezTo>
                    <a:pt x="5975" y="3038"/>
                    <a:pt x="5971" y="3038"/>
                    <a:pt x="5967" y="3040"/>
                  </a:cubicBezTo>
                  <a:cubicBezTo>
                    <a:pt x="5954" y="3040"/>
                    <a:pt x="5942" y="3052"/>
                    <a:pt x="5936" y="3065"/>
                  </a:cubicBezTo>
                  <a:cubicBezTo>
                    <a:pt x="5929" y="3071"/>
                    <a:pt x="5923" y="3090"/>
                    <a:pt x="5923" y="3103"/>
                  </a:cubicBezTo>
                  <a:cubicBezTo>
                    <a:pt x="5923" y="3115"/>
                    <a:pt x="5923" y="3128"/>
                    <a:pt x="5923" y="3141"/>
                  </a:cubicBezTo>
                  <a:lnTo>
                    <a:pt x="5923" y="3160"/>
                  </a:lnTo>
                  <a:cubicBezTo>
                    <a:pt x="5929" y="3172"/>
                    <a:pt x="5929" y="3185"/>
                    <a:pt x="5929" y="3204"/>
                  </a:cubicBezTo>
                  <a:cubicBezTo>
                    <a:pt x="6024" y="3714"/>
                    <a:pt x="6043" y="4237"/>
                    <a:pt x="6062" y="4747"/>
                  </a:cubicBezTo>
                  <a:lnTo>
                    <a:pt x="6062" y="4766"/>
                  </a:lnTo>
                  <a:cubicBezTo>
                    <a:pt x="6080" y="5283"/>
                    <a:pt x="6188" y="5793"/>
                    <a:pt x="6301" y="6291"/>
                  </a:cubicBezTo>
                  <a:cubicBezTo>
                    <a:pt x="6383" y="6681"/>
                    <a:pt x="6528" y="7053"/>
                    <a:pt x="6679" y="7393"/>
                  </a:cubicBezTo>
                  <a:lnTo>
                    <a:pt x="6767" y="7607"/>
                  </a:lnTo>
                  <a:cubicBezTo>
                    <a:pt x="6862" y="7834"/>
                    <a:pt x="6969" y="8074"/>
                    <a:pt x="7063" y="8313"/>
                  </a:cubicBezTo>
                  <a:cubicBezTo>
                    <a:pt x="7189" y="8628"/>
                    <a:pt x="7397" y="8893"/>
                    <a:pt x="7700" y="9113"/>
                  </a:cubicBezTo>
                  <a:cubicBezTo>
                    <a:pt x="7750" y="9151"/>
                    <a:pt x="7813" y="9195"/>
                    <a:pt x="7882" y="9239"/>
                  </a:cubicBezTo>
                  <a:cubicBezTo>
                    <a:pt x="7958" y="9283"/>
                    <a:pt x="8021" y="9346"/>
                    <a:pt x="8084" y="9435"/>
                  </a:cubicBezTo>
                  <a:cubicBezTo>
                    <a:pt x="8160" y="9542"/>
                    <a:pt x="8191" y="9649"/>
                    <a:pt x="8172" y="9781"/>
                  </a:cubicBezTo>
                  <a:cubicBezTo>
                    <a:pt x="8141" y="10058"/>
                    <a:pt x="8115" y="10342"/>
                    <a:pt x="8090" y="10619"/>
                  </a:cubicBezTo>
                  <a:cubicBezTo>
                    <a:pt x="8071" y="10770"/>
                    <a:pt x="8059" y="10921"/>
                    <a:pt x="8046" y="11073"/>
                  </a:cubicBezTo>
                  <a:cubicBezTo>
                    <a:pt x="8040" y="11085"/>
                    <a:pt x="8040" y="11098"/>
                    <a:pt x="8040" y="11104"/>
                  </a:cubicBezTo>
                  <a:cubicBezTo>
                    <a:pt x="8040" y="11136"/>
                    <a:pt x="8040" y="11173"/>
                    <a:pt x="8021" y="11205"/>
                  </a:cubicBezTo>
                  <a:cubicBezTo>
                    <a:pt x="8015" y="11218"/>
                    <a:pt x="8002" y="11230"/>
                    <a:pt x="7989" y="11243"/>
                  </a:cubicBezTo>
                  <a:lnTo>
                    <a:pt x="7983" y="11249"/>
                  </a:lnTo>
                  <a:lnTo>
                    <a:pt x="7977" y="11249"/>
                  </a:lnTo>
                  <a:cubicBezTo>
                    <a:pt x="7920" y="11249"/>
                    <a:pt x="7895" y="11211"/>
                    <a:pt x="7882" y="11186"/>
                  </a:cubicBezTo>
                  <a:cubicBezTo>
                    <a:pt x="7876" y="11180"/>
                    <a:pt x="7870" y="11173"/>
                    <a:pt x="7863" y="11161"/>
                  </a:cubicBezTo>
                  <a:cubicBezTo>
                    <a:pt x="7422" y="10657"/>
                    <a:pt x="7107" y="10046"/>
                    <a:pt x="6912" y="9296"/>
                  </a:cubicBezTo>
                  <a:lnTo>
                    <a:pt x="6906" y="9258"/>
                  </a:lnTo>
                  <a:cubicBezTo>
                    <a:pt x="6824" y="8949"/>
                    <a:pt x="6742" y="8628"/>
                    <a:pt x="6647" y="8319"/>
                  </a:cubicBezTo>
                  <a:cubicBezTo>
                    <a:pt x="6591" y="8124"/>
                    <a:pt x="6515" y="7929"/>
                    <a:pt x="6440" y="7740"/>
                  </a:cubicBezTo>
                  <a:lnTo>
                    <a:pt x="6421" y="7683"/>
                  </a:lnTo>
                  <a:cubicBezTo>
                    <a:pt x="6219" y="7160"/>
                    <a:pt x="5973" y="6650"/>
                    <a:pt x="5690" y="6158"/>
                  </a:cubicBezTo>
                  <a:cubicBezTo>
                    <a:pt x="5576" y="5963"/>
                    <a:pt x="5476" y="5762"/>
                    <a:pt x="5369" y="5566"/>
                  </a:cubicBezTo>
                  <a:cubicBezTo>
                    <a:pt x="5312" y="5459"/>
                    <a:pt x="5261" y="5352"/>
                    <a:pt x="5205" y="5245"/>
                  </a:cubicBezTo>
                  <a:cubicBezTo>
                    <a:pt x="5173" y="5201"/>
                    <a:pt x="5142" y="5150"/>
                    <a:pt x="5104" y="5094"/>
                  </a:cubicBezTo>
                  <a:lnTo>
                    <a:pt x="5079" y="5094"/>
                  </a:lnTo>
                  <a:cubicBezTo>
                    <a:pt x="5072" y="5100"/>
                    <a:pt x="5066" y="5106"/>
                    <a:pt x="5060" y="5113"/>
                  </a:cubicBezTo>
                  <a:cubicBezTo>
                    <a:pt x="5054" y="5144"/>
                    <a:pt x="5054" y="5176"/>
                    <a:pt x="5060" y="5207"/>
                  </a:cubicBezTo>
                  <a:cubicBezTo>
                    <a:pt x="5104" y="5371"/>
                    <a:pt x="5142" y="5535"/>
                    <a:pt x="5186" y="5692"/>
                  </a:cubicBezTo>
                  <a:cubicBezTo>
                    <a:pt x="5362" y="6373"/>
                    <a:pt x="5539" y="7072"/>
                    <a:pt x="5810" y="7734"/>
                  </a:cubicBezTo>
                  <a:cubicBezTo>
                    <a:pt x="5929" y="8036"/>
                    <a:pt x="6017" y="8351"/>
                    <a:pt x="6099" y="8653"/>
                  </a:cubicBezTo>
                  <a:lnTo>
                    <a:pt x="6125" y="8742"/>
                  </a:lnTo>
                  <a:cubicBezTo>
                    <a:pt x="6143" y="8817"/>
                    <a:pt x="6162" y="8886"/>
                    <a:pt x="6181" y="8956"/>
                  </a:cubicBezTo>
                  <a:cubicBezTo>
                    <a:pt x="6194" y="9000"/>
                    <a:pt x="6213" y="9050"/>
                    <a:pt x="6225" y="9101"/>
                  </a:cubicBezTo>
                  <a:cubicBezTo>
                    <a:pt x="6351" y="9542"/>
                    <a:pt x="6578" y="9926"/>
                    <a:pt x="6931" y="10285"/>
                  </a:cubicBezTo>
                  <a:lnTo>
                    <a:pt x="6950" y="10304"/>
                  </a:lnTo>
                  <a:cubicBezTo>
                    <a:pt x="6962" y="10317"/>
                    <a:pt x="6981" y="10336"/>
                    <a:pt x="7000" y="10354"/>
                  </a:cubicBezTo>
                  <a:cubicBezTo>
                    <a:pt x="7265" y="10569"/>
                    <a:pt x="7479" y="10833"/>
                    <a:pt x="7687" y="11085"/>
                  </a:cubicBezTo>
                  <a:cubicBezTo>
                    <a:pt x="7737" y="11148"/>
                    <a:pt x="7788" y="11205"/>
                    <a:pt x="7838" y="11268"/>
                  </a:cubicBezTo>
                  <a:cubicBezTo>
                    <a:pt x="7857" y="11281"/>
                    <a:pt x="7870" y="11299"/>
                    <a:pt x="7882" y="11318"/>
                  </a:cubicBezTo>
                  <a:cubicBezTo>
                    <a:pt x="7895" y="11344"/>
                    <a:pt x="7908" y="11362"/>
                    <a:pt x="7926" y="11381"/>
                  </a:cubicBezTo>
                  <a:cubicBezTo>
                    <a:pt x="8002" y="11463"/>
                    <a:pt x="8002" y="11551"/>
                    <a:pt x="7996" y="11633"/>
                  </a:cubicBezTo>
                  <a:cubicBezTo>
                    <a:pt x="7964" y="12005"/>
                    <a:pt x="7926" y="12377"/>
                    <a:pt x="7895" y="12742"/>
                  </a:cubicBezTo>
                  <a:lnTo>
                    <a:pt x="7845" y="13341"/>
                  </a:lnTo>
                  <a:cubicBezTo>
                    <a:pt x="7845" y="13360"/>
                    <a:pt x="7838" y="13372"/>
                    <a:pt x="7832" y="13397"/>
                  </a:cubicBezTo>
                  <a:cubicBezTo>
                    <a:pt x="7832" y="13410"/>
                    <a:pt x="7826" y="13423"/>
                    <a:pt x="7826" y="13442"/>
                  </a:cubicBezTo>
                  <a:lnTo>
                    <a:pt x="7813" y="13486"/>
                  </a:lnTo>
                  <a:lnTo>
                    <a:pt x="7775" y="13454"/>
                  </a:lnTo>
                  <a:cubicBezTo>
                    <a:pt x="7769" y="13442"/>
                    <a:pt x="7756" y="13435"/>
                    <a:pt x="7750" y="13429"/>
                  </a:cubicBezTo>
                  <a:cubicBezTo>
                    <a:pt x="7731" y="13410"/>
                    <a:pt x="7719" y="13397"/>
                    <a:pt x="7712" y="13385"/>
                  </a:cubicBezTo>
                  <a:lnTo>
                    <a:pt x="7593" y="13221"/>
                  </a:lnTo>
                  <a:cubicBezTo>
                    <a:pt x="7473" y="13057"/>
                    <a:pt x="7353" y="12881"/>
                    <a:pt x="7233" y="12711"/>
                  </a:cubicBezTo>
                  <a:cubicBezTo>
                    <a:pt x="7088" y="12503"/>
                    <a:pt x="7019" y="12263"/>
                    <a:pt x="6944" y="12018"/>
                  </a:cubicBezTo>
                  <a:cubicBezTo>
                    <a:pt x="6899" y="11854"/>
                    <a:pt x="6862" y="11684"/>
                    <a:pt x="6824" y="11520"/>
                  </a:cubicBezTo>
                  <a:lnTo>
                    <a:pt x="6792" y="11375"/>
                  </a:lnTo>
                  <a:cubicBezTo>
                    <a:pt x="6666" y="10846"/>
                    <a:pt x="6446" y="10361"/>
                    <a:pt x="6125" y="9932"/>
                  </a:cubicBezTo>
                  <a:cubicBezTo>
                    <a:pt x="5740" y="9403"/>
                    <a:pt x="5444" y="8830"/>
                    <a:pt x="5249" y="8225"/>
                  </a:cubicBezTo>
                  <a:cubicBezTo>
                    <a:pt x="5173" y="7973"/>
                    <a:pt x="5060" y="7734"/>
                    <a:pt x="4953" y="7500"/>
                  </a:cubicBezTo>
                  <a:cubicBezTo>
                    <a:pt x="4820" y="7223"/>
                    <a:pt x="4682" y="6940"/>
                    <a:pt x="4549" y="6669"/>
                  </a:cubicBezTo>
                  <a:lnTo>
                    <a:pt x="4436" y="6442"/>
                  </a:lnTo>
                  <a:cubicBezTo>
                    <a:pt x="4430" y="6436"/>
                    <a:pt x="4423" y="6423"/>
                    <a:pt x="4423" y="6410"/>
                  </a:cubicBezTo>
                  <a:cubicBezTo>
                    <a:pt x="4398" y="6360"/>
                    <a:pt x="4379" y="6322"/>
                    <a:pt x="4342" y="6297"/>
                  </a:cubicBezTo>
                  <a:cubicBezTo>
                    <a:pt x="4310" y="6297"/>
                    <a:pt x="4291" y="6310"/>
                    <a:pt x="4285" y="6322"/>
                  </a:cubicBezTo>
                  <a:cubicBezTo>
                    <a:pt x="4279" y="6335"/>
                    <a:pt x="4272" y="6354"/>
                    <a:pt x="4279" y="6373"/>
                  </a:cubicBezTo>
                  <a:cubicBezTo>
                    <a:pt x="4285" y="6436"/>
                    <a:pt x="4304" y="6492"/>
                    <a:pt x="4316" y="6549"/>
                  </a:cubicBezTo>
                  <a:cubicBezTo>
                    <a:pt x="4360" y="6707"/>
                    <a:pt x="4405" y="6864"/>
                    <a:pt x="4455" y="7022"/>
                  </a:cubicBezTo>
                  <a:lnTo>
                    <a:pt x="4512" y="7223"/>
                  </a:lnTo>
                  <a:cubicBezTo>
                    <a:pt x="4612" y="7557"/>
                    <a:pt x="4682" y="7904"/>
                    <a:pt x="4726" y="8256"/>
                  </a:cubicBezTo>
                  <a:cubicBezTo>
                    <a:pt x="4795" y="8779"/>
                    <a:pt x="4927" y="9302"/>
                    <a:pt x="5123" y="9806"/>
                  </a:cubicBezTo>
                  <a:cubicBezTo>
                    <a:pt x="5274" y="10184"/>
                    <a:pt x="5400" y="10575"/>
                    <a:pt x="5501" y="10966"/>
                  </a:cubicBezTo>
                  <a:cubicBezTo>
                    <a:pt x="5602" y="11369"/>
                    <a:pt x="5765" y="11715"/>
                    <a:pt x="5992" y="12018"/>
                  </a:cubicBezTo>
                  <a:cubicBezTo>
                    <a:pt x="6238" y="12345"/>
                    <a:pt x="6509" y="12534"/>
                    <a:pt x="6836" y="12610"/>
                  </a:cubicBezTo>
                  <a:cubicBezTo>
                    <a:pt x="6849" y="12616"/>
                    <a:pt x="6862" y="12616"/>
                    <a:pt x="6874" y="12622"/>
                  </a:cubicBezTo>
                  <a:cubicBezTo>
                    <a:pt x="6887" y="12622"/>
                    <a:pt x="6899" y="12629"/>
                    <a:pt x="6912" y="12629"/>
                  </a:cubicBezTo>
                  <a:cubicBezTo>
                    <a:pt x="7044" y="12660"/>
                    <a:pt x="7139" y="12730"/>
                    <a:pt x="7221" y="12849"/>
                  </a:cubicBezTo>
                  <a:cubicBezTo>
                    <a:pt x="7341" y="13045"/>
                    <a:pt x="7485" y="13234"/>
                    <a:pt x="7624" y="13423"/>
                  </a:cubicBezTo>
                  <a:lnTo>
                    <a:pt x="7674" y="13486"/>
                  </a:lnTo>
                  <a:cubicBezTo>
                    <a:pt x="7782" y="13631"/>
                    <a:pt x="7832" y="13782"/>
                    <a:pt x="7826" y="13964"/>
                  </a:cubicBezTo>
                  <a:cubicBezTo>
                    <a:pt x="7819" y="14544"/>
                    <a:pt x="7876" y="15130"/>
                    <a:pt x="7939" y="15729"/>
                  </a:cubicBezTo>
                  <a:cubicBezTo>
                    <a:pt x="7945" y="15779"/>
                    <a:pt x="7945" y="15823"/>
                    <a:pt x="7952" y="15873"/>
                  </a:cubicBezTo>
                  <a:lnTo>
                    <a:pt x="7958" y="15949"/>
                  </a:lnTo>
                  <a:lnTo>
                    <a:pt x="7939" y="15962"/>
                  </a:lnTo>
                  <a:cubicBezTo>
                    <a:pt x="7924" y="15968"/>
                    <a:pt x="7911" y="15970"/>
                    <a:pt x="7899" y="15970"/>
                  </a:cubicBezTo>
                  <a:cubicBezTo>
                    <a:pt x="7862" y="15970"/>
                    <a:pt x="7842" y="15945"/>
                    <a:pt x="7832" y="15930"/>
                  </a:cubicBezTo>
                  <a:cubicBezTo>
                    <a:pt x="7826" y="15924"/>
                    <a:pt x="7826" y="15918"/>
                    <a:pt x="7819" y="15918"/>
                  </a:cubicBezTo>
                  <a:cubicBezTo>
                    <a:pt x="7498" y="15603"/>
                    <a:pt x="7271" y="15269"/>
                    <a:pt x="7120" y="14897"/>
                  </a:cubicBezTo>
                  <a:cubicBezTo>
                    <a:pt x="6899" y="14349"/>
                    <a:pt x="6603" y="13826"/>
                    <a:pt x="6225" y="13328"/>
                  </a:cubicBezTo>
                  <a:cubicBezTo>
                    <a:pt x="6137" y="13215"/>
                    <a:pt x="6049" y="13108"/>
                    <a:pt x="5961" y="13001"/>
                  </a:cubicBezTo>
                  <a:lnTo>
                    <a:pt x="5891" y="12906"/>
                  </a:lnTo>
                  <a:cubicBezTo>
                    <a:pt x="5513" y="12440"/>
                    <a:pt x="5236" y="11967"/>
                    <a:pt x="5047" y="11463"/>
                  </a:cubicBezTo>
                  <a:cubicBezTo>
                    <a:pt x="4883" y="11022"/>
                    <a:pt x="4720" y="10663"/>
                    <a:pt x="4537" y="10336"/>
                  </a:cubicBezTo>
                  <a:cubicBezTo>
                    <a:pt x="4348" y="9989"/>
                    <a:pt x="4108" y="9642"/>
                    <a:pt x="3844" y="9321"/>
                  </a:cubicBezTo>
                  <a:cubicBezTo>
                    <a:pt x="3680" y="9126"/>
                    <a:pt x="3523" y="8931"/>
                    <a:pt x="3365" y="8735"/>
                  </a:cubicBezTo>
                  <a:lnTo>
                    <a:pt x="3132" y="8445"/>
                  </a:lnTo>
                  <a:cubicBezTo>
                    <a:pt x="3119" y="8427"/>
                    <a:pt x="3107" y="8414"/>
                    <a:pt x="3088" y="8395"/>
                  </a:cubicBezTo>
                  <a:cubicBezTo>
                    <a:pt x="3073" y="8376"/>
                    <a:pt x="3060" y="8371"/>
                    <a:pt x="3048" y="8371"/>
                  </a:cubicBezTo>
                  <a:cubicBezTo>
                    <a:pt x="3040" y="8371"/>
                    <a:pt x="3033" y="8374"/>
                    <a:pt x="3025" y="8376"/>
                  </a:cubicBezTo>
                  <a:cubicBezTo>
                    <a:pt x="3019" y="8382"/>
                    <a:pt x="3006" y="8389"/>
                    <a:pt x="3006" y="8401"/>
                  </a:cubicBezTo>
                  <a:cubicBezTo>
                    <a:pt x="2993" y="8414"/>
                    <a:pt x="3000" y="8433"/>
                    <a:pt x="3006" y="8452"/>
                  </a:cubicBezTo>
                  <a:cubicBezTo>
                    <a:pt x="3056" y="8590"/>
                    <a:pt x="3100" y="8723"/>
                    <a:pt x="3157" y="8855"/>
                  </a:cubicBezTo>
                  <a:cubicBezTo>
                    <a:pt x="3182" y="8924"/>
                    <a:pt x="3214" y="8994"/>
                    <a:pt x="3239" y="9063"/>
                  </a:cubicBezTo>
                  <a:cubicBezTo>
                    <a:pt x="3321" y="9258"/>
                    <a:pt x="3397" y="9460"/>
                    <a:pt x="3491" y="9649"/>
                  </a:cubicBezTo>
                  <a:cubicBezTo>
                    <a:pt x="3699" y="10058"/>
                    <a:pt x="3882" y="10506"/>
                    <a:pt x="4102" y="11098"/>
                  </a:cubicBezTo>
                  <a:cubicBezTo>
                    <a:pt x="4234" y="11463"/>
                    <a:pt x="4379" y="11810"/>
                    <a:pt x="4493" y="12074"/>
                  </a:cubicBezTo>
                  <a:cubicBezTo>
                    <a:pt x="4612" y="12352"/>
                    <a:pt x="4783" y="12610"/>
                    <a:pt x="4946" y="12862"/>
                  </a:cubicBezTo>
                  <a:lnTo>
                    <a:pt x="5035" y="12994"/>
                  </a:lnTo>
                  <a:cubicBezTo>
                    <a:pt x="5154" y="13177"/>
                    <a:pt x="5261" y="13341"/>
                    <a:pt x="5356" y="13505"/>
                  </a:cubicBezTo>
                  <a:cubicBezTo>
                    <a:pt x="5406" y="13586"/>
                    <a:pt x="5450" y="13675"/>
                    <a:pt x="5495" y="13757"/>
                  </a:cubicBezTo>
                  <a:cubicBezTo>
                    <a:pt x="5545" y="13851"/>
                    <a:pt x="5602" y="13952"/>
                    <a:pt x="5658" y="14046"/>
                  </a:cubicBezTo>
                  <a:cubicBezTo>
                    <a:pt x="5791" y="14267"/>
                    <a:pt x="5910" y="14450"/>
                    <a:pt x="6024" y="14613"/>
                  </a:cubicBezTo>
                  <a:cubicBezTo>
                    <a:pt x="6257" y="14947"/>
                    <a:pt x="6572" y="15193"/>
                    <a:pt x="6824" y="15369"/>
                  </a:cubicBezTo>
                  <a:cubicBezTo>
                    <a:pt x="6925" y="15445"/>
                    <a:pt x="7038" y="15489"/>
                    <a:pt x="7152" y="15508"/>
                  </a:cubicBezTo>
                  <a:cubicBezTo>
                    <a:pt x="7303" y="15533"/>
                    <a:pt x="7422" y="15609"/>
                    <a:pt x="7530" y="15735"/>
                  </a:cubicBezTo>
                  <a:cubicBezTo>
                    <a:pt x="7618" y="15842"/>
                    <a:pt x="7706" y="15943"/>
                    <a:pt x="7800" y="16044"/>
                  </a:cubicBezTo>
                  <a:cubicBezTo>
                    <a:pt x="7845" y="16088"/>
                    <a:pt x="7882" y="16138"/>
                    <a:pt x="7926" y="16182"/>
                  </a:cubicBezTo>
                  <a:cubicBezTo>
                    <a:pt x="7958" y="16220"/>
                    <a:pt x="8008" y="16277"/>
                    <a:pt x="8015" y="16359"/>
                  </a:cubicBezTo>
                  <a:cubicBezTo>
                    <a:pt x="8040" y="16560"/>
                    <a:pt x="8065" y="16755"/>
                    <a:pt x="8090" y="16963"/>
                  </a:cubicBezTo>
                  <a:lnTo>
                    <a:pt x="8128" y="17266"/>
                  </a:lnTo>
                  <a:lnTo>
                    <a:pt x="8128" y="17266"/>
                  </a:lnTo>
                  <a:lnTo>
                    <a:pt x="8078" y="17241"/>
                  </a:lnTo>
                  <a:cubicBezTo>
                    <a:pt x="8065" y="17234"/>
                    <a:pt x="8052" y="17228"/>
                    <a:pt x="8040" y="17222"/>
                  </a:cubicBezTo>
                  <a:cubicBezTo>
                    <a:pt x="8021" y="17209"/>
                    <a:pt x="8002" y="17203"/>
                    <a:pt x="7989" y="17190"/>
                  </a:cubicBezTo>
                  <a:cubicBezTo>
                    <a:pt x="7838" y="17077"/>
                    <a:pt x="7693" y="16963"/>
                    <a:pt x="7542" y="16850"/>
                  </a:cubicBezTo>
                  <a:lnTo>
                    <a:pt x="7467" y="16793"/>
                  </a:lnTo>
                  <a:cubicBezTo>
                    <a:pt x="7372" y="16718"/>
                    <a:pt x="7265" y="16636"/>
                    <a:pt x="7177" y="16554"/>
                  </a:cubicBezTo>
                  <a:cubicBezTo>
                    <a:pt x="6635" y="16062"/>
                    <a:pt x="6181" y="15584"/>
                    <a:pt x="5803" y="15092"/>
                  </a:cubicBezTo>
                  <a:cubicBezTo>
                    <a:pt x="5646" y="14897"/>
                    <a:pt x="5507" y="14689"/>
                    <a:pt x="5369" y="14487"/>
                  </a:cubicBezTo>
                  <a:lnTo>
                    <a:pt x="5318" y="14418"/>
                  </a:lnTo>
                  <a:cubicBezTo>
                    <a:pt x="5091" y="14084"/>
                    <a:pt x="4839" y="13731"/>
                    <a:pt x="4531" y="13416"/>
                  </a:cubicBezTo>
                  <a:cubicBezTo>
                    <a:pt x="4442" y="13322"/>
                    <a:pt x="4360" y="13246"/>
                    <a:pt x="4285" y="13171"/>
                  </a:cubicBezTo>
                  <a:cubicBezTo>
                    <a:pt x="4222" y="13114"/>
                    <a:pt x="4184" y="13057"/>
                    <a:pt x="4178" y="12982"/>
                  </a:cubicBezTo>
                  <a:cubicBezTo>
                    <a:pt x="4140" y="12774"/>
                    <a:pt x="4045" y="12604"/>
                    <a:pt x="3926" y="12408"/>
                  </a:cubicBezTo>
                  <a:cubicBezTo>
                    <a:pt x="3793" y="12188"/>
                    <a:pt x="3667" y="11961"/>
                    <a:pt x="3548" y="11740"/>
                  </a:cubicBezTo>
                  <a:lnTo>
                    <a:pt x="3491" y="11633"/>
                  </a:lnTo>
                  <a:cubicBezTo>
                    <a:pt x="3403" y="11470"/>
                    <a:pt x="3334" y="11337"/>
                    <a:pt x="3271" y="11211"/>
                  </a:cubicBezTo>
                  <a:cubicBezTo>
                    <a:pt x="3201" y="11054"/>
                    <a:pt x="3126" y="10890"/>
                    <a:pt x="3056" y="10732"/>
                  </a:cubicBezTo>
                  <a:cubicBezTo>
                    <a:pt x="3012" y="10632"/>
                    <a:pt x="2968" y="10537"/>
                    <a:pt x="2924" y="10436"/>
                  </a:cubicBezTo>
                  <a:cubicBezTo>
                    <a:pt x="2867" y="10310"/>
                    <a:pt x="2804" y="10178"/>
                    <a:pt x="2741" y="10046"/>
                  </a:cubicBezTo>
                  <a:cubicBezTo>
                    <a:pt x="2729" y="10020"/>
                    <a:pt x="2710" y="9995"/>
                    <a:pt x="2685" y="9970"/>
                  </a:cubicBezTo>
                  <a:cubicBezTo>
                    <a:pt x="2678" y="9964"/>
                    <a:pt x="2666" y="9957"/>
                    <a:pt x="2653" y="9957"/>
                  </a:cubicBezTo>
                  <a:cubicBezTo>
                    <a:pt x="2640" y="9957"/>
                    <a:pt x="2622" y="9970"/>
                    <a:pt x="2622" y="9976"/>
                  </a:cubicBezTo>
                  <a:cubicBezTo>
                    <a:pt x="2609" y="10039"/>
                    <a:pt x="2609" y="10096"/>
                    <a:pt x="2609" y="10140"/>
                  </a:cubicBezTo>
                  <a:cubicBezTo>
                    <a:pt x="2647" y="10449"/>
                    <a:pt x="2685" y="10707"/>
                    <a:pt x="2716" y="10940"/>
                  </a:cubicBezTo>
                  <a:cubicBezTo>
                    <a:pt x="2735" y="11066"/>
                    <a:pt x="2754" y="11192"/>
                    <a:pt x="2773" y="11318"/>
                  </a:cubicBezTo>
                  <a:cubicBezTo>
                    <a:pt x="2785" y="11394"/>
                    <a:pt x="2798" y="11476"/>
                    <a:pt x="2811" y="11551"/>
                  </a:cubicBezTo>
                  <a:cubicBezTo>
                    <a:pt x="2817" y="11583"/>
                    <a:pt x="2817" y="11614"/>
                    <a:pt x="2823" y="11646"/>
                  </a:cubicBezTo>
                  <a:lnTo>
                    <a:pt x="2829" y="11709"/>
                  </a:lnTo>
                  <a:lnTo>
                    <a:pt x="2811" y="11715"/>
                  </a:lnTo>
                  <a:cubicBezTo>
                    <a:pt x="2793" y="11725"/>
                    <a:pt x="2778" y="11729"/>
                    <a:pt x="2764" y="11729"/>
                  </a:cubicBezTo>
                  <a:cubicBezTo>
                    <a:pt x="2726" y="11729"/>
                    <a:pt x="2705" y="11696"/>
                    <a:pt x="2691" y="11677"/>
                  </a:cubicBezTo>
                  <a:cubicBezTo>
                    <a:pt x="2514" y="11444"/>
                    <a:pt x="2319" y="11236"/>
                    <a:pt x="2105" y="11066"/>
                  </a:cubicBezTo>
                  <a:cubicBezTo>
                    <a:pt x="2061" y="11029"/>
                    <a:pt x="2010" y="10997"/>
                    <a:pt x="1960" y="10966"/>
                  </a:cubicBezTo>
                  <a:cubicBezTo>
                    <a:pt x="1957" y="10964"/>
                    <a:pt x="1953" y="10964"/>
                    <a:pt x="1950" y="10964"/>
                  </a:cubicBezTo>
                  <a:cubicBezTo>
                    <a:pt x="1933" y="10964"/>
                    <a:pt x="1915" y="10975"/>
                    <a:pt x="1910" y="10991"/>
                  </a:cubicBezTo>
                  <a:cubicBezTo>
                    <a:pt x="1903" y="10991"/>
                    <a:pt x="1903" y="11003"/>
                    <a:pt x="1903" y="11010"/>
                  </a:cubicBezTo>
                  <a:cubicBezTo>
                    <a:pt x="1910" y="11047"/>
                    <a:pt x="1922" y="11085"/>
                    <a:pt x="1941" y="11117"/>
                  </a:cubicBezTo>
                  <a:cubicBezTo>
                    <a:pt x="2111" y="11413"/>
                    <a:pt x="2288" y="11703"/>
                    <a:pt x="2458" y="11999"/>
                  </a:cubicBezTo>
                  <a:lnTo>
                    <a:pt x="2754" y="12509"/>
                  </a:lnTo>
                  <a:cubicBezTo>
                    <a:pt x="2867" y="12698"/>
                    <a:pt x="2949" y="12887"/>
                    <a:pt x="3012" y="13076"/>
                  </a:cubicBezTo>
                  <a:cubicBezTo>
                    <a:pt x="3056" y="13234"/>
                    <a:pt x="3119" y="13391"/>
                    <a:pt x="3182" y="13542"/>
                  </a:cubicBezTo>
                  <a:cubicBezTo>
                    <a:pt x="3201" y="13599"/>
                    <a:pt x="3226" y="13656"/>
                    <a:pt x="3245" y="13712"/>
                  </a:cubicBezTo>
                  <a:cubicBezTo>
                    <a:pt x="3346" y="13977"/>
                    <a:pt x="3428" y="14248"/>
                    <a:pt x="3491" y="14525"/>
                  </a:cubicBezTo>
                  <a:cubicBezTo>
                    <a:pt x="3586" y="14960"/>
                    <a:pt x="3756" y="15350"/>
                    <a:pt x="4001" y="15678"/>
                  </a:cubicBezTo>
                  <a:cubicBezTo>
                    <a:pt x="4102" y="15817"/>
                    <a:pt x="4216" y="15943"/>
                    <a:pt x="4316" y="16056"/>
                  </a:cubicBezTo>
                  <a:cubicBezTo>
                    <a:pt x="4575" y="16340"/>
                    <a:pt x="4801" y="16642"/>
                    <a:pt x="4997" y="16970"/>
                  </a:cubicBezTo>
                  <a:cubicBezTo>
                    <a:pt x="5198" y="17304"/>
                    <a:pt x="5438" y="17682"/>
                    <a:pt x="5747" y="17997"/>
                  </a:cubicBezTo>
                  <a:cubicBezTo>
                    <a:pt x="5873" y="18123"/>
                    <a:pt x="6011" y="18268"/>
                    <a:pt x="6156" y="18400"/>
                  </a:cubicBezTo>
                  <a:cubicBezTo>
                    <a:pt x="6257" y="18488"/>
                    <a:pt x="6358" y="18557"/>
                    <a:pt x="6458" y="18608"/>
                  </a:cubicBezTo>
                  <a:cubicBezTo>
                    <a:pt x="6654" y="18709"/>
                    <a:pt x="6868" y="18803"/>
                    <a:pt x="7152" y="18923"/>
                  </a:cubicBezTo>
                  <a:cubicBezTo>
                    <a:pt x="7284" y="18979"/>
                    <a:pt x="7429" y="19011"/>
                    <a:pt x="7580" y="19017"/>
                  </a:cubicBezTo>
                  <a:cubicBezTo>
                    <a:pt x="7605" y="19017"/>
                    <a:pt x="7630" y="19024"/>
                    <a:pt x="7656" y="19024"/>
                  </a:cubicBezTo>
                  <a:cubicBezTo>
                    <a:pt x="7674" y="19030"/>
                    <a:pt x="7687" y="19030"/>
                    <a:pt x="7706" y="19030"/>
                  </a:cubicBezTo>
                  <a:cubicBezTo>
                    <a:pt x="7863" y="19049"/>
                    <a:pt x="7996" y="19105"/>
                    <a:pt x="8109" y="19213"/>
                  </a:cubicBezTo>
                  <a:cubicBezTo>
                    <a:pt x="8178" y="19288"/>
                    <a:pt x="8254" y="19351"/>
                    <a:pt x="8330" y="19414"/>
                  </a:cubicBezTo>
                  <a:cubicBezTo>
                    <a:pt x="8386" y="19465"/>
                    <a:pt x="8437" y="19509"/>
                    <a:pt x="8493" y="19559"/>
                  </a:cubicBezTo>
                  <a:cubicBezTo>
                    <a:pt x="8538" y="19597"/>
                    <a:pt x="8569" y="19641"/>
                    <a:pt x="8575" y="19685"/>
                  </a:cubicBezTo>
                  <a:cubicBezTo>
                    <a:pt x="8645" y="19937"/>
                    <a:pt x="8708" y="20195"/>
                    <a:pt x="8771" y="20447"/>
                  </a:cubicBezTo>
                  <a:lnTo>
                    <a:pt x="8808" y="20618"/>
                  </a:lnTo>
                  <a:lnTo>
                    <a:pt x="8802" y="20630"/>
                  </a:lnTo>
                  <a:cubicBezTo>
                    <a:pt x="8802" y="20636"/>
                    <a:pt x="8802" y="20636"/>
                    <a:pt x="8796" y="20643"/>
                  </a:cubicBezTo>
                  <a:lnTo>
                    <a:pt x="8783" y="20649"/>
                  </a:lnTo>
                  <a:cubicBezTo>
                    <a:pt x="8768" y="20660"/>
                    <a:pt x="8754" y="20664"/>
                    <a:pt x="8741" y="20664"/>
                  </a:cubicBezTo>
                  <a:cubicBezTo>
                    <a:pt x="8718" y="20664"/>
                    <a:pt x="8699" y="20651"/>
                    <a:pt x="8682" y="20643"/>
                  </a:cubicBezTo>
                  <a:cubicBezTo>
                    <a:pt x="8676" y="20636"/>
                    <a:pt x="8670" y="20630"/>
                    <a:pt x="8670" y="20630"/>
                  </a:cubicBezTo>
                  <a:cubicBezTo>
                    <a:pt x="8594" y="20592"/>
                    <a:pt x="8519" y="20548"/>
                    <a:pt x="8449" y="20510"/>
                  </a:cubicBezTo>
                  <a:cubicBezTo>
                    <a:pt x="8292" y="20422"/>
                    <a:pt x="8141" y="20334"/>
                    <a:pt x="7977" y="20252"/>
                  </a:cubicBezTo>
                  <a:cubicBezTo>
                    <a:pt x="7504" y="20013"/>
                    <a:pt x="7152" y="19805"/>
                    <a:pt x="6849" y="19565"/>
                  </a:cubicBezTo>
                  <a:cubicBezTo>
                    <a:pt x="6477" y="19282"/>
                    <a:pt x="6181" y="18935"/>
                    <a:pt x="5936" y="18633"/>
                  </a:cubicBezTo>
                  <a:lnTo>
                    <a:pt x="5728" y="18375"/>
                  </a:lnTo>
                  <a:cubicBezTo>
                    <a:pt x="5469" y="18053"/>
                    <a:pt x="5211" y="17738"/>
                    <a:pt x="4946" y="17417"/>
                  </a:cubicBezTo>
                  <a:cubicBezTo>
                    <a:pt x="4682" y="17096"/>
                    <a:pt x="4373" y="16781"/>
                    <a:pt x="4039" y="16497"/>
                  </a:cubicBezTo>
                  <a:cubicBezTo>
                    <a:pt x="3825" y="16314"/>
                    <a:pt x="3655" y="16132"/>
                    <a:pt x="3504" y="15943"/>
                  </a:cubicBezTo>
                  <a:cubicBezTo>
                    <a:pt x="3334" y="15722"/>
                    <a:pt x="3214" y="15470"/>
                    <a:pt x="3094" y="15231"/>
                  </a:cubicBezTo>
                  <a:lnTo>
                    <a:pt x="3063" y="15168"/>
                  </a:lnTo>
                  <a:cubicBezTo>
                    <a:pt x="2968" y="14972"/>
                    <a:pt x="2867" y="14771"/>
                    <a:pt x="2773" y="14576"/>
                  </a:cubicBezTo>
                  <a:cubicBezTo>
                    <a:pt x="2609" y="14254"/>
                    <a:pt x="2382" y="13952"/>
                    <a:pt x="2086" y="13694"/>
                  </a:cubicBezTo>
                  <a:cubicBezTo>
                    <a:pt x="1670" y="13316"/>
                    <a:pt x="1185" y="12950"/>
                    <a:pt x="555" y="12547"/>
                  </a:cubicBezTo>
                  <a:cubicBezTo>
                    <a:pt x="524" y="12528"/>
                    <a:pt x="498" y="12509"/>
                    <a:pt x="467" y="12503"/>
                  </a:cubicBezTo>
                  <a:cubicBezTo>
                    <a:pt x="454" y="12503"/>
                    <a:pt x="429" y="12503"/>
                    <a:pt x="423" y="12509"/>
                  </a:cubicBezTo>
                  <a:cubicBezTo>
                    <a:pt x="410" y="12528"/>
                    <a:pt x="404" y="12559"/>
                    <a:pt x="410" y="12572"/>
                  </a:cubicBezTo>
                  <a:cubicBezTo>
                    <a:pt x="429" y="12616"/>
                    <a:pt x="461" y="12667"/>
                    <a:pt x="492" y="12704"/>
                  </a:cubicBezTo>
                  <a:lnTo>
                    <a:pt x="599" y="12843"/>
                  </a:lnTo>
                  <a:cubicBezTo>
                    <a:pt x="795" y="13101"/>
                    <a:pt x="996" y="13366"/>
                    <a:pt x="1198" y="13618"/>
                  </a:cubicBezTo>
                  <a:cubicBezTo>
                    <a:pt x="1525" y="14034"/>
                    <a:pt x="1727" y="14462"/>
                    <a:pt x="1821" y="14922"/>
                  </a:cubicBezTo>
                  <a:cubicBezTo>
                    <a:pt x="1834" y="14998"/>
                    <a:pt x="1853" y="15067"/>
                    <a:pt x="1872" y="15143"/>
                  </a:cubicBezTo>
                  <a:cubicBezTo>
                    <a:pt x="1884" y="15199"/>
                    <a:pt x="1903" y="15262"/>
                    <a:pt x="1916" y="15325"/>
                  </a:cubicBezTo>
                  <a:cubicBezTo>
                    <a:pt x="2004" y="15747"/>
                    <a:pt x="2174" y="16157"/>
                    <a:pt x="2426" y="16548"/>
                  </a:cubicBezTo>
                  <a:cubicBezTo>
                    <a:pt x="2760" y="17083"/>
                    <a:pt x="3151" y="17606"/>
                    <a:pt x="3579" y="18104"/>
                  </a:cubicBezTo>
                  <a:cubicBezTo>
                    <a:pt x="3875" y="18444"/>
                    <a:pt x="4203" y="18727"/>
                    <a:pt x="4549" y="18948"/>
                  </a:cubicBezTo>
                  <a:cubicBezTo>
                    <a:pt x="4890" y="19162"/>
                    <a:pt x="5180" y="19439"/>
                    <a:pt x="5463" y="19710"/>
                  </a:cubicBezTo>
                  <a:cubicBezTo>
                    <a:pt x="5513" y="19754"/>
                    <a:pt x="5558" y="19798"/>
                    <a:pt x="5608" y="19843"/>
                  </a:cubicBezTo>
                  <a:cubicBezTo>
                    <a:pt x="5621" y="19855"/>
                    <a:pt x="5621" y="19868"/>
                    <a:pt x="5627" y="19880"/>
                  </a:cubicBezTo>
                  <a:cubicBezTo>
                    <a:pt x="5627" y="19887"/>
                    <a:pt x="5627" y="19887"/>
                    <a:pt x="5627" y="19893"/>
                  </a:cubicBezTo>
                  <a:lnTo>
                    <a:pt x="5633" y="19918"/>
                  </a:lnTo>
                  <a:lnTo>
                    <a:pt x="5608" y="19924"/>
                  </a:lnTo>
                  <a:cubicBezTo>
                    <a:pt x="5608" y="19924"/>
                    <a:pt x="5608" y="19931"/>
                    <a:pt x="5602" y="19931"/>
                  </a:cubicBezTo>
                  <a:cubicBezTo>
                    <a:pt x="5597" y="19935"/>
                    <a:pt x="5586" y="19940"/>
                    <a:pt x="5576" y="19940"/>
                  </a:cubicBezTo>
                  <a:cubicBezTo>
                    <a:pt x="5572" y="19940"/>
                    <a:pt x="5568" y="19939"/>
                    <a:pt x="5564" y="19937"/>
                  </a:cubicBezTo>
                  <a:cubicBezTo>
                    <a:pt x="5331" y="19899"/>
                    <a:pt x="5104" y="19855"/>
                    <a:pt x="4871" y="19811"/>
                  </a:cubicBezTo>
                  <a:lnTo>
                    <a:pt x="4738" y="19786"/>
                  </a:lnTo>
                  <a:cubicBezTo>
                    <a:pt x="4738" y="19786"/>
                    <a:pt x="4720" y="19761"/>
                    <a:pt x="4713" y="19748"/>
                  </a:cubicBezTo>
                  <a:cubicBezTo>
                    <a:pt x="4694" y="19729"/>
                    <a:pt x="4682" y="19710"/>
                    <a:pt x="4669" y="19691"/>
                  </a:cubicBezTo>
                  <a:cubicBezTo>
                    <a:pt x="4417" y="19269"/>
                    <a:pt x="4077" y="18929"/>
                    <a:pt x="3642" y="18690"/>
                  </a:cubicBezTo>
                  <a:cubicBezTo>
                    <a:pt x="3340" y="18526"/>
                    <a:pt x="3082" y="18312"/>
                    <a:pt x="2874" y="18060"/>
                  </a:cubicBezTo>
                  <a:cubicBezTo>
                    <a:pt x="2754" y="17921"/>
                    <a:pt x="2659" y="17782"/>
                    <a:pt x="2590" y="17650"/>
                  </a:cubicBezTo>
                  <a:cubicBezTo>
                    <a:pt x="2388" y="17285"/>
                    <a:pt x="2118" y="16944"/>
                    <a:pt x="1733" y="16579"/>
                  </a:cubicBezTo>
                  <a:lnTo>
                    <a:pt x="1727" y="16573"/>
                  </a:lnTo>
                  <a:cubicBezTo>
                    <a:pt x="1714" y="16560"/>
                    <a:pt x="1695" y="16541"/>
                    <a:pt x="1677" y="16535"/>
                  </a:cubicBezTo>
                  <a:cubicBezTo>
                    <a:pt x="1663" y="16530"/>
                    <a:pt x="1647" y="16526"/>
                    <a:pt x="1636" y="16526"/>
                  </a:cubicBezTo>
                  <a:cubicBezTo>
                    <a:pt x="1631" y="16526"/>
                    <a:pt x="1628" y="16527"/>
                    <a:pt x="1626" y="16529"/>
                  </a:cubicBezTo>
                  <a:cubicBezTo>
                    <a:pt x="1626" y="16529"/>
                    <a:pt x="1620" y="16535"/>
                    <a:pt x="1614" y="16541"/>
                  </a:cubicBezTo>
                  <a:cubicBezTo>
                    <a:pt x="1607" y="16554"/>
                    <a:pt x="1607" y="16566"/>
                    <a:pt x="1607" y="16573"/>
                  </a:cubicBezTo>
                  <a:cubicBezTo>
                    <a:pt x="1607" y="16604"/>
                    <a:pt x="1620" y="16642"/>
                    <a:pt x="1639" y="16680"/>
                  </a:cubicBezTo>
                  <a:cubicBezTo>
                    <a:pt x="1821" y="17077"/>
                    <a:pt x="1992" y="17505"/>
                    <a:pt x="2162" y="17990"/>
                  </a:cubicBezTo>
                  <a:cubicBezTo>
                    <a:pt x="2281" y="18337"/>
                    <a:pt x="2414" y="18646"/>
                    <a:pt x="2577" y="18923"/>
                  </a:cubicBezTo>
                  <a:cubicBezTo>
                    <a:pt x="2590" y="18948"/>
                    <a:pt x="2603" y="18973"/>
                    <a:pt x="2609" y="18998"/>
                  </a:cubicBezTo>
                  <a:lnTo>
                    <a:pt x="2628" y="19042"/>
                  </a:lnTo>
                  <a:lnTo>
                    <a:pt x="2622" y="19055"/>
                  </a:lnTo>
                  <a:cubicBezTo>
                    <a:pt x="2604" y="19088"/>
                    <a:pt x="2579" y="19097"/>
                    <a:pt x="2557" y="19097"/>
                  </a:cubicBezTo>
                  <a:cubicBezTo>
                    <a:pt x="2541" y="19097"/>
                    <a:pt x="2525" y="19092"/>
                    <a:pt x="2514" y="19087"/>
                  </a:cubicBezTo>
                  <a:cubicBezTo>
                    <a:pt x="2187" y="18986"/>
                    <a:pt x="1853" y="18948"/>
                    <a:pt x="1544" y="18916"/>
                  </a:cubicBezTo>
                  <a:cubicBezTo>
                    <a:pt x="1084" y="18872"/>
                    <a:pt x="637" y="18809"/>
                    <a:pt x="215" y="18721"/>
                  </a:cubicBezTo>
                  <a:cubicBezTo>
                    <a:pt x="152" y="18709"/>
                    <a:pt x="101" y="18702"/>
                    <a:pt x="57" y="18702"/>
                  </a:cubicBezTo>
                  <a:cubicBezTo>
                    <a:pt x="45" y="18702"/>
                    <a:pt x="26" y="18715"/>
                    <a:pt x="20" y="18727"/>
                  </a:cubicBezTo>
                  <a:cubicBezTo>
                    <a:pt x="13" y="18734"/>
                    <a:pt x="1" y="18765"/>
                    <a:pt x="26" y="18784"/>
                  </a:cubicBezTo>
                  <a:cubicBezTo>
                    <a:pt x="83" y="18816"/>
                    <a:pt x="127" y="18841"/>
                    <a:pt x="171" y="18853"/>
                  </a:cubicBezTo>
                  <a:cubicBezTo>
                    <a:pt x="347" y="18929"/>
                    <a:pt x="530" y="18998"/>
                    <a:pt x="706" y="19074"/>
                  </a:cubicBezTo>
                  <a:lnTo>
                    <a:pt x="1034" y="19200"/>
                  </a:lnTo>
                  <a:cubicBezTo>
                    <a:pt x="1393" y="19351"/>
                    <a:pt x="1821" y="19528"/>
                    <a:pt x="2237" y="19754"/>
                  </a:cubicBezTo>
                  <a:cubicBezTo>
                    <a:pt x="2672" y="19994"/>
                    <a:pt x="3056" y="20284"/>
                    <a:pt x="3346" y="20510"/>
                  </a:cubicBezTo>
                  <a:cubicBezTo>
                    <a:pt x="3384" y="20542"/>
                    <a:pt x="3434" y="20586"/>
                    <a:pt x="3460" y="20643"/>
                  </a:cubicBezTo>
                  <a:cubicBezTo>
                    <a:pt x="3642" y="21014"/>
                    <a:pt x="3938" y="21311"/>
                    <a:pt x="4197" y="21569"/>
                  </a:cubicBezTo>
                  <a:cubicBezTo>
                    <a:pt x="4398" y="21770"/>
                    <a:pt x="4631" y="21959"/>
                    <a:pt x="4934" y="22161"/>
                  </a:cubicBezTo>
                  <a:cubicBezTo>
                    <a:pt x="5117" y="22281"/>
                    <a:pt x="5306" y="22407"/>
                    <a:pt x="5507" y="22526"/>
                  </a:cubicBezTo>
                  <a:cubicBezTo>
                    <a:pt x="5942" y="22766"/>
                    <a:pt x="6345" y="23087"/>
                    <a:pt x="6748" y="23490"/>
                  </a:cubicBezTo>
                  <a:cubicBezTo>
                    <a:pt x="7007" y="23755"/>
                    <a:pt x="7309" y="23976"/>
                    <a:pt x="7637" y="24133"/>
                  </a:cubicBezTo>
                  <a:cubicBezTo>
                    <a:pt x="7681" y="24152"/>
                    <a:pt x="7725" y="24177"/>
                    <a:pt x="7769" y="24196"/>
                  </a:cubicBezTo>
                  <a:cubicBezTo>
                    <a:pt x="7901" y="24265"/>
                    <a:pt x="8040" y="24328"/>
                    <a:pt x="8178" y="24385"/>
                  </a:cubicBezTo>
                  <a:cubicBezTo>
                    <a:pt x="8383" y="24466"/>
                    <a:pt x="8590" y="24507"/>
                    <a:pt x="8798" y="24507"/>
                  </a:cubicBezTo>
                  <a:cubicBezTo>
                    <a:pt x="8981" y="24507"/>
                    <a:pt x="9165" y="24475"/>
                    <a:pt x="9350" y="24410"/>
                  </a:cubicBezTo>
                  <a:cubicBezTo>
                    <a:pt x="9426" y="24385"/>
                    <a:pt x="9495" y="24347"/>
                    <a:pt x="9565" y="24309"/>
                  </a:cubicBezTo>
                  <a:cubicBezTo>
                    <a:pt x="9583" y="24297"/>
                    <a:pt x="9602" y="24284"/>
                    <a:pt x="9621" y="24272"/>
                  </a:cubicBezTo>
                  <a:cubicBezTo>
                    <a:pt x="9653" y="24259"/>
                    <a:pt x="9678" y="24234"/>
                    <a:pt x="9716" y="24215"/>
                  </a:cubicBezTo>
                  <a:cubicBezTo>
                    <a:pt x="9735" y="24202"/>
                    <a:pt x="9747" y="24183"/>
                    <a:pt x="9772" y="24171"/>
                  </a:cubicBezTo>
                  <a:lnTo>
                    <a:pt x="9785" y="24165"/>
                  </a:lnTo>
                  <a:lnTo>
                    <a:pt x="9798" y="24171"/>
                  </a:lnTo>
                  <a:cubicBezTo>
                    <a:pt x="9810" y="24177"/>
                    <a:pt x="9823" y="24183"/>
                    <a:pt x="9842" y="24190"/>
                  </a:cubicBezTo>
                  <a:cubicBezTo>
                    <a:pt x="9873" y="24202"/>
                    <a:pt x="9905" y="24215"/>
                    <a:pt x="9943" y="24228"/>
                  </a:cubicBezTo>
                  <a:lnTo>
                    <a:pt x="10050" y="24253"/>
                  </a:lnTo>
                  <a:cubicBezTo>
                    <a:pt x="10176" y="24291"/>
                    <a:pt x="10308" y="24328"/>
                    <a:pt x="10440" y="24354"/>
                  </a:cubicBezTo>
                  <a:cubicBezTo>
                    <a:pt x="10560" y="24372"/>
                    <a:pt x="10629" y="24417"/>
                    <a:pt x="10680" y="24511"/>
                  </a:cubicBezTo>
                  <a:cubicBezTo>
                    <a:pt x="10780" y="24687"/>
                    <a:pt x="10894" y="24864"/>
                    <a:pt x="11001" y="25028"/>
                  </a:cubicBezTo>
                  <a:lnTo>
                    <a:pt x="11032" y="25072"/>
                  </a:lnTo>
                  <a:cubicBezTo>
                    <a:pt x="11278" y="25456"/>
                    <a:pt x="11524" y="25840"/>
                    <a:pt x="11770" y="26218"/>
                  </a:cubicBezTo>
                  <a:cubicBezTo>
                    <a:pt x="11789" y="26250"/>
                    <a:pt x="11807" y="26275"/>
                    <a:pt x="11833" y="26307"/>
                  </a:cubicBezTo>
                  <a:cubicBezTo>
                    <a:pt x="11852" y="26332"/>
                    <a:pt x="11870" y="26357"/>
                    <a:pt x="11889" y="26389"/>
                  </a:cubicBezTo>
                  <a:cubicBezTo>
                    <a:pt x="11921" y="26433"/>
                    <a:pt x="11952" y="26483"/>
                    <a:pt x="11978" y="26533"/>
                  </a:cubicBezTo>
                  <a:lnTo>
                    <a:pt x="12028" y="26609"/>
                  </a:lnTo>
                  <a:lnTo>
                    <a:pt x="12015" y="26622"/>
                  </a:lnTo>
                  <a:cubicBezTo>
                    <a:pt x="11990" y="26654"/>
                    <a:pt x="11963" y="26664"/>
                    <a:pt x="11939" y="26664"/>
                  </a:cubicBezTo>
                  <a:cubicBezTo>
                    <a:pt x="11922" y="26664"/>
                    <a:pt x="11906" y="26659"/>
                    <a:pt x="11896" y="26653"/>
                  </a:cubicBezTo>
                  <a:cubicBezTo>
                    <a:pt x="11549" y="26559"/>
                    <a:pt x="11228" y="26407"/>
                    <a:pt x="10932" y="26193"/>
                  </a:cubicBezTo>
                  <a:cubicBezTo>
                    <a:pt x="10755" y="26061"/>
                    <a:pt x="10573" y="25929"/>
                    <a:pt x="10402" y="25796"/>
                  </a:cubicBezTo>
                  <a:cubicBezTo>
                    <a:pt x="10339" y="25746"/>
                    <a:pt x="10270" y="25696"/>
                    <a:pt x="10207" y="25645"/>
                  </a:cubicBezTo>
                  <a:cubicBezTo>
                    <a:pt x="10169" y="25614"/>
                    <a:pt x="10132" y="25582"/>
                    <a:pt x="10094" y="25551"/>
                  </a:cubicBezTo>
                  <a:cubicBezTo>
                    <a:pt x="10069" y="25532"/>
                    <a:pt x="10043" y="25506"/>
                    <a:pt x="10012" y="25488"/>
                  </a:cubicBezTo>
                  <a:cubicBezTo>
                    <a:pt x="9558" y="25128"/>
                    <a:pt x="9054" y="24845"/>
                    <a:pt x="8506" y="24662"/>
                  </a:cubicBezTo>
                  <a:cubicBezTo>
                    <a:pt x="8254" y="24574"/>
                    <a:pt x="8002" y="24480"/>
                    <a:pt x="7788" y="24398"/>
                  </a:cubicBezTo>
                  <a:cubicBezTo>
                    <a:pt x="7511" y="24291"/>
                    <a:pt x="7240" y="24146"/>
                    <a:pt x="6988" y="23969"/>
                  </a:cubicBezTo>
                  <a:cubicBezTo>
                    <a:pt x="6786" y="23831"/>
                    <a:pt x="6591" y="23692"/>
                    <a:pt x="6395" y="23553"/>
                  </a:cubicBezTo>
                  <a:cubicBezTo>
                    <a:pt x="5898" y="23201"/>
                    <a:pt x="5381" y="22911"/>
                    <a:pt x="4852" y="22690"/>
                  </a:cubicBezTo>
                  <a:cubicBezTo>
                    <a:pt x="4348" y="22482"/>
                    <a:pt x="3932" y="22237"/>
                    <a:pt x="3573" y="21928"/>
                  </a:cubicBezTo>
                  <a:cubicBezTo>
                    <a:pt x="2962" y="21399"/>
                    <a:pt x="2307" y="20977"/>
                    <a:pt x="1519" y="20479"/>
                  </a:cubicBezTo>
                  <a:cubicBezTo>
                    <a:pt x="1412" y="20416"/>
                    <a:pt x="1299" y="20353"/>
                    <a:pt x="1191" y="20290"/>
                  </a:cubicBezTo>
                  <a:lnTo>
                    <a:pt x="1166" y="20271"/>
                  </a:lnTo>
                  <a:cubicBezTo>
                    <a:pt x="1141" y="20258"/>
                    <a:pt x="1110" y="20239"/>
                    <a:pt x="1078" y="20239"/>
                  </a:cubicBezTo>
                  <a:cubicBezTo>
                    <a:pt x="1065" y="20239"/>
                    <a:pt x="1040" y="20246"/>
                    <a:pt x="1034" y="20258"/>
                  </a:cubicBezTo>
                  <a:cubicBezTo>
                    <a:pt x="1028" y="20271"/>
                    <a:pt x="1028" y="20296"/>
                    <a:pt x="1034" y="20302"/>
                  </a:cubicBezTo>
                  <a:cubicBezTo>
                    <a:pt x="1053" y="20334"/>
                    <a:pt x="1078" y="20365"/>
                    <a:pt x="1110" y="20391"/>
                  </a:cubicBezTo>
                  <a:lnTo>
                    <a:pt x="1185" y="20460"/>
                  </a:lnTo>
                  <a:cubicBezTo>
                    <a:pt x="1267" y="20536"/>
                    <a:pt x="1355" y="20618"/>
                    <a:pt x="1443" y="20693"/>
                  </a:cubicBezTo>
                  <a:cubicBezTo>
                    <a:pt x="1771" y="20958"/>
                    <a:pt x="2029" y="21279"/>
                    <a:pt x="2218" y="21525"/>
                  </a:cubicBezTo>
                  <a:cubicBezTo>
                    <a:pt x="2363" y="21720"/>
                    <a:pt x="2533" y="21915"/>
                    <a:pt x="2748" y="22155"/>
                  </a:cubicBezTo>
                  <a:cubicBezTo>
                    <a:pt x="2993" y="22426"/>
                    <a:pt x="3289" y="22678"/>
                    <a:pt x="3617" y="22898"/>
                  </a:cubicBezTo>
                  <a:cubicBezTo>
                    <a:pt x="3655" y="22923"/>
                    <a:pt x="3686" y="22942"/>
                    <a:pt x="3718" y="22967"/>
                  </a:cubicBezTo>
                  <a:cubicBezTo>
                    <a:pt x="3793" y="23018"/>
                    <a:pt x="3882" y="23075"/>
                    <a:pt x="3964" y="23125"/>
                  </a:cubicBezTo>
                  <a:cubicBezTo>
                    <a:pt x="4675" y="23553"/>
                    <a:pt x="5375" y="24064"/>
                    <a:pt x="6112" y="24700"/>
                  </a:cubicBezTo>
                  <a:cubicBezTo>
                    <a:pt x="6547" y="25078"/>
                    <a:pt x="7000" y="25368"/>
                    <a:pt x="7485" y="25595"/>
                  </a:cubicBezTo>
                  <a:cubicBezTo>
                    <a:pt x="7706" y="25689"/>
                    <a:pt x="7914" y="25809"/>
                    <a:pt x="8115" y="25922"/>
                  </a:cubicBezTo>
                  <a:cubicBezTo>
                    <a:pt x="8172" y="25954"/>
                    <a:pt x="8235" y="25985"/>
                    <a:pt x="8292" y="26023"/>
                  </a:cubicBezTo>
                  <a:cubicBezTo>
                    <a:pt x="8481" y="26130"/>
                    <a:pt x="8739" y="26263"/>
                    <a:pt x="9010" y="26376"/>
                  </a:cubicBezTo>
                  <a:cubicBezTo>
                    <a:pt x="9414" y="26542"/>
                    <a:pt x="9846" y="26624"/>
                    <a:pt x="10319" y="26624"/>
                  </a:cubicBezTo>
                  <a:cubicBezTo>
                    <a:pt x="10437" y="26624"/>
                    <a:pt x="10557" y="26619"/>
                    <a:pt x="10680" y="26609"/>
                  </a:cubicBezTo>
                  <a:cubicBezTo>
                    <a:pt x="10837" y="26596"/>
                    <a:pt x="11001" y="26578"/>
                    <a:pt x="11158" y="26559"/>
                  </a:cubicBezTo>
                  <a:lnTo>
                    <a:pt x="11228" y="26546"/>
                  </a:lnTo>
                  <a:cubicBezTo>
                    <a:pt x="11244" y="26545"/>
                    <a:pt x="11260" y="26544"/>
                    <a:pt x="11275" y="26544"/>
                  </a:cubicBezTo>
                  <a:cubicBezTo>
                    <a:pt x="11324" y="26544"/>
                    <a:pt x="11366" y="26552"/>
                    <a:pt x="11404" y="26571"/>
                  </a:cubicBezTo>
                  <a:cubicBezTo>
                    <a:pt x="11593" y="26666"/>
                    <a:pt x="11795" y="26722"/>
                    <a:pt x="11984" y="26767"/>
                  </a:cubicBezTo>
                  <a:cubicBezTo>
                    <a:pt x="12122" y="26798"/>
                    <a:pt x="12217" y="26867"/>
                    <a:pt x="12293" y="26987"/>
                  </a:cubicBezTo>
                  <a:cubicBezTo>
                    <a:pt x="12425" y="27189"/>
                    <a:pt x="12570" y="27397"/>
                    <a:pt x="12702" y="27592"/>
                  </a:cubicBezTo>
                  <a:cubicBezTo>
                    <a:pt x="12778" y="27699"/>
                    <a:pt x="12847" y="27806"/>
                    <a:pt x="12916" y="27907"/>
                  </a:cubicBezTo>
                  <a:cubicBezTo>
                    <a:pt x="12941" y="27945"/>
                    <a:pt x="12960" y="27976"/>
                    <a:pt x="12979" y="28020"/>
                  </a:cubicBezTo>
                  <a:cubicBezTo>
                    <a:pt x="12992" y="28039"/>
                    <a:pt x="13004" y="28058"/>
                    <a:pt x="13017" y="28083"/>
                  </a:cubicBezTo>
                  <a:lnTo>
                    <a:pt x="13030" y="28115"/>
                  </a:lnTo>
                  <a:lnTo>
                    <a:pt x="12992" y="28121"/>
                  </a:lnTo>
                  <a:cubicBezTo>
                    <a:pt x="12979" y="28121"/>
                    <a:pt x="12967" y="28127"/>
                    <a:pt x="12954" y="28127"/>
                  </a:cubicBezTo>
                  <a:cubicBezTo>
                    <a:pt x="12935" y="28134"/>
                    <a:pt x="12916" y="28134"/>
                    <a:pt x="12897" y="28134"/>
                  </a:cubicBezTo>
                  <a:cubicBezTo>
                    <a:pt x="12608" y="28134"/>
                    <a:pt x="12343" y="28058"/>
                    <a:pt x="12116" y="27913"/>
                  </a:cubicBezTo>
                  <a:cubicBezTo>
                    <a:pt x="11984" y="27831"/>
                    <a:pt x="11864" y="27749"/>
                    <a:pt x="11757" y="27667"/>
                  </a:cubicBezTo>
                  <a:cubicBezTo>
                    <a:pt x="11278" y="27327"/>
                    <a:pt x="10762" y="27119"/>
                    <a:pt x="10213" y="27050"/>
                  </a:cubicBezTo>
                  <a:cubicBezTo>
                    <a:pt x="9602" y="26981"/>
                    <a:pt x="9010" y="26785"/>
                    <a:pt x="8405" y="26464"/>
                  </a:cubicBezTo>
                  <a:cubicBezTo>
                    <a:pt x="8147" y="26319"/>
                    <a:pt x="7876" y="26187"/>
                    <a:pt x="7618" y="26061"/>
                  </a:cubicBezTo>
                  <a:lnTo>
                    <a:pt x="7485" y="25998"/>
                  </a:lnTo>
                  <a:cubicBezTo>
                    <a:pt x="7391" y="25954"/>
                    <a:pt x="7296" y="25910"/>
                    <a:pt x="7202" y="25872"/>
                  </a:cubicBezTo>
                  <a:lnTo>
                    <a:pt x="7107" y="25834"/>
                  </a:lnTo>
                  <a:cubicBezTo>
                    <a:pt x="6727" y="25674"/>
                    <a:pt x="6333" y="25592"/>
                    <a:pt x="5915" y="25592"/>
                  </a:cubicBezTo>
                  <a:cubicBezTo>
                    <a:pt x="5709" y="25592"/>
                    <a:pt x="5498" y="25612"/>
                    <a:pt x="5280" y="25651"/>
                  </a:cubicBezTo>
                  <a:cubicBezTo>
                    <a:pt x="5211" y="25664"/>
                    <a:pt x="5135" y="25677"/>
                    <a:pt x="5060" y="25689"/>
                  </a:cubicBezTo>
                  <a:cubicBezTo>
                    <a:pt x="4984" y="25708"/>
                    <a:pt x="4909" y="25721"/>
                    <a:pt x="4833" y="25733"/>
                  </a:cubicBezTo>
                  <a:cubicBezTo>
                    <a:pt x="4809" y="25737"/>
                    <a:pt x="4786" y="25739"/>
                    <a:pt x="4763" y="25739"/>
                  </a:cubicBezTo>
                  <a:cubicBezTo>
                    <a:pt x="4714" y="25739"/>
                    <a:pt x="4666" y="25730"/>
                    <a:pt x="4619" y="25708"/>
                  </a:cubicBezTo>
                  <a:cubicBezTo>
                    <a:pt x="4121" y="25513"/>
                    <a:pt x="3604" y="25399"/>
                    <a:pt x="3113" y="25299"/>
                  </a:cubicBezTo>
                  <a:cubicBezTo>
                    <a:pt x="2792" y="25229"/>
                    <a:pt x="2508" y="25147"/>
                    <a:pt x="2237" y="25040"/>
                  </a:cubicBezTo>
                  <a:cubicBezTo>
                    <a:pt x="2099" y="24984"/>
                    <a:pt x="1947" y="24939"/>
                    <a:pt x="1803" y="24902"/>
                  </a:cubicBezTo>
                  <a:cubicBezTo>
                    <a:pt x="1746" y="24883"/>
                    <a:pt x="1683" y="24870"/>
                    <a:pt x="1626" y="24851"/>
                  </a:cubicBezTo>
                  <a:cubicBezTo>
                    <a:pt x="1606" y="24846"/>
                    <a:pt x="1577" y="24837"/>
                    <a:pt x="1557" y="24837"/>
                  </a:cubicBezTo>
                  <a:cubicBezTo>
                    <a:pt x="1552" y="24837"/>
                    <a:pt x="1548" y="24837"/>
                    <a:pt x="1544" y="24839"/>
                  </a:cubicBezTo>
                  <a:cubicBezTo>
                    <a:pt x="1519" y="24845"/>
                    <a:pt x="1494" y="24864"/>
                    <a:pt x="1488" y="24883"/>
                  </a:cubicBezTo>
                  <a:cubicBezTo>
                    <a:pt x="1481" y="24889"/>
                    <a:pt x="1488" y="24914"/>
                    <a:pt x="1500" y="24927"/>
                  </a:cubicBezTo>
                  <a:cubicBezTo>
                    <a:pt x="1532" y="24958"/>
                    <a:pt x="1569" y="24984"/>
                    <a:pt x="1607" y="25009"/>
                  </a:cubicBezTo>
                  <a:lnTo>
                    <a:pt x="1626" y="25021"/>
                  </a:lnTo>
                  <a:cubicBezTo>
                    <a:pt x="1708" y="25072"/>
                    <a:pt x="1790" y="25122"/>
                    <a:pt x="1872" y="25160"/>
                  </a:cubicBezTo>
                  <a:cubicBezTo>
                    <a:pt x="2376" y="25425"/>
                    <a:pt x="2823" y="25752"/>
                    <a:pt x="3233" y="26067"/>
                  </a:cubicBezTo>
                  <a:cubicBezTo>
                    <a:pt x="3283" y="26099"/>
                    <a:pt x="3334" y="26137"/>
                    <a:pt x="3384" y="26174"/>
                  </a:cubicBezTo>
                  <a:cubicBezTo>
                    <a:pt x="3434" y="26212"/>
                    <a:pt x="3485" y="26250"/>
                    <a:pt x="3535" y="26288"/>
                  </a:cubicBezTo>
                  <a:cubicBezTo>
                    <a:pt x="3548" y="26300"/>
                    <a:pt x="3567" y="26319"/>
                    <a:pt x="3586" y="26338"/>
                  </a:cubicBezTo>
                  <a:cubicBezTo>
                    <a:pt x="3598" y="26351"/>
                    <a:pt x="3604" y="26357"/>
                    <a:pt x="3623" y="26376"/>
                  </a:cubicBezTo>
                  <a:lnTo>
                    <a:pt x="3655" y="26407"/>
                  </a:lnTo>
                  <a:cubicBezTo>
                    <a:pt x="3655" y="26407"/>
                    <a:pt x="3560" y="26433"/>
                    <a:pt x="3541" y="26433"/>
                  </a:cubicBezTo>
                  <a:cubicBezTo>
                    <a:pt x="3497" y="26445"/>
                    <a:pt x="3460" y="26452"/>
                    <a:pt x="3428" y="26458"/>
                  </a:cubicBezTo>
                  <a:cubicBezTo>
                    <a:pt x="3346" y="26470"/>
                    <a:pt x="3264" y="26483"/>
                    <a:pt x="3176" y="26496"/>
                  </a:cubicBezTo>
                  <a:cubicBezTo>
                    <a:pt x="3037" y="26515"/>
                    <a:pt x="2893" y="26533"/>
                    <a:pt x="2754" y="26559"/>
                  </a:cubicBezTo>
                  <a:cubicBezTo>
                    <a:pt x="2634" y="26578"/>
                    <a:pt x="2514" y="26603"/>
                    <a:pt x="2401" y="26628"/>
                  </a:cubicBezTo>
                  <a:lnTo>
                    <a:pt x="2294" y="26653"/>
                  </a:lnTo>
                  <a:cubicBezTo>
                    <a:pt x="2269" y="26659"/>
                    <a:pt x="2244" y="26666"/>
                    <a:pt x="2231" y="26678"/>
                  </a:cubicBezTo>
                  <a:cubicBezTo>
                    <a:pt x="2218" y="26685"/>
                    <a:pt x="2212" y="26697"/>
                    <a:pt x="2206" y="26710"/>
                  </a:cubicBezTo>
                  <a:cubicBezTo>
                    <a:pt x="2193" y="26722"/>
                    <a:pt x="2193" y="26735"/>
                    <a:pt x="2193" y="26735"/>
                  </a:cubicBezTo>
                  <a:cubicBezTo>
                    <a:pt x="2193" y="26748"/>
                    <a:pt x="2212" y="26773"/>
                    <a:pt x="2244" y="26785"/>
                  </a:cubicBezTo>
                  <a:cubicBezTo>
                    <a:pt x="2256" y="26792"/>
                    <a:pt x="2275" y="26798"/>
                    <a:pt x="2294" y="26798"/>
                  </a:cubicBezTo>
                  <a:lnTo>
                    <a:pt x="2313" y="26798"/>
                  </a:lnTo>
                  <a:cubicBezTo>
                    <a:pt x="2905" y="26848"/>
                    <a:pt x="3535" y="26968"/>
                    <a:pt x="4241" y="27163"/>
                  </a:cubicBezTo>
                  <a:cubicBezTo>
                    <a:pt x="4456" y="27219"/>
                    <a:pt x="4677" y="27274"/>
                    <a:pt x="4910" y="27274"/>
                  </a:cubicBezTo>
                  <a:cubicBezTo>
                    <a:pt x="4943" y="27274"/>
                    <a:pt x="4976" y="27273"/>
                    <a:pt x="5009" y="27271"/>
                  </a:cubicBezTo>
                  <a:cubicBezTo>
                    <a:pt x="5091" y="27271"/>
                    <a:pt x="5154" y="27302"/>
                    <a:pt x="5217" y="27340"/>
                  </a:cubicBezTo>
                  <a:lnTo>
                    <a:pt x="5394" y="27466"/>
                  </a:lnTo>
                  <a:cubicBezTo>
                    <a:pt x="5532" y="27560"/>
                    <a:pt x="5671" y="27655"/>
                    <a:pt x="5816" y="27743"/>
                  </a:cubicBezTo>
                  <a:lnTo>
                    <a:pt x="5860" y="27775"/>
                  </a:lnTo>
                  <a:cubicBezTo>
                    <a:pt x="6055" y="27901"/>
                    <a:pt x="6257" y="28033"/>
                    <a:pt x="6452" y="28159"/>
                  </a:cubicBezTo>
                  <a:cubicBezTo>
                    <a:pt x="6899" y="28436"/>
                    <a:pt x="7391" y="28650"/>
                    <a:pt x="7939" y="28808"/>
                  </a:cubicBezTo>
                  <a:cubicBezTo>
                    <a:pt x="8248" y="28896"/>
                    <a:pt x="8550" y="29003"/>
                    <a:pt x="8859" y="29117"/>
                  </a:cubicBezTo>
                  <a:cubicBezTo>
                    <a:pt x="9420" y="29324"/>
                    <a:pt x="9892" y="29450"/>
                    <a:pt x="10346" y="29526"/>
                  </a:cubicBezTo>
                  <a:cubicBezTo>
                    <a:pt x="10580" y="29564"/>
                    <a:pt x="10812" y="29583"/>
                    <a:pt x="11044" y="29583"/>
                  </a:cubicBezTo>
                  <a:cubicBezTo>
                    <a:pt x="11386" y="29583"/>
                    <a:pt x="11725" y="29542"/>
                    <a:pt x="12059" y="29463"/>
                  </a:cubicBezTo>
                  <a:cubicBezTo>
                    <a:pt x="12318" y="29400"/>
                    <a:pt x="12582" y="29324"/>
                    <a:pt x="12841" y="29249"/>
                  </a:cubicBezTo>
                  <a:lnTo>
                    <a:pt x="12891" y="29236"/>
                  </a:lnTo>
                  <a:cubicBezTo>
                    <a:pt x="12958" y="29217"/>
                    <a:pt x="13022" y="29207"/>
                    <a:pt x="13088" y="29207"/>
                  </a:cubicBezTo>
                  <a:cubicBezTo>
                    <a:pt x="13127" y="29207"/>
                    <a:pt x="13166" y="29210"/>
                    <a:pt x="13206" y="29217"/>
                  </a:cubicBezTo>
                  <a:cubicBezTo>
                    <a:pt x="13351" y="29243"/>
                    <a:pt x="13490" y="29255"/>
                    <a:pt x="13641" y="29268"/>
                  </a:cubicBezTo>
                  <a:cubicBezTo>
                    <a:pt x="13710" y="29280"/>
                    <a:pt x="13773" y="29287"/>
                    <a:pt x="13842" y="29293"/>
                  </a:cubicBezTo>
                  <a:lnTo>
                    <a:pt x="13849" y="29293"/>
                  </a:lnTo>
                  <a:lnTo>
                    <a:pt x="13861" y="29299"/>
                  </a:lnTo>
                  <a:cubicBezTo>
                    <a:pt x="13943" y="29381"/>
                    <a:pt x="14013" y="29488"/>
                    <a:pt x="14088" y="29595"/>
                  </a:cubicBezTo>
                  <a:cubicBezTo>
                    <a:pt x="14132" y="29658"/>
                    <a:pt x="14176" y="29728"/>
                    <a:pt x="14233" y="29797"/>
                  </a:cubicBezTo>
                  <a:cubicBezTo>
                    <a:pt x="14296" y="29879"/>
                    <a:pt x="14365" y="29967"/>
                    <a:pt x="14428" y="30055"/>
                  </a:cubicBezTo>
                  <a:cubicBezTo>
                    <a:pt x="14491" y="30137"/>
                    <a:pt x="14554" y="30225"/>
                    <a:pt x="14617" y="30307"/>
                  </a:cubicBezTo>
                  <a:cubicBezTo>
                    <a:pt x="14693" y="30402"/>
                    <a:pt x="14781" y="30503"/>
                    <a:pt x="14863" y="30597"/>
                  </a:cubicBezTo>
                  <a:cubicBezTo>
                    <a:pt x="14913" y="30660"/>
                    <a:pt x="14964" y="30717"/>
                    <a:pt x="15014" y="30780"/>
                  </a:cubicBezTo>
                  <a:cubicBezTo>
                    <a:pt x="15071" y="30855"/>
                    <a:pt x="15134" y="30925"/>
                    <a:pt x="15203" y="30994"/>
                  </a:cubicBezTo>
                  <a:cubicBezTo>
                    <a:pt x="15285" y="31076"/>
                    <a:pt x="15367" y="31164"/>
                    <a:pt x="15436" y="31259"/>
                  </a:cubicBezTo>
                  <a:lnTo>
                    <a:pt x="15462" y="31284"/>
                  </a:lnTo>
                  <a:lnTo>
                    <a:pt x="15430" y="31296"/>
                  </a:lnTo>
                  <a:cubicBezTo>
                    <a:pt x="15366" y="31331"/>
                    <a:pt x="15306" y="31335"/>
                    <a:pt x="15253" y="31335"/>
                  </a:cubicBezTo>
                  <a:cubicBezTo>
                    <a:pt x="15238" y="31335"/>
                    <a:pt x="15224" y="31334"/>
                    <a:pt x="15210" y="31334"/>
                  </a:cubicBezTo>
                  <a:lnTo>
                    <a:pt x="15172" y="31328"/>
                  </a:lnTo>
                  <a:cubicBezTo>
                    <a:pt x="14857" y="31315"/>
                    <a:pt x="14548" y="31252"/>
                    <a:pt x="14258" y="31139"/>
                  </a:cubicBezTo>
                  <a:lnTo>
                    <a:pt x="14050" y="31063"/>
                  </a:lnTo>
                  <a:cubicBezTo>
                    <a:pt x="13893" y="31000"/>
                    <a:pt x="13742" y="30944"/>
                    <a:pt x="13584" y="30887"/>
                  </a:cubicBezTo>
                  <a:cubicBezTo>
                    <a:pt x="13401" y="30818"/>
                    <a:pt x="13250" y="30767"/>
                    <a:pt x="13118" y="30723"/>
                  </a:cubicBezTo>
                  <a:cubicBezTo>
                    <a:pt x="12693" y="30593"/>
                    <a:pt x="12261" y="30527"/>
                    <a:pt x="11833" y="30527"/>
                  </a:cubicBezTo>
                  <a:cubicBezTo>
                    <a:pt x="11721" y="30527"/>
                    <a:pt x="11610" y="30531"/>
                    <a:pt x="11499" y="30540"/>
                  </a:cubicBezTo>
                  <a:cubicBezTo>
                    <a:pt x="11165" y="30566"/>
                    <a:pt x="10812" y="30597"/>
                    <a:pt x="10384" y="30629"/>
                  </a:cubicBezTo>
                  <a:cubicBezTo>
                    <a:pt x="10150" y="30645"/>
                    <a:pt x="9931" y="30653"/>
                    <a:pt x="9723" y="30653"/>
                  </a:cubicBezTo>
                  <a:cubicBezTo>
                    <a:pt x="9291" y="30653"/>
                    <a:pt x="8908" y="30617"/>
                    <a:pt x="8550" y="30540"/>
                  </a:cubicBezTo>
                  <a:lnTo>
                    <a:pt x="8475" y="30528"/>
                  </a:lnTo>
                  <a:cubicBezTo>
                    <a:pt x="8361" y="30503"/>
                    <a:pt x="8241" y="30477"/>
                    <a:pt x="8122" y="30458"/>
                  </a:cubicBezTo>
                  <a:lnTo>
                    <a:pt x="8034" y="30446"/>
                  </a:lnTo>
                  <a:cubicBezTo>
                    <a:pt x="7788" y="30402"/>
                    <a:pt x="7536" y="30364"/>
                    <a:pt x="7284" y="30339"/>
                  </a:cubicBezTo>
                  <a:cubicBezTo>
                    <a:pt x="7122" y="30320"/>
                    <a:pt x="6962" y="30311"/>
                    <a:pt x="6803" y="30311"/>
                  </a:cubicBezTo>
                  <a:cubicBezTo>
                    <a:pt x="6538" y="30311"/>
                    <a:pt x="6277" y="30336"/>
                    <a:pt x="6017" y="30383"/>
                  </a:cubicBezTo>
                  <a:cubicBezTo>
                    <a:pt x="5394" y="30509"/>
                    <a:pt x="4764" y="30534"/>
                    <a:pt x="4291" y="30547"/>
                  </a:cubicBezTo>
                  <a:cubicBezTo>
                    <a:pt x="3945" y="30553"/>
                    <a:pt x="3541" y="30566"/>
                    <a:pt x="3126" y="30629"/>
                  </a:cubicBezTo>
                  <a:cubicBezTo>
                    <a:pt x="3069" y="30635"/>
                    <a:pt x="3006" y="30647"/>
                    <a:pt x="2949" y="30666"/>
                  </a:cubicBezTo>
                  <a:cubicBezTo>
                    <a:pt x="2943" y="30673"/>
                    <a:pt x="2930" y="30679"/>
                    <a:pt x="2918" y="30698"/>
                  </a:cubicBezTo>
                  <a:cubicBezTo>
                    <a:pt x="2911" y="30710"/>
                    <a:pt x="2911" y="30717"/>
                    <a:pt x="2905" y="30723"/>
                  </a:cubicBezTo>
                  <a:cubicBezTo>
                    <a:pt x="2905" y="30736"/>
                    <a:pt x="2905" y="30742"/>
                    <a:pt x="2905" y="30748"/>
                  </a:cubicBezTo>
                  <a:cubicBezTo>
                    <a:pt x="2911" y="30755"/>
                    <a:pt x="2924" y="30767"/>
                    <a:pt x="2937" y="30774"/>
                  </a:cubicBezTo>
                  <a:cubicBezTo>
                    <a:pt x="3000" y="30792"/>
                    <a:pt x="3088" y="30818"/>
                    <a:pt x="3176" y="30837"/>
                  </a:cubicBezTo>
                  <a:cubicBezTo>
                    <a:pt x="3712" y="30944"/>
                    <a:pt x="4253" y="31051"/>
                    <a:pt x="4795" y="31152"/>
                  </a:cubicBezTo>
                  <a:cubicBezTo>
                    <a:pt x="5117" y="31215"/>
                    <a:pt x="5400" y="31284"/>
                    <a:pt x="5658" y="31378"/>
                  </a:cubicBezTo>
                  <a:cubicBezTo>
                    <a:pt x="5740" y="31404"/>
                    <a:pt x="5828" y="31435"/>
                    <a:pt x="5917" y="31460"/>
                  </a:cubicBezTo>
                  <a:cubicBezTo>
                    <a:pt x="5973" y="31479"/>
                    <a:pt x="6030" y="31498"/>
                    <a:pt x="6087" y="31511"/>
                  </a:cubicBezTo>
                  <a:cubicBezTo>
                    <a:pt x="6773" y="31737"/>
                    <a:pt x="7492" y="31851"/>
                    <a:pt x="8273" y="31870"/>
                  </a:cubicBezTo>
                  <a:lnTo>
                    <a:pt x="8475" y="31876"/>
                  </a:lnTo>
                  <a:cubicBezTo>
                    <a:pt x="8664" y="31876"/>
                    <a:pt x="8853" y="31882"/>
                    <a:pt x="9042" y="31889"/>
                  </a:cubicBezTo>
                  <a:cubicBezTo>
                    <a:pt x="9394" y="31908"/>
                    <a:pt x="9747" y="31933"/>
                    <a:pt x="10094" y="31952"/>
                  </a:cubicBezTo>
                  <a:lnTo>
                    <a:pt x="10258" y="31964"/>
                  </a:lnTo>
                  <a:cubicBezTo>
                    <a:pt x="10415" y="31971"/>
                    <a:pt x="10573" y="31983"/>
                    <a:pt x="10736" y="31996"/>
                  </a:cubicBezTo>
                  <a:cubicBezTo>
                    <a:pt x="11014" y="32015"/>
                    <a:pt x="11310" y="32040"/>
                    <a:pt x="11593" y="32052"/>
                  </a:cubicBezTo>
                  <a:cubicBezTo>
                    <a:pt x="11695" y="32058"/>
                    <a:pt x="11795" y="32060"/>
                    <a:pt x="11893" y="32060"/>
                  </a:cubicBezTo>
                  <a:cubicBezTo>
                    <a:pt x="12375" y="32060"/>
                    <a:pt x="12807" y="31997"/>
                    <a:pt x="13200" y="31876"/>
                  </a:cubicBezTo>
                  <a:cubicBezTo>
                    <a:pt x="13389" y="31813"/>
                    <a:pt x="13584" y="31744"/>
                    <a:pt x="13792" y="31656"/>
                  </a:cubicBezTo>
                  <a:cubicBezTo>
                    <a:pt x="13975" y="31580"/>
                    <a:pt x="14157" y="31492"/>
                    <a:pt x="14328" y="31410"/>
                  </a:cubicBezTo>
                  <a:lnTo>
                    <a:pt x="14409" y="31366"/>
                  </a:lnTo>
                  <a:cubicBezTo>
                    <a:pt x="14457" y="31344"/>
                    <a:pt x="14498" y="31334"/>
                    <a:pt x="14542" y="31334"/>
                  </a:cubicBezTo>
                  <a:cubicBezTo>
                    <a:pt x="14562" y="31334"/>
                    <a:pt x="14583" y="31337"/>
                    <a:pt x="14605" y="31341"/>
                  </a:cubicBezTo>
                  <a:cubicBezTo>
                    <a:pt x="14724" y="31366"/>
                    <a:pt x="14850" y="31385"/>
                    <a:pt x="14970" y="31397"/>
                  </a:cubicBezTo>
                  <a:cubicBezTo>
                    <a:pt x="15042" y="31406"/>
                    <a:pt x="15127" y="31414"/>
                    <a:pt x="15220" y="31414"/>
                  </a:cubicBezTo>
                  <a:cubicBezTo>
                    <a:pt x="15321" y="31414"/>
                    <a:pt x="15431" y="31405"/>
                    <a:pt x="15543" y="31378"/>
                  </a:cubicBezTo>
                  <a:lnTo>
                    <a:pt x="15562" y="31378"/>
                  </a:lnTo>
                  <a:lnTo>
                    <a:pt x="16350" y="32071"/>
                  </a:lnTo>
                  <a:lnTo>
                    <a:pt x="16312" y="32090"/>
                  </a:lnTo>
                  <a:cubicBezTo>
                    <a:pt x="16300" y="32097"/>
                    <a:pt x="16287" y="32103"/>
                    <a:pt x="16281" y="32109"/>
                  </a:cubicBezTo>
                  <a:cubicBezTo>
                    <a:pt x="16255" y="32122"/>
                    <a:pt x="16230" y="32134"/>
                    <a:pt x="16211" y="32141"/>
                  </a:cubicBezTo>
                  <a:cubicBezTo>
                    <a:pt x="15997" y="32174"/>
                    <a:pt x="15738" y="32208"/>
                    <a:pt x="15459" y="32208"/>
                  </a:cubicBezTo>
                  <a:cubicBezTo>
                    <a:pt x="15319" y="32208"/>
                    <a:pt x="15174" y="32199"/>
                    <a:pt x="15027" y="32178"/>
                  </a:cubicBezTo>
                  <a:cubicBezTo>
                    <a:pt x="14876" y="32153"/>
                    <a:pt x="14712" y="32141"/>
                    <a:pt x="14554" y="32128"/>
                  </a:cubicBezTo>
                  <a:cubicBezTo>
                    <a:pt x="14460" y="32115"/>
                    <a:pt x="14365" y="32109"/>
                    <a:pt x="14271" y="32097"/>
                  </a:cubicBezTo>
                  <a:cubicBezTo>
                    <a:pt x="14188" y="32088"/>
                    <a:pt x="14104" y="32083"/>
                    <a:pt x="14020" y="32083"/>
                  </a:cubicBezTo>
                  <a:cubicBezTo>
                    <a:pt x="13739" y="32083"/>
                    <a:pt x="13448" y="32132"/>
                    <a:pt x="13143" y="32229"/>
                  </a:cubicBezTo>
                  <a:cubicBezTo>
                    <a:pt x="12677" y="32380"/>
                    <a:pt x="12318" y="32481"/>
                    <a:pt x="11965" y="32556"/>
                  </a:cubicBezTo>
                  <a:cubicBezTo>
                    <a:pt x="11618" y="32631"/>
                    <a:pt x="11272" y="32667"/>
                    <a:pt x="10928" y="32667"/>
                  </a:cubicBezTo>
                  <a:cubicBezTo>
                    <a:pt x="10543" y="32667"/>
                    <a:pt x="10162" y="32621"/>
                    <a:pt x="9785" y="32531"/>
                  </a:cubicBezTo>
                  <a:lnTo>
                    <a:pt x="9672" y="32506"/>
                  </a:lnTo>
                  <a:cubicBezTo>
                    <a:pt x="9231" y="32399"/>
                    <a:pt x="8771" y="32286"/>
                    <a:pt x="8317" y="32216"/>
                  </a:cubicBezTo>
                  <a:cubicBezTo>
                    <a:pt x="8153" y="32197"/>
                    <a:pt x="7983" y="32172"/>
                    <a:pt x="7800" y="32153"/>
                  </a:cubicBezTo>
                  <a:cubicBezTo>
                    <a:pt x="7656" y="32136"/>
                    <a:pt x="7511" y="32127"/>
                    <a:pt x="7365" y="32127"/>
                  </a:cubicBezTo>
                  <a:cubicBezTo>
                    <a:pt x="6930" y="32127"/>
                    <a:pt x="6488" y="32204"/>
                    <a:pt x="6049" y="32355"/>
                  </a:cubicBezTo>
                  <a:cubicBezTo>
                    <a:pt x="5847" y="32424"/>
                    <a:pt x="5652" y="32500"/>
                    <a:pt x="5463" y="32575"/>
                  </a:cubicBezTo>
                  <a:cubicBezTo>
                    <a:pt x="5369" y="32613"/>
                    <a:pt x="5274" y="32651"/>
                    <a:pt x="5180" y="32689"/>
                  </a:cubicBezTo>
                  <a:cubicBezTo>
                    <a:pt x="5104" y="32714"/>
                    <a:pt x="5022" y="32745"/>
                    <a:pt x="4946" y="32771"/>
                  </a:cubicBezTo>
                  <a:cubicBezTo>
                    <a:pt x="4814" y="32821"/>
                    <a:pt x="4675" y="32871"/>
                    <a:pt x="4543" y="32928"/>
                  </a:cubicBezTo>
                  <a:cubicBezTo>
                    <a:pt x="4348" y="33004"/>
                    <a:pt x="4153" y="33086"/>
                    <a:pt x="3957" y="33168"/>
                  </a:cubicBezTo>
                  <a:lnTo>
                    <a:pt x="3787" y="33237"/>
                  </a:lnTo>
                  <a:cubicBezTo>
                    <a:pt x="3768" y="33243"/>
                    <a:pt x="3749" y="33250"/>
                    <a:pt x="3737" y="33262"/>
                  </a:cubicBezTo>
                  <a:cubicBezTo>
                    <a:pt x="3730" y="33268"/>
                    <a:pt x="3730" y="33275"/>
                    <a:pt x="3724" y="33281"/>
                  </a:cubicBezTo>
                  <a:cubicBezTo>
                    <a:pt x="3712" y="33306"/>
                    <a:pt x="3705" y="33319"/>
                    <a:pt x="3712" y="33331"/>
                  </a:cubicBezTo>
                  <a:cubicBezTo>
                    <a:pt x="3712" y="33338"/>
                    <a:pt x="3737" y="33363"/>
                    <a:pt x="3762" y="33369"/>
                  </a:cubicBezTo>
                  <a:cubicBezTo>
                    <a:pt x="3800" y="33376"/>
                    <a:pt x="3850" y="33376"/>
                    <a:pt x="3894" y="33376"/>
                  </a:cubicBezTo>
                  <a:lnTo>
                    <a:pt x="3919" y="33376"/>
                  </a:lnTo>
                  <a:cubicBezTo>
                    <a:pt x="4000" y="33375"/>
                    <a:pt x="4080" y="33375"/>
                    <a:pt x="4161" y="33375"/>
                  </a:cubicBezTo>
                  <a:cubicBezTo>
                    <a:pt x="5360" y="33375"/>
                    <a:pt x="6613" y="33418"/>
                    <a:pt x="7882" y="33495"/>
                  </a:cubicBezTo>
                  <a:cubicBezTo>
                    <a:pt x="8204" y="33520"/>
                    <a:pt x="8487" y="33546"/>
                    <a:pt x="8745" y="33571"/>
                  </a:cubicBezTo>
                  <a:cubicBezTo>
                    <a:pt x="9120" y="33616"/>
                    <a:pt x="9508" y="33638"/>
                    <a:pt x="9914" y="33638"/>
                  </a:cubicBezTo>
                  <a:cubicBezTo>
                    <a:pt x="10362" y="33638"/>
                    <a:pt x="10833" y="33611"/>
                    <a:pt x="11335" y="33558"/>
                  </a:cubicBezTo>
                  <a:cubicBezTo>
                    <a:pt x="11392" y="33552"/>
                    <a:pt x="11442" y="33546"/>
                    <a:pt x="11499" y="33539"/>
                  </a:cubicBezTo>
                  <a:cubicBezTo>
                    <a:pt x="11568" y="33533"/>
                    <a:pt x="11637" y="33520"/>
                    <a:pt x="11707" y="33514"/>
                  </a:cubicBezTo>
                  <a:cubicBezTo>
                    <a:pt x="12211" y="33464"/>
                    <a:pt x="12721" y="33344"/>
                    <a:pt x="13256" y="33136"/>
                  </a:cubicBezTo>
                  <a:lnTo>
                    <a:pt x="13282" y="33130"/>
                  </a:lnTo>
                  <a:cubicBezTo>
                    <a:pt x="13647" y="32991"/>
                    <a:pt x="14025" y="32846"/>
                    <a:pt x="14391" y="32689"/>
                  </a:cubicBezTo>
                  <a:cubicBezTo>
                    <a:pt x="14567" y="32619"/>
                    <a:pt x="14737" y="32525"/>
                    <a:pt x="14901" y="32437"/>
                  </a:cubicBezTo>
                  <a:cubicBezTo>
                    <a:pt x="14958" y="32405"/>
                    <a:pt x="15014" y="32374"/>
                    <a:pt x="15065" y="32342"/>
                  </a:cubicBezTo>
                  <a:cubicBezTo>
                    <a:pt x="15116" y="32319"/>
                    <a:pt x="15168" y="32291"/>
                    <a:pt x="15234" y="32291"/>
                  </a:cubicBezTo>
                  <a:cubicBezTo>
                    <a:pt x="15241" y="32291"/>
                    <a:pt x="15247" y="32291"/>
                    <a:pt x="15254" y="32292"/>
                  </a:cubicBezTo>
                  <a:cubicBezTo>
                    <a:pt x="15331" y="32299"/>
                    <a:pt x="15408" y="32303"/>
                    <a:pt x="15484" y="32303"/>
                  </a:cubicBezTo>
                  <a:cubicBezTo>
                    <a:pt x="15797" y="32303"/>
                    <a:pt x="16093" y="32247"/>
                    <a:pt x="16356" y="32191"/>
                  </a:cubicBezTo>
                  <a:cubicBezTo>
                    <a:pt x="16382" y="32186"/>
                    <a:pt x="16406" y="32183"/>
                    <a:pt x="16429" y="32183"/>
                  </a:cubicBezTo>
                  <a:cubicBezTo>
                    <a:pt x="16485" y="32183"/>
                    <a:pt x="16534" y="32199"/>
                    <a:pt x="16583" y="32235"/>
                  </a:cubicBezTo>
                  <a:cubicBezTo>
                    <a:pt x="16747" y="32355"/>
                    <a:pt x="16911" y="32468"/>
                    <a:pt x="17068" y="32582"/>
                  </a:cubicBezTo>
                  <a:cubicBezTo>
                    <a:pt x="17156" y="32638"/>
                    <a:pt x="17238" y="32701"/>
                    <a:pt x="17326" y="32758"/>
                  </a:cubicBezTo>
                  <a:cubicBezTo>
                    <a:pt x="17345" y="32771"/>
                    <a:pt x="17364" y="32790"/>
                    <a:pt x="17383" y="32808"/>
                  </a:cubicBezTo>
                  <a:cubicBezTo>
                    <a:pt x="17389" y="32815"/>
                    <a:pt x="17402" y="32827"/>
                    <a:pt x="17415" y="32834"/>
                  </a:cubicBezTo>
                  <a:lnTo>
                    <a:pt x="17434" y="32859"/>
                  </a:lnTo>
                  <a:lnTo>
                    <a:pt x="17408" y="32878"/>
                  </a:lnTo>
                  <a:cubicBezTo>
                    <a:pt x="17295" y="32966"/>
                    <a:pt x="17175" y="32997"/>
                    <a:pt x="17062" y="33029"/>
                  </a:cubicBezTo>
                  <a:cubicBezTo>
                    <a:pt x="16675" y="33136"/>
                    <a:pt x="16283" y="33187"/>
                    <a:pt x="15890" y="33187"/>
                  </a:cubicBezTo>
                  <a:cubicBezTo>
                    <a:pt x="15867" y="33187"/>
                    <a:pt x="15844" y="33187"/>
                    <a:pt x="15821" y="33186"/>
                  </a:cubicBezTo>
                  <a:cubicBezTo>
                    <a:pt x="15676" y="33186"/>
                    <a:pt x="15531" y="33180"/>
                    <a:pt x="15386" y="33180"/>
                  </a:cubicBezTo>
                  <a:cubicBezTo>
                    <a:pt x="15228" y="33174"/>
                    <a:pt x="15071" y="33168"/>
                    <a:pt x="14913" y="33168"/>
                  </a:cubicBezTo>
                  <a:cubicBezTo>
                    <a:pt x="14712" y="33168"/>
                    <a:pt x="14529" y="33168"/>
                    <a:pt x="14359" y="33174"/>
                  </a:cubicBezTo>
                  <a:cubicBezTo>
                    <a:pt x="13994" y="33186"/>
                    <a:pt x="13635" y="33268"/>
                    <a:pt x="13288" y="33420"/>
                  </a:cubicBezTo>
                  <a:cubicBezTo>
                    <a:pt x="13023" y="33539"/>
                    <a:pt x="12740" y="33665"/>
                    <a:pt x="12425" y="33817"/>
                  </a:cubicBezTo>
                  <a:cubicBezTo>
                    <a:pt x="12091" y="33980"/>
                    <a:pt x="11707" y="34087"/>
                    <a:pt x="11247" y="34138"/>
                  </a:cubicBezTo>
                  <a:cubicBezTo>
                    <a:pt x="11014" y="34163"/>
                    <a:pt x="10749" y="34195"/>
                    <a:pt x="10497" y="34232"/>
                  </a:cubicBezTo>
                  <a:cubicBezTo>
                    <a:pt x="9728" y="34358"/>
                    <a:pt x="9067" y="34566"/>
                    <a:pt x="8468" y="34881"/>
                  </a:cubicBezTo>
                  <a:cubicBezTo>
                    <a:pt x="8015" y="35114"/>
                    <a:pt x="7561" y="35354"/>
                    <a:pt x="7114" y="35593"/>
                  </a:cubicBezTo>
                  <a:cubicBezTo>
                    <a:pt x="7063" y="35618"/>
                    <a:pt x="7013" y="35656"/>
                    <a:pt x="6969" y="35694"/>
                  </a:cubicBezTo>
                  <a:cubicBezTo>
                    <a:pt x="6962" y="35700"/>
                    <a:pt x="6962" y="35707"/>
                    <a:pt x="6956" y="35707"/>
                  </a:cubicBezTo>
                  <a:cubicBezTo>
                    <a:pt x="6950" y="35725"/>
                    <a:pt x="6950" y="35744"/>
                    <a:pt x="6956" y="35763"/>
                  </a:cubicBezTo>
                  <a:cubicBezTo>
                    <a:pt x="6962" y="35782"/>
                    <a:pt x="6975" y="35795"/>
                    <a:pt x="6994" y="35801"/>
                  </a:cubicBezTo>
                  <a:cubicBezTo>
                    <a:pt x="7057" y="35820"/>
                    <a:pt x="7120" y="35826"/>
                    <a:pt x="7170" y="35826"/>
                  </a:cubicBezTo>
                  <a:lnTo>
                    <a:pt x="7303" y="35826"/>
                  </a:lnTo>
                  <a:cubicBezTo>
                    <a:pt x="7397" y="35826"/>
                    <a:pt x="7492" y="35828"/>
                    <a:pt x="7586" y="35828"/>
                  </a:cubicBezTo>
                  <a:cubicBezTo>
                    <a:pt x="7681" y="35828"/>
                    <a:pt x="7775" y="35826"/>
                    <a:pt x="7870" y="35820"/>
                  </a:cubicBezTo>
                  <a:cubicBezTo>
                    <a:pt x="8115" y="35801"/>
                    <a:pt x="8367" y="35782"/>
                    <a:pt x="8613" y="35763"/>
                  </a:cubicBezTo>
                  <a:cubicBezTo>
                    <a:pt x="8865" y="35738"/>
                    <a:pt x="9130" y="35719"/>
                    <a:pt x="9394" y="35700"/>
                  </a:cubicBezTo>
                  <a:cubicBezTo>
                    <a:pt x="9665" y="35688"/>
                    <a:pt x="9943" y="35675"/>
                    <a:pt x="10213" y="35669"/>
                  </a:cubicBezTo>
                  <a:cubicBezTo>
                    <a:pt x="10321" y="35662"/>
                    <a:pt x="10421" y="35662"/>
                    <a:pt x="10528" y="35656"/>
                  </a:cubicBezTo>
                  <a:cubicBezTo>
                    <a:pt x="10648" y="35656"/>
                    <a:pt x="10768" y="35650"/>
                    <a:pt x="10894" y="35644"/>
                  </a:cubicBezTo>
                  <a:cubicBezTo>
                    <a:pt x="11095" y="35644"/>
                    <a:pt x="11297" y="35637"/>
                    <a:pt x="11499" y="35625"/>
                  </a:cubicBezTo>
                  <a:cubicBezTo>
                    <a:pt x="12022" y="35599"/>
                    <a:pt x="12557" y="35486"/>
                    <a:pt x="13137" y="35272"/>
                  </a:cubicBezTo>
                  <a:cubicBezTo>
                    <a:pt x="13805" y="35026"/>
                    <a:pt x="14378" y="34762"/>
                    <a:pt x="14895" y="34459"/>
                  </a:cubicBezTo>
                  <a:cubicBezTo>
                    <a:pt x="15298" y="34226"/>
                    <a:pt x="15632" y="33993"/>
                    <a:pt x="15922" y="33747"/>
                  </a:cubicBezTo>
                  <a:cubicBezTo>
                    <a:pt x="16041" y="33646"/>
                    <a:pt x="16148" y="33527"/>
                    <a:pt x="16249" y="33407"/>
                  </a:cubicBezTo>
                  <a:lnTo>
                    <a:pt x="16318" y="33331"/>
                  </a:lnTo>
                  <a:cubicBezTo>
                    <a:pt x="16369" y="33275"/>
                    <a:pt x="16426" y="33243"/>
                    <a:pt x="16489" y="33237"/>
                  </a:cubicBezTo>
                  <a:cubicBezTo>
                    <a:pt x="16589" y="33231"/>
                    <a:pt x="16684" y="33212"/>
                    <a:pt x="16753" y="33193"/>
                  </a:cubicBezTo>
                  <a:cubicBezTo>
                    <a:pt x="16993" y="33149"/>
                    <a:pt x="17270" y="33073"/>
                    <a:pt x="17528" y="32922"/>
                  </a:cubicBezTo>
                  <a:lnTo>
                    <a:pt x="17541" y="32909"/>
                  </a:lnTo>
                  <a:lnTo>
                    <a:pt x="17553" y="32922"/>
                  </a:lnTo>
                  <a:cubicBezTo>
                    <a:pt x="17723" y="33016"/>
                    <a:pt x="17887" y="33123"/>
                    <a:pt x="18045" y="33224"/>
                  </a:cubicBezTo>
                  <a:cubicBezTo>
                    <a:pt x="18127" y="33281"/>
                    <a:pt x="18215" y="33338"/>
                    <a:pt x="18303" y="33394"/>
                  </a:cubicBezTo>
                  <a:cubicBezTo>
                    <a:pt x="18549" y="33546"/>
                    <a:pt x="18788" y="33697"/>
                    <a:pt x="19028" y="33861"/>
                  </a:cubicBezTo>
                  <a:lnTo>
                    <a:pt x="19053" y="33873"/>
                  </a:lnTo>
                  <a:lnTo>
                    <a:pt x="19034" y="33898"/>
                  </a:lnTo>
                  <a:cubicBezTo>
                    <a:pt x="19021" y="33905"/>
                    <a:pt x="19021" y="33917"/>
                    <a:pt x="19015" y="33917"/>
                  </a:cubicBezTo>
                  <a:cubicBezTo>
                    <a:pt x="19009" y="33930"/>
                    <a:pt x="19002" y="33936"/>
                    <a:pt x="18983" y="33943"/>
                  </a:cubicBezTo>
                  <a:cubicBezTo>
                    <a:pt x="18776" y="33968"/>
                    <a:pt x="18574" y="34031"/>
                    <a:pt x="18372" y="34087"/>
                  </a:cubicBezTo>
                  <a:cubicBezTo>
                    <a:pt x="18284" y="34113"/>
                    <a:pt x="18196" y="34138"/>
                    <a:pt x="18108" y="34157"/>
                  </a:cubicBezTo>
                  <a:cubicBezTo>
                    <a:pt x="17894" y="34213"/>
                    <a:pt x="17660" y="34258"/>
                    <a:pt x="17396" y="34295"/>
                  </a:cubicBezTo>
                  <a:cubicBezTo>
                    <a:pt x="16722" y="34390"/>
                    <a:pt x="16054" y="34579"/>
                    <a:pt x="15405" y="34862"/>
                  </a:cubicBezTo>
                  <a:cubicBezTo>
                    <a:pt x="15228" y="34938"/>
                    <a:pt x="15039" y="35032"/>
                    <a:pt x="14813" y="35146"/>
                  </a:cubicBezTo>
                  <a:cubicBezTo>
                    <a:pt x="14485" y="35310"/>
                    <a:pt x="14132" y="35423"/>
                    <a:pt x="13824" y="35518"/>
                  </a:cubicBezTo>
                  <a:cubicBezTo>
                    <a:pt x="13357" y="35656"/>
                    <a:pt x="12891" y="35845"/>
                    <a:pt x="12387" y="36085"/>
                  </a:cubicBezTo>
                  <a:cubicBezTo>
                    <a:pt x="12293" y="36129"/>
                    <a:pt x="12198" y="36173"/>
                    <a:pt x="12104" y="36217"/>
                  </a:cubicBezTo>
                  <a:cubicBezTo>
                    <a:pt x="11801" y="36368"/>
                    <a:pt x="11486" y="36519"/>
                    <a:pt x="11171" y="36652"/>
                  </a:cubicBezTo>
                  <a:cubicBezTo>
                    <a:pt x="10938" y="36746"/>
                    <a:pt x="10699" y="36828"/>
                    <a:pt x="10465" y="36904"/>
                  </a:cubicBezTo>
                  <a:cubicBezTo>
                    <a:pt x="10346" y="36941"/>
                    <a:pt x="10232" y="36979"/>
                    <a:pt x="10119" y="37023"/>
                  </a:cubicBezTo>
                  <a:cubicBezTo>
                    <a:pt x="10050" y="37042"/>
                    <a:pt x="9987" y="37074"/>
                    <a:pt x="9936" y="37099"/>
                  </a:cubicBezTo>
                  <a:cubicBezTo>
                    <a:pt x="9930" y="37105"/>
                    <a:pt x="9924" y="37112"/>
                    <a:pt x="9917" y="37118"/>
                  </a:cubicBezTo>
                  <a:cubicBezTo>
                    <a:pt x="9911" y="37130"/>
                    <a:pt x="9911" y="37137"/>
                    <a:pt x="9911" y="37137"/>
                  </a:cubicBezTo>
                  <a:cubicBezTo>
                    <a:pt x="9917" y="37162"/>
                    <a:pt x="9936" y="37187"/>
                    <a:pt x="9949" y="37193"/>
                  </a:cubicBezTo>
                  <a:cubicBezTo>
                    <a:pt x="9993" y="37212"/>
                    <a:pt x="10043" y="37219"/>
                    <a:pt x="10081" y="37219"/>
                  </a:cubicBezTo>
                  <a:cubicBezTo>
                    <a:pt x="10195" y="37225"/>
                    <a:pt x="10295" y="37225"/>
                    <a:pt x="10390" y="37225"/>
                  </a:cubicBezTo>
                  <a:cubicBezTo>
                    <a:pt x="10667" y="37219"/>
                    <a:pt x="10944" y="37212"/>
                    <a:pt x="11221" y="37212"/>
                  </a:cubicBezTo>
                  <a:cubicBezTo>
                    <a:pt x="11738" y="37206"/>
                    <a:pt x="12274" y="37200"/>
                    <a:pt x="12803" y="37181"/>
                  </a:cubicBezTo>
                  <a:cubicBezTo>
                    <a:pt x="13559" y="37149"/>
                    <a:pt x="14246" y="37004"/>
                    <a:pt x="14907" y="36746"/>
                  </a:cubicBezTo>
                  <a:cubicBezTo>
                    <a:pt x="15657" y="36463"/>
                    <a:pt x="16312" y="36148"/>
                    <a:pt x="16917" y="35801"/>
                  </a:cubicBezTo>
                  <a:cubicBezTo>
                    <a:pt x="17251" y="35612"/>
                    <a:pt x="17553" y="35360"/>
                    <a:pt x="17824" y="35070"/>
                  </a:cubicBezTo>
                  <a:cubicBezTo>
                    <a:pt x="17931" y="34951"/>
                    <a:pt x="18038" y="34806"/>
                    <a:pt x="18133" y="34636"/>
                  </a:cubicBezTo>
                  <a:cubicBezTo>
                    <a:pt x="18171" y="34573"/>
                    <a:pt x="18209" y="34503"/>
                    <a:pt x="18246" y="34421"/>
                  </a:cubicBezTo>
                  <a:lnTo>
                    <a:pt x="18272" y="34377"/>
                  </a:lnTo>
                  <a:cubicBezTo>
                    <a:pt x="18297" y="34327"/>
                    <a:pt x="18316" y="34289"/>
                    <a:pt x="18328" y="34264"/>
                  </a:cubicBezTo>
                  <a:cubicBezTo>
                    <a:pt x="18385" y="34169"/>
                    <a:pt x="18423" y="34157"/>
                    <a:pt x="18542" y="34132"/>
                  </a:cubicBezTo>
                  <a:cubicBezTo>
                    <a:pt x="18568" y="34125"/>
                    <a:pt x="18599" y="34113"/>
                    <a:pt x="18637" y="34106"/>
                  </a:cubicBezTo>
                  <a:cubicBezTo>
                    <a:pt x="18738" y="34075"/>
                    <a:pt x="18839" y="34062"/>
                    <a:pt x="18939" y="34050"/>
                  </a:cubicBezTo>
                  <a:cubicBezTo>
                    <a:pt x="18996" y="34037"/>
                    <a:pt x="19053" y="34031"/>
                    <a:pt x="19109" y="34018"/>
                  </a:cubicBezTo>
                  <a:cubicBezTo>
                    <a:pt x="19130" y="34014"/>
                    <a:pt x="19151" y="34012"/>
                    <a:pt x="19171" y="34012"/>
                  </a:cubicBezTo>
                  <a:cubicBezTo>
                    <a:pt x="19243" y="34012"/>
                    <a:pt x="19312" y="34037"/>
                    <a:pt x="19380" y="34081"/>
                  </a:cubicBezTo>
                  <a:cubicBezTo>
                    <a:pt x="19500" y="34169"/>
                    <a:pt x="19626" y="34251"/>
                    <a:pt x="19752" y="34333"/>
                  </a:cubicBezTo>
                  <a:cubicBezTo>
                    <a:pt x="19866" y="34409"/>
                    <a:pt x="19985" y="34491"/>
                    <a:pt x="20099" y="34566"/>
                  </a:cubicBezTo>
                  <a:cubicBezTo>
                    <a:pt x="20325" y="34724"/>
                    <a:pt x="20552" y="34881"/>
                    <a:pt x="20779" y="35039"/>
                  </a:cubicBezTo>
                  <a:lnTo>
                    <a:pt x="20962" y="35171"/>
                  </a:lnTo>
                  <a:cubicBezTo>
                    <a:pt x="20993" y="35190"/>
                    <a:pt x="21018" y="35209"/>
                    <a:pt x="21044" y="35228"/>
                  </a:cubicBezTo>
                  <a:lnTo>
                    <a:pt x="21094" y="35266"/>
                  </a:lnTo>
                  <a:lnTo>
                    <a:pt x="21088" y="35284"/>
                  </a:lnTo>
                  <a:cubicBezTo>
                    <a:pt x="21081" y="35297"/>
                    <a:pt x="21075" y="35303"/>
                    <a:pt x="21075" y="35310"/>
                  </a:cubicBezTo>
                  <a:cubicBezTo>
                    <a:pt x="21037" y="35379"/>
                    <a:pt x="20968" y="35385"/>
                    <a:pt x="20930" y="35392"/>
                  </a:cubicBezTo>
                  <a:cubicBezTo>
                    <a:pt x="20785" y="35417"/>
                    <a:pt x="20640" y="35436"/>
                    <a:pt x="20496" y="35442"/>
                  </a:cubicBezTo>
                  <a:cubicBezTo>
                    <a:pt x="20439" y="35444"/>
                    <a:pt x="20381" y="35445"/>
                    <a:pt x="20324" y="35445"/>
                  </a:cubicBezTo>
                  <a:cubicBezTo>
                    <a:pt x="20209" y="35445"/>
                    <a:pt x="20094" y="35442"/>
                    <a:pt x="19985" y="35442"/>
                  </a:cubicBezTo>
                  <a:lnTo>
                    <a:pt x="19790" y="35442"/>
                  </a:lnTo>
                  <a:cubicBezTo>
                    <a:pt x="19767" y="35442"/>
                    <a:pt x="19745" y="35441"/>
                    <a:pt x="19722" y="35441"/>
                  </a:cubicBezTo>
                  <a:cubicBezTo>
                    <a:pt x="19339" y="35441"/>
                    <a:pt x="18934" y="35491"/>
                    <a:pt x="18530" y="35581"/>
                  </a:cubicBezTo>
                  <a:cubicBezTo>
                    <a:pt x="18202" y="35650"/>
                    <a:pt x="17919" y="35763"/>
                    <a:pt x="17660" y="35921"/>
                  </a:cubicBezTo>
                  <a:cubicBezTo>
                    <a:pt x="17345" y="36110"/>
                    <a:pt x="17081" y="36274"/>
                    <a:pt x="16822" y="36450"/>
                  </a:cubicBezTo>
                  <a:cubicBezTo>
                    <a:pt x="16526" y="36645"/>
                    <a:pt x="16211" y="36790"/>
                    <a:pt x="15865" y="36941"/>
                  </a:cubicBezTo>
                  <a:lnTo>
                    <a:pt x="15726" y="36998"/>
                  </a:lnTo>
                  <a:cubicBezTo>
                    <a:pt x="15581" y="37061"/>
                    <a:pt x="15436" y="37118"/>
                    <a:pt x="15298" y="37187"/>
                  </a:cubicBezTo>
                  <a:cubicBezTo>
                    <a:pt x="15033" y="37307"/>
                    <a:pt x="14800" y="37471"/>
                    <a:pt x="14586" y="37634"/>
                  </a:cubicBezTo>
                  <a:cubicBezTo>
                    <a:pt x="14315" y="37836"/>
                    <a:pt x="14050" y="38044"/>
                    <a:pt x="13792" y="38246"/>
                  </a:cubicBezTo>
                  <a:lnTo>
                    <a:pt x="13754" y="38277"/>
                  </a:lnTo>
                  <a:cubicBezTo>
                    <a:pt x="13515" y="38460"/>
                    <a:pt x="13288" y="38611"/>
                    <a:pt x="13061" y="38737"/>
                  </a:cubicBezTo>
                  <a:cubicBezTo>
                    <a:pt x="12910" y="38819"/>
                    <a:pt x="12759" y="38901"/>
                    <a:pt x="12614" y="38989"/>
                  </a:cubicBezTo>
                  <a:cubicBezTo>
                    <a:pt x="12563" y="39021"/>
                    <a:pt x="12519" y="39058"/>
                    <a:pt x="12463" y="39115"/>
                  </a:cubicBezTo>
                  <a:cubicBezTo>
                    <a:pt x="12463" y="39115"/>
                    <a:pt x="12463" y="39115"/>
                    <a:pt x="12456" y="39121"/>
                  </a:cubicBezTo>
                  <a:cubicBezTo>
                    <a:pt x="12450" y="39134"/>
                    <a:pt x="12450" y="39147"/>
                    <a:pt x="12463" y="39159"/>
                  </a:cubicBezTo>
                  <a:cubicBezTo>
                    <a:pt x="12469" y="39172"/>
                    <a:pt x="12475" y="39184"/>
                    <a:pt x="12488" y="39184"/>
                  </a:cubicBezTo>
                  <a:cubicBezTo>
                    <a:pt x="12504" y="39186"/>
                    <a:pt x="12521" y="39187"/>
                    <a:pt x="12536" y="39187"/>
                  </a:cubicBezTo>
                  <a:cubicBezTo>
                    <a:pt x="12574" y="39187"/>
                    <a:pt x="12610" y="39182"/>
                    <a:pt x="12645" y="39178"/>
                  </a:cubicBezTo>
                  <a:lnTo>
                    <a:pt x="12752" y="39159"/>
                  </a:lnTo>
                  <a:cubicBezTo>
                    <a:pt x="12923" y="39128"/>
                    <a:pt x="13099" y="39090"/>
                    <a:pt x="13269" y="39052"/>
                  </a:cubicBezTo>
                  <a:cubicBezTo>
                    <a:pt x="13842" y="38907"/>
                    <a:pt x="14441" y="38813"/>
                    <a:pt x="14951" y="38743"/>
                  </a:cubicBezTo>
                  <a:cubicBezTo>
                    <a:pt x="15197" y="38706"/>
                    <a:pt x="15455" y="38661"/>
                    <a:pt x="15764" y="38598"/>
                  </a:cubicBezTo>
                  <a:cubicBezTo>
                    <a:pt x="16085" y="38535"/>
                    <a:pt x="16375" y="38422"/>
                    <a:pt x="16633" y="38252"/>
                  </a:cubicBezTo>
                  <a:cubicBezTo>
                    <a:pt x="16728" y="38189"/>
                    <a:pt x="16828" y="38161"/>
                    <a:pt x="16939" y="38161"/>
                  </a:cubicBezTo>
                  <a:cubicBezTo>
                    <a:pt x="16961" y="38161"/>
                    <a:pt x="16983" y="38162"/>
                    <a:pt x="17005" y="38164"/>
                  </a:cubicBezTo>
                  <a:cubicBezTo>
                    <a:pt x="17093" y="38176"/>
                    <a:pt x="17213" y="38195"/>
                    <a:pt x="17333" y="38220"/>
                  </a:cubicBezTo>
                  <a:cubicBezTo>
                    <a:pt x="17434" y="38239"/>
                    <a:pt x="17541" y="38264"/>
                    <a:pt x="17648" y="38290"/>
                  </a:cubicBezTo>
                  <a:cubicBezTo>
                    <a:pt x="17768" y="38315"/>
                    <a:pt x="17894" y="38346"/>
                    <a:pt x="18013" y="38365"/>
                  </a:cubicBezTo>
                  <a:cubicBezTo>
                    <a:pt x="18201" y="38404"/>
                    <a:pt x="18388" y="38423"/>
                    <a:pt x="18567" y="38423"/>
                  </a:cubicBezTo>
                  <a:cubicBezTo>
                    <a:pt x="18593" y="38423"/>
                    <a:pt x="18618" y="38423"/>
                    <a:pt x="18643" y="38422"/>
                  </a:cubicBezTo>
                  <a:cubicBezTo>
                    <a:pt x="19595" y="38378"/>
                    <a:pt x="20420" y="38264"/>
                    <a:pt x="21170" y="38063"/>
                  </a:cubicBezTo>
                  <a:cubicBezTo>
                    <a:pt x="21459" y="37981"/>
                    <a:pt x="21737" y="37861"/>
                    <a:pt x="21982" y="37697"/>
                  </a:cubicBezTo>
                  <a:cubicBezTo>
                    <a:pt x="22140" y="37590"/>
                    <a:pt x="22260" y="37464"/>
                    <a:pt x="22348" y="37313"/>
                  </a:cubicBezTo>
                  <a:cubicBezTo>
                    <a:pt x="22360" y="37294"/>
                    <a:pt x="22373" y="37275"/>
                    <a:pt x="22379" y="37250"/>
                  </a:cubicBezTo>
                  <a:cubicBezTo>
                    <a:pt x="22430" y="37149"/>
                    <a:pt x="22486" y="37049"/>
                    <a:pt x="22537" y="36941"/>
                  </a:cubicBezTo>
                  <a:lnTo>
                    <a:pt x="22619" y="36771"/>
                  </a:lnTo>
                  <a:lnTo>
                    <a:pt x="23274" y="36620"/>
                  </a:lnTo>
                  <a:cubicBezTo>
                    <a:pt x="23319" y="36608"/>
                    <a:pt x="23363" y="36603"/>
                    <a:pt x="23408" y="36603"/>
                  </a:cubicBezTo>
                  <a:cubicBezTo>
                    <a:pt x="23481" y="36603"/>
                    <a:pt x="23555" y="36618"/>
                    <a:pt x="23633" y="36645"/>
                  </a:cubicBezTo>
                  <a:cubicBezTo>
                    <a:pt x="23935" y="36759"/>
                    <a:pt x="24263" y="36815"/>
                    <a:pt x="24578" y="36866"/>
                  </a:cubicBezTo>
                  <a:lnTo>
                    <a:pt x="24692" y="36891"/>
                  </a:lnTo>
                  <a:lnTo>
                    <a:pt x="24729" y="36891"/>
                  </a:lnTo>
                  <a:cubicBezTo>
                    <a:pt x="24741" y="36893"/>
                    <a:pt x="24751" y="36894"/>
                    <a:pt x="24759" y="36894"/>
                  </a:cubicBezTo>
                  <a:cubicBezTo>
                    <a:pt x="24782" y="36894"/>
                    <a:pt x="24792" y="36888"/>
                    <a:pt x="24792" y="36878"/>
                  </a:cubicBezTo>
                  <a:cubicBezTo>
                    <a:pt x="24799" y="36878"/>
                    <a:pt x="24799" y="36872"/>
                    <a:pt x="24799" y="36872"/>
                  </a:cubicBezTo>
                  <a:cubicBezTo>
                    <a:pt x="24799" y="36847"/>
                    <a:pt x="24786" y="36828"/>
                    <a:pt x="24736" y="36822"/>
                  </a:cubicBezTo>
                  <a:cubicBezTo>
                    <a:pt x="24559" y="36790"/>
                    <a:pt x="24389" y="36734"/>
                    <a:pt x="24225" y="36639"/>
                  </a:cubicBezTo>
                  <a:cubicBezTo>
                    <a:pt x="23841" y="36419"/>
                    <a:pt x="23646" y="36104"/>
                    <a:pt x="23633" y="35700"/>
                  </a:cubicBezTo>
                  <a:cubicBezTo>
                    <a:pt x="23627" y="35499"/>
                    <a:pt x="23633" y="35284"/>
                    <a:pt x="23639" y="35083"/>
                  </a:cubicBezTo>
                  <a:cubicBezTo>
                    <a:pt x="23646" y="35014"/>
                    <a:pt x="23646" y="34944"/>
                    <a:pt x="23646" y="34875"/>
                  </a:cubicBezTo>
                  <a:cubicBezTo>
                    <a:pt x="23652" y="34793"/>
                    <a:pt x="23658" y="34705"/>
                    <a:pt x="23665" y="34629"/>
                  </a:cubicBezTo>
                  <a:cubicBezTo>
                    <a:pt x="23696" y="34371"/>
                    <a:pt x="23677" y="34125"/>
                    <a:pt x="23608" y="33898"/>
                  </a:cubicBezTo>
                  <a:cubicBezTo>
                    <a:pt x="23494" y="33514"/>
                    <a:pt x="23419" y="33123"/>
                    <a:pt x="23343" y="32689"/>
                  </a:cubicBezTo>
                  <a:cubicBezTo>
                    <a:pt x="23236" y="32078"/>
                    <a:pt x="23035" y="31467"/>
                    <a:pt x="22732" y="30818"/>
                  </a:cubicBezTo>
                  <a:cubicBezTo>
                    <a:pt x="22694" y="30742"/>
                    <a:pt x="22663" y="30666"/>
                    <a:pt x="22631" y="30584"/>
                  </a:cubicBezTo>
                  <a:cubicBezTo>
                    <a:pt x="22612" y="30540"/>
                    <a:pt x="22594" y="30496"/>
                    <a:pt x="22575" y="30458"/>
                  </a:cubicBezTo>
                  <a:cubicBezTo>
                    <a:pt x="22568" y="30440"/>
                    <a:pt x="22562" y="30421"/>
                    <a:pt x="22556" y="30414"/>
                  </a:cubicBezTo>
                  <a:cubicBezTo>
                    <a:pt x="22540" y="30409"/>
                    <a:pt x="22525" y="30400"/>
                    <a:pt x="22510" y="30400"/>
                  </a:cubicBezTo>
                  <a:cubicBezTo>
                    <a:pt x="22506" y="30400"/>
                    <a:pt x="22503" y="30401"/>
                    <a:pt x="22499" y="30402"/>
                  </a:cubicBezTo>
                  <a:cubicBezTo>
                    <a:pt x="22499" y="30402"/>
                    <a:pt x="22486" y="30408"/>
                    <a:pt x="22480" y="30414"/>
                  </a:cubicBezTo>
                  <a:cubicBezTo>
                    <a:pt x="22474" y="30458"/>
                    <a:pt x="22474" y="30515"/>
                    <a:pt x="22480" y="30572"/>
                  </a:cubicBezTo>
                  <a:lnTo>
                    <a:pt x="22480" y="30610"/>
                  </a:lnTo>
                  <a:cubicBezTo>
                    <a:pt x="22505" y="30843"/>
                    <a:pt x="22531" y="31089"/>
                    <a:pt x="22568" y="31328"/>
                  </a:cubicBezTo>
                  <a:cubicBezTo>
                    <a:pt x="22657" y="32002"/>
                    <a:pt x="22650" y="32689"/>
                    <a:pt x="22543" y="33432"/>
                  </a:cubicBezTo>
                  <a:cubicBezTo>
                    <a:pt x="22518" y="33596"/>
                    <a:pt x="22493" y="33772"/>
                    <a:pt x="22480" y="33943"/>
                  </a:cubicBezTo>
                  <a:cubicBezTo>
                    <a:pt x="22430" y="34554"/>
                    <a:pt x="22587" y="35121"/>
                    <a:pt x="22953" y="35644"/>
                  </a:cubicBezTo>
                  <a:cubicBezTo>
                    <a:pt x="23041" y="35770"/>
                    <a:pt x="23161" y="35883"/>
                    <a:pt x="23331" y="36003"/>
                  </a:cubicBezTo>
                  <a:cubicBezTo>
                    <a:pt x="23400" y="36053"/>
                    <a:pt x="23476" y="36110"/>
                    <a:pt x="23551" y="36154"/>
                  </a:cubicBezTo>
                  <a:cubicBezTo>
                    <a:pt x="23646" y="36217"/>
                    <a:pt x="23721" y="36293"/>
                    <a:pt x="23778" y="36374"/>
                  </a:cubicBezTo>
                  <a:cubicBezTo>
                    <a:pt x="23809" y="36419"/>
                    <a:pt x="23841" y="36456"/>
                    <a:pt x="23885" y="36507"/>
                  </a:cubicBezTo>
                  <a:cubicBezTo>
                    <a:pt x="23910" y="36532"/>
                    <a:pt x="23929" y="36557"/>
                    <a:pt x="23961" y="36589"/>
                  </a:cubicBezTo>
                  <a:lnTo>
                    <a:pt x="24011" y="36645"/>
                  </a:lnTo>
                  <a:lnTo>
                    <a:pt x="23929" y="36633"/>
                  </a:lnTo>
                  <a:cubicBezTo>
                    <a:pt x="23904" y="36626"/>
                    <a:pt x="23885" y="36620"/>
                    <a:pt x="23866" y="36620"/>
                  </a:cubicBezTo>
                  <a:cubicBezTo>
                    <a:pt x="23841" y="36614"/>
                    <a:pt x="23816" y="36608"/>
                    <a:pt x="23797" y="36601"/>
                  </a:cubicBezTo>
                  <a:lnTo>
                    <a:pt x="23690" y="36557"/>
                  </a:lnTo>
                  <a:cubicBezTo>
                    <a:pt x="23457" y="36469"/>
                    <a:pt x="23217" y="36381"/>
                    <a:pt x="22990" y="36286"/>
                  </a:cubicBezTo>
                  <a:cubicBezTo>
                    <a:pt x="22801" y="36211"/>
                    <a:pt x="22682" y="36053"/>
                    <a:pt x="22575" y="35902"/>
                  </a:cubicBezTo>
                  <a:cubicBezTo>
                    <a:pt x="22260" y="35461"/>
                    <a:pt x="22108" y="35020"/>
                    <a:pt x="22096" y="34566"/>
                  </a:cubicBezTo>
                  <a:cubicBezTo>
                    <a:pt x="22083" y="34289"/>
                    <a:pt x="22083" y="34031"/>
                    <a:pt x="22096" y="33779"/>
                  </a:cubicBezTo>
                  <a:cubicBezTo>
                    <a:pt x="22102" y="33508"/>
                    <a:pt x="22115" y="33243"/>
                    <a:pt x="22140" y="32991"/>
                  </a:cubicBezTo>
                  <a:cubicBezTo>
                    <a:pt x="22178" y="32544"/>
                    <a:pt x="22121" y="32097"/>
                    <a:pt x="21964" y="31624"/>
                  </a:cubicBezTo>
                  <a:cubicBezTo>
                    <a:pt x="21869" y="31341"/>
                    <a:pt x="21793" y="31051"/>
                    <a:pt x="21699" y="30710"/>
                  </a:cubicBezTo>
                  <a:cubicBezTo>
                    <a:pt x="21630" y="30440"/>
                    <a:pt x="21585" y="30150"/>
                    <a:pt x="21579" y="29847"/>
                  </a:cubicBezTo>
                  <a:lnTo>
                    <a:pt x="21579" y="29759"/>
                  </a:lnTo>
                  <a:cubicBezTo>
                    <a:pt x="21573" y="29602"/>
                    <a:pt x="21567" y="29444"/>
                    <a:pt x="21567" y="29287"/>
                  </a:cubicBezTo>
                  <a:cubicBezTo>
                    <a:pt x="21573" y="28676"/>
                    <a:pt x="21497" y="28077"/>
                    <a:pt x="21340" y="27497"/>
                  </a:cubicBezTo>
                  <a:cubicBezTo>
                    <a:pt x="21214" y="27012"/>
                    <a:pt x="21144" y="26628"/>
                    <a:pt x="21119" y="26256"/>
                  </a:cubicBezTo>
                  <a:cubicBezTo>
                    <a:pt x="21119" y="26193"/>
                    <a:pt x="21107" y="26143"/>
                    <a:pt x="21094" y="26105"/>
                  </a:cubicBezTo>
                  <a:cubicBezTo>
                    <a:pt x="21088" y="26086"/>
                    <a:pt x="21056" y="26061"/>
                    <a:pt x="21044" y="26061"/>
                  </a:cubicBezTo>
                  <a:cubicBezTo>
                    <a:pt x="21025" y="26061"/>
                    <a:pt x="20993" y="26074"/>
                    <a:pt x="20981" y="26092"/>
                  </a:cubicBezTo>
                  <a:cubicBezTo>
                    <a:pt x="20981" y="26099"/>
                    <a:pt x="20974" y="26099"/>
                    <a:pt x="20974" y="26105"/>
                  </a:cubicBezTo>
                  <a:cubicBezTo>
                    <a:pt x="20955" y="26137"/>
                    <a:pt x="20943" y="26174"/>
                    <a:pt x="20937" y="26212"/>
                  </a:cubicBezTo>
                  <a:lnTo>
                    <a:pt x="20924" y="26288"/>
                  </a:lnTo>
                  <a:cubicBezTo>
                    <a:pt x="20905" y="26414"/>
                    <a:pt x="20886" y="26552"/>
                    <a:pt x="20880" y="26678"/>
                  </a:cubicBezTo>
                  <a:cubicBezTo>
                    <a:pt x="20874" y="27000"/>
                    <a:pt x="20842" y="27258"/>
                    <a:pt x="20798" y="27485"/>
                  </a:cubicBezTo>
                  <a:cubicBezTo>
                    <a:pt x="20659" y="28153"/>
                    <a:pt x="20647" y="28846"/>
                    <a:pt x="20754" y="29589"/>
                  </a:cubicBezTo>
                  <a:cubicBezTo>
                    <a:pt x="20823" y="30093"/>
                    <a:pt x="20886" y="30647"/>
                    <a:pt x="20937" y="31341"/>
                  </a:cubicBezTo>
                  <a:cubicBezTo>
                    <a:pt x="20968" y="31719"/>
                    <a:pt x="21025" y="32090"/>
                    <a:pt x="21094" y="32437"/>
                  </a:cubicBezTo>
                  <a:cubicBezTo>
                    <a:pt x="21195" y="32928"/>
                    <a:pt x="21409" y="33413"/>
                    <a:pt x="21743" y="33917"/>
                  </a:cubicBezTo>
                  <a:cubicBezTo>
                    <a:pt x="21793" y="33993"/>
                    <a:pt x="21850" y="34056"/>
                    <a:pt x="21919" y="34132"/>
                  </a:cubicBezTo>
                  <a:cubicBezTo>
                    <a:pt x="21970" y="34182"/>
                    <a:pt x="21989" y="34232"/>
                    <a:pt x="21989" y="34295"/>
                  </a:cubicBezTo>
                  <a:cubicBezTo>
                    <a:pt x="21989" y="34333"/>
                    <a:pt x="21989" y="34365"/>
                    <a:pt x="21995" y="34402"/>
                  </a:cubicBezTo>
                  <a:cubicBezTo>
                    <a:pt x="21995" y="34428"/>
                    <a:pt x="21995" y="34453"/>
                    <a:pt x="21995" y="34484"/>
                  </a:cubicBezTo>
                  <a:cubicBezTo>
                    <a:pt x="22001" y="34951"/>
                    <a:pt x="22140" y="35398"/>
                    <a:pt x="22398" y="35814"/>
                  </a:cubicBezTo>
                  <a:cubicBezTo>
                    <a:pt x="22405" y="35820"/>
                    <a:pt x="22411" y="35826"/>
                    <a:pt x="22411" y="35833"/>
                  </a:cubicBezTo>
                  <a:cubicBezTo>
                    <a:pt x="22436" y="35858"/>
                    <a:pt x="22468" y="35896"/>
                    <a:pt x="22436" y="35965"/>
                  </a:cubicBezTo>
                  <a:lnTo>
                    <a:pt x="22423" y="35984"/>
                  </a:lnTo>
                  <a:cubicBezTo>
                    <a:pt x="22423" y="35984"/>
                    <a:pt x="22360" y="35952"/>
                    <a:pt x="22342" y="35946"/>
                  </a:cubicBezTo>
                  <a:cubicBezTo>
                    <a:pt x="22304" y="35927"/>
                    <a:pt x="22260" y="35902"/>
                    <a:pt x="22222" y="35877"/>
                  </a:cubicBezTo>
                  <a:lnTo>
                    <a:pt x="21976" y="35719"/>
                  </a:lnTo>
                  <a:cubicBezTo>
                    <a:pt x="21699" y="35543"/>
                    <a:pt x="21422" y="35366"/>
                    <a:pt x="21144" y="35184"/>
                  </a:cubicBezTo>
                  <a:cubicBezTo>
                    <a:pt x="20924" y="35032"/>
                    <a:pt x="20697" y="34875"/>
                    <a:pt x="20483" y="34724"/>
                  </a:cubicBezTo>
                  <a:cubicBezTo>
                    <a:pt x="20300" y="34598"/>
                    <a:pt x="20124" y="34472"/>
                    <a:pt x="19941" y="34352"/>
                  </a:cubicBezTo>
                  <a:cubicBezTo>
                    <a:pt x="19840" y="34283"/>
                    <a:pt x="19784" y="34201"/>
                    <a:pt x="19752" y="34094"/>
                  </a:cubicBezTo>
                  <a:cubicBezTo>
                    <a:pt x="19595" y="33508"/>
                    <a:pt x="19557" y="33010"/>
                    <a:pt x="19632" y="32525"/>
                  </a:cubicBezTo>
                  <a:cubicBezTo>
                    <a:pt x="19676" y="32223"/>
                    <a:pt x="19695" y="31914"/>
                    <a:pt x="19708" y="31624"/>
                  </a:cubicBezTo>
                  <a:cubicBezTo>
                    <a:pt x="19727" y="31259"/>
                    <a:pt x="19683" y="30893"/>
                    <a:pt x="19588" y="30528"/>
                  </a:cubicBezTo>
                  <a:cubicBezTo>
                    <a:pt x="19582" y="30503"/>
                    <a:pt x="19576" y="30477"/>
                    <a:pt x="19569" y="30452"/>
                  </a:cubicBezTo>
                  <a:cubicBezTo>
                    <a:pt x="19563" y="30421"/>
                    <a:pt x="19557" y="30383"/>
                    <a:pt x="19544" y="30351"/>
                  </a:cubicBezTo>
                  <a:cubicBezTo>
                    <a:pt x="19519" y="30257"/>
                    <a:pt x="19525" y="30175"/>
                    <a:pt x="19569" y="30074"/>
                  </a:cubicBezTo>
                  <a:cubicBezTo>
                    <a:pt x="19658" y="29866"/>
                    <a:pt x="19739" y="29646"/>
                    <a:pt x="19815" y="29438"/>
                  </a:cubicBezTo>
                  <a:lnTo>
                    <a:pt x="19834" y="29381"/>
                  </a:lnTo>
                  <a:cubicBezTo>
                    <a:pt x="19929" y="29135"/>
                    <a:pt x="19979" y="28877"/>
                    <a:pt x="19985" y="28606"/>
                  </a:cubicBezTo>
                  <a:cubicBezTo>
                    <a:pt x="19992" y="28568"/>
                    <a:pt x="19992" y="28531"/>
                    <a:pt x="19992" y="28499"/>
                  </a:cubicBezTo>
                  <a:cubicBezTo>
                    <a:pt x="19992" y="28442"/>
                    <a:pt x="19998" y="28392"/>
                    <a:pt x="19998" y="28335"/>
                  </a:cubicBezTo>
                  <a:cubicBezTo>
                    <a:pt x="20004" y="27730"/>
                    <a:pt x="20143" y="27145"/>
                    <a:pt x="20395" y="26584"/>
                  </a:cubicBezTo>
                  <a:cubicBezTo>
                    <a:pt x="20477" y="26414"/>
                    <a:pt x="20546" y="26231"/>
                    <a:pt x="20615" y="26061"/>
                  </a:cubicBezTo>
                  <a:cubicBezTo>
                    <a:pt x="20640" y="25992"/>
                    <a:pt x="20666" y="25929"/>
                    <a:pt x="20691" y="25859"/>
                  </a:cubicBezTo>
                  <a:cubicBezTo>
                    <a:pt x="20703" y="25828"/>
                    <a:pt x="20722" y="25777"/>
                    <a:pt x="20729" y="25727"/>
                  </a:cubicBezTo>
                  <a:cubicBezTo>
                    <a:pt x="20729" y="25721"/>
                    <a:pt x="20722" y="25696"/>
                    <a:pt x="20710" y="25689"/>
                  </a:cubicBezTo>
                  <a:cubicBezTo>
                    <a:pt x="20708" y="25687"/>
                    <a:pt x="20704" y="25687"/>
                    <a:pt x="20699" y="25687"/>
                  </a:cubicBezTo>
                  <a:cubicBezTo>
                    <a:pt x="20687" y="25687"/>
                    <a:pt x="20670" y="25691"/>
                    <a:pt x="20666" y="25696"/>
                  </a:cubicBezTo>
                  <a:cubicBezTo>
                    <a:pt x="20628" y="25727"/>
                    <a:pt x="20590" y="25771"/>
                    <a:pt x="20565" y="25815"/>
                  </a:cubicBezTo>
                  <a:cubicBezTo>
                    <a:pt x="20382" y="26074"/>
                    <a:pt x="20168" y="26307"/>
                    <a:pt x="19954" y="26527"/>
                  </a:cubicBezTo>
                  <a:cubicBezTo>
                    <a:pt x="19878" y="26609"/>
                    <a:pt x="19796" y="26691"/>
                    <a:pt x="19721" y="26779"/>
                  </a:cubicBezTo>
                  <a:cubicBezTo>
                    <a:pt x="19708" y="26792"/>
                    <a:pt x="19689" y="26798"/>
                    <a:pt x="19676" y="26804"/>
                  </a:cubicBezTo>
                  <a:cubicBezTo>
                    <a:pt x="19664" y="26811"/>
                    <a:pt x="19658" y="26811"/>
                    <a:pt x="19645" y="26817"/>
                  </a:cubicBezTo>
                  <a:lnTo>
                    <a:pt x="19613" y="26830"/>
                  </a:lnTo>
                  <a:lnTo>
                    <a:pt x="19607" y="26748"/>
                  </a:lnTo>
                  <a:cubicBezTo>
                    <a:pt x="19607" y="26716"/>
                    <a:pt x="19601" y="26691"/>
                    <a:pt x="19601" y="26666"/>
                  </a:cubicBezTo>
                  <a:cubicBezTo>
                    <a:pt x="19613" y="26433"/>
                    <a:pt x="19595" y="26200"/>
                    <a:pt x="19557" y="25948"/>
                  </a:cubicBezTo>
                  <a:cubicBezTo>
                    <a:pt x="19475" y="25469"/>
                    <a:pt x="19431" y="24977"/>
                    <a:pt x="19412" y="24486"/>
                  </a:cubicBezTo>
                  <a:cubicBezTo>
                    <a:pt x="19399" y="24202"/>
                    <a:pt x="19368" y="23894"/>
                    <a:pt x="19311" y="23503"/>
                  </a:cubicBezTo>
                  <a:cubicBezTo>
                    <a:pt x="19305" y="23472"/>
                    <a:pt x="19292" y="23434"/>
                    <a:pt x="19273" y="23402"/>
                  </a:cubicBezTo>
                  <a:cubicBezTo>
                    <a:pt x="19273" y="23402"/>
                    <a:pt x="19261" y="23396"/>
                    <a:pt x="19248" y="23396"/>
                  </a:cubicBezTo>
                  <a:cubicBezTo>
                    <a:pt x="19242" y="23396"/>
                    <a:pt x="19229" y="23409"/>
                    <a:pt x="19229" y="23415"/>
                  </a:cubicBezTo>
                  <a:cubicBezTo>
                    <a:pt x="19217" y="23434"/>
                    <a:pt x="19217" y="23459"/>
                    <a:pt x="19217" y="23484"/>
                  </a:cubicBezTo>
                  <a:cubicBezTo>
                    <a:pt x="19210" y="23547"/>
                    <a:pt x="19204" y="23604"/>
                    <a:pt x="19204" y="23661"/>
                  </a:cubicBezTo>
                  <a:cubicBezTo>
                    <a:pt x="19198" y="23768"/>
                    <a:pt x="19191" y="23875"/>
                    <a:pt x="19185" y="23982"/>
                  </a:cubicBezTo>
                  <a:cubicBezTo>
                    <a:pt x="19172" y="24089"/>
                    <a:pt x="19160" y="24196"/>
                    <a:pt x="19147" y="24303"/>
                  </a:cubicBezTo>
                  <a:cubicBezTo>
                    <a:pt x="19128" y="24480"/>
                    <a:pt x="19109" y="24662"/>
                    <a:pt x="19103" y="24839"/>
                  </a:cubicBezTo>
                  <a:cubicBezTo>
                    <a:pt x="19065" y="25525"/>
                    <a:pt x="18958" y="26200"/>
                    <a:pt x="18776" y="26842"/>
                  </a:cubicBezTo>
                  <a:cubicBezTo>
                    <a:pt x="18656" y="27258"/>
                    <a:pt x="18561" y="27636"/>
                    <a:pt x="18486" y="28001"/>
                  </a:cubicBezTo>
                  <a:cubicBezTo>
                    <a:pt x="18442" y="28190"/>
                    <a:pt x="18416" y="28392"/>
                    <a:pt x="18398" y="28587"/>
                  </a:cubicBezTo>
                  <a:cubicBezTo>
                    <a:pt x="18391" y="28638"/>
                    <a:pt x="18385" y="28682"/>
                    <a:pt x="18385" y="28732"/>
                  </a:cubicBezTo>
                  <a:cubicBezTo>
                    <a:pt x="18372" y="28833"/>
                    <a:pt x="18347" y="28909"/>
                    <a:pt x="18316" y="28978"/>
                  </a:cubicBezTo>
                  <a:cubicBezTo>
                    <a:pt x="18272" y="29060"/>
                    <a:pt x="18234" y="29154"/>
                    <a:pt x="18196" y="29261"/>
                  </a:cubicBezTo>
                  <a:cubicBezTo>
                    <a:pt x="17938" y="29992"/>
                    <a:pt x="17831" y="30673"/>
                    <a:pt x="17868" y="31334"/>
                  </a:cubicBezTo>
                  <a:cubicBezTo>
                    <a:pt x="17887" y="31662"/>
                    <a:pt x="17931" y="31926"/>
                    <a:pt x="18007" y="32160"/>
                  </a:cubicBezTo>
                  <a:cubicBezTo>
                    <a:pt x="18045" y="32267"/>
                    <a:pt x="18095" y="32374"/>
                    <a:pt x="18152" y="32487"/>
                  </a:cubicBezTo>
                  <a:cubicBezTo>
                    <a:pt x="18177" y="32544"/>
                    <a:pt x="18202" y="32601"/>
                    <a:pt x="18234" y="32657"/>
                  </a:cubicBezTo>
                  <a:lnTo>
                    <a:pt x="18234" y="32670"/>
                  </a:lnTo>
                  <a:lnTo>
                    <a:pt x="18234" y="32714"/>
                  </a:lnTo>
                  <a:cubicBezTo>
                    <a:pt x="18227" y="32758"/>
                    <a:pt x="18215" y="32815"/>
                    <a:pt x="18209" y="32878"/>
                  </a:cubicBezTo>
                  <a:cubicBezTo>
                    <a:pt x="18202" y="32934"/>
                    <a:pt x="18196" y="32991"/>
                    <a:pt x="18190" y="33042"/>
                  </a:cubicBezTo>
                  <a:lnTo>
                    <a:pt x="18177" y="33155"/>
                  </a:lnTo>
                  <a:lnTo>
                    <a:pt x="18146" y="33142"/>
                  </a:lnTo>
                  <a:cubicBezTo>
                    <a:pt x="17982" y="33086"/>
                    <a:pt x="17440" y="32745"/>
                    <a:pt x="17182" y="32531"/>
                  </a:cubicBezTo>
                  <a:lnTo>
                    <a:pt x="17169" y="32525"/>
                  </a:lnTo>
                  <a:lnTo>
                    <a:pt x="17169" y="32512"/>
                  </a:lnTo>
                  <a:cubicBezTo>
                    <a:pt x="17169" y="32468"/>
                    <a:pt x="17163" y="32424"/>
                    <a:pt x="17156" y="32380"/>
                  </a:cubicBezTo>
                  <a:cubicBezTo>
                    <a:pt x="17144" y="32273"/>
                    <a:pt x="17131" y="32166"/>
                    <a:pt x="17131" y="32052"/>
                  </a:cubicBezTo>
                  <a:cubicBezTo>
                    <a:pt x="17125" y="31574"/>
                    <a:pt x="17175" y="31183"/>
                    <a:pt x="17289" y="30824"/>
                  </a:cubicBezTo>
                  <a:cubicBezTo>
                    <a:pt x="17383" y="30540"/>
                    <a:pt x="17471" y="30244"/>
                    <a:pt x="17572" y="29961"/>
                  </a:cubicBezTo>
                  <a:cubicBezTo>
                    <a:pt x="17742" y="29476"/>
                    <a:pt x="17831" y="28978"/>
                    <a:pt x="17849" y="28430"/>
                  </a:cubicBezTo>
                  <a:cubicBezTo>
                    <a:pt x="17849" y="28386"/>
                    <a:pt x="17849" y="28342"/>
                    <a:pt x="17849" y="28304"/>
                  </a:cubicBezTo>
                  <a:cubicBezTo>
                    <a:pt x="17856" y="28228"/>
                    <a:pt x="17856" y="28153"/>
                    <a:pt x="17862" y="28077"/>
                  </a:cubicBezTo>
                  <a:cubicBezTo>
                    <a:pt x="17868" y="27478"/>
                    <a:pt x="17975" y="26867"/>
                    <a:pt x="18171" y="26263"/>
                  </a:cubicBezTo>
                  <a:lnTo>
                    <a:pt x="18227" y="26074"/>
                  </a:lnTo>
                  <a:cubicBezTo>
                    <a:pt x="18335" y="25746"/>
                    <a:pt x="18442" y="25412"/>
                    <a:pt x="18561" y="25084"/>
                  </a:cubicBezTo>
                  <a:cubicBezTo>
                    <a:pt x="18744" y="24606"/>
                    <a:pt x="18807" y="24095"/>
                    <a:pt x="18769" y="23535"/>
                  </a:cubicBezTo>
                  <a:cubicBezTo>
                    <a:pt x="18744" y="23150"/>
                    <a:pt x="18725" y="22760"/>
                    <a:pt x="18706" y="22375"/>
                  </a:cubicBezTo>
                  <a:cubicBezTo>
                    <a:pt x="18700" y="22193"/>
                    <a:pt x="18687" y="22010"/>
                    <a:pt x="18681" y="21827"/>
                  </a:cubicBezTo>
                  <a:cubicBezTo>
                    <a:pt x="18675" y="21752"/>
                    <a:pt x="18668" y="21695"/>
                    <a:pt x="18662" y="21644"/>
                  </a:cubicBezTo>
                  <a:cubicBezTo>
                    <a:pt x="18656" y="21626"/>
                    <a:pt x="18650" y="21613"/>
                    <a:pt x="18643" y="21607"/>
                  </a:cubicBezTo>
                  <a:cubicBezTo>
                    <a:pt x="18640" y="21603"/>
                    <a:pt x="18637" y="21602"/>
                    <a:pt x="18634" y="21602"/>
                  </a:cubicBezTo>
                  <a:cubicBezTo>
                    <a:pt x="18631" y="21602"/>
                    <a:pt x="18627" y="21603"/>
                    <a:pt x="18624" y="21607"/>
                  </a:cubicBezTo>
                  <a:cubicBezTo>
                    <a:pt x="18605" y="21607"/>
                    <a:pt x="18587" y="21626"/>
                    <a:pt x="18574" y="21638"/>
                  </a:cubicBezTo>
                  <a:cubicBezTo>
                    <a:pt x="18555" y="21701"/>
                    <a:pt x="18549" y="21752"/>
                    <a:pt x="18536" y="21808"/>
                  </a:cubicBezTo>
                  <a:cubicBezTo>
                    <a:pt x="18524" y="21859"/>
                    <a:pt x="18511" y="21915"/>
                    <a:pt x="18498" y="21966"/>
                  </a:cubicBezTo>
                  <a:cubicBezTo>
                    <a:pt x="18353" y="22476"/>
                    <a:pt x="18234" y="22974"/>
                    <a:pt x="18146" y="23453"/>
                  </a:cubicBezTo>
                  <a:cubicBezTo>
                    <a:pt x="18089" y="23749"/>
                    <a:pt x="17988" y="24051"/>
                    <a:pt x="17837" y="24398"/>
                  </a:cubicBezTo>
                  <a:cubicBezTo>
                    <a:pt x="17786" y="24511"/>
                    <a:pt x="17742" y="24624"/>
                    <a:pt x="17692" y="24732"/>
                  </a:cubicBezTo>
                  <a:cubicBezTo>
                    <a:pt x="17623" y="24895"/>
                    <a:pt x="17547" y="25053"/>
                    <a:pt x="17484" y="25210"/>
                  </a:cubicBezTo>
                  <a:cubicBezTo>
                    <a:pt x="17232" y="25796"/>
                    <a:pt x="17056" y="26420"/>
                    <a:pt x="16885" y="27025"/>
                  </a:cubicBezTo>
                  <a:lnTo>
                    <a:pt x="16873" y="27075"/>
                  </a:lnTo>
                  <a:cubicBezTo>
                    <a:pt x="16747" y="27516"/>
                    <a:pt x="16665" y="27932"/>
                    <a:pt x="16615" y="28342"/>
                  </a:cubicBezTo>
                  <a:cubicBezTo>
                    <a:pt x="16526" y="29060"/>
                    <a:pt x="16564" y="29791"/>
                    <a:pt x="16728" y="30509"/>
                  </a:cubicBezTo>
                  <a:cubicBezTo>
                    <a:pt x="16785" y="30774"/>
                    <a:pt x="16885" y="31026"/>
                    <a:pt x="17024" y="31265"/>
                  </a:cubicBezTo>
                  <a:cubicBezTo>
                    <a:pt x="17062" y="31334"/>
                    <a:pt x="17081" y="31404"/>
                    <a:pt x="17068" y="31479"/>
                  </a:cubicBezTo>
                  <a:cubicBezTo>
                    <a:pt x="17030" y="31788"/>
                    <a:pt x="17024" y="32059"/>
                    <a:pt x="17062" y="32317"/>
                  </a:cubicBezTo>
                  <a:cubicBezTo>
                    <a:pt x="17068" y="32336"/>
                    <a:pt x="17062" y="32355"/>
                    <a:pt x="17056" y="32367"/>
                  </a:cubicBezTo>
                  <a:cubicBezTo>
                    <a:pt x="17049" y="32374"/>
                    <a:pt x="17049" y="32380"/>
                    <a:pt x="17049" y="32386"/>
                  </a:cubicBezTo>
                  <a:lnTo>
                    <a:pt x="17037" y="32418"/>
                  </a:lnTo>
                  <a:lnTo>
                    <a:pt x="17011" y="32405"/>
                  </a:lnTo>
                  <a:cubicBezTo>
                    <a:pt x="16804" y="32311"/>
                    <a:pt x="16274" y="31901"/>
                    <a:pt x="15903" y="31555"/>
                  </a:cubicBezTo>
                  <a:lnTo>
                    <a:pt x="15896" y="31548"/>
                  </a:lnTo>
                  <a:lnTo>
                    <a:pt x="15896" y="31542"/>
                  </a:lnTo>
                  <a:cubicBezTo>
                    <a:pt x="15852" y="31309"/>
                    <a:pt x="15846" y="31070"/>
                    <a:pt x="15890" y="30837"/>
                  </a:cubicBezTo>
                  <a:cubicBezTo>
                    <a:pt x="15928" y="30610"/>
                    <a:pt x="15966" y="30377"/>
                    <a:pt x="16010" y="30143"/>
                  </a:cubicBezTo>
                  <a:cubicBezTo>
                    <a:pt x="16029" y="30030"/>
                    <a:pt x="16079" y="29765"/>
                    <a:pt x="16079" y="29765"/>
                  </a:cubicBezTo>
                  <a:cubicBezTo>
                    <a:pt x="16085" y="29728"/>
                    <a:pt x="16092" y="29684"/>
                    <a:pt x="16098" y="29639"/>
                  </a:cubicBezTo>
                  <a:cubicBezTo>
                    <a:pt x="16117" y="29356"/>
                    <a:pt x="16136" y="29066"/>
                    <a:pt x="16161" y="28776"/>
                  </a:cubicBezTo>
                  <a:cubicBezTo>
                    <a:pt x="16186" y="28342"/>
                    <a:pt x="16262" y="27957"/>
                    <a:pt x="16375" y="27592"/>
                  </a:cubicBezTo>
                  <a:cubicBezTo>
                    <a:pt x="16463" y="27321"/>
                    <a:pt x="16545" y="27044"/>
                    <a:pt x="16627" y="26773"/>
                  </a:cubicBezTo>
                  <a:cubicBezTo>
                    <a:pt x="16804" y="26200"/>
                    <a:pt x="16980" y="25607"/>
                    <a:pt x="17194" y="25034"/>
                  </a:cubicBezTo>
                  <a:cubicBezTo>
                    <a:pt x="17358" y="24593"/>
                    <a:pt x="17452" y="24165"/>
                    <a:pt x="17484" y="23736"/>
                  </a:cubicBezTo>
                  <a:cubicBezTo>
                    <a:pt x="17509" y="23427"/>
                    <a:pt x="17572" y="23112"/>
                    <a:pt x="17667" y="22778"/>
                  </a:cubicBezTo>
                  <a:cubicBezTo>
                    <a:pt x="17768" y="22451"/>
                    <a:pt x="17900" y="22130"/>
                    <a:pt x="18070" y="21846"/>
                  </a:cubicBezTo>
                  <a:cubicBezTo>
                    <a:pt x="18114" y="21764"/>
                    <a:pt x="18158" y="21689"/>
                    <a:pt x="18209" y="21619"/>
                  </a:cubicBezTo>
                  <a:cubicBezTo>
                    <a:pt x="18303" y="21474"/>
                    <a:pt x="18398" y="21323"/>
                    <a:pt x="18486" y="21178"/>
                  </a:cubicBezTo>
                  <a:lnTo>
                    <a:pt x="18549" y="21065"/>
                  </a:lnTo>
                  <a:cubicBezTo>
                    <a:pt x="18574" y="21021"/>
                    <a:pt x="18593" y="20977"/>
                    <a:pt x="18612" y="20933"/>
                  </a:cubicBezTo>
                  <a:cubicBezTo>
                    <a:pt x="18612" y="20920"/>
                    <a:pt x="18605" y="20895"/>
                    <a:pt x="18599" y="20888"/>
                  </a:cubicBezTo>
                  <a:cubicBezTo>
                    <a:pt x="18592" y="20879"/>
                    <a:pt x="18583" y="20876"/>
                    <a:pt x="18574" y="20876"/>
                  </a:cubicBezTo>
                  <a:cubicBezTo>
                    <a:pt x="18560" y="20876"/>
                    <a:pt x="18546" y="20884"/>
                    <a:pt x="18542" y="20888"/>
                  </a:cubicBezTo>
                  <a:cubicBezTo>
                    <a:pt x="18524" y="20901"/>
                    <a:pt x="18505" y="20920"/>
                    <a:pt x="18486" y="20945"/>
                  </a:cubicBezTo>
                  <a:cubicBezTo>
                    <a:pt x="18284" y="21203"/>
                    <a:pt x="18038" y="21424"/>
                    <a:pt x="17799" y="21638"/>
                  </a:cubicBezTo>
                  <a:lnTo>
                    <a:pt x="17774" y="21663"/>
                  </a:lnTo>
                  <a:cubicBezTo>
                    <a:pt x="17566" y="21852"/>
                    <a:pt x="17408" y="22010"/>
                    <a:pt x="17263" y="22174"/>
                  </a:cubicBezTo>
                  <a:lnTo>
                    <a:pt x="17245" y="22193"/>
                  </a:lnTo>
                  <a:cubicBezTo>
                    <a:pt x="17194" y="22262"/>
                    <a:pt x="17131" y="22325"/>
                    <a:pt x="17062" y="22369"/>
                  </a:cubicBezTo>
                  <a:lnTo>
                    <a:pt x="17049" y="22375"/>
                  </a:lnTo>
                  <a:lnTo>
                    <a:pt x="17043" y="22375"/>
                  </a:lnTo>
                  <a:cubicBezTo>
                    <a:pt x="16967" y="22356"/>
                    <a:pt x="16980" y="22306"/>
                    <a:pt x="16986" y="22281"/>
                  </a:cubicBezTo>
                  <a:lnTo>
                    <a:pt x="16993" y="22218"/>
                  </a:lnTo>
                  <a:cubicBezTo>
                    <a:pt x="17030" y="22035"/>
                    <a:pt x="17062" y="21852"/>
                    <a:pt x="17093" y="21663"/>
                  </a:cubicBezTo>
                  <a:cubicBezTo>
                    <a:pt x="17137" y="21430"/>
                    <a:pt x="17219" y="21203"/>
                    <a:pt x="17289" y="21033"/>
                  </a:cubicBezTo>
                  <a:cubicBezTo>
                    <a:pt x="17377" y="20819"/>
                    <a:pt x="17446" y="20624"/>
                    <a:pt x="17509" y="20428"/>
                  </a:cubicBezTo>
                  <a:cubicBezTo>
                    <a:pt x="17591" y="20176"/>
                    <a:pt x="17604" y="19937"/>
                    <a:pt x="17553" y="19691"/>
                  </a:cubicBezTo>
                  <a:cubicBezTo>
                    <a:pt x="17515" y="19540"/>
                    <a:pt x="17490" y="19389"/>
                    <a:pt x="17503" y="19231"/>
                  </a:cubicBezTo>
                  <a:cubicBezTo>
                    <a:pt x="17503" y="19219"/>
                    <a:pt x="17497" y="19200"/>
                    <a:pt x="17497" y="19181"/>
                  </a:cubicBezTo>
                  <a:cubicBezTo>
                    <a:pt x="17490" y="19168"/>
                    <a:pt x="17471" y="19156"/>
                    <a:pt x="17452" y="19150"/>
                  </a:cubicBezTo>
                  <a:cubicBezTo>
                    <a:pt x="17440" y="19150"/>
                    <a:pt x="17427" y="19150"/>
                    <a:pt x="17421" y="19156"/>
                  </a:cubicBezTo>
                  <a:cubicBezTo>
                    <a:pt x="17383" y="19194"/>
                    <a:pt x="17345" y="19238"/>
                    <a:pt x="17320" y="19282"/>
                  </a:cubicBezTo>
                  <a:lnTo>
                    <a:pt x="17314" y="19294"/>
                  </a:lnTo>
                  <a:cubicBezTo>
                    <a:pt x="17245" y="19427"/>
                    <a:pt x="17169" y="19572"/>
                    <a:pt x="17112" y="19723"/>
                  </a:cubicBezTo>
                  <a:cubicBezTo>
                    <a:pt x="17043" y="19893"/>
                    <a:pt x="16967" y="20057"/>
                    <a:pt x="16879" y="20208"/>
                  </a:cubicBezTo>
                  <a:cubicBezTo>
                    <a:pt x="16797" y="20347"/>
                    <a:pt x="16709" y="20485"/>
                    <a:pt x="16608" y="20605"/>
                  </a:cubicBezTo>
                  <a:lnTo>
                    <a:pt x="16564" y="20662"/>
                  </a:lnTo>
                  <a:cubicBezTo>
                    <a:pt x="16463" y="20788"/>
                    <a:pt x="16363" y="20914"/>
                    <a:pt x="16262" y="21040"/>
                  </a:cubicBezTo>
                  <a:cubicBezTo>
                    <a:pt x="16148" y="21191"/>
                    <a:pt x="16066" y="21311"/>
                    <a:pt x="15991" y="21424"/>
                  </a:cubicBezTo>
                  <a:cubicBezTo>
                    <a:pt x="15959" y="21468"/>
                    <a:pt x="15934" y="21506"/>
                    <a:pt x="15915" y="21550"/>
                  </a:cubicBezTo>
                  <a:cubicBezTo>
                    <a:pt x="15783" y="21777"/>
                    <a:pt x="15695" y="22022"/>
                    <a:pt x="15651" y="22274"/>
                  </a:cubicBezTo>
                  <a:cubicBezTo>
                    <a:pt x="15632" y="22394"/>
                    <a:pt x="15619" y="22514"/>
                    <a:pt x="15607" y="22634"/>
                  </a:cubicBezTo>
                  <a:cubicBezTo>
                    <a:pt x="15594" y="22697"/>
                    <a:pt x="15588" y="22760"/>
                    <a:pt x="15581" y="22823"/>
                  </a:cubicBezTo>
                  <a:cubicBezTo>
                    <a:pt x="15569" y="22923"/>
                    <a:pt x="15556" y="23024"/>
                    <a:pt x="15543" y="23119"/>
                  </a:cubicBezTo>
                  <a:cubicBezTo>
                    <a:pt x="15512" y="23352"/>
                    <a:pt x="15480" y="23591"/>
                    <a:pt x="15443" y="23831"/>
                  </a:cubicBezTo>
                  <a:cubicBezTo>
                    <a:pt x="15373" y="24196"/>
                    <a:pt x="15247" y="24580"/>
                    <a:pt x="15033" y="25047"/>
                  </a:cubicBezTo>
                  <a:cubicBezTo>
                    <a:pt x="14781" y="25614"/>
                    <a:pt x="14655" y="26212"/>
                    <a:pt x="14655" y="26880"/>
                  </a:cubicBezTo>
                  <a:cubicBezTo>
                    <a:pt x="14655" y="26949"/>
                    <a:pt x="14655" y="27019"/>
                    <a:pt x="14655" y="27082"/>
                  </a:cubicBezTo>
                  <a:cubicBezTo>
                    <a:pt x="14655" y="27151"/>
                    <a:pt x="14649" y="27226"/>
                    <a:pt x="14649" y="27296"/>
                  </a:cubicBezTo>
                  <a:cubicBezTo>
                    <a:pt x="14655" y="27623"/>
                    <a:pt x="14598" y="27951"/>
                    <a:pt x="14485" y="28298"/>
                  </a:cubicBezTo>
                  <a:cubicBezTo>
                    <a:pt x="14460" y="28373"/>
                    <a:pt x="14428" y="28449"/>
                    <a:pt x="14403" y="28524"/>
                  </a:cubicBezTo>
                  <a:cubicBezTo>
                    <a:pt x="14372" y="28613"/>
                    <a:pt x="14346" y="28701"/>
                    <a:pt x="14315" y="28783"/>
                  </a:cubicBezTo>
                  <a:cubicBezTo>
                    <a:pt x="14271" y="28921"/>
                    <a:pt x="14227" y="29060"/>
                    <a:pt x="14189" y="29198"/>
                  </a:cubicBezTo>
                  <a:lnTo>
                    <a:pt x="14132" y="29381"/>
                  </a:lnTo>
                  <a:lnTo>
                    <a:pt x="14120" y="29387"/>
                  </a:lnTo>
                  <a:cubicBezTo>
                    <a:pt x="14108" y="29393"/>
                    <a:pt x="14097" y="29395"/>
                    <a:pt x="14088" y="29395"/>
                  </a:cubicBezTo>
                  <a:cubicBezTo>
                    <a:pt x="14053" y="29395"/>
                    <a:pt x="14035" y="29365"/>
                    <a:pt x="14025" y="29350"/>
                  </a:cubicBezTo>
                  <a:cubicBezTo>
                    <a:pt x="13943" y="29236"/>
                    <a:pt x="13868" y="29123"/>
                    <a:pt x="13792" y="29009"/>
                  </a:cubicBezTo>
                  <a:cubicBezTo>
                    <a:pt x="13672" y="28846"/>
                    <a:pt x="13559" y="28682"/>
                    <a:pt x="13439" y="28518"/>
                  </a:cubicBezTo>
                  <a:cubicBezTo>
                    <a:pt x="13401" y="28455"/>
                    <a:pt x="13382" y="28392"/>
                    <a:pt x="13376" y="28329"/>
                  </a:cubicBezTo>
                  <a:lnTo>
                    <a:pt x="13376" y="28272"/>
                  </a:lnTo>
                  <a:cubicBezTo>
                    <a:pt x="13376" y="28209"/>
                    <a:pt x="13370" y="28140"/>
                    <a:pt x="13382" y="28077"/>
                  </a:cubicBezTo>
                  <a:cubicBezTo>
                    <a:pt x="13414" y="27775"/>
                    <a:pt x="13382" y="27453"/>
                    <a:pt x="13282" y="27044"/>
                  </a:cubicBezTo>
                  <a:cubicBezTo>
                    <a:pt x="13269" y="26993"/>
                    <a:pt x="13256" y="26943"/>
                    <a:pt x="13244" y="26893"/>
                  </a:cubicBezTo>
                  <a:lnTo>
                    <a:pt x="13225" y="26817"/>
                  </a:lnTo>
                  <a:lnTo>
                    <a:pt x="13231" y="26804"/>
                  </a:lnTo>
                  <a:cubicBezTo>
                    <a:pt x="13301" y="26691"/>
                    <a:pt x="13401" y="26615"/>
                    <a:pt x="13496" y="26540"/>
                  </a:cubicBezTo>
                  <a:cubicBezTo>
                    <a:pt x="13527" y="26508"/>
                    <a:pt x="13565" y="26483"/>
                    <a:pt x="13597" y="26458"/>
                  </a:cubicBezTo>
                  <a:cubicBezTo>
                    <a:pt x="13628" y="26426"/>
                    <a:pt x="13666" y="26401"/>
                    <a:pt x="13698" y="26376"/>
                  </a:cubicBezTo>
                  <a:lnTo>
                    <a:pt x="13716" y="26363"/>
                  </a:lnTo>
                  <a:cubicBezTo>
                    <a:pt x="13962" y="26187"/>
                    <a:pt x="14170" y="25948"/>
                    <a:pt x="14346" y="25645"/>
                  </a:cubicBezTo>
                  <a:cubicBezTo>
                    <a:pt x="14441" y="25475"/>
                    <a:pt x="14529" y="25292"/>
                    <a:pt x="14617" y="25059"/>
                  </a:cubicBezTo>
                  <a:cubicBezTo>
                    <a:pt x="14762" y="24687"/>
                    <a:pt x="14838" y="24354"/>
                    <a:pt x="14844" y="24020"/>
                  </a:cubicBezTo>
                  <a:cubicBezTo>
                    <a:pt x="14857" y="23522"/>
                    <a:pt x="14951" y="23018"/>
                    <a:pt x="15115" y="22470"/>
                  </a:cubicBezTo>
                  <a:cubicBezTo>
                    <a:pt x="15184" y="22262"/>
                    <a:pt x="15247" y="22054"/>
                    <a:pt x="15304" y="21840"/>
                  </a:cubicBezTo>
                  <a:cubicBezTo>
                    <a:pt x="15367" y="21644"/>
                    <a:pt x="15424" y="21443"/>
                    <a:pt x="15487" y="21248"/>
                  </a:cubicBezTo>
                  <a:cubicBezTo>
                    <a:pt x="15556" y="21021"/>
                    <a:pt x="15651" y="20800"/>
                    <a:pt x="15770" y="20592"/>
                  </a:cubicBezTo>
                  <a:cubicBezTo>
                    <a:pt x="15865" y="20428"/>
                    <a:pt x="15972" y="20271"/>
                    <a:pt x="16098" y="20120"/>
                  </a:cubicBezTo>
                  <a:lnTo>
                    <a:pt x="16274" y="19912"/>
                  </a:lnTo>
                  <a:cubicBezTo>
                    <a:pt x="16514" y="19616"/>
                    <a:pt x="16759" y="19320"/>
                    <a:pt x="17011" y="19024"/>
                  </a:cubicBezTo>
                  <a:cubicBezTo>
                    <a:pt x="17188" y="18816"/>
                    <a:pt x="17345" y="18595"/>
                    <a:pt x="17478" y="18362"/>
                  </a:cubicBezTo>
                  <a:cubicBezTo>
                    <a:pt x="17547" y="18242"/>
                    <a:pt x="17610" y="18116"/>
                    <a:pt x="17667" y="17990"/>
                  </a:cubicBezTo>
                  <a:cubicBezTo>
                    <a:pt x="17698" y="17921"/>
                    <a:pt x="17723" y="17845"/>
                    <a:pt x="17742" y="17763"/>
                  </a:cubicBezTo>
                  <a:cubicBezTo>
                    <a:pt x="17742" y="17751"/>
                    <a:pt x="17730" y="17719"/>
                    <a:pt x="17711" y="17707"/>
                  </a:cubicBezTo>
                  <a:cubicBezTo>
                    <a:pt x="17707" y="17705"/>
                    <a:pt x="17701" y="17704"/>
                    <a:pt x="17695" y="17704"/>
                  </a:cubicBezTo>
                  <a:cubicBezTo>
                    <a:pt x="17678" y="17704"/>
                    <a:pt x="17657" y="17709"/>
                    <a:pt x="17648" y="17713"/>
                  </a:cubicBezTo>
                  <a:cubicBezTo>
                    <a:pt x="17610" y="17745"/>
                    <a:pt x="17585" y="17776"/>
                    <a:pt x="17547" y="17814"/>
                  </a:cubicBezTo>
                  <a:lnTo>
                    <a:pt x="17490" y="17877"/>
                  </a:lnTo>
                  <a:cubicBezTo>
                    <a:pt x="17238" y="18148"/>
                    <a:pt x="16980" y="18431"/>
                    <a:pt x="16684" y="18671"/>
                  </a:cubicBezTo>
                  <a:cubicBezTo>
                    <a:pt x="16608" y="18740"/>
                    <a:pt x="16526" y="18803"/>
                    <a:pt x="16451" y="18860"/>
                  </a:cubicBezTo>
                  <a:cubicBezTo>
                    <a:pt x="16344" y="18942"/>
                    <a:pt x="16237" y="19024"/>
                    <a:pt x="16142" y="19112"/>
                  </a:cubicBezTo>
                  <a:cubicBezTo>
                    <a:pt x="15915" y="19307"/>
                    <a:pt x="15695" y="19515"/>
                    <a:pt x="15480" y="19717"/>
                  </a:cubicBezTo>
                  <a:cubicBezTo>
                    <a:pt x="15399" y="19792"/>
                    <a:pt x="15317" y="19874"/>
                    <a:pt x="15228" y="19950"/>
                  </a:cubicBezTo>
                  <a:cubicBezTo>
                    <a:pt x="15203" y="19981"/>
                    <a:pt x="15172" y="20006"/>
                    <a:pt x="15140" y="20038"/>
                  </a:cubicBezTo>
                  <a:lnTo>
                    <a:pt x="15021" y="20158"/>
                  </a:lnTo>
                  <a:lnTo>
                    <a:pt x="15033" y="20082"/>
                  </a:lnTo>
                  <a:cubicBezTo>
                    <a:pt x="15033" y="20057"/>
                    <a:pt x="15033" y="20038"/>
                    <a:pt x="15039" y="20019"/>
                  </a:cubicBezTo>
                  <a:cubicBezTo>
                    <a:pt x="15039" y="19994"/>
                    <a:pt x="15039" y="19969"/>
                    <a:pt x="15046" y="19950"/>
                  </a:cubicBezTo>
                  <a:cubicBezTo>
                    <a:pt x="15128" y="19698"/>
                    <a:pt x="15203" y="19452"/>
                    <a:pt x="15285" y="19200"/>
                  </a:cubicBezTo>
                  <a:cubicBezTo>
                    <a:pt x="15405" y="18822"/>
                    <a:pt x="15499" y="18501"/>
                    <a:pt x="15562" y="18167"/>
                  </a:cubicBezTo>
                  <a:cubicBezTo>
                    <a:pt x="15657" y="17688"/>
                    <a:pt x="15701" y="17190"/>
                    <a:pt x="15695" y="16655"/>
                  </a:cubicBezTo>
                  <a:cubicBezTo>
                    <a:pt x="15688" y="16314"/>
                    <a:pt x="15682" y="16012"/>
                    <a:pt x="15682" y="15722"/>
                  </a:cubicBezTo>
                  <a:cubicBezTo>
                    <a:pt x="15682" y="15596"/>
                    <a:pt x="15688" y="15470"/>
                    <a:pt x="15701" y="15350"/>
                  </a:cubicBezTo>
                  <a:cubicBezTo>
                    <a:pt x="15714" y="15193"/>
                    <a:pt x="15751" y="15061"/>
                    <a:pt x="15808" y="14947"/>
                  </a:cubicBezTo>
                  <a:cubicBezTo>
                    <a:pt x="15859" y="14853"/>
                    <a:pt x="15890" y="14746"/>
                    <a:pt x="15915" y="14657"/>
                  </a:cubicBezTo>
                  <a:cubicBezTo>
                    <a:pt x="15953" y="14544"/>
                    <a:pt x="15959" y="14424"/>
                    <a:pt x="15940" y="14305"/>
                  </a:cubicBezTo>
                  <a:cubicBezTo>
                    <a:pt x="15934" y="14267"/>
                    <a:pt x="15915" y="14248"/>
                    <a:pt x="15877" y="14242"/>
                  </a:cubicBezTo>
                  <a:cubicBezTo>
                    <a:pt x="15867" y="14238"/>
                    <a:pt x="15858" y="14236"/>
                    <a:pt x="15849" y="14236"/>
                  </a:cubicBezTo>
                  <a:cubicBezTo>
                    <a:pt x="15830" y="14236"/>
                    <a:pt x="15813" y="14245"/>
                    <a:pt x="15796" y="14267"/>
                  </a:cubicBezTo>
                  <a:lnTo>
                    <a:pt x="15770" y="14298"/>
                  </a:lnTo>
                  <a:cubicBezTo>
                    <a:pt x="15745" y="14324"/>
                    <a:pt x="15726" y="14349"/>
                    <a:pt x="15707" y="14374"/>
                  </a:cubicBezTo>
                  <a:cubicBezTo>
                    <a:pt x="15317" y="14922"/>
                    <a:pt x="14838" y="15395"/>
                    <a:pt x="14384" y="15823"/>
                  </a:cubicBezTo>
                  <a:cubicBezTo>
                    <a:pt x="14006" y="16176"/>
                    <a:pt x="13515" y="16648"/>
                    <a:pt x="13086" y="17178"/>
                  </a:cubicBezTo>
                  <a:cubicBezTo>
                    <a:pt x="12866" y="17448"/>
                    <a:pt x="12671" y="17726"/>
                    <a:pt x="12513" y="18009"/>
                  </a:cubicBezTo>
                  <a:cubicBezTo>
                    <a:pt x="12400" y="18198"/>
                    <a:pt x="12305" y="18394"/>
                    <a:pt x="12223" y="18589"/>
                  </a:cubicBezTo>
                  <a:cubicBezTo>
                    <a:pt x="12066" y="18948"/>
                    <a:pt x="11889" y="19301"/>
                    <a:pt x="11694" y="19641"/>
                  </a:cubicBezTo>
                  <a:lnTo>
                    <a:pt x="11681" y="19660"/>
                  </a:lnTo>
                  <a:cubicBezTo>
                    <a:pt x="11436" y="20088"/>
                    <a:pt x="11278" y="20548"/>
                    <a:pt x="11209" y="21033"/>
                  </a:cubicBezTo>
                  <a:cubicBezTo>
                    <a:pt x="11196" y="21140"/>
                    <a:pt x="11184" y="21248"/>
                    <a:pt x="11171" y="21355"/>
                  </a:cubicBezTo>
                  <a:cubicBezTo>
                    <a:pt x="11140" y="21569"/>
                    <a:pt x="11114" y="21783"/>
                    <a:pt x="11077" y="21991"/>
                  </a:cubicBezTo>
                  <a:cubicBezTo>
                    <a:pt x="11045" y="22211"/>
                    <a:pt x="11001" y="22438"/>
                    <a:pt x="10932" y="22741"/>
                  </a:cubicBezTo>
                  <a:cubicBezTo>
                    <a:pt x="10881" y="22955"/>
                    <a:pt x="10799" y="23169"/>
                    <a:pt x="10686" y="23383"/>
                  </a:cubicBezTo>
                  <a:cubicBezTo>
                    <a:pt x="10636" y="23484"/>
                    <a:pt x="10591" y="23585"/>
                    <a:pt x="10541" y="23692"/>
                  </a:cubicBezTo>
                  <a:cubicBezTo>
                    <a:pt x="10516" y="23749"/>
                    <a:pt x="10491" y="23799"/>
                    <a:pt x="10465" y="23856"/>
                  </a:cubicBezTo>
                  <a:lnTo>
                    <a:pt x="10447" y="23894"/>
                  </a:lnTo>
                  <a:lnTo>
                    <a:pt x="10415" y="23862"/>
                  </a:lnTo>
                  <a:cubicBezTo>
                    <a:pt x="10402" y="23850"/>
                    <a:pt x="10396" y="23837"/>
                    <a:pt x="10390" y="23824"/>
                  </a:cubicBezTo>
                  <a:cubicBezTo>
                    <a:pt x="10371" y="23805"/>
                    <a:pt x="10358" y="23793"/>
                    <a:pt x="10352" y="23774"/>
                  </a:cubicBezTo>
                  <a:cubicBezTo>
                    <a:pt x="10125" y="23377"/>
                    <a:pt x="9829" y="22848"/>
                    <a:pt x="9571" y="22293"/>
                  </a:cubicBezTo>
                  <a:cubicBezTo>
                    <a:pt x="9514" y="22167"/>
                    <a:pt x="9514" y="22060"/>
                    <a:pt x="9577" y="21953"/>
                  </a:cubicBezTo>
                  <a:lnTo>
                    <a:pt x="9583" y="21941"/>
                  </a:lnTo>
                  <a:cubicBezTo>
                    <a:pt x="9628" y="21865"/>
                    <a:pt x="9678" y="21789"/>
                    <a:pt x="9722" y="21714"/>
                  </a:cubicBezTo>
                  <a:cubicBezTo>
                    <a:pt x="9867" y="21474"/>
                    <a:pt x="10018" y="21229"/>
                    <a:pt x="10201" y="21008"/>
                  </a:cubicBezTo>
                  <a:cubicBezTo>
                    <a:pt x="10245" y="20945"/>
                    <a:pt x="10289" y="20882"/>
                    <a:pt x="10346" y="20788"/>
                  </a:cubicBezTo>
                  <a:cubicBezTo>
                    <a:pt x="10365" y="20762"/>
                    <a:pt x="10377" y="20737"/>
                    <a:pt x="10390" y="20712"/>
                  </a:cubicBezTo>
                  <a:cubicBezTo>
                    <a:pt x="10434" y="20636"/>
                    <a:pt x="10478" y="20561"/>
                    <a:pt x="10516" y="20485"/>
                  </a:cubicBezTo>
                  <a:cubicBezTo>
                    <a:pt x="10541" y="20441"/>
                    <a:pt x="10560" y="20403"/>
                    <a:pt x="10585" y="20359"/>
                  </a:cubicBezTo>
                  <a:cubicBezTo>
                    <a:pt x="10705" y="20151"/>
                    <a:pt x="10850" y="19956"/>
                    <a:pt x="11020" y="19773"/>
                  </a:cubicBezTo>
                  <a:cubicBezTo>
                    <a:pt x="11310" y="19465"/>
                    <a:pt x="11568" y="19118"/>
                    <a:pt x="11801" y="18715"/>
                  </a:cubicBezTo>
                  <a:cubicBezTo>
                    <a:pt x="11845" y="18633"/>
                    <a:pt x="11889" y="18557"/>
                    <a:pt x="11927" y="18482"/>
                  </a:cubicBezTo>
                  <a:cubicBezTo>
                    <a:pt x="11971" y="18400"/>
                    <a:pt x="12015" y="18312"/>
                    <a:pt x="12059" y="18230"/>
                  </a:cubicBezTo>
                  <a:cubicBezTo>
                    <a:pt x="12110" y="18142"/>
                    <a:pt x="12154" y="18060"/>
                    <a:pt x="12198" y="17971"/>
                  </a:cubicBezTo>
                  <a:cubicBezTo>
                    <a:pt x="12236" y="17902"/>
                    <a:pt x="12274" y="17839"/>
                    <a:pt x="12311" y="17776"/>
                  </a:cubicBezTo>
                  <a:cubicBezTo>
                    <a:pt x="12463" y="17505"/>
                    <a:pt x="12639" y="17253"/>
                    <a:pt x="12828" y="17020"/>
                  </a:cubicBezTo>
                  <a:cubicBezTo>
                    <a:pt x="13143" y="16642"/>
                    <a:pt x="13445" y="16207"/>
                    <a:pt x="13742" y="15684"/>
                  </a:cubicBezTo>
                  <a:cubicBezTo>
                    <a:pt x="13817" y="15558"/>
                    <a:pt x="13893" y="15426"/>
                    <a:pt x="13968" y="15287"/>
                  </a:cubicBezTo>
                  <a:cubicBezTo>
                    <a:pt x="14170" y="14909"/>
                    <a:pt x="14334" y="14500"/>
                    <a:pt x="14454" y="14065"/>
                  </a:cubicBezTo>
                  <a:cubicBezTo>
                    <a:pt x="14504" y="13901"/>
                    <a:pt x="14554" y="13706"/>
                    <a:pt x="14535" y="13505"/>
                  </a:cubicBezTo>
                  <a:cubicBezTo>
                    <a:pt x="14535" y="13460"/>
                    <a:pt x="14548" y="13416"/>
                    <a:pt x="14573" y="13372"/>
                  </a:cubicBezTo>
                  <a:cubicBezTo>
                    <a:pt x="14586" y="13353"/>
                    <a:pt x="14598" y="13328"/>
                    <a:pt x="14611" y="13309"/>
                  </a:cubicBezTo>
                  <a:lnTo>
                    <a:pt x="14617" y="13303"/>
                  </a:lnTo>
                  <a:cubicBezTo>
                    <a:pt x="14781" y="13070"/>
                    <a:pt x="14945" y="12830"/>
                    <a:pt x="15115" y="12591"/>
                  </a:cubicBezTo>
                  <a:cubicBezTo>
                    <a:pt x="15128" y="12572"/>
                    <a:pt x="15140" y="12547"/>
                    <a:pt x="15153" y="12528"/>
                  </a:cubicBezTo>
                  <a:cubicBezTo>
                    <a:pt x="15165" y="12509"/>
                    <a:pt x="15172" y="12490"/>
                    <a:pt x="15178" y="12471"/>
                  </a:cubicBezTo>
                  <a:cubicBezTo>
                    <a:pt x="15184" y="12452"/>
                    <a:pt x="15184" y="12415"/>
                    <a:pt x="15178" y="12408"/>
                  </a:cubicBezTo>
                  <a:cubicBezTo>
                    <a:pt x="15167" y="12398"/>
                    <a:pt x="15156" y="12394"/>
                    <a:pt x="15144" y="12394"/>
                  </a:cubicBezTo>
                  <a:cubicBezTo>
                    <a:pt x="15127" y="12394"/>
                    <a:pt x="15111" y="12401"/>
                    <a:pt x="15096" y="12408"/>
                  </a:cubicBezTo>
                  <a:cubicBezTo>
                    <a:pt x="15090" y="12415"/>
                    <a:pt x="15084" y="12421"/>
                    <a:pt x="15077" y="12427"/>
                  </a:cubicBezTo>
                  <a:lnTo>
                    <a:pt x="14832" y="12622"/>
                  </a:lnTo>
                  <a:cubicBezTo>
                    <a:pt x="14661" y="12755"/>
                    <a:pt x="14498" y="12893"/>
                    <a:pt x="14328" y="13026"/>
                  </a:cubicBezTo>
                  <a:cubicBezTo>
                    <a:pt x="14233" y="13101"/>
                    <a:pt x="14145" y="13171"/>
                    <a:pt x="14050" y="13240"/>
                  </a:cubicBezTo>
                  <a:cubicBezTo>
                    <a:pt x="13868" y="13385"/>
                    <a:pt x="13679" y="13530"/>
                    <a:pt x="13502" y="13681"/>
                  </a:cubicBezTo>
                  <a:cubicBezTo>
                    <a:pt x="13093" y="14027"/>
                    <a:pt x="12746" y="14443"/>
                    <a:pt x="12494" y="14758"/>
                  </a:cubicBezTo>
                  <a:lnTo>
                    <a:pt x="12393" y="14891"/>
                  </a:lnTo>
                  <a:cubicBezTo>
                    <a:pt x="12148" y="15199"/>
                    <a:pt x="11896" y="15514"/>
                    <a:pt x="11606" y="15798"/>
                  </a:cubicBezTo>
                  <a:cubicBezTo>
                    <a:pt x="11354" y="16050"/>
                    <a:pt x="11089" y="16296"/>
                    <a:pt x="10837" y="16529"/>
                  </a:cubicBezTo>
                  <a:lnTo>
                    <a:pt x="10825" y="16535"/>
                  </a:lnTo>
                  <a:cubicBezTo>
                    <a:pt x="10554" y="16787"/>
                    <a:pt x="10352" y="17014"/>
                    <a:pt x="10188" y="17253"/>
                  </a:cubicBezTo>
                  <a:cubicBezTo>
                    <a:pt x="10012" y="17524"/>
                    <a:pt x="9798" y="17839"/>
                    <a:pt x="9602" y="18154"/>
                  </a:cubicBezTo>
                  <a:cubicBezTo>
                    <a:pt x="9590" y="18179"/>
                    <a:pt x="9577" y="18205"/>
                    <a:pt x="9558" y="18230"/>
                  </a:cubicBezTo>
                  <a:cubicBezTo>
                    <a:pt x="9376" y="18551"/>
                    <a:pt x="9243" y="18916"/>
                    <a:pt x="9168" y="19320"/>
                  </a:cubicBezTo>
                  <a:cubicBezTo>
                    <a:pt x="9155" y="19389"/>
                    <a:pt x="9136" y="19446"/>
                    <a:pt x="9105" y="19496"/>
                  </a:cubicBezTo>
                  <a:cubicBezTo>
                    <a:pt x="9086" y="19528"/>
                    <a:pt x="9067" y="19553"/>
                    <a:pt x="9042" y="19584"/>
                  </a:cubicBezTo>
                  <a:cubicBezTo>
                    <a:pt x="8979" y="19647"/>
                    <a:pt x="8928" y="19717"/>
                    <a:pt x="8871" y="19792"/>
                  </a:cubicBezTo>
                  <a:cubicBezTo>
                    <a:pt x="8846" y="19830"/>
                    <a:pt x="8821" y="19861"/>
                    <a:pt x="8796" y="19899"/>
                  </a:cubicBezTo>
                  <a:lnTo>
                    <a:pt x="8771" y="19931"/>
                  </a:lnTo>
                  <a:lnTo>
                    <a:pt x="8752" y="19899"/>
                  </a:lnTo>
                  <a:cubicBezTo>
                    <a:pt x="8745" y="19887"/>
                    <a:pt x="8739" y="19880"/>
                    <a:pt x="8733" y="19868"/>
                  </a:cubicBezTo>
                  <a:cubicBezTo>
                    <a:pt x="8720" y="19849"/>
                    <a:pt x="8708" y="19830"/>
                    <a:pt x="8701" y="19805"/>
                  </a:cubicBezTo>
                  <a:cubicBezTo>
                    <a:pt x="8682" y="19698"/>
                    <a:pt x="8657" y="19597"/>
                    <a:pt x="8638" y="19490"/>
                  </a:cubicBezTo>
                  <a:cubicBezTo>
                    <a:pt x="8569" y="19187"/>
                    <a:pt x="8506" y="18879"/>
                    <a:pt x="8456" y="18570"/>
                  </a:cubicBezTo>
                  <a:cubicBezTo>
                    <a:pt x="8424" y="18375"/>
                    <a:pt x="8462" y="18179"/>
                    <a:pt x="8575" y="17984"/>
                  </a:cubicBezTo>
                  <a:cubicBezTo>
                    <a:pt x="8601" y="17946"/>
                    <a:pt x="8626" y="17908"/>
                    <a:pt x="8651" y="17871"/>
                  </a:cubicBezTo>
                  <a:cubicBezTo>
                    <a:pt x="8771" y="17700"/>
                    <a:pt x="8928" y="17562"/>
                    <a:pt x="9079" y="17436"/>
                  </a:cubicBezTo>
                  <a:lnTo>
                    <a:pt x="9092" y="17423"/>
                  </a:lnTo>
                  <a:cubicBezTo>
                    <a:pt x="9306" y="17241"/>
                    <a:pt x="9552" y="17026"/>
                    <a:pt x="9785" y="16812"/>
                  </a:cubicBezTo>
                  <a:cubicBezTo>
                    <a:pt x="9999" y="16611"/>
                    <a:pt x="10195" y="16371"/>
                    <a:pt x="10352" y="16094"/>
                  </a:cubicBezTo>
                  <a:lnTo>
                    <a:pt x="10384" y="16037"/>
                  </a:lnTo>
                  <a:cubicBezTo>
                    <a:pt x="10384" y="16031"/>
                    <a:pt x="10390" y="16025"/>
                    <a:pt x="10396" y="16018"/>
                  </a:cubicBezTo>
                  <a:cubicBezTo>
                    <a:pt x="10421" y="15968"/>
                    <a:pt x="10447" y="15918"/>
                    <a:pt x="10478" y="15867"/>
                  </a:cubicBezTo>
                  <a:cubicBezTo>
                    <a:pt x="10705" y="15464"/>
                    <a:pt x="11020" y="15098"/>
                    <a:pt x="11461" y="14708"/>
                  </a:cubicBezTo>
                  <a:cubicBezTo>
                    <a:pt x="11770" y="14437"/>
                    <a:pt x="12072" y="14153"/>
                    <a:pt x="12368" y="13883"/>
                  </a:cubicBezTo>
                  <a:lnTo>
                    <a:pt x="12482" y="13775"/>
                  </a:lnTo>
                  <a:cubicBezTo>
                    <a:pt x="12784" y="13492"/>
                    <a:pt x="13011" y="13240"/>
                    <a:pt x="13187" y="12982"/>
                  </a:cubicBezTo>
                  <a:cubicBezTo>
                    <a:pt x="13458" y="12591"/>
                    <a:pt x="13786" y="12200"/>
                    <a:pt x="14227" y="11747"/>
                  </a:cubicBezTo>
                  <a:cubicBezTo>
                    <a:pt x="14586" y="11369"/>
                    <a:pt x="14901" y="10947"/>
                    <a:pt x="15165" y="10487"/>
                  </a:cubicBezTo>
                  <a:cubicBezTo>
                    <a:pt x="15203" y="10424"/>
                    <a:pt x="15235" y="10361"/>
                    <a:pt x="15266" y="10298"/>
                  </a:cubicBezTo>
                  <a:cubicBezTo>
                    <a:pt x="15285" y="10266"/>
                    <a:pt x="15298" y="10241"/>
                    <a:pt x="15304" y="10216"/>
                  </a:cubicBezTo>
                  <a:cubicBezTo>
                    <a:pt x="15304" y="10209"/>
                    <a:pt x="15298" y="10197"/>
                    <a:pt x="15285" y="10191"/>
                  </a:cubicBezTo>
                  <a:cubicBezTo>
                    <a:pt x="15279" y="10184"/>
                    <a:pt x="15266" y="10184"/>
                    <a:pt x="15260" y="10184"/>
                  </a:cubicBezTo>
                  <a:cubicBezTo>
                    <a:pt x="15228" y="10203"/>
                    <a:pt x="15203" y="10228"/>
                    <a:pt x="15172" y="10254"/>
                  </a:cubicBezTo>
                  <a:cubicBezTo>
                    <a:pt x="15096" y="10329"/>
                    <a:pt x="15027" y="10405"/>
                    <a:pt x="14951" y="10474"/>
                  </a:cubicBezTo>
                  <a:cubicBezTo>
                    <a:pt x="14850" y="10581"/>
                    <a:pt x="14750" y="10682"/>
                    <a:pt x="14643" y="10783"/>
                  </a:cubicBezTo>
                  <a:cubicBezTo>
                    <a:pt x="14378" y="11041"/>
                    <a:pt x="14082" y="11268"/>
                    <a:pt x="13748" y="11451"/>
                  </a:cubicBezTo>
                  <a:cubicBezTo>
                    <a:pt x="13408" y="11640"/>
                    <a:pt x="13124" y="11810"/>
                    <a:pt x="12872" y="12024"/>
                  </a:cubicBezTo>
                  <a:cubicBezTo>
                    <a:pt x="12708" y="12163"/>
                    <a:pt x="12545" y="12314"/>
                    <a:pt x="12387" y="12465"/>
                  </a:cubicBezTo>
                  <a:lnTo>
                    <a:pt x="12368" y="12478"/>
                  </a:lnTo>
                  <a:cubicBezTo>
                    <a:pt x="12009" y="12818"/>
                    <a:pt x="11688" y="13127"/>
                    <a:pt x="11373" y="13435"/>
                  </a:cubicBezTo>
                  <a:cubicBezTo>
                    <a:pt x="11007" y="13788"/>
                    <a:pt x="10673" y="14179"/>
                    <a:pt x="10346" y="14557"/>
                  </a:cubicBezTo>
                  <a:cubicBezTo>
                    <a:pt x="10220" y="14714"/>
                    <a:pt x="10087" y="14865"/>
                    <a:pt x="9955" y="15017"/>
                  </a:cubicBezTo>
                  <a:cubicBezTo>
                    <a:pt x="9741" y="15256"/>
                    <a:pt x="9552" y="15533"/>
                    <a:pt x="9363" y="15848"/>
                  </a:cubicBezTo>
                  <a:cubicBezTo>
                    <a:pt x="9331" y="15911"/>
                    <a:pt x="9300" y="15968"/>
                    <a:pt x="9262" y="16031"/>
                  </a:cubicBezTo>
                  <a:cubicBezTo>
                    <a:pt x="9079" y="16377"/>
                    <a:pt x="8947" y="16768"/>
                    <a:pt x="8859" y="17234"/>
                  </a:cubicBezTo>
                  <a:cubicBezTo>
                    <a:pt x="8846" y="17291"/>
                    <a:pt x="8846" y="17348"/>
                    <a:pt x="8840" y="17411"/>
                  </a:cubicBezTo>
                  <a:cubicBezTo>
                    <a:pt x="8834" y="17442"/>
                    <a:pt x="8834" y="17480"/>
                    <a:pt x="8827" y="17511"/>
                  </a:cubicBezTo>
                  <a:lnTo>
                    <a:pt x="8827" y="17518"/>
                  </a:lnTo>
                  <a:lnTo>
                    <a:pt x="8821" y="17524"/>
                  </a:lnTo>
                  <a:cubicBezTo>
                    <a:pt x="8802" y="17556"/>
                    <a:pt x="8777" y="17581"/>
                    <a:pt x="8752" y="17606"/>
                  </a:cubicBezTo>
                  <a:cubicBezTo>
                    <a:pt x="8664" y="17707"/>
                    <a:pt x="8569" y="17808"/>
                    <a:pt x="8506" y="17927"/>
                  </a:cubicBezTo>
                  <a:cubicBezTo>
                    <a:pt x="8481" y="17959"/>
                    <a:pt x="8468" y="17997"/>
                    <a:pt x="8449" y="18028"/>
                  </a:cubicBezTo>
                  <a:lnTo>
                    <a:pt x="8443" y="18047"/>
                  </a:lnTo>
                  <a:lnTo>
                    <a:pt x="8430" y="18047"/>
                  </a:lnTo>
                  <a:cubicBezTo>
                    <a:pt x="8355" y="18047"/>
                    <a:pt x="8349" y="17997"/>
                    <a:pt x="8349" y="17971"/>
                  </a:cubicBezTo>
                  <a:lnTo>
                    <a:pt x="8248" y="17335"/>
                  </a:lnTo>
                  <a:cubicBezTo>
                    <a:pt x="8204" y="17039"/>
                    <a:pt x="8160" y="16737"/>
                    <a:pt x="8115" y="16434"/>
                  </a:cubicBezTo>
                  <a:cubicBezTo>
                    <a:pt x="8103" y="16365"/>
                    <a:pt x="8115" y="16296"/>
                    <a:pt x="8147" y="16220"/>
                  </a:cubicBezTo>
                  <a:cubicBezTo>
                    <a:pt x="8166" y="16182"/>
                    <a:pt x="8185" y="16144"/>
                    <a:pt x="8204" y="16113"/>
                  </a:cubicBezTo>
                  <a:cubicBezTo>
                    <a:pt x="8267" y="15999"/>
                    <a:pt x="8342" y="15911"/>
                    <a:pt x="8437" y="15836"/>
                  </a:cubicBezTo>
                  <a:cubicBezTo>
                    <a:pt x="8588" y="15722"/>
                    <a:pt x="8752" y="15628"/>
                    <a:pt x="8909" y="15540"/>
                  </a:cubicBezTo>
                  <a:lnTo>
                    <a:pt x="9048" y="15464"/>
                  </a:lnTo>
                  <a:cubicBezTo>
                    <a:pt x="9168" y="15395"/>
                    <a:pt x="9294" y="15325"/>
                    <a:pt x="9407" y="15243"/>
                  </a:cubicBezTo>
                  <a:cubicBezTo>
                    <a:pt x="9628" y="15098"/>
                    <a:pt x="9829" y="14903"/>
                    <a:pt x="10031" y="14632"/>
                  </a:cubicBezTo>
                  <a:cubicBezTo>
                    <a:pt x="10144" y="14487"/>
                    <a:pt x="10251" y="14330"/>
                    <a:pt x="10352" y="14179"/>
                  </a:cubicBezTo>
                  <a:lnTo>
                    <a:pt x="10409" y="14090"/>
                  </a:lnTo>
                  <a:cubicBezTo>
                    <a:pt x="10484" y="13971"/>
                    <a:pt x="10566" y="13851"/>
                    <a:pt x="10642" y="13731"/>
                  </a:cubicBezTo>
                  <a:cubicBezTo>
                    <a:pt x="10705" y="13637"/>
                    <a:pt x="10768" y="13536"/>
                    <a:pt x="10837" y="13435"/>
                  </a:cubicBezTo>
                  <a:cubicBezTo>
                    <a:pt x="10982" y="13215"/>
                    <a:pt x="11158" y="13019"/>
                    <a:pt x="11360" y="12843"/>
                  </a:cubicBezTo>
                  <a:cubicBezTo>
                    <a:pt x="11650" y="12591"/>
                    <a:pt x="11921" y="12289"/>
                    <a:pt x="12236" y="11866"/>
                  </a:cubicBezTo>
                  <a:cubicBezTo>
                    <a:pt x="12563" y="11425"/>
                    <a:pt x="12860" y="11035"/>
                    <a:pt x="13143" y="10663"/>
                  </a:cubicBezTo>
                  <a:cubicBezTo>
                    <a:pt x="13408" y="10329"/>
                    <a:pt x="13704" y="10014"/>
                    <a:pt x="14019" y="9724"/>
                  </a:cubicBezTo>
                  <a:cubicBezTo>
                    <a:pt x="14202" y="9567"/>
                    <a:pt x="14378" y="9365"/>
                    <a:pt x="14573" y="9101"/>
                  </a:cubicBezTo>
                  <a:cubicBezTo>
                    <a:pt x="14580" y="9088"/>
                    <a:pt x="14586" y="9082"/>
                    <a:pt x="14592" y="9075"/>
                  </a:cubicBezTo>
                  <a:cubicBezTo>
                    <a:pt x="14605" y="9050"/>
                    <a:pt x="14617" y="9012"/>
                    <a:pt x="14592" y="8994"/>
                  </a:cubicBezTo>
                  <a:cubicBezTo>
                    <a:pt x="14582" y="8987"/>
                    <a:pt x="14573" y="8985"/>
                    <a:pt x="14563" y="8985"/>
                  </a:cubicBezTo>
                  <a:cubicBezTo>
                    <a:pt x="14543" y="8985"/>
                    <a:pt x="14521" y="8997"/>
                    <a:pt x="14491" y="9019"/>
                  </a:cubicBezTo>
                  <a:cubicBezTo>
                    <a:pt x="14447" y="9057"/>
                    <a:pt x="14397" y="9101"/>
                    <a:pt x="14359" y="9138"/>
                  </a:cubicBezTo>
                  <a:cubicBezTo>
                    <a:pt x="14214" y="9283"/>
                    <a:pt x="14050" y="9403"/>
                    <a:pt x="13874" y="9498"/>
                  </a:cubicBezTo>
                  <a:lnTo>
                    <a:pt x="13754" y="9561"/>
                  </a:lnTo>
                  <a:cubicBezTo>
                    <a:pt x="13647" y="9617"/>
                    <a:pt x="13540" y="9674"/>
                    <a:pt x="13433" y="9731"/>
                  </a:cubicBezTo>
                  <a:cubicBezTo>
                    <a:pt x="13099" y="9888"/>
                    <a:pt x="12803" y="10109"/>
                    <a:pt x="12532" y="10399"/>
                  </a:cubicBezTo>
                  <a:lnTo>
                    <a:pt x="12425" y="10518"/>
                  </a:lnTo>
                  <a:cubicBezTo>
                    <a:pt x="12248" y="10707"/>
                    <a:pt x="12066" y="10903"/>
                    <a:pt x="11877" y="11085"/>
                  </a:cubicBezTo>
                  <a:cubicBezTo>
                    <a:pt x="11732" y="11230"/>
                    <a:pt x="11574" y="11362"/>
                    <a:pt x="11417" y="11495"/>
                  </a:cubicBezTo>
                  <a:cubicBezTo>
                    <a:pt x="11366" y="11539"/>
                    <a:pt x="11322" y="11577"/>
                    <a:pt x="11272" y="11621"/>
                  </a:cubicBezTo>
                  <a:cubicBezTo>
                    <a:pt x="10755" y="12062"/>
                    <a:pt x="10314" y="12604"/>
                    <a:pt x="9955" y="13227"/>
                  </a:cubicBezTo>
                  <a:cubicBezTo>
                    <a:pt x="9848" y="13410"/>
                    <a:pt x="9747" y="13612"/>
                    <a:pt x="9653" y="13813"/>
                  </a:cubicBezTo>
                  <a:cubicBezTo>
                    <a:pt x="9413" y="14330"/>
                    <a:pt x="9136" y="14865"/>
                    <a:pt x="8840" y="15395"/>
                  </a:cubicBezTo>
                  <a:lnTo>
                    <a:pt x="8834" y="15407"/>
                  </a:lnTo>
                  <a:cubicBezTo>
                    <a:pt x="8808" y="15451"/>
                    <a:pt x="8771" y="15508"/>
                    <a:pt x="8708" y="15540"/>
                  </a:cubicBezTo>
                  <a:cubicBezTo>
                    <a:pt x="8676" y="15558"/>
                    <a:pt x="8645" y="15577"/>
                    <a:pt x="8601" y="15609"/>
                  </a:cubicBezTo>
                  <a:lnTo>
                    <a:pt x="8582" y="15621"/>
                  </a:lnTo>
                  <a:cubicBezTo>
                    <a:pt x="8424" y="15729"/>
                    <a:pt x="8267" y="15842"/>
                    <a:pt x="8160" y="16006"/>
                  </a:cubicBezTo>
                  <a:lnTo>
                    <a:pt x="8147" y="16025"/>
                  </a:lnTo>
                  <a:lnTo>
                    <a:pt x="8128" y="16018"/>
                  </a:lnTo>
                  <a:cubicBezTo>
                    <a:pt x="8059" y="16006"/>
                    <a:pt x="8059" y="15955"/>
                    <a:pt x="8052" y="15924"/>
                  </a:cubicBezTo>
                  <a:lnTo>
                    <a:pt x="8008" y="15432"/>
                  </a:lnTo>
                  <a:cubicBezTo>
                    <a:pt x="7983" y="15168"/>
                    <a:pt x="7958" y="14903"/>
                    <a:pt x="7933" y="14639"/>
                  </a:cubicBezTo>
                  <a:cubicBezTo>
                    <a:pt x="7926" y="14550"/>
                    <a:pt x="7939" y="14468"/>
                    <a:pt x="7977" y="14368"/>
                  </a:cubicBezTo>
                  <a:cubicBezTo>
                    <a:pt x="8008" y="14267"/>
                    <a:pt x="8052" y="14179"/>
                    <a:pt x="8103" y="14090"/>
                  </a:cubicBezTo>
                  <a:cubicBezTo>
                    <a:pt x="8229" y="13870"/>
                    <a:pt x="8412" y="13681"/>
                    <a:pt x="8638" y="13523"/>
                  </a:cubicBezTo>
                  <a:cubicBezTo>
                    <a:pt x="9023" y="13265"/>
                    <a:pt x="9319" y="13032"/>
                    <a:pt x="9577" y="12793"/>
                  </a:cubicBezTo>
                  <a:cubicBezTo>
                    <a:pt x="9766" y="12616"/>
                    <a:pt x="9936" y="12421"/>
                    <a:pt x="10087" y="12207"/>
                  </a:cubicBezTo>
                  <a:lnTo>
                    <a:pt x="10333" y="11866"/>
                  </a:lnTo>
                  <a:cubicBezTo>
                    <a:pt x="10566" y="11539"/>
                    <a:pt x="10806" y="11199"/>
                    <a:pt x="11051" y="10865"/>
                  </a:cubicBezTo>
                  <a:cubicBezTo>
                    <a:pt x="11140" y="10745"/>
                    <a:pt x="11221" y="10613"/>
                    <a:pt x="11297" y="10480"/>
                  </a:cubicBezTo>
                  <a:cubicBezTo>
                    <a:pt x="11404" y="10291"/>
                    <a:pt x="11505" y="10096"/>
                    <a:pt x="11593" y="9876"/>
                  </a:cubicBezTo>
                  <a:cubicBezTo>
                    <a:pt x="11694" y="9642"/>
                    <a:pt x="11801" y="9416"/>
                    <a:pt x="11927" y="9201"/>
                  </a:cubicBezTo>
                  <a:cubicBezTo>
                    <a:pt x="12009" y="9057"/>
                    <a:pt x="12104" y="8912"/>
                    <a:pt x="12204" y="8773"/>
                  </a:cubicBezTo>
                  <a:cubicBezTo>
                    <a:pt x="12274" y="8672"/>
                    <a:pt x="12349" y="8571"/>
                    <a:pt x="12431" y="8477"/>
                  </a:cubicBezTo>
                  <a:cubicBezTo>
                    <a:pt x="12532" y="8351"/>
                    <a:pt x="12614" y="8231"/>
                    <a:pt x="12683" y="8112"/>
                  </a:cubicBezTo>
                  <a:cubicBezTo>
                    <a:pt x="12727" y="8036"/>
                    <a:pt x="12765" y="7960"/>
                    <a:pt x="12797" y="7885"/>
                  </a:cubicBezTo>
                  <a:cubicBezTo>
                    <a:pt x="12885" y="7696"/>
                    <a:pt x="12967" y="7500"/>
                    <a:pt x="13049" y="7305"/>
                  </a:cubicBezTo>
                  <a:lnTo>
                    <a:pt x="13074" y="7242"/>
                  </a:lnTo>
                  <a:lnTo>
                    <a:pt x="13080" y="7223"/>
                  </a:lnTo>
                  <a:cubicBezTo>
                    <a:pt x="13093" y="7198"/>
                    <a:pt x="13105" y="7173"/>
                    <a:pt x="13105" y="7154"/>
                  </a:cubicBezTo>
                  <a:cubicBezTo>
                    <a:pt x="13105" y="7129"/>
                    <a:pt x="13093" y="7103"/>
                    <a:pt x="13080" y="7085"/>
                  </a:cubicBezTo>
                  <a:cubicBezTo>
                    <a:pt x="13074" y="7078"/>
                    <a:pt x="13067" y="7078"/>
                    <a:pt x="13067" y="7078"/>
                  </a:cubicBezTo>
                  <a:cubicBezTo>
                    <a:pt x="13055" y="7078"/>
                    <a:pt x="13036" y="7085"/>
                    <a:pt x="13017" y="7110"/>
                  </a:cubicBezTo>
                  <a:cubicBezTo>
                    <a:pt x="13011" y="7122"/>
                    <a:pt x="12998" y="7135"/>
                    <a:pt x="12992" y="7148"/>
                  </a:cubicBezTo>
                  <a:cubicBezTo>
                    <a:pt x="12986" y="7154"/>
                    <a:pt x="12973" y="7166"/>
                    <a:pt x="12967" y="7179"/>
                  </a:cubicBezTo>
                  <a:cubicBezTo>
                    <a:pt x="12910" y="7248"/>
                    <a:pt x="12847" y="7324"/>
                    <a:pt x="12790" y="7400"/>
                  </a:cubicBezTo>
                  <a:cubicBezTo>
                    <a:pt x="12652" y="7570"/>
                    <a:pt x="12513" y="7746"/>
                    <a:pt x="12368" y="7910"/>
                  </a:cubicBezTo>
                  <a:cubicBezTo>
                    <a:pt x="12167" y="8143"/>
                    <a:pt x="11933" y="8427"/>
                    <a:pt x="11719" y="8735"/>
                  </a:cubicBezTo>
                  <a:cubicBezTo>
                    <a:pt x="11417" y="9183"/>
                    <a:pt x="11121" y="9561"/>
                    <a:pt x="10806" y="9882"/>
                  </a:cubicBezTo>
                  <a:cubicBezTo>
                    <a:pt x="10421" y="10279"/>
                    <a:pt x="10081" y="10732"/>
                    <a:pt x="9791" y="11236"/>
                  </a:cubicBezTo>
                  <a:lnTo>
                    <a:pt x="9772" y="11268"/>
                  </a:lnTo>
                  <a:cubicBezTo>
                    <a:pt x="9665" y="11457"/>
                    <a:pt x="9558" y="11646"/>
                    <a:pt x="9445" y="11835"/>
                  </a:cubicBezTo>
                  <a:cubicBezTo>
                    <a:pt x="9313" y="12068"/>
                    <a:pt x="9180" y="12295"/>
                    <a:pt x="9048" y="12522"/>
                  </a:cubicBezTo>
                  <a:cubicBezTo>
                    <a:pt x="8934" y="12717"/>
                    <a:pt x="8689" y="13145"/>
                    <a:pt x="8689" y="13145"/>
                  </a:cubicBezTo>
                  <a:cubicBezTo>
                    <a:pt x="8676" y="13171"/>
                    <a:pt x="8664" y="13190"/>
                    <a:pt x="8657" y="13215"/>
                  </a:cubicBezTo>
                  <a:cubicBezTo>
                    <a:pt x="8638" y="13265"/>
                    <a:pt x="8613" y="13309"/>
                    <a:pt x="8588" y="13360"/>
                  </a:cubicBezTo>
                  <a:cubicBezTo>
                    <a:pt x="8519" y="13473"/>
                    <a:pt x="8424" y="13580"/>
                    <a:pt x="8311" y="13681"/>
                  </a:cubicBezTo>
                  <a:cubicBezTo>
                    <a:pt x="8241" y="13738"/>
                    <a:pt x="8191" y="13807"/>
                    <a:pt x="8134" y="13883"/>
                  </a:cubicBezTo>
                  <a:cubicBezTo>
                    <a:pt x="8115" y="13914"/>
                    <a:pt x="8090" y="13946"/>
                    <a:pt x="8065" y="13977"/>
                  </a:cubicBezTo>
                  <a:cubicBezTo>
                    <a:pt x="8052" y="13996"/>
                    <a:pt x="8040" y="14015"/>
                    <a:pt x="8021" y="14040"/>
                  </a:cubicBezTo>
                  <a:lnTo>
                    <a:pt x="7933" y="14160"/>
                  </a:lnTo>
                  <a:lnTo>
                    <a:pt x="7926" y="14084"/>
                  </a:lnTo>
                  <a:cubicBezTo>
                    <a:pt x="7926" y="14059"/>
                    <a:pt x="7926" y="14034"/>
                    <a:pt x="7920" y="14015"/>
                  </a:cubicBezTo>
                  <a:cubicBezTo>
                    <a:pt x="7920" y="13983"/>
                    <a:pt x="7914" y="13958"/>
                    <a:pt x="7914" y="13933"/>
                  </a:cubicBezTo>
                  <a:lnTo>
                    <a:pt x="7920" y="13782"/>
                  </a:lnTo>
                  <a:cubicBezTo>
                    <a:pt x="7926" y="13624"/>
                    <a:pt x="7933" y="13467"/>
                    <a:pt x="7939" y="13309"/>
                  </a:cubicBezTo>
                  <a:cubicBezTo>
                    <a:pt x="7952" y="13158"/>
                    <a:pt x="7964" y="13013"/>
                    <a:pt x="7983" y="12862"/>
                  </a:cubicBezTo>
                  <a:cubicBezTo>
                    <a:pt x="8002" y="12654"/>
                    <a:pt x="8021" y="12446"/>
                    <a:pt x="8027" y="12238"/>
                  </a:cubicBezTo>
                  <a:cubicBezTo>
                    <a:pt x="8034" y="12131"/>
                    <a:pt x="8065" y="12037"/>
                    <a:pt x="8115" y="11948"/>
                  </a:cubicBezTo>
                  <a:cubicBezTo>
                    <a:pt x="8160" y="11866"/>
                    <a:pt x="8229" y="11797"/>
                    <a:pt x="8311" y="11734"/>
                  </a:cubicBezTo>
                  <a:cubicBezTo>
                    <a:pt x="8544" y="11564"/>
                    <a:pt x="8790" y="11400"/>
                    <a:pt x="9029" y="11243"/>
                  </a:cubicBezTo>
                  <a:cubicBezTo>
                    <a:pt x="9294" y="11073"/>
                    <a:pt x="9514" y="10921"/>
                    <a:pt x="9716" y="10732"/>
                  </a:cubicBezTo>
                  <a:cubicBezTo>
                    <a:pt x="9917" y="10537"/>
                    <a:pt x="10087" y="10329"/>
                    <a:pt x="10213" y="10109"/>
                  </a:cubicBezTo>
                  <a:cubicBezTo>
                    <a:pt x="10239" y="10058"/>
                    <a:pt x="10264" y="10014"/>
                    <a:pt x="10289" y="9964"/>
                  </a:cubicBezTo>
                  <a:cubicBezTo>
                    <a:pt x="10333" y="9882"/>
                    <a:pt x="10377" y="9800"/>
                    <a:pt x="10428" y="9712"/>
                  </a:cubicBezTo>
                  <a:cubicBezTo>
                    <a:pt x="10560" y="9479"/>
                    <a:pt x="10724" y="9239"/>
                    <a:pt x="10944" y="8956"/>
                  </a:cubicBezTo>
                  <a:cubicBezTo>
                    <a:pt x="11058" y="8805"/>
                    <a:pt x="11171" y="8647"/>
                    <a:pt x="11266" y="8477"/>
                  </a:cubicBezTo>
                  <a:cubicBezTo>
                    <a:pt x="11329" y="8370"/>
                    <a:pt x="11385" y="8256"/>
                    <a:pt x="11442" y="8137"/>
                  </a:cubicBezTo>
                  <a:cubicBezTo>
                    <a:pt x="11574" y="7847"/>
                    <a:pt x="11663" y="7551"/>
                    <a:pt x="11694" y="7255"/>
                  </a:cubicBezTo>
                  <a:lnTo>
                    <a:pt x="11700" y="7173"/>
                  </a:lnTo>
                  <a:cubicBezTo>
                    <a:pt x="11713" y="7066"/>
                    <a:pt x="11726" y="6952"/>
                    <a:pt x="11732" y="6845"/>
                  </a:cubicBezTo>
                  <a:cubicBezTo>
                    <a:pt x="11738" y="6259"/>
                    <a:pt x="11839" y="5673"/>
                    <a:pt x="11933" y="5106"/>
                  </a:cubicBezTo>
                  <a:lnTo>
                    <a:pt x="11940" y="5037"/>
                  </a:lnTo>
                  <a:cubicBezTo>
                    <a:pt x="11971" y="4861"/>
                    <a:pt x="11996" y="4684"/>
                    <a:pt x="12022" y="4514"/>
                  </a:cubicBezTo>
                  <a:cubicBezTo>
                    <a:pt x="12034" y="4451"/>
                    <a:pt x="12041" y="4407"/>
                    <a:pt x="12041" y="4369"/>
                  </a:cubicBezTo>
                  <a:cubicBezTo>
                    <a:pt x="12041" y="4338"/>
                    <a:pt x="12034" y="4319"/>
                    <a:pt x="12022" y="4306"/>
                  </a:cubicBezTo>
                  <a:cubicBezTo>
                    <a:pt x="12020" y="4304"/>
                    <a:pt x="12018" y="4303"/>
                    <a:pt x="12017" y="4303"/>
                  </a:cubicBezTo>
                  <a:cubicBezTo>
                    <a:pt x="12015" y="4303"/>
                    <a:pt x="12013" y="4306"/>
                    <a:pt x="12009" y="4306"/>
                  </a:cubicBezTo>
                  <a:cubicBezTo>
                    <a:pt x="11984" y="4306"/>
                    <a:pt x="11959" y="4325"/>
                    <a:pt x="11940" y="4338"/>
                  </a:cubicBezTo>
                  <a:cubicBezTo>
                    <a:pt x="11940" y="4344"/>
                    <a:pt x="11933" y="4350"/>
                    <a:pt x="11933" y="4350"/>
                  </a:cubicBezTo>
                  <a:cubicBezTo>
                    <a:pt x="11927" y="4369"/>
                    <a:pt x="11921" y="4382"/>
                    <a:pt x="11915" y="4401"/>
                  </a:cubicBezTo>
                  <a:cubicBezTo>
                    <a:pt x="11908" y="4407"/>
                    <a:pt x="11908" y="4420"/>
                    <a:pt x="11908" y="4426"/>
                  </a:cubicBezTo>
                  <a:cubicBezTo>
                    <a:pt x="11864" y="4527"/>
                    <a:pt x="11826" y="4627"/>
                    <a:pt x="11789" y="4728"/>
                  </a:cubicBezTo>
                  <a:cubicBezTo>
                    <a:pt x="11707" y="4942"/>
                    <a:pt x="11618" y="5169"/>
                    <a:pt x="11530" y="5390"/>
                  </a:cubicBezTo>
                  <a:cubicBezTo>
                    <a:pt x="11398" y="5699"/>
                    <a:pt x="11310" y="5982"/>
                    <a:pt x="11266" y="6272"/>
                  </a:cubicBezTo>
                  <a:cubicBezTo>
                    <a:pt x="11177" y="6845"/>
                    <a:pt x="10963" y="7418"/>
                    <a:pt x="10617" y="8036"/>
                  </a:cubicBezTo>
                  <a:cubicBezTo>
                    <a:pt x="10434" y="8364"/>
                    <a:pt x="10245" y="8710"/>
                    <a:pt x="10069" y="9038"/>
                  </a:cubicBezTo>
                  <a:lnTo>
                    <a:pt x="9993" y="9176"/>
                  </a:lnTo>
                  <a:cubicBezTo>
                    <a:pt x="9980" y="9195"/>
                    <a:pt x="9968" y="9220"/>
                    <a:pt x="9955" y="9246"/>
                  </a:cubicBezTo>
                  <a:cubicBezTo>
                    <a:pt x="9848" y="9435"/>
                    <a:pt x="9716" y="9617"/>
                    <a:pt x="9552" y="9800"/>
                  </a:cubicBezTo>
                  <a:cubicBezTo>
                    <a:pt x="9344" y="10039"/>
                    <a:pt x="9180" y="10266"/>
                    <a:pt x="9042" y="10506"/>
                  </a:cubicBezTo>
                  <a:cubicBezTo>
                    <a:pt x="8972" y="10625"/>
                    <a:pt x="8909" y="10758"/>
                    <a:pt x="8853" y="10884"/>
                  </a:cubicBezTo>
                  <a:cubicBezTo>
                    <a:pt x="8815" y="10978"/>
                    <a:pt x="8777" y="11079"/>
                    <a:pt x="8739" y="11186"/>
                  </a:cubicBezTo>
                  <a:cubicBezTo>
                    <a:pt x="8720" y="11236"/>
                    <a:pt x="8701" y="11287"/>
                    <a:pt x="8676" y="11344"/>
                  </a:cubicBezTo>
                  <a:lnTo>
                    <a:pt x="8676" y="11350"/>
                  </a:lnTo>
                  <a:lnTo>
                    <a:pt x="8115" y="11772"/>
                  </a:lnTo>
                  <a:lnTo>
                    <a:pt x="8103" y="11728"/>
                  </a:lnTo>
                  <a:cubicBezTo>
                    <a:pt x="8103" y="11715"/>
                    <a:pt x="8097" y="11703"/>
                    <a:pt x="8097" y="11696"/>
                  </a:cubicBezTo>
                  <a:cubicBezTo>
                    <a:pt x="8090" y="11671"/>
                    <a:pt x="8084" y="11659"/>
                    <a:pt x="8090" y="11640"/>
                  </a:cubicBezTo>
                  <a:cubicBezTo>
                    <a:pt x="8115" y="11375"/>
                    <a:pt x="8141" y="11117"/>
                    <a:pt x="8166" y="10858"/>
                  </a:cubicBezTo>
                  <a:cubicBezTo>
                    <a:pt x="8204" y="10436"/>
                    <a:pt x="8248" y="10008"/>
                    <a:pt x="8286" y="9579"/>
                  </a:cubicBezTo>
                  <a:cubicBezTo>
                    <a:pt x="8298" y="9472"/>
                    <a:pt x="8330" y="9378"/>
                    <a:pt x="8380" y="9283"/>
                  </a:cubicBezTo>
                  <a:cubicBezTo>
                    <a:pt x="8386" y="9271"/>
                    <a:pt x="8399" y="9258"/>
                    <a:pt x="8405" y="9246"/>
                  </a:cubicBezTo>
                  <a:cubicBezTo>
                    <a:pt x="8512" y="9082"/>
                    <a:pt x="8632" y="8949"/>
                    <a:pt x="8764" y="8836"/>
                  </a:cubicBezTo>
                  <a:cubicBezTo>
                    <a:pt x="8865" y="8754"/>
                    <a:pt x="8966" y="8666"/>
                    <a:pt x="9060" y="8584"/>
                  </a:cubicBezTo>
                  <a:cubicBezTo>
                    <a:pt x="9155" y="8502"/>
                    <a:pt x="9250" y="8420"/>
                    <a:pt x="9344" y="8338"/>
                  </a:cubicBezTo>
                  <a:cubicBezTo>
                    <a:pt x="9483" y="8225"/>
                    <a:pt x="9596" y="8093"/>
                    <a:pt x="9684" y="7948"/>
                  </a:cubicBezTo>
                  <a:cubicBezTo>
                    <a:pt x="9697" y="7916"/>
                    <a:pt x="9716" y="7885"/>
                    <a:pt x="9728" y="7853"/>
                  </a:cubicBezTo>
                  <a:cubicBezTo>
                    <a:pt x="9817" y="7670"/>
                    <a:pt x="9892" y="7507"/>
                    <a:pt x="9955" y="7343"/>
                  </a:cubicBezTo>
                  <a:cubicBezTo>
                    <a:pt x="9999" y="7229"/>
                    <a:pt x="10037" y="7110"/>
                    <a:pt x="10075" y="6996"/>
                  </a:cubicBezTo>
                  <a:cubicBezTo>
                    <a:pt x="10087" y="6946"/>
                    <a:pt x="10100" y="6902"/>
                    <a:pt x="10119" y="6858"/>
                  </a:cubicBezTo>
                  <a:cubicBezTo>
                    <a:pt x="10232" y="6505"/>
                    <a:pt x="10283" y="6177"/>
                    <a:pt x="10264" y="5850"/>
                  </a:cubicBezTo>
                  <a:cubicBezTo>
                    <a:pt x="10245" y="5377"/>
                    <a:pt x="10327" y="4905"/>
                    <a:pt x="10516" y="4401"/>
                  </a:cubicBezTo>
                  <a:cubicBezTo>
                    <a:pt x="10528" y="4375"/>
                    <a:pt x="10541" y="4344"/>
                    <a:pt x="10547" y="4312"/>
                  </a:cubicBezTo>
                  <a:cubicBezTo>
                    <a:pt x="10573" y="4249"/>
                    <a:pt x="10598" y="4180"/>
                    <a:pt x="10629" y="4111"/>
                  </a:cubicBezTo>
                  <a:cubicBezTo>
                    <a:pt x="10705" y="3947"/>
                    <a:pt x="10743" y="3764"/>
                    <a:pt x="10780" y="3588"/>
                  </a:cubicBezTo>
                  <a:cubicBezTo>
                    <a:pt x="10793" y="3519"/>
                    <a:pt x="10812" y="3449"/>
                    <a:pt x="10831" y="3380"/>
                  </a:cubicBezTo>
                  <a:cubicBezTo>
                    <a:pt x="10831" y="3367"/>
                    <a:pt x="10825" y="3330"/>
                    <a:pt x="10806" y="3317"/>
                  </a:cubicBezTo>
                  <a:cubicBezTo>
                    <a:pt x="10799" y="3311"/>
                    <a:pt x="10787" y="3304"/>
                    <a:pt x="10774" y="3304"/>
                  </a:cubicBezTo>
                  <a:cubicBezTo>
                    <a:pt x="10762" y="3304"/>
                    <a:pt x="10749" y="3311"/>
                    <a:pt x="10736" y="3323"/>
                  </a:cubicBezTo>
                  <a:lnTo>
                    <a:pt x="10705" y="3361"/>
                  </a:lnTo>
                  <a:cubicBezTo>
                    <a:pt x="10642" y="3430"/>
                    <a:pt x="10573" y="3512"/>
                    <a:pt x="10516" y="3594"/>
                  </a:cubicBezTo>
                  <a:cubicBezTo>
                    <a:pt x="10358" y="3821"/>
                    <a:pt x="10207" y="4060"/>
                    <a:pt x="10056" y="4294"/>
                  </a:cubicBezTo>
                  <a:lnTo>
                    <a:pt x="10031" y="4338"/>
                  </a:lnTo>
                  <a:cubicBezTo>
                    <a:pt x="9980" y="4413"/>
                    <a:pt x="9930" y="4495"/>
                    <a:pt x="9886" y="4571"/>
                  </a:cubicBezTo>
                  <a:cubicBezTo>
                    <a:pt x="9848" y="4627"/>
                    <a:pt x="9817" y="4684"/>
                    <a:pt x="9785" y="4741"/>
                  </a:cubicBezTo>
                  <a:cubicBezTo>
                    <a:pt x="9760" y="4772"/>
                    <a:pt x="9741" y="4810"/>
                    <a:pt x="9716" y="4848"/>
                  </a:cubicBezTo>
                  <a:cubicBezTo>
                    <a:pt x="9527" y="5176"/>
                    <a:pt x="9388" y="5535"/>
                    <a:pt x="9306" y="5913"/>
                  </a:cubicBezTo>
                  <a:cubicBezTo>
                    <a:pt x="9205" y="6354"/>
                    <a:pt x="9098" y="6807"/>
                    <a:pt x="9042" y="7267"/>
                  </a:cubicBezTo>
                  <a:cubicBezTo>
                    <a:pt x="9023" y="7406"/>
                    <a:pt x="9016" y="7544"/>
                    <a:pt x="9010" y="7683"/>
                  </a:cubicBezTo>
                  <a:cubicBezTo>
                    <a:pt x="9004" y="7759"/>
                    <a:pt x="8997" y="7841"/>
                    <a:pt x="8991" y="7923"/>
                  </a:cubicBezTo>
                  <a:lnTo>
                    <a:pt x="8991" y="7992"/>
                  </a:lnTo>
                  <a:cubicBezTo>
                    <a:pt x="8979" y="8118"/>
                    <a:pt x="8966" y="8250"/>
                    <a:pt x="8947" y="8376"/>
                  </a:cubicBezTo>
                  <a:cubicBezTo>
                    <a:pt x="8934" y="8452"/>
                    <a:pt x="8909" y="8521"/>
                    <a:pt x="8878" y="8584"/>
                  </a:cubicBezTo>
                  <a:cubicBezTo>
                    <a:pt x="8834" y="8647"/>
                    <a:pt x="8783" y="8710"/>
                    <a:pt x="8720" y="8754"/>
                  </a:cubicBezTo>
                  <a:cubicBezTo>
                    <a:pt x="8651" y="8798"/>
                    <a:pt x="8594" y="8861"/>
                    <a:pt x="8531" y="8924"/>
                  </a:cubicBezTo>
                  <a:cubicBezTo>
                    <a:pt x="8500" y="8956"/>
                    <a:pt x="8468" y="8987"/>
                    <a:pt x="8437" y="9019"/>
                  </a:cubicBezTo>
                  <a:lnTo>
                    <a:pt x="8386" y="9069"/>
                  </a:lnTo>
                  <a:lnTo>
                    <a:pt x="8386" y="9000"/>
                  </a:lnTo>
                  <a:cubicBezTo>
                    <a:pt x="8393" y="8975"/>
                    <a:pt x="8393" y="8956"/>
                    <a:pt x="8393" y="8937"/>
                  </a:cubicBezTo>
                  <a:cubicBezTo>
                    <a:pt x="8393" y="8899"/>
                    <a:pt x="8399" y="8868"/>
                    <a:pt x="8405" y="8836"/>
                  </a:cubicBezTo>
                  <a:cubicBezTo>
                    <a:pt x="8443" y="8641"/>
                    <a:pt x="8481" y="8445"/>
                    <a:pt x="8519" y="8250"/>
                  </a:cubicBezTo>
                  <a:cubicBezTo>
                    <a:pt x="8563" y="8036"/>
                    <a:pt x="8607" y="7828"/>
                    <a:pt x="8645" y="7620"/>
                  </a:cubicBezTo>
                  <a:lnTo>
                    <a:pt x="8657" y="7551"/>
                  </a:lnTo>
                  <a:cubicBezTo>
                    <a:pt x="8714" y="7261"/>
                    <a:pt x="8777" y="6965"/>
                    <a:pt x="8827" y="6669"/>
                  </a:cubicBezTo>
                  <a:cubicBezTo>
                    <a:pt x="8922" y="6140"/>
                    <a:pt x="8934" y="5591"/>
                    <a:pt x="8859" y="4987"/>
                  </a:cubicBezTo>
                  <a:cubicBezTo>
                    <a:pt x="8815" y="4653"/>
                    <a:pt x="8771" y="4281"/>
                    <a:pt x="8708" y="3865"/>
                  </a:cubicBezTo>
                  <a:cubicBezTo>
                    <a:pt x="8607" y="3172"/>
                    <a:pt x="8405" y="2567"/>
                    <a:pt x="8084" y="2025"/>
                  </a:cubicBezTo>
                  <a:cubicBezTo>
                    <a:pt x="8002" y="1887"/>
                    <a:pt x="7920" y="1748"/>
                    <a:pt x="7838" y="1603"/>
                  </a:cubicBezTo>
                  <a:cubicBezTo>
                    <a:pt x="7788" y="1509"/>
                    <a:pt x="7731" y="1408"/>
                    <a:pt x="7674" y="1314"/>
                  </a:cubicBezTo>
                  <a:cubicBezTo>
                    <a:pt x="7485" y="986"/>
                    <a:pt x="7296" y="627"/>
                    <a:pt x="7095" y="167"/>
                  </a:cubicBezTo>
                  <a:cubicBezTo>
                    <a:pt x="7082" y="154"/>
                    <a:pt x="7076" y="135"/>
                    <a:pt x="7070" y="117"/>
                  </a:cubicBezTo>
                  <a:cubicBezTo>
                    <a:pt x="7057" y="91"/>
                    <a:pt x="7044" y="66"/>
                    <a:pt x="7032" y="41"/>
                  </a:cubicBezTo>
                  <a:cubicBezTo>
                    <a:pt x="7025" y="16"/>
                    <a:pt x="7007" y="3"/>
                    <a:pt x="6988" y="3"/>
                  </a:cubicBezTo>
                  <a:cubicBezTo>
                    <a:pt x="6988" y="1"/>
                    <a:pt x="6987" y="0"/>
                    <a:pt x="69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-10106415">
              <a:off x="7769989" y="-120967"/>
              <a:ext cx="1221451" cy="1930513"/>
            </a:xfrm>
            <a:custGeom>
              <a:avLst/>
              <a:gdLst/>
              <a:ahLst/>
              <a:cxnLst/>
              <a:rect l="l" t="t" r="r" b="b"/>
              <a:pathLst>
                <a:path w="24799" h="39195" extrusionOk="0">
                  <a:moveTo>
                    <a:pt x="6975" y="7"/>
                  </a:moveTo>
                  <a:cubicBezTo>
                    <a:pt x="6975" y="13"/>
                    <a:pt x="6969" y="20"/>
                    <a:pt x="6962" y="26"/>
                  </a:cubicBezTo>
                  <a:lnTo>
                    <a:pt x="6962" y="26"/>
                  </a:lnTo>
                  <a:cubicBezTo>
                    <a:pt x="6956" y="39"/>
                    <a:pt x="6950" y="58"/>
                    <a:pt x="6950" y="70"/>
                  </a:cubicBezTo>
                  <a:lnTo>
                    <a:pt x="6950" y="70"/>
                  </a:lnTo>
                  <a:cubicBezTo>
                    <a:pt x="6956" y="102"/>
                    <a:pt x="6962" y="127"/>
                    <a:pt x="6969" y="158"/>
                  </a:cubicBezTo>
                  <a:lnTo>
                    <a:pt x="6969" y="158"/>
                  </a:lnTo>
                  <a:cubicBezTo>
                    <a:pt x="6981" y="184"/>
                    <a:pt x="6988" y="202"/>
                    <a:pt x="6988" y="228"/>
                  </a:cubicBezTo>
                  <a:lnTo>
                    <a:pt x="6988" y="228"/>
                  </a:lnTo>
                  <a:lnTo>
                    <a:pt x="7044" y="480"/>
                  </a:lnTo>
                  <a:cubicBezTo>
                    <a:pt x="7095" y="725"/>
                    <a:pt x="7145" y="971"/>
                    <a:pt x="7196" y="1217"/>
                  </a:cubicBezTo>
                  <a:lnTo>
                    <a:pt x="7196" y="1217"/>
                  </a:lnTo>
                  <a:cubicBezTo>
                    <a:pt x="7334" y="1966"/>
                    <a:pt x="7479" y="2533"/>
                    <a:pt x="7662" y="3050"/>
                  </a:cubicBezTo>
                  <a:lnTo>
                    <a:pt x="7662" y="3050"/>
                  </a:lnTo>
                  <a:cubicBezTo>
                    <a:pt x="7832" y="3523"/>
                    <a:pt x="7939" y="4039"/>
                    <a:pt x="7989" y="4631"/>
                  </a:cubicBezTo>
                  <a:lnTo>
                    <a:pt x="7989" y="4631"/>
                  </a:lnTo>
                  <a:cubicBezTo>
                    <a:pt x="8027" y="5085"/>
                    <a:pt x="8065" y="5545"/>
                    <a:pt x="8097" y="5986"/>
                  </a:cubicBezTo>
                  <a:lnTo>
                    <a:pt x="8097" y="5986"/>
                  </a:lnTo>
                  <a:cubicBezTo>
                    <a:pt x="8115" y="6213"/>
                    <a:pt x="8128" y="6440"/>
                    <a:pt x="8147" y="6666"/>
                  </a:cubicBezTo>
                  <a:lnTo>
                    <a:pt x="8147" y="6666"/>
                  </a:lnTo>
                  <a:cubicBezTo>
                    <a:pt x="8166" y="6874"/>
                    <a:pt x="8185" y="7076"/>
                    <a:pt x="8197" y="7284"/>
                  </a:cubicBezTo>
                  <a:lnTo>
                    <a:pt x="8197" y="7284"/>
                  </a:lnTo>
                  <a:cubicBezTo>
                    <a:pt x="8210" y="7378"/>
                    <a:pt x="8216" y="7473"/>
                    <a:pt x="8223" y="7567"/>
                  </a:cubicBezTo>
                  <a:lnTo>
                    <a:pt x="8223" y="7567"/>
                  </a:lnTo>
                  <a:cubicBezTo>
                    <a:pt x="8235" y="7794"/>
                    <a:pt x="8254" y="8027"/>
                    <a:pt x="8292" y="8248"/>
                  </a:cubicBezTo>
                  <a:lnTo>
                    <a:pt x="8292" y="8248"/>
                  </a:lnTo>
                  <a:cubicBezTo>
                    <a:pt x="8342" y="8531"/>
                    <a:pt x="8323" y="8821"/>
                    <a:pt x="8248" y="9174"/>
                  </a:cubicBezTo>
                  <a:lnTo>
                    <a:pt x="8248" y="9174"/>
                  </a:lnTo>
                  <a:cubicBezTo>
                    <a:pt x="8248" y="9193"/>
                    <a:pt x="8241" y="9205"/>
                    <a:pt x="8235" y="9218"/>
                  </a:cubicBezTo>
                  <a:lnTo>
                    <a:pt x="8235" y="9218"/>
                  </a:lnTo>
                  <a:lnTo>
                    <a:pt x="8235" y="9231"/>
                  </a:lnTo>
                  <a:cubicBezTo>
                    <a:pt x="8229" y="9231"/>
                    <a:pt x="8229" y="9237"/>
                    <a:pt x="8229" y="9237"/>
                  </a:cubicBezTo>
                  <a:lnTo>
                    <a:pt x="8229" y="9237"/>
                  </a:lnTo>
                  <a:lnTo>
                    <a:pt x="8223" y="9243"/>
                  </a:lnTo>
                  <a:lnTo>
                    <a:pt x="8210" y="9256"/>
                  </a:lnTo>
                  <a:cubicBezTo>
                    <a:pt x="8153" y="9275"/>
                    <a:pt x="8128" y="9231"/>
                    <a:pt x="8115" y="9212"/>
                  </a:cubicBezTo>
                  <a:lnTo>
                    <a:pt x="8115" y="9212"/>
                  </a:lnTo>
                  <a:cubicBezTo>
                    <a:pt x="7870" y="8790"/>
                    <a:pt x="7700" y="8349"/>
                    <a:pt x="7611" y="7895"/>
                  </a:cubicBezTo>
                  <a:lnTo>
                    <a:pt x="7611" y="7895"/>
                  </a:lnTo>
                  <a:cubicBezTo>
                    <a:pt x="7542" y="7504"/>
                    <a:pt x="7467" y="7107"/>
                    <a:pt x="7372" y="6679"/>
                  </a:cubicBezTo>
                  <a:lnTo>
                    <a:pt x="7372" y="6679"/>
                  </a:lnTo>
                  <a:cubicBezTo>
                    <a:pt x="7278" y="6225"/>
                    <a:pt x="7114" y="5759"/>
                    <a:pt x="6874" y="5243"/>
                  </a:cubicBezTo>
                  <a:lnTo>
                    <a:pt x="6874" y="5243"/>
                  </a:lnTo>
                  <a:cubicBezTo>
                    <a:pt x="6704" y="4877"/>
                    <a:pt x="6559" y="4505"/>
                    <a:pt x="6395" y="4058"/>
                  </a:cubicBezTo>
                  <a:lnTo>
                    <a:pt x="6395" y="4058"/>
                  </a:lnTo>
                  <a:cubicBezTo>
                    <a:pt x="6320" y="3838"/>
                    <a:pt x="6232" y="3611"/>
                    <a:pt x="6150" y="3397"/>
                  </a:cubicBezTo>
                  <a:lnTo>
                    <a:pt x="6150" y="3397"/>
                  </a:lnTo>
                  <a:lnTo>
                    <a:pt x="6055" y="3151"/>
                  </a:lnTo>
                  <a:cubicBezTo>
                    <a:pt x="6043" y="3126"/>
                    <a:pt x="6036" y="3101"/>
                    <a:pt x="6024" y="3075"/>
                  </a:cubicBezTo>
                  <a:lnTo>
                    <a:pt x="6024" y="3075"/>
                  </a:lnTo>
                  <a:cubicBezTo>
                    <a:pt x="5999" y="3044"/>
                    <a:pt x="5986" y="3038"/>
                    <a:pt x="5967" y="3044"/>
                  </a:cubicBezTo>
                  <a:lnTo>
                    <a:pt x="5967" y="3044"/>
                  </a:lnTo>
                  <a:cubicBezTo>
                    <a:pt x="5954" y="3044"/>
                    <a:pt x="5942" y="3056"/>
                    <a:pt x="5936" y="3069"/>
                  </a:cubicBezTo>
                  <a:lnTo>
                    <a:pt x="5936" y="3069"/>
                  </a:lnTo>
                  <a:cubicBezTo>
                    <a:pt x="5929" y="3075"/>
                    <a:pt x="5923" y="3094"/>
                    <a:pt x="5923" y="3107"/>
                  </a:cubicBezTo>
                  <a:lnTo>
                    <a:pt x="5923" y="3107"/>
                  </a:lnTo>
                  <a:cubicBezTo>
                    <a:pt x="5923" y="3119"/>
                    <a:pt x="5923" y="3132"/>
                    <a:pt x="5923" y="3145"/>
                  </a:cubicBezTo>
                  <a:lnTo>
                    <a:pt x="5923" y="3145"/>
                  </a:lnTo>
                  <a:lnTo>
                    <a:pt x="5923" y="3164"/>
                  </a:lnTo>
                  <a:cubicBezTo>
                    <a:pt x="5929" y="3176"/>
                    <a:pt x="5929" y="3189"/>
                    <a:pt x="5929" y="3208"/>
                  </a:cubicBezTo>
                  <a:lnTo>
                    <a:pt x="5929" y="3208"/>
                  </a:lnTo>
                  <a:cubicBezTo>
                    <a:pt x="6024" y="3718"/>
                    <a:pt x="6043" y="4241"/>
                    <a:pt x="6062" y="4751"/>
                  </a:cubicBezTo>
                  <a:lnTo>
                    <a:pt x="6062" y="4751"/>
                  </a:lnTo>
                  <a:lnTo>
                    <a:pt x="6062" y="4770"/>
                  </a:lnTo>
                  <a:cubicBezTo>
                    <a:pt x="6080" y="5287"/>
                    <a:pt x="6188" y="5797"/>
                    <a:pt x="6301" y="6295"/>
                  </a:cubicBezTo>
                  <a:lnTo>
                    <a:pt x="6301" y="6295"/>
                  </a:lnTo>
                  <a:cubicBezTo>
                    <a:pt x="6383" y="6685"/>
                    <a:pt x="6534" y="7057"/>
                    <a:pt x="6679" y="7397"/>
                  </a:cubicBezTo>
                  <a:lnTo>
                    <a:pt x="6679" y="7397"/>
                  </a:lnTo>
                  <a:lnTo>
                    <a:pt x="6767" y="7611"/>
                  </a:lnTo>
                  <a:cubicBezTo>
                    <a:pt x="6868" y="7838"/>
                    <a:pt x="6969" y="8078"/>
                    <a:pt x="7063" y="8317"/>
                  </a:cubicBezTo>
                  <a:lnTo>
                    <a:pt x="7063" y="8317"/>
                  </a:lnTo>
                  <a:cubicBezTo>
                    <a:pt x="7189" y="8632"/>
                    <a:pt x="7397" y="8897"/>
                    <a:pt x="7700" y="9117"/>
                  </a:cubicBezTo>
                  <a:lnTo>
                    <a:pt x="7700" y="9117"/>
                  </a:lnTo>
                  <a:cubicBezTo>
                    <a:pt x="7750" y="9155"/>
                    <a:pt x="7813" y="9199"/>
                    <a:pt x="7882" y="9243"/>
                  </a:cubicBezTo>
                  <a:lnTo>
                    <a:pt x="7882" y="9243"/>
                  </a:lnTo>
                  <a:cubicBezTo>
                    <a:pt x="7958" y="9287"/>
                    <a:pt x="8021" y="9350"/>
                    <a:pt x="8084" y="9439"/>
                  </a:cubicBezTo>
                  <a:lnTo>
                    <a:pt x="8084" y="9439"/>
                  </a:lnTo>
                  <a:cubicBezTo>
                    <a:pt x="8160" y="9546"/>
                    <a:pt x="8191" y="9653"/>
                    <a:pt x="8172" y="9785"/>
                  </a:cubicBezTo>
                  <a:lnTo>
                    <a:pt x="8172" y="9785"/>
                  </a:lnTo>
                  <a:cubicBezTo>
                    <a:pt x="8141" y="10062"/>
                    <a:pt x="8115" y="10346"/>
                    <a:pt x="8090" y="10623"/>
                  </a:cubicBezTo>
                  <a:lnTo>
                    <a:pt x="8090" y="10623"/>
                  </a:lnTo>
                  <a:cubicBezTo>
                    <a:pt x="8071" y="10774"/>
                    <a:pt x="8059" y="10925"/>
                    <a:pt x="8046" y="11077"/>
                  </a:cubicBezTo>
                  <a:lnTo>
                    <a:pt x="8046" y="11077"/>
                  </a:lnTo>
                  <a:cubicBezTo>
                    <a:pt x="8040" y="11089"/>
                    <a:pt x="8040" y="11102"/>
                    <a:pt x="8040" y="11108"/>
                  </a:cubicBezTo>
                  <a:lnTo>
                    <a:pt x="8040" y="11108"/>
                  </a:lnTo>
                  <a:cubicBezTo>
                    <a:pt x="8040" y="11140"/>
                    <a:pt x="8040" y="11177"/>
                    <a:pt x="8021" y="11209"/>
                  </a:cubicBezTo>
                  <a:lnTo>
                    <a:pt x="8021" y="11209"/>
                  </a:lnTo>
                  <a:cubicBezTo>
                    <a:pt x="8015" y="11222"/>
                    <a:pt x="8002" y="11234"/>
                    <a:pt x="7989" y="11247"/>
                  </a:cubicBezTo>
                  <a:lnTo>
                    <a:pt x="7989" y="11247"/>
                  </a:lnTo>
                  <a:lnTo>
                    <a:pt x="7983" y="11253"/>
                  </a:lnTo>
                  <a:lnTo>
                    <a:pt x="7977" y="11253"/>
                  </a:lnTo>
                  <a:cubicBezTo>
                    <a:pt x="7920" y="11253"/>
                    <a:pt x="7895" y="11215"/>
                    <a:pt x="7882" y="11190"/>
                  </a:cubicBezTo>
                  <a:lnTo>
                    <a:pt x="7882" y="11190"/>
                  </a:lnTo>
                  <a:cubicBezTo>
                    <a:pt x="7876" y="11184"/>
                    <a:pt x="7870" y="11171"/>
                    <a:pt x="7863" y="11165"/>
                  </a:cubicBezTo>
                  <a:lnTo>
                    <a:pt x="7863" y="11165"/>
                  </a:lnTo>
                  <a:cubicBezTo>
                    <a:pt x="7422" y="10661"/>
                    <a:pt x="7107" y="10050"/>
                    <a:pt x="6912" y="9300"/>
                  </a:cubicBezTo>
                  <a:lnTo>
                    <a:pt x="6912" y="9300"/>
                  </a:lnTo>
                  <a:lnTo>
                    <a:pt x="6906" y="9262"/>
                  </a:lnTo>
                  <a:cubicBezTo>
                    <a:pt x="6824" y="8953"/>
                    <a:pt x="6742" y="8632"/>
                    <a:pt x="6647" y="8323"/>
                  </a:cubicBezTo>
                  <a:lnTo>
                    <a:pt x="6647" y="8323"/>
                  </a:lnTo>
                  <a:cubicBezTo>
                    <a:pt x="6591" y="8128"/>
                    <a:pt x="6515" y="7933"/>
                    <a:pt x="6440" y="7744"/>
                  </a:cubicBezTo>
                  <a:lnTo>
                    <a:pt x="6440" y="7744"/>
                  </a:lnTo>
                  <a:lnTo>
                    <a:pt x="6421" y="7681"/>
                  </a:lnTo>
                  <a:cubicBezTo>
                    <a:pt x="6219" y="7164"/>
                    <a:pt x="5973" y="6654"/>
                    <a:pt x="5690" y="6162"/>
                  </a:cubicBezTo>
                  <a:lnTo>
                    <a:pt x="5690" y="6162"/>
                  </a:lnTo>
                  <a:cubicBezTo>
                    <a:pt x="5576" y="5967"/>
                    <a:pt x="5476" y="5766"/>
                    <a:pt x="5369" y="5570"/>
                  </a:cubicBezTo>
                  <a:lnTo>
                    <a:pt x="5369" y="5570"/>
                  </a:lnTo>
                  <a:cubicBezTo>
                    <a:pt x="5312" y="5463"/>
                    <a:pt x="5261" y="5356"/>
                    <a:pt x="5205" y="5249"/>
                  </a:cubicBezTo>
                  <a:lnTo>
                    <a:pt x="5205" y="5249"/>
                  </a:lnTo>
                  <a:cubicBezTo>
                    <a:pt x="5180" y="5205"/>
                    <a:pt x="5142" y="5154"/>
                    <a:pt x="5104" y="5098"/>
                  </a:cubicBezTo>
                  <a:lnTo>
                    <a:pt x="5104" y="5098"/>
                  </a:lnTo>
                  <a:cubicBezTo>
                    <a:pt x="5104" y="5098"/>
                    <a:pt x="5085" y="5098"/>
                    <a:pt x="5079" y="5098"/>
                  </a:cubicBezTo>
                  <a:lnTo>
                    <a:pt x="5079" y="5098"/>
                  </a:lnTo>
                  <a:cubicBezTo>
                    <a:pt x="5072" y="5104"/>
                    <a:pt x="5066" y="5110"/>
                    <a:pt x="5060" y="5117"/>
                  </a:cubicBezTo>
                  <a:lnTo>
                    <a:pt x="5060" y="5117"/>
                  </a:lnTo>
                  <a:cubicBezTo>
                    <a:pt x="5054" y="5148"/>
                    <a:pt x="5054" y="5180"/>
                    <a:pt x="5060" y="5211"/>
                  </a:cubicBezTo>
                  <a:lnTo>
                    <a:pt x="5060" y="5211"/>
                  </a:lnTo>
                  <a:cubicBezTo>
                    <a:pt x="5104" y="5375"/>
                    <a:pt x="5142" y="5539"/>
                    <a:pt x="5186" y="5696"/>
                  </a:cubicBezTo>
                  <a:lnTo>
                    <a:pt x="5186" y="5696"/>
                  </a:lnTo>
                  <a:cubicBezTo>
                    <a:pt x="5362" y="6377"/>
                    <a:pt x="5539" y="7076"/>
                    <a:pt x="5810" y="7738"/>
                  </a:cubicBezTo>
                  <a:lnTo>
                    <a:pt x="5810" y="7738"/>
                  </a:lnTo>
                  <a:cubicBezTo>
                    <a:pt x="5936" y="8040"/>
                    <a:pt x="6017" y="8355"/>
                    <a:pt x="6099" y="8657"/>
                  </a:cubicBezTo>
                  <a:lnTo>
                    <a:pt x="6099" y="8657"/>
                  </a:lnTo>
                  <a:lnTo>
                    <a:pt x="6125" y="8746"/>
                  </a:lnTo>
                  <a:cubicBezTo>
                    <a:pt x="6143" y="8821"/>
                    <a:pt x="6162" y="8890"/>
                    <a:pt x="6181" y="8960"/>
                  </a:cubicBezTo>
                  <a:lnTo>
                    <a:pt x="6181" y="8960"/>
                  </a:lnTo>
                  <a:cubicBezTo>
                    <a:pt x="6200" y="9004"/>
                    <a:pt x="6213" y="9054"/>
                    <a:pt x="6225" y="9105"/>
                  </a:cubicBezTo>
                  <a:lnTo>
                    <a:pt x="6225" y="9105"/>
                  </a:lnTo>
                  <a:cubicBezTo>
                    <a:pt x="6351" y="9546"/>
                    <a:pt x="6578" y="9930"/>
                    <a:pt x="6931" y="10289"/>
                  </a:cubicBezTo>
                  <a:lnTo>
                    <a:pt x="6931" y="10289"/>
                  </a:lnTo>
                  <a:lnTo>
                    <a:pt x="6950" y="10308"/>
                  </a:lnTo>
                  <a:cubicBezTo>
                    <a:pt x="6962" y="10321"/>
                    <a:pt x="6981" y="10340"/>
                    <a:pt x="7000" y="10358"/>
                  </a:cubicBezTo>
                  <a:lnTo>
                    <a:pt x="7000" y="10358"/>
                  </a:lnTo>
                  <a:cubicBezTo>
                    <a:pt x="7265" y="10573"/>
                    <a:pt x="7479" y="10837"/>
                    <a:pt x="7687" y="11089"/>
                  </a:cubicBezTo>
                  <a:lnTo>
                    <a:pt x="7687" y="11089"/>
                  </a:lnTo>
                  <a:cubicBezTo>
                    <a:pt x="7737" y="11152"/>
                    <a:pt x="7788" y="11209"/>
                    <a:pt x="7838" y="11272"/>
                  </a:cubicBezTo>
                  <a:lnTo>
                    <a:pt x="7838" y="11272"/>
                  </a:lnTo>
                  <a:cubicBezTo>
                    <a:pt x="7857" y="11285"/>
                    <a:pt x="7870" y="11303"/>
                    <a:pt x="7882" y="11322"/>
                  </a:cubicBezTo>
                  <a:lnTo>
                    <a:pt x="7882" y="11322"/>
                  </a:lnTo>
                  <a:cubicBezTo>
                    <a:pt x="7895" y="11348"/>
                    <a:pt x="7908" y="11366"/>
                    <a:pt x="7926" y="11385"/>
                  </a:cubicBezTo>
                  <a:lnTo>
                    <a:pt x="7926" y="11385"/>
                  </a:lnTo>
                  <a:cubicBezTo>
                    <a:pt x="8002" y="11467"/>
                    <a:pt x="8002" y="11555"/>
                    <a:pt x="7996" y="11637"/>
                  </a:cubicBezTo>
                  <a:lnTo>
                    <a:pt x="7996" y="11637"/>
                  </a:lnTo>
                  <a:cubicBezTo>
                    <a:pt x="7964" y="12009"/>
                    <a:pt x="7926" y="12381"/>
                    <a:pt x="7895" y="12746"/>
                  </a:cubicBezTo>
                  <a:lnTo>
                    <a:pt x="7895" y="12746"/>
                  </a:lnTo>
                  <a:lnTo>
                    <a:pt x="7845" y="13345"/>
                  </a:lnTo>
                  <a:cubicBezTo>
                    <a:pt x="7845" y="13364"/>
                    <a:pt x="7838" y="13376"/>
                    <a:pt x="7832" y="13401"/>
                  </a:cubicBezTo>
                  <a:lnTo>
                    <a:pt x="7832" y="13401"/>
                  </a:lnTo>
                  <a:cubicBezTo>
                    <a:pt x="7832" y="13414"/>
                    <a:pt x="7826" y="13427"/>
                    <a:pt x="7826" y="13446"/>
                  </a:cubicBezTo>
                  <a:lnTo>
                    <a:pt x="7826" y="13446"/>
                  </a:lnTo>
                  <a:lnTo>
                    <a:pt x="7813" y="13490"/>
                  </a:lnTo>
                  <a:lnTo>
                    <a:pt x="7775" y="13458"/>
                  </a:lnTo>
                  <a:cubicBezTo>
                    <a:pt x="7769" y="13446"/>
                    <a:pt x="7756" y="13439"/>
                    <a:pt x="7750" y="13433"/>
                  </a:cubicBezTo>
                  <a:lnTo>
                    <a:pt x="7750" y="13433"/>
                  </a:lnTo>
                  <a:cubicBezTo>
                    <a:pt x="7731" y="13414"/>
                    <a:pt x="7719" y="13401"/>
                    <a:pt x="7712" y="13389"/>
                  </a:cubicBezTo>
                  <a:lnTo>
                    <a:pt x="7712" y="13389"/>
                  </a:lnTo>
                  <a:lnTo>
                    <a:pt x="7593" y="13225"/>
                  </a:lnTo>
                  <a:cubicBezTo>
                    <a:pt x="7473" y="13061"/>
                    <a:pt x="7353" y="12885"/>
                    <a:pt x="7233" y="12715"/>
                  </a:cubicBezTo>
                  <a:lnTo>
                    <a:pt x="7233" y="12715"/>
                  </a:lnTo>
                  <a:cubicBezTo>
                    <a:pt x="7088" y="12507"/>
                    <a:pt x="7019" y="12267"/>
                    <a:pt x="6950" y="12022"/>
                  </a:cubicBezTo>
                  <a:lnTo>
                    <a:pt x="6950" y="12022"/>
                  </a:lnTo>
                  <a:cubicBezTo>
                    <a:pt x="6899" y="11858"/>
                    <a:pt x="6862" y="11688"/>
                    <a:pt x="6824" y="11524"/>
                  </a:cubicBezTo>
                  <a:lnTo>
                    <a:pt x="6824" y="11524"/>
                  </a:lnTo>
                  <a:lnTo>
                    <a:pt x="6792" y="11379"/>
                  </a:lnTo>
                  <a:cubicBezTo>
                    <a:pt x="6666" y="10850"/>
                    <a:pt x="6446" y="10365"/>
                    <a:pt x="6125" y="9936"/>
                  </a:cubicBezTo>
                  <a:lnTo>
                    <a:pt x="6125" y="9936"/>
                  </a:lnTo>
                  <a:cubicBezTo>
                    <a:pt x="5740" y="9407"/>
                    <a:pt x="5444" y="8834"/>
                    <a:pt x="5249" y="8229"/>
                  </a:cubicBezTo>
                  <a:lnTo>
                    <a:pt x="5249" y="8229"/>
                  </a:lnTo>
                  <a:cubicBezTo>
                    <a:pt x="5173" y="7977"/>
                    <a:pt x="5060" y="7738"/>
                    <a:pt x="4953" y="7504"/>
                  </a:cubicBezTo>
                  <a:lnTo>
                    <a:pt x="4953" y="7504"/>
                  </a:lnTo>
                  <a:cubicBezTo>
                    <a:pt x="4820" y="7227"/>
                    <a:pt x="4682" y="6944"/>
                    <a:pt x="4549" y="6673"/>
                  </a:cubicBezTo>
                  <a:lnTo>
                    <a:pt x="4549" y="6673"/>
                  </a:lnTo>
                  <a:lnTo>
                    <a:pt x="4436" y="6446"/>
                  </a:lnTo>
                  <a:cubicBezTo>
                    <a:pt x="4430" y="6433"/>
                    <a:pt x="4430" y="6427"/>
                    <a:pt x="4423" y="6414"/>
                  </a:cubicBezTo>
                  <a:lnTo>
                    <a:pt x="4423" y="6414"/>
                  </a:lnTo>
                  <a:cubicBezTo>
                    <a:pt x="4398" y="6364"/>
                    <a:pt x="4379" y="6326"/>
                    <a:pt x="4342" y="6301"/>
                  </a:cubicBezTo>
                  <a:lnTo>
                    <a:pt x="4342" y="6301"/>
                  </a:lnTo>
                  <a:cubicBezTo>
                    <a:pt x="4310" y="6301"/>
                    <a:pt x="4291" y="6314"/>
                    <a:pt x="4285" y="6326"/>
                  </a:cubicBezTo>
                  <a:lnTo>
                    <a:pt x="4285" y="6326"/>
                  </a:lnTo>
                  <a:cubicBezTo>
                    <a:pt x="4279" y="6339"/>
                    <a:pt x="4272" y="6358"/>
                    <a:pt x="4279" y="6377"/>
                  </a:cubicBezTo>
                  <a:lnTo>
                    <a:pt x="4279" y="6377"/>
                  </a:lnTo>
                  <a:cubicBezTo>
                    <a:pt x="4285" y="6440"/>
                    <a:pt x="4304" y="6496"/>
                    <a:pt x="4316" y="6553"/>
                  </a:cubicBezTo>
                  <a:lnTo>
                    <a:pt x="4316" y="6553"/>
                  </a:lnTo>
                  <a:cubicBezTo>
                    <a:pt x="4360" y="6711"/>
                    <a:pt x="4405" y="6868"/>
                    <a:pt x="4455" y="7026"/>
                  </a:cubicBezTo>
                  <a:lnTo>
                    <a:pt x="4455" y="7026"/>
                  </a:lnTo>
                  <a:lnTo>
                    <a:pt x="4512" y="7227"/>
                  </a:lnTo>
                  <a:cubicBezTo>
                    <a:pt x="4612" y="7561"/>
                    <a:pt x="4682" y="7908"/>
                    <a:pt x="4726" y="8260"/>
                  </a:cubicBezTo>
                  <a:lnTo>
                    <a:pt x="4726" y="8260"/>
                  </a:lnTo>
                  <a:cubicBezTo>
                    <a:pt x="4795" y="8783"/>
                    <a:pt x="4927" y="9306"/>
                    <a:pt x="5123" y="9810"/>
                  </a:cubicBezTo>
                  <a:lnTo>
                    <a:pt x="5123" y="9810"/>
                  </a:lnTo>
                  <a:cubicBezTo>
                    <a:pt x="5274" y="10188"/>
                    <a:pt x="5400" y="10579"/>
                    <a:pt x="5501" y="10970"/>
                  </a:cubicBezTo>
                  <a:lnTo>
                    <a:pt x="5501" y="10970"/>
                  </a:lnTo>
                  <a:cubicBezTo>
                    <a:pt x="5602" y="11373"/>
                    <a:pt x="5765" y="11719"/>
                    <a:pt x="5992" y="12022"/>
                  </a:cubicBezTo>
                  <a:lnTo>
                    <a:pt x="5992" y="12022"/>
                  </a:lnTo>
                  <a:cubicBezTo>
                    <a:pt x="6238" y="12349"/>
                    <a:pt x="6509" y="12538"/>
                    <a:pt x="6836" y="12614"/>
                  </a:cubicBezTo>
                  <a:lnTo>
                    <a:pt x="6836" y="12614"/>
                  </a:lnTo>
                  <a:cubicBezTo>
                    <a:pt x="6849" y="12620"/>
                    <a:pt x="6862" y="12620"/>
                    <a:pt x="6874" y="12626"/>
                  </a:cubicBezTo>
                  <a:lnTo>
                    <a:pt x="6874" y="12626"/>
                  </a:lnTo>
                  <a:cubicBezTo>
                    <a:pt x="6887" y="12626"/>
                    <a:pt x="6899" y="12633"/>
                    <a:pt x="6912" y="12633"/>
                  </a:cubicBezTo>
                  <a:lnTo>
                    <a:pt x="6912" y="12633"/>
                  </a:lnTo>
                  <a:cubicBezTo>
                    <a:pt x="7044" y="12664"/>
                    <a:pt x="7139" y="12734"/>
                    <a:pt x="7221" y="12853"/>
                  </a:cubicBezTo>
                  <a:lnTo>
                    <a:pt x="7221" y="12853"/>
                  </a:lnTo>
                  <a:cubicBezTo>
                    <a:pt x="7347" y="13049"/>
                    <a:pt x="7485" y="13238"/>
                    <a:pt x="7624" y="13427"/>
                  </a:cubicBezTo>
                  <a:lnTo>
                    <a:pt x="7624" y="13427"/>
                  </a:lnTo>
                  <a:lnTo>
                    <a:pt x="7674" y="13490"/>
                  </a:lnTo>
                  <a:cubicBezTo>
                    <a:pt x="7782" y="13635"/>
                    <a:pt x="7832" y="13786"/>
                    <a:pt x="7826" y="13968"/>
                  </a:cubicBezTo>
                  <a:lnTo>
                    <a:pt x="7826" y="13968"/>
                  </a:lnTo>
                  <a:cubicBezTo>
                    <a:pt x="7819" y="14548"/>
                    <a:pt x="7876" y="15134"/>
                    <a:pt x="7939" y="15733"/>
                  </a:cubicBezTo>
                  <a:lnTo>
                    <a:pt x="7939" y="15733"/>
                  </a:lnTo>
                  <a:cubicBezTo>
                    <a:pt x="7945" y="15783"/>
                    <a:pt x="7945" y="15827"/>
                    <a:pt x="7952" y="15877"/>
                  </a:cubicBezTo>
                  <a:lnTo>
                    <a:pt x="7952" y="15877"/>
                  </a:lnTo>
                  <a:lnTo>
                    <a:pt x="7958" y="15953"/>
                  </a:lnTo>
                  <a:lnTo>
                    <a:pt x="7939" y="15966"/>
                  </a:lnTo>
                  <a:cubicBezTo>
                    <a:pt x="7876" y="15991"/>
                    <a:pt x="7845" y="15953"/>
                    <a:pt x="7832" y="15934"/>
                  </a:cubicBezTo>
                  <a:lnTo>
                    <a:pt x="7832" y="15934"/>
                  </a:lnTo>
                  <a:cubicBezTo>
                    <a:pt x="7826" y="15928"/>
                    <a:pt x="7826" y="15922"/>
                    <a:pt x="7819" y="15922"/>
                  </a:cubicBezTo>
                  <a:lnTo>
                    <a:pt x="7819" y="15922"/>
                  </a:lnTo>
                  <a:cubicBezTo>
                    <a:pt x="7498" y="15607"/>
                    <a:pt x="7271" y="15273"/>
                    <a:pt x="7120" y="14901"/>
                  </a:cubicBezTo>
                  <a:lnTo>
                    <a:pt x="7120" y="14901"/>
                  </a:lnTo>
                  <a:cubicBezTo>
                    <a:pt x="6899" y="14353"/>
                    <a:pt x="6603" y="13830"/>
                    <a:pt x="6225" y="13332"/>
                  </a:cubicBezTo>
                  <a:lnTo>
                    <a:pt x="6225" y="13332"/>
                  </a:lnTo>
                  <a:cubicBezTo>
                    <a:pt x="6137" y="13219"/>
                    <a:pt x="6049" y="13112"/>
                    <a:pt x="5961" y="13005"/>
                  </a:cubicBezTo>
                  <a:lnTo>
                    <a:pt x="5961" y="13005"/>
                  </a:lnTo>
                  <a:lnTo>
                    <a:pt x="5891" y="12910"/>
                  </a:lnTo>
                  <a:cubicBezTo>
                    <a:pt x="5513" y="12444"/>
                    <a:pt x="5236" y="11971"/>
                    <a:pt x="5047" y="11467"/>
                  </a:cubicBezTo>
                  <a:lnTo>
                    <a:pt x="5047" y="11467"/>
                  </a:lnTo>
                  <a:cubicBezTo>
                    <a:pt x="4883" y="11026"/>
                    <a:pt x="4720" y="10667"/>
                    <a:pt x="4537" y="10340"/>
                  </a:cubicBezTo>
                  <a:lnTo>
                    <a:pt x="4537" y="10340"/>
                  </a:lnTo>
                  <a:cubicBezTo>
                    <a:pt x="4348" y="9993"/>
                    <a:pt x="4108" y="9646"/>
                    <a:pt x="3844" y="9325"/>
                  </a:cubicBezTo>
                  <a:lnTo>
                    <a:pt x="3844" y="9325"/>
                  </a:lnTo>
                  <a:cubicBezTo>
                    <a:pt x="3680" y="9130"/>
                    <a:pt x="3523" y="8935"/>
                    <a:pt x="3365" y="8739"/>
                  </a:cubicBezTo>
                  <a:lnTo>
                    <a:pt x="3365" y="8739"/>
                  </a:lnTo>
                  <a:lnTo>
                    <a:pt x="3132" y="8449"/>
                  </a:lnTo>
                  <a:cubicBezTo>
                    <a:pt x="3119" y="8431"/>
                    <a:pt x="3107" y="8418"/>
                    <a:pt x="3088" y="8399"/>
                  </a:cubicBezTo>
                  <a:lnTo>
                    <a:pt x="3088" y="8399"/>
                  </a:lnTo>
                  <a:cubicBezTo>
                    <a:pt x="3063" y="8368"/>
                    <a:pt x="3044" y="8374"/>
                    <a:pt x="3025" y="8380"/>
                  </a:cubicBezTo>
                  <a:lnTo>
                    <a:pt x="3025" y="8380"/>
                  </a:lnTo>
                  <a:cubicBezTo>
                    <a:pt x="3019" y="8386"/>
                    <a:pt x="3006" y="8393"/>
                    <a:pt x="3006" y="8405"/>
                  </a:cubicBezTo>
                  <a:lnTo>
                    <a:pt x="3006" y="8405"/>
                  </a:lnTo>
                  <a:cubicBezTo>
                    <a:pt x="2993" y="8418"/>
                    <a:pt x="3000" y="8437"/>
                    <a:pt x="3006" y="8456"/>
                  </a:cubicBezTo>
                  <a:lnTo>
                    <a:pt x="3006" y="8456"/>
                  </a:lnTo>
                  <a:cubicBezTo>
                    <a:pt x="3056" y="8594"/>
                    <a:pt x="3100" y="8727"/>
                    <a:pt x="3157" y="8859"/>
                  </a:cubicBezTo>
                  <a:lnTo>
                    <a:pt x="3157" y="8859"/>
                  </a:lnTo>
                  <a:cubicBezTo>
                    <a:pt x="3182" y="8928"/>
                    <a:pt x="3214" y="8998"/>
                    <a:pt x="3239" y="9067"/>
                  </a:cubicBezTo>
                  <a:lnTo>
                    <a:pt x="3239" y="9067"/>
                  </a:lnTo>
                  <a:cubicBezTo>
                    <a:pt x="3315" y="9262"/>
                    <a:pt x="3397" y="9464"/>
                    <a:pt x="3491" y="9653"/>
                  </a:cubicBezTo>
                  <a:lnTo>
                    <a:pt x="3491" y="9653"/>
                  </a:lnTo>
                  <a:cubicBezTo>
                    <a:pt x="3699" y="10062"/>
                    <a:pt x="3882" y="10510"/>
                    <a:pt x="4102" y="11102"/>
                  </a:cubicBezTo>
                  <a:lnTo>
                    <a:pt x="4102" y="11102"/>
                  </a:lnTo>
                  <a:cubicBezTo>
                    <a:pt x="4234" y="11467"/>
                    <a:pt x="4379" y="11814"/>
                    <a:pt x="4493" y="12078"/>
                  </a:cubicBezTo>
                  <a:lnTo>
                    <a:pt x="4493" y="12078"/>
                  </a:lnTo>
                  <a:cubicBezTo>
                    <a:pt x="4612" y="12356"/>
                    <a:pt x="4783" y="12614"/>
                    <a:pt x="4946" y="12866"/>
                  </a:cubicBezTo>
                  <a:lnTo>
                    <a:pt x="4946" y="12866"/>
                  </a:lnTo>
                  <a:lnTo>
                    <a:pt x="5035" y="12998"/>
                  </a:lnTo>
                  <a:cubicBezTo>
                    <a:pt x="5154" y="13175"/>
                    <a:pt x="5261" y="13345"/>
                    <a:pt x="5356" y="13509"/>
                  </a:cubicBezTo>
                  <a:lnTo>
                    <a:pt x="5356" y="13509"/>
                  </a:lnTo>
                  <a:cubicBezTo>
                    <a:pt x="5400" y="13590"/>
                    <a:pt x="5450" y="13679"/>
                    <a:pt x="5495" y="13761"/>
                  </a:cubicBezTo>
                  <a:lnTo>
                    <a:pt x="5495" y="13761"/>
                  </a:lnTo>
                  <a:cubicBezTo>
                    <a:pt x="5545" y="13855"/>
                    <a:pt x="5602" y="13956"/>
                    <a:pt x="5658" y="14050"/>
                  </a:cubicBezTo>
                  <a:lnTo>
                    <a:pt x="5658" y="14050"/>
                  </a:lnTo>
                  <a:cubicBezTo>
                    <a:pt x="5791" y="14271"/>
                    <a:pt x="5910" y="14454"/>
                    <a:pt x="6024" y="14617"/>
                  </a:cubicBezTo>
                  <a:lnTo>
                    <a:pt x="6024" y="14617"/>
                  </a:lnTo>
                  <a:cubicBezTo>
                    <a:pt x="6257" y="14951"/>
                    <a:pt x="6572" y="15197"/>
                    <a:pt x="6824" y="15373"/>
                  </a:cubicBezTo>
                  <a:lnTo>
                    <a:pt x="6824" y="15373"/>
                  </a:lnTo>
                  <a:cubicBezTo>
                    <a:pt x="6925" y="15449"/>
                    <a:pt x="7038" y="15493"/>
                    <a:pt x="7152" y="15512"/>
                  </a:cubicBezTo>
                  <a:lnTo>
                    <a:pt x="7152" y="15512"/>
                  </a:lnTo>
                  <a:cubicBezTo>
                    <a:pt x="7303" y="15537"/>
                    <a:pt x="7422" y="15613"/>
                    <a:pt x="7530" y="15739"/>
                  </a:cubicBezTo>
                  <a:lnTo>
                    <a:pt x="7530" y="15739"/>
                  </a:lnTo>
                  <a:cubicBezTo>
                    <a:pt x="7618" y="15846"/>
                    <a:pt x="7706" y="15947"/>
                    <a:pt x="7800" y="16048"/>
                  </a:cubicBezTo>
                  <a:lnTo>
                    <a:pt x="7800" y="16048"/>
                  </a:lnTo>
                  <a:cubicBezTo>
                    <a:pt x="7845" y="16092"/>
                    <a:pt x="7882" y="16142"/>
                    <a:pt x="7926" y="16186"/>
                  </a:cubicBezTo>
                  <a:lnTo>
                    <a:pt x="7926" y="16186"/>
                  </a:lnTo>
                  <a:cubicBezTo>
                    <a:pt x="7958" y="16224"/>
                    <a:pt x="8008" y="16281"/>
                    <a:pt x="8015" y="16363"/>
                  </a:cubicBezTo>
                  <a:lnTo>
                    <a:pt x="8015" y="16363"/>
                  </a:lnTo>
                  <a:cubicBezTo>
                    <a:pt x="8040" y="16564"/>
                    <a:pt x="8065" y="16759"/>
                    <a:pt x="8090" y="16967"/>
                  </a:cubicBezTo>
                  <a:lnTo>
                    <a:pt x="8090" y="16967"/>
                  </a:lnTo>
                  <a:lnTo>
                    <a:pt x="8128" y="17270"/>
                  </a:lnTo>
                  <a:lnTo>
                    <a:pt x="8078" y="17245"/>
                  </a:lnTo>
                  <a:cubicBezTo>
                    <a:pt x="8065" y="17238"/>
                    <a:pt x="8052" y="17232"/>
                    <a:pt x="8040" y="17226"/>
                  </a:cubicBezTo>
                  <a:lnTo>
                    <a:pt x="8040" y="17226"/>
                  </a:lnTo>
                  <a:cubicBezTo>
                    <a:pt x="8021" y="17213"/>
                    <a:pt x="8002" y="17207"/>
                    <a:pt x="7989" y="17194"/>
                  </a:cubicBezTo>
                  <a:lnTo>
                    <a:pt x="7989" y="17194"/>
                  </a:lnTo>
                  <a:cubicBezTo>
                    <a:pt x="7838" y="17081"/>
                    <a:pt x="7693" y="16967"/>
                    <a:pt x="7542" y="16854"/>
                  </a:cubicBezTo>
                  <a:lnTo>
                    <a:pt x="7542" y="16854"/>
                  </a:lnTo>
                  <a:lnTo>
                    <a:pt x="7467" y="16797"/>
                  </a:lnTo>
                  <a:cubicBezTo>
                    <a:pt x="7366" y="16722"/>
                    <a:pt x="7265" y="16640"/>
                    <a:pt x="7177" y="16558"/>
                  </a:cubicBezTo>
                  <a:lnTo>
                    <a:pt x="7177" y="16558"/>
                  </a:lnTo>
                  <a:cubicBezTo>
                    <a:pt x="6635" y="16066"/>
                    <a:pt x="6181" y="15588"/>
                    <a:pt x="5803" y="15096"/>
                  </a:cubicBezTo>
                  <a:lnTo>
                    <a:pt x="5803" y="15096"/>
                  </a:lnTo>
                  <a:cubicBezTo>
                    <a:pt x="5646" y="14901"/>
                    <a:pt x="5507" y="14693"/>
                    <a:pt x="5369" y="14491"/>
                  </a:cubicBezTo>
                  <a:lnTo>
                    <a:pt x="5369" y="14491"/>
                  </a:lnTo>
                  <a:lnTo>
                    <a:pt x="5318" y="14422"/>
                  </a:lnTo>
                  <a:cubicBezTo>
                    <a:pt x="5091" y="14088"/>
                    <a:pt x="4839" y="13735"/>
                    <a:pt x="4531" y="13420"/>
                  </a:cubicBezTo>
                  <a:lnTo>
                    <a:pt x="4531" y="13420"/>
                  </a:lnTo>
                  <a:cubicBezTo>
                    <a:pt x="4442" y="13326"/>
                    <a:pt x="4360" y="13250"/>
                    <a:pt x="4285" y="13175"/>
                  </a:cubicBezTo>
                  <a:lnTo>
                    <a:pt x="4285" y="13175"/>
                  </a:lnTo>
                  <a:cubicBezTo>
                    <a:pt x="4222" y="13118"/>
                    <a:pt x="4184" y="13061"/>
                    <a:pt x="4171" y="12986"/>
                  </a:cubicBezTo>
                  <a:lnTo>
                    <a:pt x="4171" y="12986"/>
                  </a:lnTo>
                  <a:cubicBezTo>
                    <a:pt x="4140" y="12778"/>
                    <a:pt x="4039" y="12608"/>
                    <a:pt x="3926" y="12412"/>
                  </a:cubicBezTo>
                  <a:lnTo>
                    <a:pt x="3926" y="12412"/>
                  </a:lnTo>
                  <a:cubicBezTo>
                    <a:pt x="3793" y="12192"/>
                    <a:pt x="3667" y="11965"/>
                    <a:pt x="3548" y="11744"/>
                  </a:cubicBezTo>
                  <a:lnTo>
                    <a:pt x="3548" y="11744"/>
                  </a:lnTo>
                  <a:lnTo>
                    <a:pt x="3491" y="11637"/>
                  </a:lnTo>
                  <a:cubicBezTo>
                    <a:pt x="3403" y="11474"/>
                    <a:pt x="3334" y="11341"/>
                    <a:pt x="3271" y="11215"/>
                  </a:cubicBezTo>
                  <a:lnTo>
                    <a:pt x="3271" y="11215"/>
                  </a:lnTo>
                  <a:cubicBezTo>
                    <a:pt x="3201" y="11058"/>
                    <a:pt x="3126" y="10894"/>
                    <a:pt x="3056" y="10736"/>
                  </a:cubicBezTo>
                  <a:lnTo>
                    <a:pt x="3056" y="10736"/>
                  </a:lnTo>
                  <a:cubicBezTo>
                    <a:pt x="3012" y="10636"/>
                    <a:pt x="2968" y="10541"/>
                    <a:pt x="2924" y="10440"/>
                  </a:cubicBezTo>
                  <a:lnTo>
                    <a:pt x="2924" y="10440"/>
                  </a:lnTo>
                  <a:cubicBezTo>
                    <a:pt x="2867" y="10314"/>
                    <a:pt x="2804" y="10182"/>
                    <a:pt x="2741" y="10050"/>
                  </a:cubicBezTo>
                  <a:lnTo>
                    <a:pt x="2741" y="10050"/>
                  </a:lnTo>
                  <a:cubicBezTo>
                    <a:pt x="2729" y="10024"/>
                    <a:pt x="2710" y="9999"/>
                    <a:pt x="2685" y="9974"/>
                  </a:cubicBezTo>
                  <a:lnTo>
                    <a:pt x="2685" y="9974"/>
                  </a:lnTo>
                  <a:cubicBezTo>
                    <a:pt x="2678" y="9968"/>
                    <a:pt x="2666" y="9961"/>
                    <a:pt x="2653" y="9961"/>
                  </a:cubicBezTo>
                  <a:lnTo>
                    <a:pt x="2653" y="9961"/>
                  </a:lnTo>
                  <a:cubicBezTo>
                    <a:pt x="2640" y="9961"/>
                    <a:pt x="2622" y="9974"/>
                    <a:pt x="2622" y="9980"/>
                  </a:cubicBezTo>
                  <a:lnTo>
                    <a:pt x="2622" y="9980"/>
                  </a:lnTo>
                  <a:cubicBezTo>
                    <a:pt x="2609" y="10043"/>
                    <a:pt x="2609" y="10100"/>
                    <a:pt x="2609" y="10144"/>
                  </a:cubicBezTo>
                  <a:lnTo>
                    <a:pt x="2609" y="10144"/>
                  </a:lnTo>
                  <a:cubicBezTo>
                    <a:pt x="2647" y="10453"/>
                    <a:pt x="2685" y="10711"/>
                    <a:pt x="2716" y="10944"/>
                  </a:cubicBezTo>
                  <a:lnTo>
                    <a:pt x="2716" y="10944"/>
                  </a:lnTo>
                  <a:cubicBezTo>
                    <a:pt x="2735" y="11070"/>
                    <a:pt x="2754" y="11196"/>
                    <a:pt x="2773" y="11322"/>
                  </a:cubicBezTo>
                  <a:lnTo>
                    <a:pt x="2773" y="11322"/>
                  </a:lnTo>
                  <a:cubicBezTo>
                    <a:pt x="2785" y="11398"/>
                    <a:pt x="2798" y="11480"/>
                    <a:pt x="2811" y="11555"/>
                  </a:cubicBezTo>
                  <a:lnTo>
                    <a:pt x="2811" y="11555"/>
                  </a:lnTo>
                  <a:cubicBezTo>
                    <a:pt x="2817" y="11587"/>
                    <a:pt x="2817" y="11618"/>
                    <a:pt x="2823" y="11650"/>
                  </a:cubicBezTo>
                  <a:lnTo>
                    <a:pt x="2823" y="11650"/>
                  </a:lnTo>
                  <a:lnTo>
                    <a:pt x="2829" y="11707"/>
                  </a:lnTo>
                  <a:lnTo>
                    <a:pt x="2811" y="11719"/>
                  </a:lnTo>
                  <a:cubicBezTo>
                    <a:pt x="2741" y="11757"/>
                    <a:pt x="2710" y="11707"/>
                    <a:pt x="2691" y="11681"/>
                  </a:cubicBezTo>
                  <a:lnTo>
                    <a:pt x="2691" y="11681"/>
                  </a:lnTo>
                  <a:cubicBezTo>
                    <a:pt x="2514" y="11448"/>
                    <a:pt x="2319" y="11240"/>
                    <a:pt x="2105" y="11070"/>
                  </a:cubicBezTo>
                  <a:lnTo>
                    <a:pt x="2105" y="11070"/>
                  </a:lnTo>
                  <a:cubicBezTo>
                    <a:pt x="2061" y="11033"/>
                    <a:pt x="2010" y="11001"/>
                    <a:pt x="1960" y="10970"/>
                  </a:cubicBezTo>
                  <a:lnTo>
                    <a:pt x="1960" y="10970"/>
                  </a:lnTo>
                  <a:cubicBezTo>
                    <a:pt x="1941" y="10963"/>
                    <a:pt x="1916" y="10976"/>
                    <a:pt x="1910" y="10995"/>
                  </a:cubicBezTo>
                  <a:lnTo>
                    <a:pt x="1910" y="10995"/>
                  </a:lnTo>
                  <a:cubicBezTo>
                    <a:pt x="1903" y="10995"/>
                    <a:pt x="1903" y="11007"/>
                    <a:pt x="1903" y="11014"/>
                  </a:cubicBezTo>
                  <a:lnTo>
                    <a:pt x="1903" y="11014"/>
                  </a:lnTo>
                  <a:cubicBezTo>
                    <a:pt x="1910" y="11051"/>
                    <a:pt x="1922" y="11089"/>
                    <a:pt x="1941" y="11121"/>
                  </a:cubicBezTo>
                  <a:lnTo>
                    <a:pt x="1941" y="11121"/>
                  </a:lnTo>
                  <a:cubicBezTo>
                    <a:pt x="2111" y="11417"/>
                    <a:pt x="2281" y="11707"/>
                    <a:pt x="2458" y="12003"/>
                  </a:cubicBezTo>
                  <a:lnTo>
                    <a:pt x="2458" y="12003"/>
                  </a:lnTo>
                  <a:lnTo>
                    <a:pt x="2754" y="12513"/>
                  </a:lnTo>
                  <a:cubicBezTo>
                    <a:pt x="2867" y="12702"/>
                    <a:pt x="2949" y="12891"/>
                    <a:pt x="3012" y="13080"/>
                  </a:cubicBezTo>
                  <a:lnTo>
                    <a:pt x="3012" y="13080"/>
                  </a:lnTo>
                  <a:cubicBezTo>
                    <a:pt x="3056" y="13238"/>
                    <a:pt x="3119" y="13395"/>
                    <a:pt x="3182" y="13546"/>
                  </a:cubicBezTo>
                  <a:lnTo>
                    <a:pt x="3182" y="13546"/>
                  </a:lnTo>
                  <a:cubicBezTo>
                    <a:pt x="3201" y="13603"/>
                    <a:pt x="3226" y="13660"/>
                    <a:pt x="3245" y="13716"/>
                  </a:cubicBezTo>
                  <a:lnTo>
                    <a:pt x="3245" y="13716"/>
                  </a:lnTo>
                  <a:cubicBezTo>
                    <a:pt x="3346" y="13981"/>
                    <a:pt x="3428" y="14252"/>
                    <a:pt x="3491" y="14529"/>
                  </a:cubicBezTo>
                  <a:lnTo>
                    <a:pt x="3491" y="14529"/>
                  </a:lnTo>
                  <a:cubicBezTo>
                    <a:pt x="3586" y="14964"/>
                    <a:pt x="3756" y="15354"/>
                    <a:pt x="4001" y="15682"/>
                  </a:cubicBezTo>
                  <a:lnTo>
                    <a:pt x="4001" y="15682"/>
                  </a:lnTo>
                  <a:cubicBezTo>
                    <a:pt x="4102" y="15821"/>
                    <a:pt x="4216" y="15947"/>
                    <a:pt x="4316" y="16060"/>
                  </a:cubicBezTo>
                  <a:lnTo>
                    <a:pt x="4316" y="16060"/>
                  </a:lnTo>
                  <a:cubicBezTo>
                    <a:pt x="4575" y="16344"/>
                    <a:pt x="4801" y="16646"/>
                    <a:pt x="4997" y="16974"/>
                  </a:cubicBezTo>
                  <a:lnTo>
                    <a:pt x="4997" y="16974"/>
                  </a:lnTo>
                  <a:cubicBezTo>
                    <a:pt x="5198" y="17308"/>
                    <a:pt x="5438" y="17686"/>
                    <a:pt x="5747" y="18001"/>
                  </a:cubicBezTo>
                  <a:lnTo>
                    <a:pt x="5747" y="18001"/>
                  </a:lnTo>
                  <a:cubicBezTo>
                    <a:pt x="5873" y="18127"/>
                    <a:pt x="6011" y="18272"/>
                    <a:pt x="6156" y="18404"/>
                  </a:cubicBezTo>
                  <a:lnTo>
                    <a:pt x="6156" y="18404"/>
                  </a:lnTo>
                  <a:cubicBezTo>
                    <a:pt x="6257" y="18492"/>
                    <a:pt x="6358" y="18561"/>
                    <a:pt x="6452" y="18612"/>
                  </a:cubicBezTo>
                  <a:lnTo>
                    <a:pt x="6452" y="18612"/>
                  </a:lnTo>
                  <a:cubicBezTo>
                    <a:pt x="6654" y="18713"/>
                    <a:pt x="6868" y="18807"/>
                    <a:pt x="7152" y="18927"/>
                  </a:cubicBezTo>
                  <a:lnTo>
                    <a:pt x="7152" y="18927"/>
                  </a:lnTo>
                  <a:cubicBezTo>
                    <a:pt x="7284" y="18983"/>
                    <a:pt x="7429" y="19015"/>
                    <a:pt x="7580" y="19021"/>
                  </a:cubicBezTo>
                  <a:lnTo>
                    <a:pt x="7580" y="19021"/>
                  </a:lnTo>
                  <a:cubicBezTo>
                    <a:pt x="7605" y="19021"/>
                    <a:pt x="7630" y="19028"/>
                    <a:pt x="7656" y="19028"/>
                  </a:cubicBezTo>
                  <a:lnTo>
                    <a:pt x="7656" y="19028"/>
                  </a:lnTo>
                  <a:cubicBezTo>
                    <a:pt x="7674" y="19034"/>
                    <a:pt x="7687" y="19034"/>
                    <a:pt x="7706" y="19034"/>
                  </a:cubicBezTo>
                  <a:lnTo>
                    <a:pt x="7706" y="19034"/>
                  </a:lnTo>
                  <a:cubicBezTo>
                    <a:pt x="7863" y="19053"/>
                    <a:pt x="7996" y="19109"/>
                    <a:pt x="8109" y="19217"/>
                  </a:cubicBezTo>
                  <a:lnTo>
                    <a:pt x="8109" y="19217"/>
                  </a:lnTo>
                  <a:cubicBezTo>
                    <a:pt x="8178" y="19292"/>
                    <a:pt x="8254" y="19355"/>
                    <a:pt x="8330" y="19418"/>
                  </a:cubicBezTo>
                  <a:lnTo>
                    <a:pt x="8330" y="19418"/>
                  </a:lnTo>
                  <a:cubicBezTo>
                    <a:pt x="8386" y="19469"/>
                    <a:pt x="8437" y="19513"/>
                    <a:pt x="8493" y="19563"/>
                  </a:cubicBezTo>
                  <a:lnTo>
                    <a:pt x="8493" y="19563"/>
                  </a:lnTo>
                  <a:cubicBezTo>
                    <a:pt x="8538" y="19601"/>
                    <a:pt x="8569" y="19645"/>
                    <a:pt x="8575" y="19689"/>
                  </a:cubicBezTo>
                  <a:lnTo>
                    <a:pt x="8575" y="19689"/>
                  </a:lnTo>
                  <a:cubicBezTo>
                    <a:pt x="8645" y="19941"/>
                    <a:pt x="8708" y="20199"/>
                    <a:pt x="8771" y="20451"/>
                  </a:cubicBezTo>
                  <a:lnTo>
                    <a:pt x="8771" y="20451"/>
                  </a:lnTo>
                  <a:lnTo>
                    <a:pt x="8808" y="20622"/>
                  </a:lnTo>
                  <a:lnTo>
                    <a:pt x="8802" y="20634"/>
                  </a:lnTo>
                  <a:cubicBezTo>
                    <a:pt x="8802" y="20640"/>
                    <a:pt x="8802" y="20640"/>
                    <a:pt x="8796" y="20647"/>
                  </a:cubicBezTo>
                  <a:lnTo>
                    <a:pt x="8796" y="20647"/>
                  </a:lnTo>
                  <a:lnTo>
                    <a:pt x="8796" y="20647"/>
                  </a:lnTo>
                  <a:lnTo>
                    <a:pt x="8783" y="20653"/>
                  </a:lnTo>
                  <a:cubicBezTo>
                    <a:pt x="8739" y="20685"/>
                    <a:pt x="8708" y="20659"/>
                    <a:pt x="8682" y="20647"/>
                  </a:cubicBezTo>
                  <a:lnTo>
                    <a:pt x="8682" y="20647"/>
                  </a:lnTo>
                  <a:cubicBezTo>
                    <a:pt x="8676" y="20640"/>
                    <a:pt x="8670" y="20634"/>
                    <a:pt x="8670" y="20634"/>
                  </a:cubicBezTo>
                  <a:lnTo>
                    <a:pt x="8670" y="20634"/>
                  </a:lnTo>
                  <a:cubicBezTo>
                    <a:pt x="8594" y="20596"/>
                    <a:pt x="8519" y="20552"/>
                    <a:pt x="8449" y="20508"/>
                  </a:cubicBezTo>
                  <a:lnTo>
                    <a:pt x="8449" y="20508"/>
                  </a:lnTo>
                  <a:cubicBezTo>
                    <a:pt x="8292" y="20426"/>
                    <a:pt x="8141" y="20338"/>
                    <a:pt x="7977" y="20256"/>
                  </a:cubicBezTo>
                  <a:lnTo>
                    <a:pt x="7977" y="20256"/>
                  </a:lnTo>
                  <a:cubicBezTo>
                    <a:pt x="7504" y="20017"/>
                    <a:pt x="7152" y="19809"/>
                    <a:pt x="6849" y="19569"/>
                  </a:cubicBezTo>
                  <a:lnTo>
                    <a:pt x="6849" y="19569"/>
                  </a:lnTo>
                  <a:cubicBezTo>
                    <a:pt x="6477" y="19286"/>
                    <a:pt x="6181" y="18939"/>
                    <a:pt x="5936" y="18637"/>
                  </a:cubicBezTo>
                  <a:lnTo>
                    <a:pt x="5936" y="18637"/>
                  </a:lnTo>
                  <a:lnTo>
                    <a:pt x="5728" y="18379"/>
                  </a:lnTo>
                  <a:cubicBezTo>
                    <a:pt x="5469" y="18057"/>
                    <a:pt x="5211" y="17742"/>
                    <a:pt x="4946" y="17421"/>
                  </a:cubicBezTo>
                  <a:lnTo>
                    <a:pt x="4946" y="17421"/>
                  </a:lnTo>
                  <a:cubicBezTo>
                    <a:pt x="4682" y="17100"/>
                    <a:pt x="4373" y="16785"/>
                    <a:pt x="4039" y="16501"/>
                  </a:cubicBezTo>
                  <a:lnTo>
                    <a:pt x="4039" y="16501"/>
                  </a:lnTo>
                  <a:cubicBezTo>
                    <a:pt x="3825" y="16318"/>
                    <a:pt x="3655" y="16136"/>
                    <a:pt x="3504" y="15947"/>
                  </a:cubicBezTo>
                  <a:lnTo>
                    <a:pt x="3504" y="15947"/>
                  </a:lnTo>
                  <a:cubicBezTo>
                    <a:pt x="3334" y="15726"/>
                    <a:pt x="3214" y="15474"/>
                    <a:pt x="3094" y="15235"/>
                  </a:cubicBezTo>
                  <a:lnTo>
                    <a:pt x="3094" y="15235"/>
                  </a:lnTo>
                  <a:lnTo>
                    <a:pt x="3063" y="15172"/>
                  </a:lnTo>
                  <a:cubicBezTo>
                    <a:pt x="2968" y="14976"/>
                    <a:pt x="2867" y="14775"/>
                    <a:pt x="2773" y="14580"/>
                  </a:cubicBezTo>
                  <a:lnTo>
                    <a:pt x="2773" y="14580"/>
                  </a:lnTo>
                  <a:cubicBezTo>
                    <a:pt x="2609" y="14258"/>
                    <a:pt x="2376" y="13956"/>
                    <a:pt x="2086" y="13691"/>
                  </a:cubicBezTo>
                  <a:lnTo>
                    <a:pt x="2086" y="13691"/>
                  </a:lnTo>
                  <a:cubicBezTo>
                    <a:pt x="1670" y="13320"/>
                    <a:pt x="1185" y="12954"/>
                    <a:pt x="555" y="12551"/>
                  </a:cubicBezTo>
                  <a:lnTo>
                    <a:pt x="555" y="12551"/>
                  </a:lnTo>
                  <a:cubicBezTo>
                    <a:pt x="524" y="12532"/>
                    <a:pt x="498" y="12513"/>
                    <a:pt x="467" y="12507"/>
                  </a:cubicBezTo>
                  <a:lnTo>
                    <a:pt x="467" y="12507"/>
                  </a:lnTo>
                  <a:cubicBezTo>
                    <a:pt x="454" y="12507"/>
                    <a:pt x="429" y="12507"/>
                    <a:pt x="423" y="12513"/>
                  </a:cubicBezTo>
                  <a:lnTo>
                    <a:pt x="423" y="12513"/>
                  </a:lnTo>
                  <a:cubicBezTo>
                    <a:pt x="410" y="12532"/>
                    <a:pt x="404" y="12563"/>
                    <a:pt x="410" y="12576"/>
                  </a:cubicBezTo>
                  <a:lnTo>
                    <a:pt x="410" y="12576"/>
                  </a:lnTo>
                  <a:cubicBezTo>
                    <a:pt x="429" y="12620"/>
                    <a:pt x="461" y="12664"/>
                    <a:pt x="492" y="12708"/>
                  </a:cubicBezTo>
                  <a:lnTo>
                    <a:pt x="492" y="12708"/>
                  </a:lnTo>
                  <a:lnTo>
                    <a:pt x="599" y="12847"/>
                  </a:lnTo>
                  <a:cubicBezTo>
                    <a:pt x="795" y="13105"/>
                    <a:pt x="996" y="13370"/>
                    <a:pt x="1198" y="13622"/>
                  </a:cubicBezTo>
                  <a:lnTo>
                    <a:pt x="1198" y="13622"/>
                  </a:lnTo>
                  <a:cubicBezTo>
                    <a:pt x="1519" y="14038"/>
                    <a:pt x="1727" y="14466"/>
                    <a:pt x="1821" y="14926"/>
                  </a:cubicBezTo>
                  <a:lnTo>
                    <a:pt x="1821" y="14926"/>
                  </a:lnTo>
                  <a:cubicBezTo>
                    <a:pt x="1834" y="15002"/>
                    <a:pt x="1853" y="15071"/>
                    <a:pt x="1872" y="15147"/>
                  </a:cubicBezTo>
                  <a:lnTo>
                    <a:pt x="1872" y="15147"/>
                  </a:lnTo>
                  <a:cubicBezTo>
                    <a:pt x="1884" y="15203"/>
                    <a:pt x="1903" y="15266"/>
                    <a:pt x="1916" y="15329"/>
                  </a:cubicBezTo>
                  <a:lnTo>
                    <a:pt x="1916" y="15329"/>
                  </a:lnTo>
                  <a:cubicBezTo>
                    <a:pt x="2004" y="15751"/>
                    <a:pt x="2174" y="16161"/>
                    <a:pt x="2426" y="16552"/>
                  </a:cubicBezTo>
                  <a:lnTo>
                    <a:pt x="2426" y="16552"/>
                  </a:lnTo>
                  <a:cubicBezTo>
                    <a:pt x="2760" y="17087"/>
                    <a:pt x="3151" y="17610"/>
                    <a:pt x="3579" y="18108"/>
                  </a:cubicBezTo>
                  <a:lnTo>
                    <a:pt x="3579" y="18108"/>
                  </a:lnTo>
                  <a:cubicBezTo>
                    <a:pt x="3875" y="18448"/>
                    <a:pt x="4203" y="18731"/>
                    <a:pt x="4549" y="18952"/>
                  </a:cubicBezTo>
                  <a:lnTo>
                    <a:pt x="4549" y="18952"/>
                  </a:lnTo>
                  <a:cubicBezTo>
                    <a:pt x="4890" y="19166"/>
                    <a:pt x="5180" y="19443"/>
                    <a:pt x="5463" y="19714"/>
                  </a:cubicBezTo>
                  <a:lnTo>
                    <a:pt x="5463" y="19714"/>
                  </a:lnTo>
                  <a:cubicBezTo>
                    <a:pt x="5513" y="19758"/>
                    <a:pt x="5558" y="19802"/>
                    <a:pt x="5608" y="19847"/>
                  </a:cubicBezTo>
                  <a:lnTo>
                    <a:pt x="5608" y="19847"/>
                  </a:lnTo>
                  <a:cubicBezTo>
                    <a:pt x="5621" y="19859"/>
                    <a:pt x="5621" y="19872"/>
                    <a:pt x="5627" y="19884"/>
                  </a:cubicBezTo>
                  <a:lnTo>
                    <a:pt x="5627" y="19884"/>
                  </a:lnTo>
                  <a:cubicBezTo>
                    <a:pt x="5627" y="19891"/>
                    <a:pt x="5627" y="19891"/>
                    <a:pt x="5627" y="19897"/>
                  </a:cubicBezTo>
                  <a:lnTo>
                    <a:pt x="5627" y="19897"/>
                  </a:lnTo>
                  <a:lnTo>
                    <a:pt x="5633" y="19922"/>
                  </a:lnTo>
                  <a:lnTo>
                    <a:pt x="5608" y="19928"/>
                  </a:lnTo>
                  <a:cubicBezTo>
                    <a:pt x="5608" y="19928"/>
                    <a:pt x="5608" y="19935"/>
                    <a:pt x="5602" y="19935"/>
                  </a:cubicBezTo>
                  <a:lnTo>
                    <a:pt x="5602" y="19935"/>
                  </a:lnTo>
                  <a:cubicBezTo>
                    <a:pt x="5589" y="19941"/>
                    <a:pt x="5576" y="19947"/>
                    <a:pt x="5564" y="19941"/>
                  </a:cubicBezTo>
                  <a:lnTo>
                    <a:pt x="5564" y="19941"/>
                  </a:lnTo>
                  <a:cubicBezTo>
                    <a:pt x="5331" y="19903"/>
                    <a:pt x="5104" y="19859"/>
                    <a:pt x="4871" y="19815"/>
                  </a:cubicBezTo>
                  <a:lnTo>
                    <a:pt x="4871" y="19815"/>
                  </a:lnTo>
                  <a:lnTo>
                    <a:pt x="4738" y="19790"/>
                  </a:lnTo>
                  <a:cubicBezTo>
                    <a:pt x="4738" y="19790"/>
                    <a:pt x="4720" y="19765"/>
                    <a:pt x="4713" y="19752"/>
                  </a:cubicBezTo>
                  <a:lnTo>
                    <a:pt x="4713" y="19752"/>
                  </a:lnTo>
                  <a:cubicBezTo>
                    <a:pt x="4694" y="19733"/>
                    <a:pt x="4682" y="19714"/>
                    <a:pt x="4669" y="19695"/>
                  </a:cubicBezTo>
                  <a:lnTo>
                    <a:pt x="4669" y="19695"/>
                  </a:lnTo>
                  <a:cubicBezTo>
                    <a:pt x="4417" y="19267"/>
                    <a:pt x="4077" y="18933"/>
                    <a:pt x="3642" y="18694"/>
                  </a:cubicBezTo>
                  <a:lnTo>
                    <a:pt x="3642" y="18694"/>
                  </a:lnTo>
                  <a:cubicBezTo>
                    <a:pt x="3340" y="18530"/>
                    <a:pt x="3082" y="18316"/>
                    <a:pt x="2874" y="18064"/>
                  </a:cubicBezTo>
                  <a:lnTo>
                    <a:pt x="2874" y="18064"/>
                  </a:lnTo>
                  <a:cubicBezTo>
                    <a:pt x="2754" y="17925"/>
                    <a:pt x="2659" y="17786"/>
                    <a:pt x="2590" y="17654"/>
                  </a:cubicBezTo>
                  <a:lnTo>
                    <a:pt x="2590" y="17654"/>
                  </a:lnTo>
                  <a:cubicBezTo>
                    <a:pt x="2388" y="17289"/>
                    <a:pt x="2118" y="16948"/>
                    <a:pt x="1733" y="16583"/>
                  </a:cubicBezTo>
                  <a:lnTo>
                    <a:pt x="1733" y="16583"/>
                  </a:lnTo>
                  <a:lnTo>
                    <a:pt x="1727" y="16577"/>
                  </a:lnTo>
                  <a:cubicBezTo>
                    <a:pt x="1708" y="16564"/>
                    <a:pt x="1695" y="16545"/>
                    <a:pt x="1677" y="16539"/>
                  </a:cubicBezTo>
                  <a:lnTo>
                    <a:pt x="1677" y="16539"/>
                  </a:lnTo>
                  <a:cubicBezTo>
                    <a:pt x="1658" y="16533"/>
                    <a:pt x="1632" y="16526"/>
                    <a:pt x="1626" y="16533"/>
                  </a:cubicBezTo>
                  <a:lnTo>
                    <a:pt x="1626" y="16533"/>
                  </a:lnTo>
                  <a:cubicBezTo>
                    <a:pt x="1626" y="16533"/>
                    <a:pt x="1620" y="16539"/>
                    <a:pt x="1614" y="16545"/>
                  </a:cubicBezTo>
                  <a:lnTo>
                    <a:pt x="1614" y="16545"/>
                  </a:lnTo>
                  <a:cubicBezTo>
                    <a:pt x="1607" y="16558"/>
                    <a:pt x="1607" y="16570"/>
                    <a:pt x="1607" y="16577"/>
                  </a:cubicBezTo>
                  <a:lnTo>
                    <a:pt x="1607" y="16577"/>
                  </a:lnTo>
                  <a:cubicBezTo>
                    <a:pt x="1607" y="16608"/>
                    <a:pt x="1620" y="16646"/>
                    <a:pt x="1639" y="16684"/>
                  </a:cubicBezTo>
                  <a:lnTo>
                    <a:pt x="1639" y="16684"/>
                  </a:lnTo>
                  <a:cubicBezTo>
                    <a:pt x="1821" y="17081"/>
                    <a:pt x="1992" y="17509"/>
                    <a:pt x="2155" y="17994"/>
                  </a:cubicBezTo>
                  <a:lnTo>
                    <a:pt x="2155" y="17994"/>
                  </a:lnTo>
                  <a:cubicBezTo>
                    <a:pt x="2281" y="18341"/>
                    <a:pt x="2414" y="18650"/>
                    <a:pt x="2577" y="18927"/>
                  </a:cubicBezTo>
                  <a:lnTo>
                    <a:pt x="2577" y="18927"/>
                  </a:lnTo>
                  <a:cubicBezTo>
                    <a:pt x="2590" y="18952"/>
                    <a:pt x="2603" y="18977"/>
                    <a:pt x="2609" y="19002"/>
                  </a:cubicBezTo>
                  <a:lnTo>
                    <a:pt x="2609" y="19002"/>
                  </a:lnTo>
                  <a:lnTo>
                    <a:pt x="2628" y="19046"/>
                  </a:lnTo>
                  <a:lnTo>
                    <a:pt x="2622" y="19059"/>
                  </a:lnTo>
                  <a:cubicBezTo>
                    <a:pt x="2590" y="19116"/>
                    <a:pt x="2540" y="19103"/>
                    <a:pt x="2514" y="19091"/>
                  </a:cubicBezTo>
                  <a:lnTo>
                    <a:pt x="2514" y="19091"/>
                  </a:lnTo>
                  <a:cubicBezTo>
                    <a:pt x="2187" y="18990"/>
                    <a:pt x="1853" y="18952"/>
                    <a:pt x="1544" y="18920"/>
                  </a:cubicBezTo>
                  <a:lnTo>
                    <a:pt x="1544" y="18920"/>
                  </a:lnTo>
                  <a:cubicBezTo>
                    <a:pt x="1084" y="18876"/>
                    <a:pt x="637" y="18813"/>
                    <a:pt x="215" y="18725"/>
                  </a:cubicBezTo>
                  <a:lnTo>
                    <a:pt x="215" y="18725"/>
                  </a:lnTo>
                  <a:cubicBezTo>
                    <a:pt x="152" y="18713"/>
                    <a:pt x="101" y="18706"/>
                    <a:pt x="57" y="18706"/>
                  </a:cubicBezTo>
                  <a:lnTo>
                    <a:pt x="57" y="18706"/>
                  </a:lnTo>
                  <a:cubicBezTo>
                    <a:pt x="45" y="18706"/>
                    <a:pt x="26" y="18719"/>
                    <a:pt x="20" y="18731"/>
                  </a:cubicBezTo>
                  <a:lnTo>
                    <a:pt x="20" y="18731"/>
                  </a:lnTo>
                  <a:cubicBezTo>
                    <a:pt x="13" y="18738"/>
                    <a:pt x="1" y="18769"/>
                    <a:pt x="26" y="18788"/>
                  </a:cubicBezTo>
                  <a:lnTo>
                    <a:pt x="26" y="18788"/>
                  </a:lnTo>
                  <a:cubicBezTo>
                    <a:pt x="83" y="18820"/>
                    <a:pt x="127" y="18845"/>
                    <a:pt x="171" y="18857"/>
                  </a:cubicBezTo>
                  <a:lnTo>
                    <a:pt x="171" y="18857"/>
                  </a:lnTo>
                  <a:cubicBezTo>
                    <a:pt x="347" y="18933"/>
                    <a:pt x="530" y="19002"/>
                    <a:pt x="706" y="19078"/>
                  </a:cubicBezTo>
                  <a:lnTo>
                    <a:pt x="706" y="19078"/>
                  </a:lnTo>
                  <a:lnTo>
                    <a:pt x="1034" y="19204"/>
                  </a:lnTo>
                  <a:cubicBezTo>
                    <a:pt x="1393" y="19355"/>
                    <a:pt x="1821" y="19532"/>
                    <a:pt x="2237" y="19758"/>
                  </a:cubicBezTo>
                  <a:lnTo>
                    <a:pt x="2237" y="19758"/>
                  </a:lnTo>
                  <a:cubicBezTo>
                    <a:pt x="2672" y="19998"/>
                    <a:pt x="3056" y="20288"/>
                    <a:pt x="3346" y="20514"/>
                  </a:cubicBezTo>
                  <a:lnTo>
                    <a:pt x="3346" y="20514"/>
                  </a:lnTo>
                  <a:cubicBezTo>
                    <a:pt x="3384" y="20546"/>
                    <a:pt x="3434" y="20590"/>
                    <a:pt x="3460" y="20647"/>
                  </a:cubicBezTo>
                  <a:lnTo>
                    <a:pt x="3460" y="20647"/>
                  </a:lnTo>
                  <a:cubicBezTo>
                    <a:pt x="3642" y="21018"/>
                    <a:pt x="3938" y="21315"/>
                    <a:pt x="4197" y="21573"/>
                  </a:cubicBezTo>
                  <a:lnTo>
                    <a:pt x="4197" y="21573"/>
                  </a:lnTo>
                  <a:cubicBezTo>
                    <a:pt x="4398" y="21774"/>
                    <a:pt x="4631" y="21963"/>
                    <a:pt x="4934" y="22165"/>
                  </a:cubicBezTo>
                  <a:lnTo>
                    <a:pt x="4934" y="22165"/>
                  </a:lnTo>
                  <a:cubicBezTo>
                    <a:pt x="5117" y="22285"/>
                    <a:pt x="5306" y="22411"/>
                    <a:pt x="5507" y="22530"/>
                  </a:cubicBezTo>
                  <a:lnTo>
                    <a:pt x="5507" y="22530"/>
                  </a:lnTo>
                  <a:cubicBezTo>
                    <a:pt x="5942" y="22770"/>
                    <a:pt x="6345" y="23091"/>
                    <a:pt x="6748" y="23494"/>
                  </a:cubicBezTo>
                  <a:lnTo>
                    <a:pt x="6748" y="23494"/>
                  </a:lnTo>
                  <a:cubicBezTo>
                    <a:pt x="7007" y="23759"/>
                    <a:pt x="7309" y="23980"/>
                    <a:pt x="7637" y="24137"/>
                  </a:cubicBezTo>
                  <a:lnTo>
                    <a:pt x="7637" y="24137"/>
                  </a:lnTo>
                  <a:cubicBezTo>
                    <a:pt x="7681" y="24156"/>
                    <a:pt x="7725" y="24181"/>
                    <a:pt x="7769" y="24200"/>
                  </a:cubicBezTo>
                  <a:lnTo>
                    <a:pt x="7769" y="24200"/>
                  </a:lnTo>
                  <a:cubicBezTo>
                    <a:pt x="7901" y="24269"/>
                    <a:pt x="8040" y="24332"/>
                    <a:pt x="8178" y="24389"/>
                  </a:cubicBezTo>
                  <a:lnTo>
                    <a:pt x="8178" y="24389"/>
                  </a:lnTo>
                  <a:cubicBezTo>
                    <a:pt x="8563" y="24540"/>
                    <a:pt x="8953" y="24553"/>
                    <a:pt x="9350" y="24414"/>
                  </a:cubicBezTo>
                  <a:lnTo>
                    <a:pt x="9350" y="24414"/>
                  </a:lnTo>
                  <a:cubicBezTo>
                    <a:pt x="9426" y="24389"/>
                    <a:pt x="9495" y="24351"/>
                    <a:pt x="9565" y="24313"/>
                  </a:cubicBezTo>
                  <a:lnTo>
                    <a:pt x="9565" y="24313"/>
                  </a:lnTo>
                  <a:cubicBezTo>
                    <a:pt x="9583" y="24301"/>
                    <a:pt x="9602" y="24288"/>
                    <a:pt x="9621" y="24276"/>
                  </a:cubicBezTo>
                  <a:lnTo>
                    <a:pt x="9621" y="24276"/>
                  </a:lnTo>
                  <a:cubicBezTo>
                    <a:pt x="9653" y="24263"/>
                    <a:pt x="9678" y="24238"/>
                    <a:pt x="9716" y="24219"/>
                  </a:cubicBezTo>
                  <a:lnTo>
                    <a:pt x="9716" y="24219"/>
                  </a:lnTo>
                  <a:cubicBezTo>
                    <a:pt x="9728" y="24206"/>
                    <a:pt x="9747" y="24187"/>
                    <a:pt x="9772" y="24175"/>
                  </a:cubicBezTo>
                  <a:lnTo>
                    <a:pt x="9772" y="24175"/>
                  </a:lnTo>
                  <a:lnTo>
                    <a:pt x="9785" y="24169"/>
                  </a:lnTo>
                  <a:lnTo>
                    <a:pt x="9798" y="24175"/>
                  </a:lnTo>
                  <a:cubicBezTo>
                    <a:pt x="9810" y="24181"/>
                    <a:pt x="9823" y="24187"/>
                    <a:pt x="9842" y="24194"/>
                  </a:cubicBezTo>
                  <a:lnTo>
                    <a:pt x="9842" y="24194"/>
                  </a:lnTo>
                  <a:cubicBezTo>
                    <a:pt x="9873" y="24206"/>
                    <a:pt x="9905" y="24219"/>
                    <a:pt x="9943" y="24232"/>
                  </a:cubicBezTo>
                  <a:lnTo>
                    <a:pt x="9943" y="24232"/>
                  </a:lnTo>
                  <a:lnTo>
                    <a:pt x="10043" y="24257"/>
                  </a:lnTo>
                  <a:cubicBezTo>
                    <a:pt x="10176" y="24295"/>
                    <a:pt x="10308" y="24332"/>
                    <a:pt x="10434" y="24358"/>
                  </a:cubicBezTo>
                  <a:lnTo>
                    <a:pt x="10434" y="24358"/>
                  </a:lnTo>
                  <a:cubicBezTo>
                    <a:pt x="10554" y="24376"/>
                    <a:pt x="10629" y="24421"/>
                    <a:pt x="10680" y="24515"/>
                  </a:cubicBezTo>
                  <a:lnTo>
                    <a:pt x="10680" y="24515"/>
                  </a:lnTo>
                  <a:cubicBezTo>
                    <a:pt x="10780" y="24691"/>
                    <a:pt x="10894" y="24862"/>
                    <a:pt x="11001" y="25032"/>
                  </a:cubicBezTo>
                  <a:lnTo>
                    <a:pt x="11001" y="25032"/>
                  </a:lnTo>
                  <a:lnTo>
                    <a:pt x="11032" y="25076"/>
                  </a:lnTo>
                  <a:cubicBezTo>
                    <a:pt x="11278" y="25460"/>
                    <a:pt x="11524" y="25838"/>
                    <a:pt x="11770" y="26222"/>
                  </a:cubicBezTo>
                  <a:lnTo>
                    <a:pt x="11770" y="26222"/>
                  </a:lnTo>
                  <a:cubicBezTo>
                    <a:pt x="11789" y="26254"/>
                    <a:pt x="11807" y="26279"/>
                    <a:pt x="11833" y="26311"/>
                  </a:cubicBezTo>
                  <a:lnTo>
                    <a:pt x="11833" y="26311"/>
                  </a:lnTo>
                  <a:cubicBezTo>
                    <a:pt x="11852" y="26336"/>
                    <a:pt x="11870" y="26361"/>
                    <a:pt x="11889" y="26393"/>
                  </a:cubicBezTo>
                  <a:lnTo>
                    <a:pt x="11889" y="26393"/>
                  </a:lnTo>
                  <a:cubicBezTo>
                    <a:pt x="11921" y="26437"/>
                    <a:pt x="11952" y="26487"/>
                    <a:pt x="11978" y="26537"/>
                  </a:cubicBezTo>
                  <a:lnTo>
                    <a:pt x="11978" y="26537"/>
                  </a:lnTo>
                  <a:lnTo>
                    <a:pt x="12028" y="26613"/>
                  </a:lnTo>
                  <a:lnTo>
                    <a:pt x="12015" y="26626"/>
                  </a:lnTo>
                  <a:cubicBezTo>
                    <a:pt x="11971" y="26682"/>
                    <a:pt x="11921" y="26670"/>
                    <a:pt x="11896" y="26657"/>
                  </a:cubicBezTo>
                  <a:lnTo>
                    <a:pt x="11896" y="26657"/>
                  </a:lnTo>
                  <a:cubicBezTo>
                    <a:pt x="11549" y="26563"/>
                    <a:pt x="11228" y="26411"/>
                    <a:pt x="10932" y="26197"/>
                  </a:cubicBezTo>
                  <a:lnTo>
                    <a:pt x="10932" y="26197"/>
                  </a:lnTo>
                  <a:cubicBezTo>
                    <a:pt x="10755" y="26065"/>
                    <a:pt x="10573" y="25933"/>
                    <a:pt x="10402" y="25800"/>
                  </a:cubicBezTo>
                  <a:lnTo>
                    <a:pt x="10402" y="25800"/>
                  </a:lnTo>
                  <a:cubicBezTo>
                    <a:pt x="10339" y="25750"/>
                    <a:pt x="10270" y="25700"/>
                    <a:pt x="10207" y="25649"/>
                  </a:cubicBezTo>
                  <a:lnTo>
                    <a:pt x="10207" y="25649"/>
                  </a:lnTo>
                  <a:cubicBezTo>
                    <a:pt x="10169" y="25618"/>
                    <a:pt x="10132" y="25586"/>
                    <a:pt x="10094" y="25555"/>
                  </a:cubicBezTo>
                  <a:lnTo>
                    <a:pt x="10094" y="25555"/>
                  </a:lnTo>
                  <a:cubicBezTo>
                    <a:pt x="10069" y="25536"/>
                    <a:pt x="10043" y="25510"/>
                    <a:pt x="10012" y="25492"/>
                  </a:cubicBezTo>
                  <a:lnTo>
                    <a:pt x="10012" y="25492"/>
                  </a:lnTo>
                  <a:cubicBezTo>
                    <a:pt x="9558" y="25132"/>
                    <a:pt x="9054" y="24849"/>
                    <a:pt x="8506" y="24666"/>
                  </a:cubicBezTo>
                  <a:lnTo>
                    <a:pt x="8506" y="24666"/>
                  </a:lnTo>
                  <a:cubicBezTo>
                    <a:pt x="8254" y="24578"/>
                    <a:pt x="8002" y="24484"/>
                    <a:pt x="7788" y="24402"/>
                  </a:cubicBezTo>
                  <a:lnTo>
                    <a:pt x="7788" y="24402"/>
                  </a:lnTo>
                  <a:cubicBezTo>
                    <a:pt x="7511" y="24295"/>
                    <a:pt x="7240" y="24150"/>
                    <a:pt x="6988" y="23973"/>
                  </a:cubicBezTo>
                  <a:lnTo>
                    <a:pt x="6988" y="23973"/>
                  </a:lnTo>
                  <a:cubicBezTo>
                    <a:pt x="6786" y="23835"/>
                    <a:pt x="6591" y="23696"/>
                    <a:pt x="6395" y="23557"/>
                  </a:cubicBezTo>
                  <a:lnTo>
                    <a:pt x="6395" y="23557"/>
                  </a:lnTo>
                  <a:cubicBezTo>
                    <a:pt x="5898" y="23205"/>
                    <a:pt x="5381" y="22915"/>
                    <a:pt x="4852" y="22694"/>
                  </a:cubicBezTo>
                  <a:lnTo>
                    <a:pt x="4852" y="22694"/>
                  </a:lnTo>
                  <a:cubicBezTo>
                    <a:pt x="4348" y="22486"/>
                    <a:pt x="3932" y="22241"/>
                    <a:pt x="3573" y="21932"/>
                  </a:cubicBezTo>
                  <a:lnTo>
                    <a:pt x="3573" y="21932"/>
                  </a:lnTo>
                  <a:cubicBezTo>
                    <a:pt x="2962" y="21403"/>
                    <a:pt x="2307" y="20981"/>
                    <a:pt x="1519" y="20483"/>
                  </a:cubicBezTo>
                  <a:lnTo>
                    <a:pt x="1519" y="20483"/>
                  </a:lnTo>
                  <a:cubicBezTo>
                    <a:pt x="1412" y="20420"/>
                    <a:pt x="1299" y="20357"/>
                    <a:pt x="1191" y="20294"/>
                  </a:cubicBezTo>
                  <a:lnTo>
                    <a:pt x="1191" y="20294"/>
                  </a:lnTo>
                  <a:lnTo>
                    <a:pt x="1166" y="20275"/>
                  </a:lnTo>
                  <a:cubicBezTo>
                    <a:pt x="1141" y="20262"/>
                    <a:pt x="1110" y="20243"/>
                    <a:pt x="1078" y="20243"/>
                  </a:cubicBezTo>
                  <a:lnTo>
                    <a:pt x="1078" y="20243"/>
                  </a:lnTo>
                  <a:cubicBezTo>
                    <a:pt x="1065" y="20243"/>
                    <a:pt x="1040" y="20250"/>
                    <a:pt x="1034" y="20262"/>
                  </a:cubicBezTo>
                  <a:lnTo>
                    <a:pt x="1034" y="20262"/>
                  </a:lnTo>
                  <a:lnTo>
                    <a:pt x="1034" y="20262"/>
                  </a:lnTo>
                  <a:cubicBezTo>
                    <a:pt x="1028" y="20275"/>
                    <a:pt x="1028" y="20300"/>
                    <a:pt x="1034" y="20306"/>
                  </a:cubicBezTo>
                  <a:lnTo>
                    <a:pt x="1034" y="20306"/>
                  </a:lnTo>
                  <a:cubicBezTo>
                    <a:pt x="1053" y="20338"/>
                    <a:pt x="1078" y="20369"/>
                    <a:pt x="1110" y="20395"/>
                  </a:cubicBezTo>
                  <a:lnTo>
                    <a:pt x="1110" y="20395"/>
                  </a:lnTo>
                  <a:lnTo>
                    <a:pt x="1185" y="20464"/>
                  </a:lnTo>
                  <a:cubicBezTo>
                    <a:pt x="1267" y="20540"/>
                    <a:pt x="1355" y="20622"/>
                    <a:pt x="1443" y="20697"/>
                  </a:cubicBezTo>
                  <a:lnTo>
                    <a:pt x="1443" y="20697"/>
                  </a:lnTo>
                  <a:cubicBezTo>
                    <a:pt x="1765" y="20962"/>
                    <a:pt x="2029" y="21283"/>
                    <a:pt x="2218" y="21529"/>
                  </a:cubicBezTo>
                  <a:lnTo>
                    <a:pt x="2218" y="21529"/>
                  </a:lnTo>
                  <a:cubicBezTo>
                    <a:pt x="2363" y="21724"/>
                    <a:pt x="2533" y="21919"/>
                    <a:pt x="2748" y="22159"/>
                  </a:cubicBezTo>
                  <a:lnTo>
                    <a:pt x="2748" y="22159"/>
                  </a:lnTo>
                  <a:cubicBezTo>
                    <a:pt x="2993" y="22430"/>
                    <a:pt x="3289" y="22682"/>
                    <a:pt x="3617" y="22902"/>
                  </a:cubicBezTo>
                  <a:lnTo>
                    <a:pt x="3617" y="22902"/>
                  </a:lnTo>
                  <a:cubicBezTo>
                    <a:pt x="3655" y="22927"/>
                    <a:pt x="3686" y="22946"/>
                    <a:pt x="3718" y="22971"/>
                  </a:cubicBezTo>
                  <a:lnTo>
                    <a:pt x="3718" y="22971"/>
                  </a:lnTo>
                  <a:cubicBezTo>
                    <a:pt x="3793" y="23022"/>
                    <a:pt x="3882" y="23079"/>
                    <a:pt x="3964" y="23129"/>
                  </a:cubicBezTo>
                  <a:lnTo>
                    <a:pt x="3964" y="23129"/>
                  </a:lnTo>
                  <a:cubicBezTo>
                    <a:pt x="4675" y="23557"/>
                    <a:pt x="5375" y="24068"/>
                    <a:pt x="6112" y="24704"/>
                  </a:cubicBezTo>
                  <a:lnTo>
                    <a:pt x="6112" y="24704"/>
                  </a:lnTo>
                  <a:cubicBezTo>
                    <a:pt x="6547" y="25082"/>
                    <a:pt x="7000" y="25372"/>
                    <a:pt x="7485" y="25599"/>
                  </a:cubicBezTo>
                  <a:lnTo>
                    <a:pt x="7485" y="25599"/>
                  </a:lnTo>
                  <a:cubicBezTo>
                    <a:pt x="7706" y="25693"/>
                    <a:pt x="7914" y="25813"/>
                    <a:pt x="8115" y="25926"/>
                  </a:cubicBezTo>
                  <a:lnTo>
                    <a:pt x="8115" y="25926"/>
                  </a:lnTo>
                  <a:cubicBezTo>
                    <a:pt x="8172" y="25958"/>
                    <a:pt x="8235" y="25989"/>
                    <a:pt x="8292" y="26027"/>
                  </a:cubicBezTo>
                  <a:lnTo>
                    <a:pt x="8292" y="26027"/>
                  </a:lnTo>
                  <a:cubicBezTo>
                    <a:pt x="8481" y="26128"/>
                    <a:pt x="8739" y="26267"/>
                    <a:pt x="9010" y="26380"/>
                  </a:cubicBezTo>
                  <a:lnTo>
                    <a:pt x="9010" y="26380"/>
                  </a:lnTo>
                  <a:cubicBezTo>
                    <a:pt x="9514" y="26588"/>
                    <a:pt x="10062" y="26663"/>
                    <a:pt x="10680" y="26613"/>
                  </a:cubicBezTo>
                  <a:lnTo>
                    <a:pt x="10680" y="26613"/>
                  </a:lnTo>
                  <a:cubicBezTo>
                    <a:pt x="10837" y="26600"/>
                    <a:pt x="11001" y="26582"/>
                    <a:pt x="11158" y="26563"/>
                  </a:cubicBezTo>
                  <a:lnTo>
                    <a:pt x="11158" y="26563"/>
                  </a:lnTo>
                  <a:lnTo>
                    <a:pt x="11228" y="26550"/>
                  </a:lnTo>
                  <a:cubicBezTo>
                    <a:pt x="11297" y="26544"/>
                    <a:pt x="11354" y="26550"/>
                    <a:pt x="11404" y="26575"/>
                  </a:cubicBezTo>
                  <a:lnTo>
                    <a:pt x="11404" y="26575"/>
                  </a:lnTo>
                  <a:cubicBezTo>
                    <a:pt x="11593" y="26670"/>
                    <a:pt x="11795" y="26726"/>
                    <a:pt x="11984" y="26771"/>
                  </a:cubicBezTo>
                  <a:lnTo>
                    <a:pt x="11984" y="26771"/>
                  </a:lnTo>
                  <a:cubicBezTo>
                    <a:pt x="12122" y="26802"/>
                    <a:pt x="12217" y="26871"/>
                    <a:pt x="12293" y="26991"/>
                  </a:cubicBezTo>
                  <a:lnTo>
                    <a:pt x="12293" y="26991"/>
                  </a:lnTo>
                  <a:cubicBezTo>
                    <a:pt x="12425" y="27193"/>
                    <a:pt x="12570" y="27401"/>
                    <a:pt x="12702" y="27596"/>
                  </a:cubicBezTo>
                  <a:lnTo>
                    <a:pt x="12702" y="27596"/>
                  </a:lnTo>
                  <a:cubicBezTo>
                    <a:pt x="12778" y="27703"/>
                    <a:pt x="12847" y="27810"/>
                    <a:pt x="12916" y="27911"/>
                  </a:cubicBezTo>
                  <a:lnTo>
                    <a:pt x="12916" y="27911"/>
                  </a:lnTo>
                  <a:cubicBezTo>
                    <a:pt x="12941" y="27949"/>
                    <a:pt x="12960" y="27980"/>
                    <a:pt x="12979" y="28024"/>
                  </a:cubicBezTo>
                  <a:lnTo>
                    <a:pt x="12979" y="28024"/>
                  </a:lnTo>
                  <a:cubicBezTo>
                    <a:pt x="12992" y="28043"/>
                    <a:pt x="13004" y="28062"/>
                    <a:pt x="13017" y="28087"/>
                  </a:cubicBezTo>
                  <a:lnTo>
                    <a:pt x="13017" y="28087"/>
                  </a:lnTo>
                  <a:lnTo>
                    <a:pt x="13030" y="28119"/>
                  </a:lnTo>
                  <a:lnTo>
                    <a:pt x="12992" y="28125"/>
                  </a:lnTo>
                  <a:cubicBezTo>
                    <a:pt x="12979" y="28125"/>
                    <a:pt x="12967" y="28131"/>
                    <a:pt x="12954" y="28131"/>
                  </a:cubicBezTo>
                  <a:lnTo>
                    <a:pt x="12954" y="28131"/>
                  </a:lnTo>
                  <a:cubicBezTo>
                    <a:pt x="12935" y="28138"/>
                    <a:pt x="12916" y="28138"/>
                    <a:pt x="12897" y="28138"/>
                  </a:cubicBezTo>
                  <a:lnTo>
                    <a:pt x="12897" y="28138"/>
                  </a:lnTo>
                  <a:cubicBezTo>
                    <a:pt x="12608" y="28131"/>
                    <a:pt x="12343" y="28062"/>
                    <a:pt x="12116" y="27917"/>
                  </a:cubicBezTo>
                  <a:lnTo>
                    <a:pt x="12116" y="27917"/>
                  </a:lnTo>
                  <a:cubicBezTo>
                    <a:pt x="11984" y="27835"/>
                    <a:pt x="11864" y="27753"/>
                    <a:pt x="11757" y="27671"/>
                  </a:cubicBezTo>
                  <a:lnTo>
                    <a:pt x="11757" y="27671"/>
                  </a:lnTo>
                  <a:cubicBezTo>
                    <a:pt x="11278" y="27331"/>
                    <a:pt x="10762" y="27123"/>
                    <a:pt x="10213" y="27054"/>
                  </a:cubicBezTo>
                  <a:lnTo>
                    <a:pt x="10213" y="27054"/>
                  </a:lnTo>
                  <a:cubicBezTo>
                    <a:pt x="9602" y="26985"/>
                    <a:pt x="9010" y="26789"/>
                    <a:pt x="8405" y="26468"/>
                  </a:cubicBezTo>
                  <a:lnTo>
                    <a:pt x="8405" y="26468"/>
                  </a:lnTo>
                  <a:cubicBezTo>
                    <a:pt x="8147" y="26323"/>
                    <a:pt x="7876" y="26191"/>
                    <a:pt x="7618" y="26065"/>
                  </a:cubicBezTo>
                  <a:lnTo>
                    <a:pt x="7618" y="26065"/>
                  </a:lnTo>
                  <a:lnTo>
                    <a:pt x="7485" y="26002"/>
                  </a:lnTo>
                  <a:cubicBezTo>
                    <a:pt x="7391" y="25958"/>
                    <a:pt x="7296" y="25914"/>
                    <a:pt x="7202" y="25876"/>
                  </a:cubicBezTo>
                  <a:lnTo>
                    <a:pt x="7202" y="25876"/>
                  </a:lnTo>
                  <a:lnTo>
                    <a:pt x="7107" y="25838"/>
                  </a:lnTo>
                  <a:cubicBezTo>
                    <a:pt x="6540" y="25599"/>
                    <a:pt x="5942" y="25536"/>
                    <a:pt x="5280" y="25655"/>
                  </a:cubicBezTo>
                  <a:lnTo>
                    <a:pt x="5280" y="25655"/>
                  </a:lnTo>
                  <a:cubicBezTo>
                    <a:pt x="5211" y="25668"/>
                    <a:pt x="5135" y="25681"/>
                    <a:pt x="5060" y="25693"/>
                  </a:cubicBezTo>
                  <a:lnTo>
                    <a:pt x="5060" y="25693"/>
                  </a:lnTo>
                  <a:cubicBezTo>
                    <a:pt x="4984" y="25712"/>
                    <a:pt x="4909" y="25725"/>
                    <a:pt x="4833" y="25737"/>
                  </a:cubicBezTo>
                  <a:lnTo>
                    <a:pt x="4833" y="25737"/>
                  </a:lnTo>
                  <a:cubicBezTo>
                    <a:pt x="4757" y="25750"/>
                    <a:pt x="4688" y="25744"/>
                    <a:pt x="4619" y="25712"/>
                  </a:cubicBezTo>
                  <a:lnTo>
                    <a:pt x="4619" y="25712"/>
                  </a:lnTo>
                  <a:cubicBezTo>
                    <a:pt x="4121" y="25517"/>
                    <a:pt x="3604" y="25403"/>
                    <a:pt x="3113" y="25303"/>
                  </a:cubicBezTo>
                  <a:lnTo>
                    <a:pt x="3113" y="25303"/>
                  </a:lnTo>
                  <a:cubicBezTo>
                    <a:pt x="2792" y="25233"/>
                    <a:pt x="2508" y="25151"/>
                    <a:pt x="2237" y="25044"/>
                  </a:cubicBezTo>
                  <a:lnTo>
                    <a:pt x="2237" y="25044"/>
                  </a:lnTo>
                  <a:cubicBezTo>
                    <a:pt x="2099" y="24988"/>
                    <a:pt x="1947" y="24943"/>
                    <a:pt x="1803" y="24906"/>
                  </a:cubicBezTo>
                  <a:lnTo>
                    <a:pt x="1803" y="24906"/>
                  </a:lnTo>
                  <a:cubicBezTo>
                    <a:pt x="1746" y="24887"/>
                    <a:pt x="1683" y="24874"/>
                    <a:pt x="1626" y="24855"/>
                  </a:cubicBezTo>
                  <a:lnTo>
                    <a:pt x="1626" y="24855"/>
                  </a:lnTo>
                  <a:cubicBezTo>
                    <a:pt x="1601" y="24849"/>
                    <a:pt x="1563" y="24836"/>
                    <a:pt x="1538" y="24843"/>
                  </a:cubicBezTo>
                  <a:lnTo>
                    <a:pt x="1538" y="24843"/>
                  </a:lnTo>
                  <a:cubicBezTo>
                    <a:pt x="1519" y="24849"/>
                    <a:pt x="1494" y="24868"/>
                    <a:pt x="1488" y="24887"/>
                  </a:cubicBezTo>
                  <a:lnTo>
                    <a:pt x="1488" y="24887"/>
                  </a:lnTo>
                  <a:cubicBezTo>
                    <a:pt x="1481" y="24893"/>
                    <a:pt x="1488" y="24918"/>
                    <a:pt x="1494" y="24931"/>
                  </a:cubicBezTo>
                  <a:lnTo>
                    <a:pt x="1494" y="24931"/>
                  </a:lnTo>
                  <a:cubicBezTo>
                    <a:pt x="1532" y="24962"/>
                    <a:pt x="1569" y="24988"/>
                    <a:pt x="1607" y="25013"/>
                  </a:cubicBezTo>
                  <a:lnTo>
                    <a:pt x="1607" y="25013"/>
                  </a:lnTo>
                  <a:lnTo>
                    <a:pt x="1626" y="25025"/>
                  </a:lnTo>
                  <a:cubicBezTo>
                    <a:pt x="1708" y="25069"/>
                    <a:pt x="1790" y="25120"/>
                    <a:pt x="1872" y="25164"/>
                  </a:cubicBezTo>
                  <a:lnTo>
                    <a:pt x="1872" y="25164"/>
                  </a:lnTo>
                  <a:cubicBezTo>
                    <a:pt x="2376" y="25429"/>
                    <a:pt x="2823" y="25756"/>
                    <a:pt x="3233" y="26071"/>
                  </a:cubicBezTo>
                  <a:lnTo>
                    <a:pt x="3233" y="26071"/>
                  </a:lnTo>
                  <a:cubicBezTo>
                    <a:pt x="3283" y="26103"/>
                    <a:pt x="3334" y="26141"/>
                    <a:pt x="3384" y="26178"/>
                  </a:cubicBezTo>
                  <a:lnTo>
                    <a:pt x="3384" y="26178"/>
                  </a:lnTo>
                  <a:cubicBezTo>
                    <a:pt x="3434" y="26216"/>
                    <a:pt x="3485" y="26254"/>
                    <a:pt x="3535" y="26292"/>
                  </a:cubicBezTo>
                  <a:lnTo>
                    <a:pt x="3535" y="26292"/>
                  </a:lnTo>
                  <a:cubicBezTo>
                    <a:pt x="3548" y="26304"/>
                    <a:pt x="3567" y="26317"/>
                    <a:pt x="3586" y="26342"/>
                  </a:cubicBezTo>
                  <a:lnTo>
                    <a:pt x="3586" y="26342"/>
                  </a:lnTo>
                  <a:cubicBezTo>
                    <a:pt x="3592" y="26355"/>
                    <a:pt x="3604" y="26361"/>
                    <a:pt x="3623" y="26380"/>
                  </a:cubicBezTo>
                  <a:lnTo>
                    <a:pt x="3623" y="26380"/>
                  </a:lnTo>
                  <a:lnTo>
                    <a:pt x="3655" y="26411"/>
                  </a:lnTo>
                  <a:cubicBezTo>
                    <a:pt x="3655" y="26411"/>
                    <a:pt x="3560" y="26437"/>
                    <a:pt x="3535" y="26437"/>
                  </a:cubicBezTo>
                  <a:lnTo>
                    <a:pt x="3535" y="26437"/>
                  </a:lnTo>
                  <a:cubicBezTo>
                    <a:pt x="3497" y="26449"/>
                    <a:pt x="3460" y="26456"/>
                    <a:pt x="3428" y="26462"/>
                  </a:cubicBezTo>
                  <a:lnTo>
                    <a:pt x="3428" y="26462"/>
                  </a:lnTo>
                  <a:cubicBezTo>
                    <a:pt x="3346" y="26474"/>
                    <a:pt x="3264" y="26487"/>
                    <a:pt x="3176" y="26500"/>
                  </a:cubicBezTo>
                  <a:lnTo>
                    <a:pt x="3176" y="26500"/>
                  </a:lnTo>
                  <a:cubicBezTo>
                    <a:pt x="3037" y="26519"/>
                    <a:pt x="2893" y="26537"/>
                    <a:pt x="2754" y="26563"/>
                  </a:cubicBezTo>
                  <a:lnTo>
                    <a:pt x="2754" y="26563"/>
                  </a:lnTo>
                  <a:cubicBezTo>
                    <a:pt x="2634" y="26582"/>
                    <a:pt x="2514" y="26607"/>
                    <a:pt x="2401" y="26632"/>
                  </a:cubicBezTo>
                  <a:lnTo>
                    <a:pt x="2401" y="26632"/>
                  </a:lnTo>
                  <a:lnTo>
                    <a:pt x="2294" y="26657"/>
                  </a:lnTo>
                  <a:cubicBezTo>
                    <a:pt x="2269" y="26663"/>
                    <a:pt x="2244" y="26670"/>
                    <a:pt x="2231" y="26682"/>
                  </a:cubicBezTo>
                  <a:lnTo>
                    <a:pt x="2231" y="26682"/>
                  </a:lnTo>
                  <a:cubicBezTo>
                    <a:pt x="2218" y="26689"/>
                    <a:pt x="2212" y="26701"/>
                    <a:pt x="2199" y="26714"/>
                  </a:cubicBezTo>
                  <a:lnTo>
                    <a:pt x="2199" y="26714"/>
                  </a:lnTo>
                  <a:cubicBezTo>
                    <a:pt x="2193" y="26726"/>
                    <a:pt x="2193" y="26739"/>
                    <a:pt x="2193" y="26739"/>
                  </a:cubicBezTo>
                  <a:lnTo>
                    <a:pt x="2193" y="26739"/>
                  </a:lnTo>
                  <a:cubicBezTo>
                    <a:pt x="2193" y="26752"/>
                    <a:pt x="2212" y="26777"/>
                    <a:pt x="2244" y="26789"/>
                  </a:cubicBezTo>
                  <a:lnTo>
                    <a:pt x="2244" y="26789"/>
                  </a:lnTo>
                  <a:cubicBezTo>
                    <a:pt x="2256" y="26796"/>
                    <a:pt x="2275" y="26802"/>
                    <a:pt x="2288" y="26802"/>
                  </a:cubicBezTo>
                  <a:lnTo>
                    <a:pt x="2288" y="26802"/>
                  </a:lnTo>
                  <a:cubicBezTo>
                    <a:pt x="2300" y="26802"/>
                    <a:pt x="2307" y="26802"/>
                    <a:pt x="2313" y="26802"/>
                  </a:cubicBezTo>
                  <a:lnTo>
                    <a:pt x="2313" y="26802"/>
                  </a:lnTo>
                  <a:cubicBezTo>
                    <a:pt x="2905" y="26852"/>
                    <a:pt x="3535" y="26972"/>
                    <a:pt x="4241" y="27167"/>
                  </a:cubicBezTo>
                  <a:lnTo>
                    <a:pt x="4241" y="27167"/>
                  </a:lnTo>
                  <a:cubicBezTo>
                    <a:pt x="4486" y="27230"/>
                    <a:pt x="4738" y="27293"/>
                    <a:pt x="5009" y="27275"/>
                  </a:cubicBezTo>
                  <a:lnTo>
                    <a:pt x="5009" y="27275"/>
                  </a:lnTo>
                  <a:cubicBezTo>
                    <a:pt x="5091" y="27275"/>
                    <a:pt x="5154" y="27306"/>
                    <a:pt x="5217" y="27344"/>
                  </a:cubicBezTo>
                  <a:lnTo>
                    <a:pt x="5217" y="27344"/>
                  </a:lnTo>
                  <a:lnTo>
                    <a:pt x="5394" y="27470"/>
                  </a:lnTo>
                  <a:cubicBezTo>
                    <a:pt x="5532" y="27564"/>
                    <a:pt x="5671" y="27659"/>
                    <a:pt x="5816" y="27747"/>
                  </a:cubicBezTo>
                  <a:lnTo>
                    <a:pt x="5816" y="27747"/>
                  </a:lnTo>
                  <a:lnTo>
                    <a:pt x="5860" y="27779"/>
                  </a:lnTo>
                  <a:cubicBezTo>
                    <a:pt x="6055" y="27905"/>
                    <a:pt x="6257" y="28037"/>
                    <a:pt x="6452" y="28163"/>
                  </a:cubicBezTo>
                  <a:lnTo>
                    <a:pt x="6452" y="28163"/>
                  </a:lnTo>
                  <a:cubicBezTo>
                    <a:pt x="6899" y="28440"/>
                    <a:pt x="7385" y="28654"/>
                    <a:pt x="7939" y="28812"/>
                  </a:cubicBezTo>
                  <a:lnTo>
                    <a:pt x="7939" y="28812"/>
                  </a:lnTo>
                  <a:cubicBezTo>
                    <a:pt x="8248" y="28900"/>
                    <a:pt x="8550" y="29007"/>
                    <a:pt x="8859" y="29121"/>
                  </a:cubicBezTo>
                  <a:lnTo>
                    <a:pt x="8859" y="29121"/>
                  </a:lnTo>
                  <a:cubicBezTo>
                    <a:pt x="9420" y="29328"/>
                    <a:pt x="9892" y="29454"/>
                    <a:pt x="10346" y="29530"/>
                  </a:cubicBezTo>
                  <a:lnTo>
                    <a:pt x="10346" y="29530"/>
                  </a:lnTo>
                  <a:cubicBezTo>
                    <a:pt x="10925" y="29625"/>
                    <a:pt x="11499" y="29599"/>
                    <a:pt x="12059" y="29467"/>
                  </a:cubicBezTo>
                  <a:lnTo>
                    <a:pt x="12059" y="29467"/>
                  </a:lnTo>
                  <a:cubicBezTo>
                    <a:pt x="12318" y="29404"/>
                    <a:pt x="12582" y="29328"/>
                    <a:pt x="12841" y="29253"/>
                  </a:cubicBezTo>
                  <a:lnTo>
                    <a:pt x="12841" y="29253"/>
                  </a:lnTo>
                  <a:lnTo>
                    <a:pt x="12891" y="29240"/>
                  </a:lnTo>
                  <a:cubicBezTo>
                    <a:pt x="12998" y="29209"/>
                    <a:pt x="13099" y="29202"/>
                    <a:pt x="13206" y="29221"/>
                  </a:cubicBezTo>
                  <a:lnTo>
                    <a:pt x="13206" y="29221"/>
                  </a:lnTo>
                  <a:cubicBezTo>
                    <a:pt x="13351" y="29247"/>
                    <a:pt x="13490" y="29259"/>
                    <a:pt x="13641" y="29272"/>
                  </a:cubicBezTo>
                  <a:lnTo>
                    <a:pt x="13641" y="29272"/>
                  </a:lnTo>
                  <a:cubicBezTo>
                    <a:pt x="13710" y="29284"/>
                    <a:pt x="13773" y="29291"/>
                    <a:pt x="13842" y="29297"/>
                  </a:cubicBezTo>
                  <a:lnTo>
                    <a:pt x="13842" y="29297"/>
                  </a:lnTo>
                  <a:lnTo>
                    <a:pt x="13849" y="29297"/>
                  </a:lnTo>
                  <a:lnTo>
                    <a:pt x="13861" y="29303"/>
                  </a:lnTo>
                  <a:cubicBezTo>
                    <a:pt x="13943" y="29385"/>
                    <a:pt x="14013" y="29492"/>
                    <a:pt x="14088" y="29599"/>
                  </a:cubicBezTo>
                  <a:lnTo>
                    <a:pt x="14088" y="29599"/>
                  </a:lnTo>
                  <a:cubicBezTo>
                    <a:pt x="14132" y="29662"/>
                    <a:pt x="14176" y="29732"/>
                    <a:pt x="14233" y="29801"/>
                  </a:cubicBezTo>
                  <a:lnTo>
                    <a:pt x="14233" y="29801"/>
                  </a:lnTo>
                  <a:cubicBezTo>
                    <a:pt x="14296" y="29883"/>
                    <a:pt x="14365" y="29971"/>
                    <a:pt x="14428" y="30059"/>
                  </a:cubicBezTo>
                  <a:lnTo>
                    <a:pt x="14428" y="30059"/>
                  </a:lnTo>
                  <a:cubicBezTo>
                    <a:pt x="14491" y="30141"/>
                    <a:pt x="14554" y="30229"/>
                    <a:pt x="14617" y="30311"/>
                  </a:cubicBezTo>
                  <a:lnTo>
                    <a:pt x="14617" y="30311"/>
                  </a:lnTo>
                  <a:cubicBezTo>
                    <a:pt x="14693" y="30406"/>
                    <a:pt x="14781" y="30507"/>
                    <a:pt x="14857" y="30601"/>
                  </a:cubicBezTo>
                  <a:lnTo>
                    <a:pt x="14857" y="30601"/>
                  </a:lnTo>
                  <a:cubicBezTo>
                    <a:pt x="14913" y="30664"/>
                    <a:pt x="14964" y="30721"/>
                    <a:pt x="15014" y="30784"/>
                  </a:cubicBezTo>
                  <a:lnTo>
                    <a:pt x="15014" y="30784"/>
                  </a:lnTo>
                  <a:cubicBezTo>
                    <a:pt x="15071" y="30859"/>
                    <a:pt x="15134" y="30929"/>
                    <a:pt x="15203" y="30998"/>
                  </a:cubicBezTo>
                  <a:lnTo>
                    <a:pt x="15203" y="30998"/>
                  </a:lnTo>
                  <a:cubicBezTo>
                    <a:pt x="15285" y="31080"/>
                    <a:pt x="15367" y="31168"/>
                    <a:pt x="15436" y="31263"/>
                  </a:cubicBezTo>
                  <a:lnTo>
                    <a:pt x="15436" y="31263"/>
                  </a:lnTo>
                  <a:lnTo>
                    <a:pt x="15462" y="31288"/>
                  </a:lnTo>
                  <a:lnTo>
                    <a:pt x="15430" y="31300"/>
                  </a:lnTo>
                  <a:cubicBezTo>
                    <a:pt x="15348" y="31345"/>
                    <a:pt x="15273" y="31338"/>
                    <a:pt x="15210" y="31338"/>
                  </a:cubicBezTo>
                  <a:lnTo>
                    <a:pt x="15210" y="31338"/>
                  </a:lnTo>
                  <a:lnTo>
                    <a:pt x="15172" y="31332"/>
                  </a:lnTo>
                  <a:cubicBezTo>
                    <a:pt x="14857" y="31319"/>
                    <a:pt x="14548" y="31256"/>
                    <a:pt x="14258" y="31143"/>
                  </a:cubicBezTo>
                  <a:lnTo>
                    <a:pt x="14258" y="31143"/>
                  </a:lnTo>
                  <a:lnTo>
                    <a:pt x="14050" y="31067"/>
                  </a:lnTo>
                  <a:cubicBezTo>
                    <a:pt x="13893" y="31004"/>
                    <a:pt x="13735" y="30948"/>
                    <a:pt x="13584" y="30891"/>
                  </a:cubicBezTo>
                  <a:lnTo>
                    <a:pt x="13584" y="30891"/>
                  </a:lnTo>
                  <a:cubicBezTo>
                    <a:pt x="13401" y="30822"/>
                    <a:pt x="13250" y="30771"/>
                    <a:pt x="13118" y="30727"/>
                  </a:cubicBezTo>
                  <a:lnTo>
                    <a:pt x="13118" y="30727"/>
                  </a:lnTo>
                  <a:cubicBezTo>
                    <a:pt x="12582" y="30563"/>
                    <a:pt x="12034" y="30500"/>
                    <a:pt x="11499" y="30544"/>
                  </a:cubicBezTo>
                  <a:lnTo>
                    <a:pt x="11499" y="30544"/>
                  </a:lnTo>
                  <a:cubicBezTo>
                    <a:pt x="11165" y="30570"/>
                    <a:pt x="10812" y="30601"/>
                    <a:pt x="10384" y="30633"/>
                  </a:cubicBezTo>
                  <a:lnTo>
                    <a:pt x="10384" y="30633"/>
                  </a:lnTo>
                  <a:cubicBezTo>
                    <a:pt x="9665" y="30683"/>
                    <a:pt x="9079" y="30658"/>
                    <a:pt x="8550" y="30544"/>
                  </a:cubicBezTo>
                  <a:lnTo>
                    <a:pt x="8550" y="30544"/>
                  </a:lnTo>
                  <a:lnTo>
                    <a:pt x="8475" y="30532"/>
                  </a:lnTo>
                  <a:cubicBezTo>
                    <a:pt x="8361" y="30507"/>
                    <a:pt x="8241" y="30481"/>
                    <a:pt x="8122" y="30462"/>
                  </a:cubicBezTo>
                  <a:lnTo>
                    <a:pt x="8122" y="30462"/>
                  </a:lnTo>
                  <a:lnTo>
                    <a:pt x="8034" y="30450"/>
                  </a:lnTo>
                  <a:cubicBezTo>
                    <a:pt x="7788" y="30406"/>
                    <a:pt x="7536" y="30368"/>
                    <a:pt x="7284" y="30343"/>
                  </a:cubicBezTo>
                  <a:lnTo>
                    <a:pt x="7284" y="30343"/>
                  </a:lnTo>
                  <a:cubicBezTo>
                    <a:pt x="6855" y="30292"/>
                    <a:pt x="6433" y="30311"/>
                    <a:pt x="6017" y="30387"/>
                  </a:cubicBezTo>
                  <a:lnTo>
                    <a:pt x="6017" y="30387"/>
                  </a:lnTo>
                  <a:cubicBezTo>
                    <a:pt x="5394" y="30513"/>
                    <a:pt x="4764" y="30538"/>
                    <a:pt x="4291" y="30551"/>
                  </a:cubicBezTo>
                  <a:lnTo>
                    <a:pt x="4291" y="30551"/>
                  </a:lnTo>
                  <a:cubicBezTo>
                    <a:pt x="3945" y="30557"/>
                    <a:pt x="3535" y="30570"/>
                    <a:pt x="3126" y="30633"/>
                  </a:cubicBezTo>
                  <a:lnTo>
                    <a:pt x="3126" y="30633"/>
                  </a:lnTo>
                  <a:cubicBezTo>
                    <a:pt x="3069" y="30639"/>
                    <a:pt x="3006" y="30651"/>
                    <a:pt x="2949" y="30670"/>
                  </a:cubicBezTo>
                  <a:lnTo>
                    <a:pt x="2949" y="30670"/>
                  </a:lnTo>
                  <a:cubicBezTo>
                    <a:pt x="2943" y="30677"/>
                    <a:pt x="2930" y="30683"/>
                    <a:pt x="2918" y="30702"/>
                  </a:cubicBezTo>
                  <a:lnTo>
                    <a:pt x="2918" y="30702"/>
                  </a:lnTo>
                  <a:cubicBezTo>
                    <a:pt x="2911" y="30714"/>
                    <a:pt x="2911" y="30721"/>
                    <a:pt x="2905" y="30727"/>
                  </a:cubicBezTo>
                  <a:lnTo>
                    <a:pt x="2905" y="30727"/>
                  </a:lnTo>
                  <a:cubicBezTo>
                    <a:pt x="2905" y="30740"/>
                    <a:pt x="2905" y="30746"/>
                    <a:pt x="2905" y="30752"/>
                  </a:cubicBezTo>
                  <a:lnTo>
                    <a:pt x="2905" y="30752"/>
                  </a:lnTo>
                  <a:cubicBezTo>
                    <a:pt x="2911" y="30759"/>
                    <a:pt x="2924" y="30771"/>
                    <a:pt x="2937" y="30778"/>
                  </a:cubicBezTo>
                  <a:lnTo>
                    <a:pt x="2937" y="30778"/>
                  </a:lnTo>
                  <a:cubicBezTo>
                    <a:pt x="3000" y="30796"/>
                    <a:pt x="3088" y="30822"/>
                    <a:pt x="3176" y="30841"/>
                  </a:cubicBezTo>
                  <a:lnTo>
                    <a:pt x="3176" y="30841"/>
                  </a:lnTo>
                  <a:cubicBezTo>
                    <a:pt x="3712" y="30948"/>
                    <a:pt x="4253" y="31055"/>
                    <a:pt x="4795" y="31156"/>
                  </a:cubicBezTo>
                  <a:lnTo>
                    <a:pt x="4795" y="31156"/>
                  </a:lnTo>
                  <a:cubicBezTo>
                    <a:pt x="5117" y="31219"/>
                    <a:pt x="5400" y="31288"/>
                    <a:pt x="5658" y="31382"/>
                  </a:cubicBezTo>
                  <a:lnTo>
                    <a:pt x="5658" y="31382"/>
                  </a:lnTo>
                  <a:cubicBezTo>
                    <a:pt x="5740" y="31408"/>
                    <a:pt x="5828" y="31439"/>
                    <a:pt x="5917" y="31464"/>
                  </a:cubicBezTo>
                  <a:lnTo>
                    <a:pt x="5917" y="31464"/>
                  </a:lnTo>
                  <a:cubicBezTo>
                    <a:pt x="5973" y="31483"/>
                    <a:pt x="6030" y="31502"/>
                    <a:pt x="6087" y="31515"/>
                  </a:cubicBezTo>
                  <a:lnTo>
                    <a:pt x="6087" y="31515"/>
                  </a:lnTo>
                  <a:cubicBezTo>
                    <a:pt x="6773" y="31741"/>
                    <a:pt x="7492" y="31855"/>
                    <a:pt x="8273" y="31874"/>
                  </a:cubicBezTo>
                  <a:lnTo>
                    <a:pt x="8273" y="31874"/>
                  </a:lnTo>
                  <a:lnTo>
                    <a:pt x="8475" y="31880"/>
                  </a:lnTo>
                  <a:cubicBezTo>
                    <a:pt x="8664" y="31880"/>
                    <a:pt x="8853" y="31886"/>
                    <a:pt x="9042" y="31893"/>
                  </a:cubicBezTo>
                  <a:lnTo>
                    <a:pt x="9042" y="31893"/>
                  </a:lnTo>
                  <a:cubicBezTo>
                    <a:pt x="9394" y="31912"/>
                    <a:pt x="9747" y="31937"/>
                    <a:pt x="10094" y="31956"/>
                  </a:cubicBezTo>
                  <a:lnTo>
                    <a:pt x="10094" y="31956"/>
                  </a:lnTo>
                  <a:lnTo>
                    <a:pt x="10258" y="31968"/>
                  </a:lnTo>
                  <a:cubicBezTo>
                    <a:pt x="10415" y="31975"/>
                    <a:pt x="10573" y="31987"/>
                    <a:pt x="10736" y="32000"/>
                  </a:cubicBezTo>
                  <a:lnTo>
                    <a:pt x="10736" y="32000"/>
                  </a:lnTo>
                  <a:cubicBezTo>
                    <a:pt x="11014" y="32019"/>
                    <a:pt x="11310" y="32044"/>
                    <a:pt x="11593" y="32056"/>
                  </a:cubicBezTo>
                  <a:lnTo>
                    <a:pt x="11593" y="32056"/>
                  </a:lnTo>
                  <a:cubicBezTo>
                    <a:pt x="12198" y="32088"/>
                    <a:pt x="12727" y="32025"/>
                    <a:pt x="13200" y="31880"/>
                  </a:cubicBezTo>
                  <a:lnTo>
                    <a:pt x="13200" y="31880"/>
                  </a:lnTo>
                  <a:cubicBezTo>
                    <a:pt x="13389" y="31817"/>
                    <a:pt x="13584" y="31748"/>
                    <a:pt x="13792" y="31660"/>
                  </a:cubicBezTo>
                  <a:lnTo>
                    <a:pt x="13792" y="31660"/>
                  </a:lnTo>
                  <a:cubicBezTo>
                    <a:pt x="13975" y="31584"/>
                    <a:pt x="14157" y="31496"/>
                    <a:pt x="14328" y="31414"/>
                  </a:cubicBezTo>
                  <a:lnTo>
                    <a:pt x="14328" y="31414"/>
                  </a:lnTo>
                  <a:lnTo>
                    <a:pt x="14409" y="31370"/>
                  </a:lnTo>
                  <a:cubicBezTo>
                    <a:pt x="14479" y="31338"/>
                    <a:pt x="14535" y="31332"/>
                    <a:pt x="14605" y="31345"/>
                  </a:cubicBezTo>
                  <a:lnTo>
                    <a:pt x="14605" y="31345"/>
                  </a:lnTo>
                  <a:cubicBezTo>
                    <a:pt x="14724" y="31370"/>
                    <a:pt x="14850" y="31389"/>
                    <a:pt x="14970" y="31401"/>
                  </a:cubicBezTo>
                  <a:lnTo>
                    <a:pt x="14970" y="31401"/>
                  </a:lnTo>
                  <a:cubicBezTo>
                    <a:pt x="15121" y="31420"/>
                    <a:pt x="15329" y="31433"/>
                    <a:pt x="15543" y="31382"/>
                  </a:cubicBezTo>
                  <a:lnTo>
                    <a:pt x="15543" y="31382"/>
                  </a:lnTo>
                  <a:lnTo>
                    <a:pt x="15562" y="31382"/>
                  </a:lnTo>
                  <a:lnTo>
                    <a:pt x="16350" y="32075"/>
                  </a:lnTo>
                  <a:lnTo>
                    <a:pt x="16312" y="32094"/>
                  </a:lnTo>
                  <a:cubicBezTo>
                    <a:pt x="16300" y="32101"/>
                    <a:pt x="16287" y="32107"/>
                    <a:pt x="16281" y="32113"/>
                  </a:cubicBezTo>
                  <a:lnTo>
                    <a:pt x="16281" y="32113"/>
                  </a:lnTo>
                  <a:cubicBezTo>
                    <a:pt x="16255" y="32126"/>
                    <a:pt x="16230" y="32138"/>
                    <a:pt x="16211" y="32145"/>
                  </a:cubicBezTo>
                  <a:lnTo>
                    <a:pt x="16211" y="32145"/>
                  </a:lnTo>
                  <a:cubicBezTo>
                    <a:pt x="15890" y="32195"/>
                    <a:pt x="15468" y="32245"/>
                    <a:pt x="15027" y="32182"/>
                  </a:cubicBezTo>
                  <a:lnTo>
                    <a:pt x="15027" y="32182"/>
                  </a:lnTo>
                  <a:cubicBezTo>
                    <a:pt x="14876" y="32157"/>
                    <a:pt x="14712" y="32145"/>
                    <a:pt x="14554" y="32132"/>
                  </a:cubicBezTo>
                  <a:lnTo>
                    <a:pt x="14554" y="32132"/>
                  </a:lnTo>
                  <a:cubicBezTo>
                    <a:pt x="14460" y="32119"/>
                    <a:pt x="14365" y="32113"/>
                    <a:pt x="14271" y="32101"/>
                  </a:cubicBezTo>
                  <a:lnTo>
                    <a:pt x="14271" y="32101"/>
                  </a:lnTo>
                  <a:cubicBezTo>
                    <a:pt x="13912" y="32063"/>
                    <a:pt x="13540" y="32107"/>
                    <a:pt x="13143" y="32233"/>
                  </a:cubicBezTo>
                  <a:lnTo>
                    <a:pt x="13143" y="32233"/>
                  </a:lnTo>
                  <a:cubicBezTo>
                    <a:pt x="12677" y="32384"/>
                    <a:pt x="12318" y="32485"/>
                    <a:pt x="11965" y="32560"/>
                  </a:cubicBezTo>
                  <a:lnTo>
                    <a:pt x="11965" y="32560"/>
                  </a:lnTo>
                  <a:cubicBezTo>
                    <a:pt x="11228" y="32718"/>
                    <a:pt x="10497" y="32705"/>
                    <a:pt x="9785" y="32535"/>
                  </a:cubicBezTo>
                  <a:lnTo>
                    <a:pt x="9785" y="32535"/>
                  </a:lnTo>
                  <a:lnTo>
                    <a:pt x="9672" y="32510"/>
                  </a:lnTo>
                  <a:cubicBezTo>
                    <a:pt x="9231" y="32403"/>
                    <a:pt x="8771" y="32290"/>
                    <a:pt x="8317" y="32220"/>
                  </a:cubicBezTo>
                  <a:lnTo>
                    <a:pt x="8317" y="32220"/>
                  </a:lnTo>
                  <a:cubicBezTo>
                    <a:pt x="8153" y="32195"/>
                    <a:pt x="7983" y="32176"/>
                    <a:pt x="7800" y="32157"/>
                  </a:cubicBezTo>
                  <a:lnTo>
                    <a:pt x="7800" y="32157"/>
                  </a:lnTo>
                  <a:cubicBezTo>
                    <a:pt x="7227" y="32088"/>
                    <a:pt x="6635" y="32157"/>
                    <a:pt x="6049" y="32359"/>
                  </a:cubicBezTo>
                  <a:lnTo>
                    <a:pt x="6049" y="32359"/>
                  </a:lnTo>
                  <a:cubicBezTo>
                    <a:pt x="5847" y="32428"/>
                    <a:pt x="5652" y="32504"/>
                    <a:pt x="5463" y="32579"/>
                  </a:cubicBezTo>
                  <a:lnTo>
                    <a:pt x="5463" y="32579"/>
                  </a:lnTo>
                  <a:cubicBezTo>
                    <a:pt x="5369" y="32617"/>
                    <a:pt x="5274" y="32655"/>
                    <a:pt x="5180" y="32693"/>
                  </a:cubicBezTo>
                  <a:lnTo>
                    <a:pt x="5180" y="32693"/>
                  </a:lnTo>
                  <a:cubicBezTo>
                    <a:pt x="5104" y="32718"/>
                    <a:pt x="5022" y="32749"/>
                    <a:pt x="4946" y="32775"/>
                  </a:cubicBezTo>
                  <a:lnTo>
                    <a:pt x="4946" y="32775"/>
                  </a:lnTo>
                  <a:cubicBezTo>
                    <a:pt x="4814" y="32825"/>
                    <a:pt x="4675" y="32875"/>
                    <a:pt x="4543" y="32932"/>
                  </a:cubicBezTo>
                  <a:lnTo>
                    <a:pt x="4543" y="32932"/>
                  </a:lnTo>
                  <a:cubicBezTo>
                    <a:pt x="4348" y="33008"/>
                    <a:pt x="4153" y="33090"/>
                    <a:pt x="3957" y="33172"/>
                  </a:cubicBezTo>
                  <a:lnTo>
                    <a:pt x="3957" y="33172"/>
                  </a:lnTo>
                  <a:lnTo>
                    <a:pt x="3787" y="33241"/>
                  </a:lnTo>
                  <a:cubicBezTo>
                    <a:pt x="3768" y="33247"/>
                    <a:pt x="3749" y="33254"/>
                    <a:pt x="3737" y="33266"/>
                  </a:cubicBezTo>
                  <a:lnTo>
                    <a:pt x="3737" y="33266"/>
                  </a:lnTo>
                  <a:cubicBezTo>
                    <a:pt x="3730" y="33272"/>
                    <a:pt x="3730" y="33279"/>
                    <a:pt x="3724" y="33285"/>
                  </a:cubicBezTo>
                  <a:lnTo>
                    <a:pt x="3724" y="33285"/>
                  </a:lnTo>
                  <a:cubicBezTo>
                    <a:pt x="3712" y="33310"/>
                    <a:pt x="3705" y="33323"/>
                    <a:pt x="3712" y="33335"/>
                  </a:cubicBezTo>
                  <a:lnTo>
                    <a:pt x="3712" y="33335"/>
                  </a:lnTo>
                  <a:cubicBezTo>
                    <a:pt x="3712" y="33342"/>
                    <a:pt x="3737" y="33367"/>
                    <a:pt x="3762" y="33373"/>
                  </a:cubicBezTo>
                  <a:lnTo>
                    <a:pt x="3762" y="33373"/>
                  </a:lnTo>
                  <a:cubicBezTo>
                    <a:pt x="3800" y="33380"/>
                    <a:pt x="3850" y="33380"/>
                    <a:pt x="3894" y="33380"/>
                  </a:cubicBezTo>
                  <a:lnTo>
                    <a:pt x="3894" y="33380"/>
                  </a:lnTo>
                  <a:lnTo>
                    <a:pt x="3919" y="33380"/>
                  </a:lnTo>
                  <a:cubicBezTo>
                    <a:pt x="5192" y="33373"/>
                    <a:pt x="6528" y="33417"/>
                    <a:pt x="7882" y="33499"/>
                  </a:cubicBezTo>
                  <a:lnTo>
                    <a:pt x="7882" y="33499"/>
                  </a:lnTo>
                  <a:cubicBezTo>
                    <a:pt x="8204" y="33524"/>
                    <a:pt x="8487" y="33550"/>
                    <a:pt x="8745" y="33575"/>
                  </a:cubicBezTo>
                  <a:lnTo>
                    <a:pt x="8745" y="33575"/>
                  </a:lnTo>
                  <a:cubicBezTo>
                    <a:pt x="9533" y="33669"/>
                    <a:pt x="10377" y="33663"/>
                    <a:pt x="11335" y="33562"/>
                  </a:cubicBezTo>
                  <a:lnTo>
                    <a:pt x="11335" y="33562"/>
                  </a:lnTo>
                  <a:cubicBezTo>
                    <a:pt x="11392" y="33556"/>
                    <a:pt x="11442" y="33550"/>
                    <a:pt x="11499" y="33543"/>
                  </a:cubicBezTo>
                  <a:lnTo>
                    <a:pt x="11499" y="33543"/>
                  </a:lnTo>
                  <a:cubicBezTo>
                    <a:pt x="11568" y="33537"/>
                    <a:pt x="11637" y="33524"/>
                    <a:pt x="11707" y="33518"/>
                  </a:cubicBezTo>
                  <a:lnTo>
                    <a:pt x="11707" y="33518"/>
                  </a:lnTo>
                  <a:cubicBezTo>
                    <a:pt x="12211" y="33468"/>
                    <a:pt x="12721" y="33348"/>
                    <a:pt x="13256" y="33140"/>
                  </a:cubicBezTo>
                  <a:lnTo>
                    <a:pt x="13256" y="33140"/>
                  </a:lnTo>
                  <a:lnTo>
                    <a:pt x="13282" y="33134"/>
                  </a:lnTo>
                  <a:cubicBezTo>
                    <a:pt x="13647" y="32995"/>
                    <a:pt x="14025" y="32850"/>
                    <a:pt x="14391" y="32693"/>
                  </a:cubicBezTo>
                  <a:lnTo>
                    <a:pt x="14391" y="32693"/>
                  </a:lnTo>
                  <a:cubicBezTo>
                    <a:pt x="14561" y="32623"/>
                    <a:pt x="14737" y="32529"/>
                    <a:pt x="14901" y="32441"/>
                  </a:cubicBezTo>
                  <a:lnTo>
                    <a:pt x="14901" y="32441"/>
                  </a:lnTo>
                  <a:cubicBezTo>
                    <a:pt x="14958" y="32409"/>
                    <a:pt x="15014" y="32378"/>
                    <a:pt x="15065" y="32346"/>
                  </a:cubicBezTo>
                  <a:lnTo>
                    <a:pt x="15065" y="32346"/>
                  </a:lnTo>
                  <a:cubicBezTo>
                    <a:pt x="15121" y="32321"/>
                    <a:pt x="15178" y="32290"/>
                    <a:pt x="15254" y="32296"/>
                  </a:cubicBezTo>
                  <a:lnTo>
                    <a:pt x="15254" y="32296"/>
                  </a:lnTo>
                  <a:cubicBezTo>
                    <a:pt x="15651" y="32334"/>
                    <a:pt x="16029" y="32264"/>
                    <a:pt x="16350" y="32195"/>
                  </a:cubicBezTo>
                  <a:lnTo>
                    <a:pt x="16350" y="32195"/>
                  </a:lnTo>
                  <a:cubicBezTo>
                    <a:pt x="16444" y="32176"/>
                    <a:pt x="16514" y="32189"/>
                    <a:pt x="16583" y="32239"/>
                  </a:cubicBezTo>
                  <a:lnTo>
                    <a:pt x="16583" y="32239"/>
                  </a:lnTo>
                  <a:cubicBezTo>
                    <a:pt x="16747" y="32359"/>
                    <a:pt x="16911" y="32472"/>
                    <a:pt x="17068" y="32586"/>
                  </a:cubicBezTo>
                  <a:lnTo>
                    <a:pt x="17068" y="32586"/>
                  </a:lnTo>
                  <a:cubicBezTo>
                    <a:pt x="17156" y="32642"/>
                    <a:pt x="17238" y="32705"/>
                    <a:pt x="17326" y="32762"/>
                  </a:cubicBezTo>
                  <a:lnTo>
                    <a:pt x="17326" y="32762"/>
                  </a:lnTo>
                  <a:cubicBezTo>
                    <a:pt x="17345" y="32775"/>
                    <a:pt x="17364" y="32794"/>
                    <a:pt x="17383" y="32812"/>
                  </a:cubicBezTo>
                  <a:lnTo>
                    <a:pt x="17383" y="32812"/>
                  </a:lnTo>
                  <a:cubicBezTo>
                    <a:pt x="17389" y="32819"/>
                    <a:pt x="17402" y="32831"/>
                    <a:pt x="17415" y="32838"/>
                  </a:cubicBezTo>
                  <a:lnTo>
                    <a:pt x="17415" y="32838"/>
                  </a:lnTo>
                  <a:lnTo>
                    <a:pt x="17434" y="32863"/>
                  </a:lnTo>
                  <a:lnTo>
                    <a:pt x="17408" y="32882"/>
                  </a:lnTo>
                  <a:cubicBezTo>
                    <a:pt x="17295" y="32970"/>
                    <a:pt x="17175" y="33001"/>
                    <a:pt x="17062" y="33033"/>
                  </a:cubicBezTo>
                  <a:lnTo>
                    <a:pt x="17062" y="33033"/>
                  </a:lnTo>
                  <a:cubicBezTo>
                    <a:pt x="16652" y="33146"/>
                    <a:pt x="16237" y="33197"/>
                    <a:pt x="15821" y="33190"/>
                  </a:cubicBezTo>
                  <a:lnTo>
                    <a:pt x="15821" y="33190"/>
                  </a:lnTo>
                  <a:cubicBezTo>
                    <a:pt x="15676" y="33190"/>
                    <a:pt x="15531" y="33184"/>
                    <a:pt x="15386" y="33184"/>
                  </a:cubicBezTo>
                  <a:lnTo>
                    <a:pt x="15386" y="33184"/>
                  </a:lnTo>
                  <a:cubicBezTo>
                    <a:pt x="15228" y="33178"/>
                    <a:pt x="15071" y="33172"/>
                    <a:pt x="14913" y="33172"/>
                  </a:cubicBezTo>
                  <a:lnTo>
                    <a:pt x="14913" y="33172"/>
                  </a:lnTo>
                  <a:cubicBezTo>
                    <a:pt x="14712" y="33172"/>
                    <a:pt x="14529" y="33172"/>
                    <a:pt x="14359" y="33178"/>
                  </a:cubicBezTo>
                  <a:lnTo>
                    <a:pt x="14359" y="33178"/>
                  </a:lnTo>
                  <a:cubicBezTo>
                    <a:pt x="13994" y="33190"/>
                    <a:pt x="13635" y="33272"/>
                    <a:pt x="13288" y="33424"/>
                  </a:cubicBezTo>
                  <a:lnTo>
                    <a:pt x="13288" y="33424"/>
                  </a:lnTo>
                  <a:cubicBezTo>
                    <a:pt x="13023" y="33537"/>
                    <a:pt x="12740" y="33669"/>
                    <a:pt x="12425" y="33821"/>
                  </a:cubicBezTo>
                  <a:lnTo>
                    <a:pt x="12425" y="33821"/>
                  </a:lnTo>
                  <a:cubicBezTo>
                    <a:pt x="12091" y="33984"/>
                    <a:pt x="11707" y="34091"/>
                    <a:pt x="11247" y="34142"/>
                  </a:cubicBezTo>
                  <a:lnTo>
                    <a:pt x="11247" y="34142"/>
                  </a:lnTo>
                  <a:cubicBezTo>
                    <a:pt x="11014" y="34167"/>
                    <a:pt x="10749" y="34199"/>
                    <a:pt x="10497" y="34236"/>
                  </a:cubicBezTo>
                  <a:lnTo>
                    <a:pt x="10497" y="34236"/>
                  </a:lnTo>
                  <a:cubicBezTo>
                    <a:pt x="9728" y="34362"/>
                    <a:pt x="9067" y="34570"/>
                    <a:pt x="8468" y="34885"/>
                  </a:cubicBezTo>
                  <a:lnTo>
                    <a:pt x="8468" y="34885"/>
                  </a:lnTo>
                  <a:cubicBezTo>
                    <a:pt x="8015" y="35118"/>
                    <a:pt x="7561" y="35358"/>
                    <a:pt x="7114" y="35597"/>
                  </a:cubicBezTo>
                  <a:lnTo>
                    <a:pt x="7114" y="35597"/>
                  </a:lnTo>
                  <a:cubicBezTo>
                    <a:pt x="7063" y="35622"/>
                    <a:pt x="7013" y="35660"/>
                    <a:pt x="6969" y="35698"/>
                  </a:cubicBezTo>
                  <a:lnTo>
                    <a:pt x="6969" y="35698"/>
                  </a:lnTo>
                  <a:cubicBezTo>
                    <a:pt x="6962" y="35704"/>
                    <a:pt x="6962" y="35711"/>
                    <a:pt x="6956" y="35711"/>
                  </a:cubicBezTo>
                  <a:lnTo>
                    <a:pt x="6956" y="35711"/>
                  </a:lnTo>
                  <a:cubicBezTo>
                    <a:pt x="6950" y="35729"/>
                    <a:pt x="6950" y="35748"/>
                    <a:pt x="6956" y="35767"/>
                  </a:cubicBezTo>
                  <a:lnTo>
                    <a:pt x="6956" y="35767"/>
                  </a:lnTo>
                  <a:cubicBezTo>
                    <a:pt x="6962" y="35786"/>
                    <a:pt x="6975" y="35799"/>
                    <a:pt x="6994" y="35805"/>
                  </a:cubicBezTo>
                  <a:lnTo>
                    <a:pt x="6994" y="35805"/>
                  </a:lnTo>
                  <a:cubicBezTo>
                    <a:pt x="7057" y="35824"/>
                    <a:pt x="7120" y="35830"/>
                    <a:pt x="7170" y="35830"/>
                  </a:cubicBezTo>
                  <a:lnTo>
                    <a:pt x="7170" y="35830"/>
                  </a:lnTo>
                  <a:lnTo>
                    <a:pt x="7303" y="35830"/>
                  </a:lnTo>
                  <a:cubicBezTo>
                    <a:pt x="7492" y="35830"/>
                    <a:pt x="7681" y="35837"/>
                    <a:pt x="7870" y="35824"/>
                  </a:cubicBezTo>
                  <a:lnTo>
                    <a:pt x="7870" y="35824"/>
                  </a:lnTo>
                  <a:cubicBezTo>
                    <a:pt x="8115" y="35805"/>
                    <a:pt x="8367" y="35786"/>
                    <a:pt x="8613" y="35767"/>
                  </a:cubicBezTo>
                  <a:lnTo>
                    <a:pt x="8613" y="35767"/>
                  </a:lnTo>
                  <a:cubicBezTo>
                    <a:pt x="8865" y="35742"/>
                    <a:pt x="9130" y="35723"/>
                    <a:pt x="9394" y="35704"/>
                  </a:cubicBezTo>
                  <a:lnTo>
                    <a:pt x="9394" y="35704"/>
                  </a:lnTo>
                  <a:cubicBezTo>
                    <a:pt x="9665" y="35692"/>
                    <a:pt x="9943" y="35679"/>
                    <a:pt x="10213" y="35673"/>
                  </a:cubicBezTo>
                  <a:lnTo>
                    <a:pt x="10213" y="35673"/>
                  </a:lnTo>
                  <a:cubicBezTo>
                    <a:pt x="10321" y="35666"/>
                    <a:pt x="10421" y="35666"/>
                    <a:pt x="10528" y="35660"/>
                  </a:cubicBezTo>
                  <a:lnTo>
                    <a:pt x="10528" y="35660"/>
                  </a:lnTo>
                  <a:cubicBezTo>
                    <a:pt x="10648" y="35660"/>
                    <a:pt x="10768" y="35654"/>
                    <a:pt x="10888" y="35648"/>
                  </a:cubicBezTo>
                  <a:lnTo>
                    <a:pt x="10888" y="35648"/>
                  </a:lnTo>
                  <a:cubicBezTo>
                    <a:pt x="11095" y="35648"/>
                    <a:pt x="11297" y="35641"/>
                    <a:pt x="11499" y="35629"/>
                  </a:cubicBezTo>
                  <a:lnTo>
                    <a:pt x="11499" y="35629"/>
                  </a:lnTo>
                  <a:cubicBezTo>
                    <a:pt x="12022" y="35603"/>
                    <a:pt x="12557" y="35490"/>
                    <a:pt x="13137" y="35276"/>
                  </a:cubicBezTo>
                  <a:lnTo>
                    <a:pt x="13137" y="35276"/>
                  </a:lnTo>
                  <a:cubicBezTo>
                    <a:pt x="13805" y="35030"/>
                    <a:pt x="14378" y="34766"/>
                    <a:pt x="14895" y="34463"/>
                  </a:cubicBezTo>
                  <a:lnTo>
                    <a:pt x="14895" y="34463"/>
                  </a:lnTo>
                  <a:cubicBezTo>
                    <a:pt x="15298" y="34230"/>
                    <a:pt x="15632" y="33997"/>
                    <a:pt x="15922" y="33751"/>
                  </a:cubicBezTo>
                  <a:lnTo>
                    <a:pt x="15922" y="33751"/>
                  </a:lnTo>
                  <a:cubicBezTo>
                    <a:pt x="16041" y="33650"/>
                    <a:pt x="16148" y="33531"/>
                    <a:pt x="16249" y="33411"/>
                  </a:cubicBezTo>
                  <a:lnTo>
                    <a:pt x="16249" y="33411"/>
                  </a:lnTo>
                  <a:lnTo>
                    <a:pt x="16318" y="33335"/>
                  </a:lnTo>
                  <a:cubicBezTo>
                    <a:pt x="16369" y="33279"/>
                    <a:pt x="16426" y="33247"/>
                    <a:pt x="16489" y="33241"/>
                  </a:cubicBezTo>
                  <a:lnTo>
                    <a:pt x="16489" y="33241"/>
                  </a:lnTo>
                  <a:cubicBezTo>
                    <a:pt x="16589" y="33235"/>
                    <a:pt x="16684" y="33216"/>
                    <a:pt x="16753" y="33197"/>
                  </a:cubicBezTo>
                  <a:lnTo>
                    <a:pt x="16753" y="33197"/>
                  </a:lnTo>
                  <a:cubicBezTo>
                    <a:pt x="16986" y="33153"/>
                    <a:pt x="17263" y="33077"/>
                    <a:pt x="17528" y="32926"/>
                  </a:cubicBezTo>
                  <a:lnTo>
                    <a:pt x="17528" y="32926"/>
                  </a:lnTo>
                  <a:lnTo>
                    <a:pt x="17541" y="32913"/>
                  </a:lnTo>
                  <a:lnTo>
                    <a:pt x="17553" y="32926"/>
                  </a:lnTo>
                  <a:cubicBezTo>
                    <a:pt x="17723" y="33020"/>
                    <a:pt x="17887" y="33127"/>
                    <a:pt x="18045" y="33228"/>
                  </a:cubicBezTo>
                  <a:lnTo>
                    <a:pt x="18045" y="33228"/>
                  </a:lnTo>
                  <a:cubicBezTo>
                    <a:pt x="18127" y="33285"/>
                    <a:pt x="18215" y="33342"/>
                    <a:pt x="18303" y="33398"/>
                  </a:cubicBezTo>
                  <a:lnTo>
                    <a:pt x="18303" y="33398"/>
                  </a:lnTo>
                  <a:cubicBezTo>
                    <a:pt x="18549" y="33550"/>
                    <a:pt x="18788" y="33701"/>
                    <a:pt x="19028" y="33858"/>
                  </a:cubicBezTo>
                  <a:lnTo>
                    <a:pt x="19028" y="33858"/>
                  </a:lnTo>
                  <a:lnTo>
                    <a:pt x="19053" y="33877"/>
                  </a:lnTo>
                  <a:lnTo>
                    <a:pt x="19034" y="33902"/>
                  </a:lnTo>
                  <a:cubicBezTo>
                    <a:pt x="19021" y="33909"/>
                    <a:pt x="19021" y="33921"/>
                    <a:pt x="19015" y="33921"/>
                  </a:cubicBezTo>
                  <a:lnTo>
                    <a:pt x="19015" y="33921"/>
                  </a:lnTo>
                  <a:cubicBezTo>
                    <a:pt x="19009" y="33934"/>
                    <a:pt x="19002" y="33940"/>
                    <a:pt x="18983" y="33947"/>
                  </a:cubicBezTo>
                  <a:lnTo>
                    <a:pt x="18983" y="33947"/>
                  </a:lnTo>
                  <a:cubicBezTo>
                    <a:pt x="18776" y="33972"/>
                    <a:pt x="18574" y="34035"/>
                    <a:pt x="18372" y="34091"/>
                  </a:cubicBezTo>
                  <a:lnTo>
                    <a:pt x="18372" y="34091"/>
                  </a:lnTo>
                  <a:cubicBezTo>
                    <a:pt x="18284" y="34117"/>
                    <a:pt x="18196" y="34142"/>
                    <a:pt x="18108" y="34161"/>
                  </a:cubicBezTo>
                  <a:lnTo>
                    <a:pt x="18108" y="34161"/>
                  </a:lnTo>
                  <a:cubicBezTo>
                    <a:pt x="17894" y="34217"/>
                    <a:pt x="17660" y="34262"/>
                    <a:pt x="17396" y="34299"/>
                  </a:cubicBezTo>
                  <a:lnTo>
                    <a:pt x="17396" y="34299"/>
                  </a:lnTo>
                  <a:cubicBezTo>
                    <a:pt x="16722" y="34394"/>
                    <a:pt x="16054" y="34583"/>
                    <a:pt x="15405" y="34866"/>
                  </a:cubicBezTo>
                  <a:lnTo>
                    <a:pt x="15405" y="34866"/>
                  </a:lnTo>
                  <a:cubicBezTo>
                    <a:pt x="15228" y="34942"/>
                    <a:pt x="15039" y="35036"/>
                    <a:pt x="14813" y="35150"/>
                  </a:cubicBezTo>
                  <a:lnTo>
                    <a:pt x="14813" y="35150"/>
                  </a:lnTo>
                  <a:cubicBezTo>
                    <a:pt x="14485" y="35314"/>
                    <a:pt x="14126" y="35427"/>
                    <a:pt x="13824" y="35522"/>
                  </a:cubicBezTo>
                  <a:lnTo>
                    <a:pt x="13824" y="35522"/>
                  </a:lnTo>
                  <a:cubicBezTo>
                    <a:pt x="13357" y="35660"/>
                    <a:pt x="12891" y="35849"/>
                    <a:pt x="12387" y="36089"/>
                  </a:cubicBezTo>
                  <a:lnTo>
                    <a:pt x="12387" y="36089"/>
                  </a:lnTo>
                  <a:cubicBezTo>
                    <a:pt x="12293" y="36133"/>
                    <a:pt x="12198" y="36177"/>
                    <a:pt x="12104" y="36221"/>
                  </a:cubicBezTo>
                  <a:lnTo>
                    <a:pt x="12104" y="36221"/>
                  </a:lnTo>
                  <a:cubicBezTo>
                    <a:pt x="11801" y="36372"/>
                    <a:pt x="11486" y="36523"/>
                    <a:pt x="11171" y="36656"/>
                  </a:cubicBezTo>
                  <a:lnTo>
                    <a:pt x="11171" y="36656"/>
                  </a:lnTo>
                  <a:cubicBezTo>
                    <a:pt x="10938" y="36750"/>
                    <a:pt x="10699" y="36832"/>
                    <a:pt x="10465" y="36908"/>
                  </a:cubicBezTo>
                  <a:lnTo>
                    <a:pt x="10465" y="36908"/>
                  </a:lnTo>
                  <a:cubicBezTo>
                    <a:pt x="10346" y="36945"/>
                    <a:pt x="10232" y="36983"/>
                    <a:pt x="10119" y="37027"/>
                  </a:cubicBezTo>
                  <a:lnTo>
                    <a:pt x="10119" y="37027"/>
                  </a:lnTo>
                  <a:cubicBezTo>
                    <a:pt x="10050" y="37046"/>
                    <a:pt x="9987" y="37078"/>
                    <a:pt x="9936" y="37103"/>
                  </a:cubicBezTo>
                  <a:lnTo>
                    <a:pt x="9936" y="37103"/>
                  </a:lnTo>
                  <a:cubicBezTo>
                    <a:pt x="9930" y="37109"/>
                    <a:pt x="9924" y="37116"/>
                    <a:pt x="9917" y="37122"/>
                  </a:cubicBezTo>
                  <a:lnTo>
                    <a:pt x="9917" y="37122"/>
                  </a:lnTo>
                  <a:cubicBezTo>
                    <a:pt x="9911" y="37134"/>
                    <a:pt x="9911" y="37141"/>
                    <a:pt x="9911" y="37141"/>
                  </a:cubicBezTo>
                  <a:lnTo>
                    <a:pt x="9911" y="37141"/>
                  </a:lnTo>
                  <a:cubicBezTo>
                    <a:pt x="9917" y="37166"/>
                    <a:pt x="9936" y="37191"/>
                    <a:pt x="9949" y="37197"/>
                  </a:cubicBezTo>
                  <a:lnTo>
                    <a:pt x="9949" y="37197"/>
                  </a:lnTo>
                  <a:cubicBezTo>
                    <a:pt x="9993" y="37216"/>
                    <a:pt x="10043" y="37223"/>
                    <a:pt x="10081" y="37223"/>
                  </a:cubicBezTo>
                  <a:lnTo>
                    <a:pt x="10081" y="37223"/>
                  </a:lnTo>
                  <a:cubicBezTo>
                    <a:pt x="10195" y="37229"/>
                    <a:pt x="10295" y="37229"/>
                    <a:pt x="10390" y="37229"/>
                  </a:cubicBezTo>
                  <a:lnTo>
                    <a:pt x="10390" y="37229"/>
                  </a:lnTo>
                  <a:cubicBezTo>
                    <a:pt x="10667" y="37223"/>
                    <a:pt x="10944" y="37216"/>
                    <a:pt x="11221" y="37216"/>
                  </a:cubicBezTo>
                  <a:lnTo>
                    <a:pt x="11221" y="37216"/>
                  </a:lnTo>
                  <a:cubicBezTo>
                    <a:pt x="11738" y="37210"/>
                    <a:pt x="12274" y="37204"/>
                    <a:pt x="12803" y="37185"/>
                  </a:cubicBezTo>
                  <a:lnTo>
                    <a:pt x="12803" y="37185"/>
                  </a:lnTo>
                  <a:cubicBezTo>
                    <a:pt x="13559" y="37153"/>
                    <a:pt x="14246" y="37008"/>
                    <a:pt x="14907" y="36750"/>
                  </a:cubicBezTo>
                  <a:lnTo>
                    <a:pt x="14907" y="36750"/>
                  </a:lnTo>
                  <a:cubicBezTo>
                    <a:pt x="15657" y="36467"/>
                    <a:pt x="16312" y="36152"/>
                    <a:pt x="16917" y="35805"/>
                  </a:cubicBezTo>
                  <a:lnTo>
                    <a:pt x="16917" y="35805"/>
                  </a:lnTo>
                  <a:cubicBezTo>
                    <a:pt x="17251" y="35610"/>
                    <a:pt x="17553" y="35364"/>
                    <a:pt x="17824" y="35074"/>
                  </a:cubicBezTo>
                  <a:lnTo>
                    <a:pt x="17824" y="35074"/>
                  </a:lnTo>
                  <a:cubicBezTo>
                    <a:pt x="17931" y="34948"/>
                    <a:pt x="18032" y="34810"/>
                    <a:pt x="18133" y="34640"/>
                  </a:cubicBezTo>
                  <a:lnTo>
                    <a:pt x="18133" y="34640"/>
                  </a:lnTo>
                  <a:cubicBezTo>
                    <a:pt x="18171" y="34577"/>
                    <a:pt x="18209" y="34507"/>
                    <a:pt x="18246" y="34425"/>
                  </a:cubicBezTo>
                  <a:lnTo>
                    <a:pt x="18246" y="34425"/>
                  </a:lnTo>
                  <a:lnTo>
                    <a:pt x="18272" y="34381"/>
                  </a:lnTo>
                  <a:cubicBezTo>
                    <a:pt x="18297" y="34331"/>
                    <a:pt x="18316" y="34293"/>
                    <a:pt x="18328" y="34268"/>
                  </a:cubicBezTo>
                  <a:lnTo>
                    <a:pt x="18328" y="34268"/>
                  </a:lnTo>
                  <a:cubicBezTo>
                    <a:pt x="18385" y="34173"/>
                    <a:pt x="18423" y="34161"/>
                    <a:pt x="18542" y="34136"/>
                  </a:cubicBezTo>
                  <a:lnTo>
                    <a:pt x="18542" y="34136"/>
                  </a:lnTo>
                  <a:cubicBezTo>
                    <a:pt x="18568" y="34129"/>
                    <a:pt x="18599" y="34117"/>
                    <a:pt x="18637" y="34104"/>
                  </a:cubicBezTo>
                  <a:lnTo>
                    <a:pt x="18637" y="34104"/>
                  </a:lnTo>
                  <a:cubicBezTo>
                    <a:pt x="18738" y="34079"/>
                    <a:pt x="18839" y="34066"/>
                    <a:pt x="18939" y="34054"/>
                  </a:cubicBezTo>
                  <a:lnTo>
                    <a:pt x="18939" y="34054"/>
                  </a:lnTo>
                  <a:cubicBezTo>
                    <a:pt x="18996" y="34041"/>
                    <a:pt x="19053" y="34035"/>
                    <a:pt x="19109" y="34022"/>
                  </a:cubicBezTo>
                  <a:lnTo>
                    <a:pt x="19109" y="34022"/>
                  </a:lnTo>
                  <a:cubicBezTo>
                    <a:pt x="19204" y="34003"/>
                    <a:pt x="19292" y="34028"/>
                    <a:pt x="19380" y="34085"/>
                  </a:cubicBezTo>
                  <a:lnTo>
                    <a:pt x="19380" y="34085"/>
                  </a:lnTo>
                  <a:cubicBezTo>
                    <a:pt x="19500" y="34173"/>
                    <a:pt x="19626" y="34255"/>
                    <a:pt x="19752" y="34337"/>
                  </a:cubicBezTo>
                  <a:lnTo>
                    <a:pt x="19752" y="34337"/>
                  </a:lnTo>
                  <a:cubicBezTo>
                    <a:pt x="19866" y="34413"/>
                    <a:pt x="19985" y="34495"/>
                    <a:pt x="20099" y="34570"/>
                  </a:cubicBezTo>
                  <a:lnTo>
                    <a:pt x="20099" y="34570"/>
                  </a:lnTo>
                  <a:cubicBezTo>
                    <a:pt x="20325" y="34728"/>
                    <a:pt x="20552" y="34885"/>
                    <a:pt x="20779" y="35043"/>
                  </a:cubicBezTo>
                  <a:lnTo>
                    <a:pt x="20779" y="35043"/>
                  </a:lnTo>
                  <a:lnTo>
                    <a:pt x="20962" y="35175"/>
                  </a:lnTo>
                  <a:cubicBezTo>
                    <a:pt x="20993" y="35194"/>
                    <a:pt x="21018" y="35213"/>
                    <a:pt x="21044" y="35232"/>
                  </a:cubicBezTo>
                  <a:lnTo>
                    <a:pt x="21044" y="35232"/>
                  </a:lnTo>
                  <a:lnTo>
                    <a:pt x="21094" y="35270"/>
                  </a:lnTo>
                  <a:lnTo>
                    <a:pt x="21088" y="35288"/>
                  </a:lnTo>
                  <a:cubicBezTo>
                    <a:pt x="21081" y="35301"/>
                    <a:pt x="21075" y="35307"/>
                    <a:pt x="21075" y="35314"/>
                  </a:cubicBezTo>
                  <a:lnTo>
                    <a:pt x="21075" y="35314"/>
                  </a:lnTo>
                  <a:cubicBezTo>
                    <a:pt x="21037" y="35383"/>
                    <a:pt x="20968" y="35389"/>
                    <a:pt x="20930" y="35396"/>
                  </a:cubicBezTo>
                  <a:lnTo>
                    <a:pt x="20930" y="35396"/>
                  </a:lnTo>
                  <a:cubicBezTo>
                    <a:pt x="20785" y="35421"/>
                    <a:pt x="20640" y="35440"/>
                    <a:pt x="20496" y="35446"/>
                  </a:cubicBezTo>
                  <a:lnTo>
                    <a:pt x="20496" y="35446"/>
                  </a:lnTo>
                  <a:cubicBezTo>
                    <a:pt x="20325" y="35452"/>
                    <a:pt x="20149" y="35446"/>
                    <a:pt x="19985" y="35446"/>
                  </a:cubicBezTo>
                  <a:lnTo>
                    <a:pt x="19985" y="35446"/>
                  </a:lnTo>
                  <a:cubicBezTo>
                    <a:pt x="19922" y="35446"/>
                    <a:pt x="19853" y="35446"/>
                    <a:pt x="19790" y="35446"/>
                  </a:cubicBezTo>
                  <a:lnTo>
                    <a:pt x="19790" y="35446"/>
                  </a:lnTo>
                  <a:cubicBezTo>
                    <a:pt x="19387" y="35440"/>
                    <a:pt x="18958" y="35490"/>
                    <a:pt x="18530" y="35585"/>
                  </a:cubicBezTo>
                  <a:lnTo>
                    <a:pt x="18530" y="35585"/>
                  </a:lnTo>
                  <a:cubicBezTo>
                    <a:pt x="18202" y="35654"/>
                    <a:pt x="17912" y="35767"/>
                    <a:pt x="17660" y="35925"/>
                  </a:cubicBezTo>
                  <a:lnTo>
                    <a:pt x="17660" y="35925"/>
                  </a:lnTo>
                  <a:cubicBezTo>
                    <a:pt x="17345" y="36114"/>
                    <a:pt x="17081" y="36278"/>
                    <a:pt x="16822" y="36454"/>
                  </a:cubicBezTo>
                  <a:lnTo>
                    <a:pt x="16822" y="36454"/>
                  </a:lnTo>
                  <a:cubicBezTo>
                    <a:pt x="16526" y="36649"/>
                    <a:pt x="16211" y="36794"/>
                    <a:pt x="15865" y="36945"/>
                  </a:cubicBezTo>
                  <a:lnTo>
                    <a:pt x="15865" y="36945"/>
                  </a:lnTo>
                  <a:lnTo>
                    <a:pt x="15726" y="37002"/>
                  </a:lnTo>
                  <a:cubicBezTo>
                    <a:pt x="15581" y="37065"/>
                    <a:pt x="15436" y="37122"/>
                    <a:pt x="15298" y="37191"/>
                  </a:cubicBezTo>
                  <a:lnTo>
                    <a:pt x="15298" y="37191"/>
                  </a:lnTo>
                  <a:cubicBezTo>
                    <a:pt x="15033" y="37311"/>
                    <a:pt x="14800" y="37475"/>
                    <a:pt x="14586" y="37638"/>
                  </a:cubicBezTo>
                  <a:lnTo>
                    <a:pt x="14586" y="37638"/>
                  </a:lnTo>
                  <a:cubicBezTo>
                    <a:pt x="14315" y="37840"/>
                    <a:pt x="14050" y="38048"/>
                    <a:pt x="13792" y="38250"/>
                  </a:cubicBezTo>
                  <a:lnTo>
                    <a:pt x="13792" y="38250"/>
                  </a:lnTo>
                  <a:lnTo>
                    <a:pt x="13754" y="38281"/>
                  </a:lnTo>
                  <a:cubicBezTo>
                    <a:pt x="13515" y="38464"/>
                    <a:pt x="13288" y="38615"/>
                    <a:pt x="13061" y="38735"/>
                  </a:cubicBezTo>
                  <a:lnTo>
                    <a:pt x="13061" y="38735"/>
                  </a:lnTo>
                  <a:cubicBezTo>
                    <a:pt x="12910" y="38823"/>
                    <a:pt x="12759" y="38905"/>
                    <a:pt x="12614" y="38993"/>
                  </a:cubicBezTo>
                  <a:lnTo>
                    <a:pt x="12614" y="38993"/>
                  </a:lnTo>
                  <a:cubicBezTo>
                    <a:pt x="12563" y="39025"/>
                    <a:pt x="12519" y="39062"/>
                    <a:pt x="12463" y="39119"/>
                  </a:cubicBezTo>
                  <a:lnTo>
                    <a:pt x="12463" y="39119"/>
                  </a:lnTo>
                  <a:cubicBezTo>
                    <a:pt x="12463" y="39119"/>
                    <a:pt x="12456" y="39119"/>
                    <a:pt x="12456" y="39125"/>
                  </a:cubicBezTo>
                  <a:lnTo>
                    <a:pt x="12456" y="39125"/>
                  </a:lnTo>
                  <a:cubicBezTo>
                    <a:pt x="12450" y="39138"/>
                    <a:pt x="12450" y="39151"/>
                    <a:pt x="12463" y="39163"/>
                  </a:cubicBezTo>
                  <a:lnTo>
                    <a:pt x="12463" y="39163"/>
                  </a:lnTo>
                  <a:cubicBezTo>
                    <a:pt x="12469" y="39176"/>
                    <a:pt x="12475" y="39188"/>
                    <a:pt x="12488" y="39188"/>
                  </a:cubicBezTo>
                  <a:lnTo>
                    <a:pt x="12488" y="39188"/>
                  </a:lnTo>
                  <a:cubicBezTo>
                    <a:pt x="12545" y="39195"/>
                    <a:pt x="12595" y="39188"/>
                    <a:pt x="12645" y="39182"/>
                  </a:cubicBezTo>
                  <a:lnTo>
                    <a:pt x="12645" y="39182"/>
                  </a:lnTo>
                  <a:lnTo>
                    <a:pt x="12752" y="39163"/>
                  </a:lnTo>
                  <a:cubicBezTo>
                    <a:pt x="12923" y="39132"/>
                    <a:pt x="13099" y="39094"/>
                    <a:pt x="13269" y="39050"/>
                  </a:cubicBezTo>
                  <a:lnTo>
                    <a:pt x="13269" y="39050"/>
                  </a:lnTo>
                  <a:cubicBezTo>
                    <a:pt x="13842" y="38911"/>
                    <a:pt x="14441" y="38817"/>
                    <a:pt x="14958" y="38747"/>
                  </a:cubicBezTo>
                  <a:lnTo>
                    <a:pt x="14958" y="38747"/>
                  </a:lnTo>
                  <a:cubicBezTo>
                    <a:pt x="15197" y="38710"/>
                    <a:pt x="15455" y="38665"/>
                    <a:pt x="15764" y="38602"/>
                  </a:cubicBezTo>
                  <a:lnTo>
                    <a:pt x="15764" y="38602"/>
                  </a:lnTo>
                  <a:cubicBezTo>
                    <a:pt x="16085" y="38539"/>
                    <a:pt x="16375" y="38426"/>
                    <a:pt x="16633" y="38256"/>
                  </a:cubicBezTo>
                  <a:lnTo>
                    <a:pt x="16633" y="38256"/>
                  </a:lnTo>
                  <a:cubicBezTo>
                    <a:pt x="16747" y="38180"/>
                    <a:pt x="16867" y="38155"/>
                    <a:pt x="17005" y="38168"/>
                  </a:cubicBezTo>
                  <a:lnTo>
                    <a:pt x="17005" y="38168"/>
                  </a:lnTo>
                  <a:cubicBezTo>
                    <a:pt x="17093" y="38180"/>
                    <a:pt x="17213" y="38199"/>
                    <a:pt x="17333" y="38224"/>
                  </a:cubicBezTo>
                  <a:lnTo>
                    <a:pt x="17333" y="38224"/>
                  </a:lnTo>
                  <a:cubicBezTo>
                    <a:pt x="17434" y="38243"/>
                    <a:pt x="17541" y="38268"/>
                    <a:pt x="17648" y="38294"/>
                  </a:cubicBezTo>
                  <a:lnTo>
                    <a:pt x="17648" y="38294"/>
                  </a:lnTo>
                  <a:cubicBezTo>
                    <a:pt x="17768" y="38319"/>
                    <a:pt x="17894" y="38344"/>
                    <a:pt x="18013" y="38369"/>
                  </a:cubicBezTo>
                  <a:lnTo>
                    <a:pt x="18013" y="38369"/>
                  </a:lnTo>
                  <a:cubicBezTo>
                    <a:pt x="18227" y="38413"/>
                    <a:pt x="18442" y="38432"/>
                    <a:pt x="18650" y="38426"/>
                  </a:cubicBezTo>
                  <a:lnTo>
                    <a:pt x="18650" y="38426"/>
                  </a:lnTo>
                  <a:cubicBezTo>
                    <a:pt x="19595" y="38382"/>
                    <a:pt x="20420" y="38268"/>
                    <a:pt x="21170" y="38067"/>
                  </a:cubicBezTo>
                  <a:lnTo>
                    <a:pt x="21170" y="38067"/>
                  </a:lnTo>
                  <a:cubicBezTo>
                    <a:pt x="21466" y="37985"/>
                    <a:pt x="21737" y="37865"/>
                    <a:pt x="21982" y="37701"/>
                  </a:cubicBezTo>
                  <a:lnTo>
                    <a:pt x="21982" y="37701"/>
                  </a:lnTo>
                  <a:cubicBezTo>
                    <a:pt x="22140" y="37594"/>
                    <a:pt x="22260" y="37468"/>
                    <a:pt x="22348" y="37317"/>
                  </a:cubicBezTo>
                  <a:lnTo>
                    <a:pt x="22348" y="37317"/>
                  </a:lnTo>
                  <a:cubicBezTo>
                    <a:pt x="22360" y="37298"/>
                    <a:pt x="22373" y="37279"/>
                    <a:pt x="22386" y="37254"/>
                  </a:cubicBezTo>
                  <a:lnTo>
                    <a:pt x="22386" y="37254"/>
                  </a:lnTo>
                  <a:cubicBezTo>
                    <a:pt x="22436" y="37153"/>
                    <a:pt x="22486" y="37053"/>
                    <a:pt x="22537" y="36945"/>
                  </a:cubicBezTo>
                  <a:lnTo>
                    <a:pt x="22537" y="36945"/>
                  </a:lnTo>
                  <a:lnTo>
                    <a:pt x="22619" y="36775"/>
                  </a:lnTo>
                  <a:lnTo>
                    <a:pt x="23274" y="36624"/>
                  </a:lnTo>
                  <a:cubicBezTo>
                    <a:pt x="23394" y="36593"/>
                    <a:pt x="23507" y="36605"/>
                    <a:pt x="23633" y="36649"/>
                  </a:cubicBezTo>
                  <a:lnTo>
                    <a:pt x="23633" y="36649"/>
                  </a:lnTo>
                  <a:cubicBezTo>
                    <a:pt x="23935" y="36763"/>
                    <a:pt x="24263" y="36819"/>
                    <a:pt x="24578" y="36870"/>
                  </a:cubicBezTo>
                  <a:lnTo>
                    <a:pt x="24578" y="36870"/>
                  </a:lnTo>
                  <a:lnTo>
                    <a:pt x="24698" y="36895"/>
                  </a:lnTo>
                  <a:cubicBezTo>
                    <a:pt x="24704" y="36895"/>
                    <a:pt x="24717" y="36895"/>
                    <a:pt x="24729" y="36895"/>
                  </a:cubicBezTo>
                  <a:lnTo>
                    <a:pt x="24729" y="36895"/>
                  </a:lnTo>
                  <a:cubicBezTo>
                    <a:pt x="24773" y="36901"/>
                    <a:pt x="24792" y="36895"/>
                    <a:pt x="24799" y="36882"/>
                  </a:cubicBezTo>
                  <a:lnTo>
                    <a:pt x="24799" y="36882"/>
                  </a:lnTo>
                  <a:cubicBezTo>
                    <a:pt x="24799" y="36882"/>
                    <a:pt x="24799" y="36876"/>
                    <a:pt x="24799" y="36876"/>
                  </a:cubicBezTo>
                  <a:lnTo>
                    <a:pt x="24799" y="36876"/>
                  </a:lnTo>
                  <a:cubicBezTo>
                    <a:pt x="24799" y="36851"/>
                    <a:pt x="24786" y="36832"/>
                    <a:pt x="24742" y="36826"/>
                  </a:cubicBezTo>
                  <a:lnTo>
                    <a:pt x="24742" y="36826"/>
                  </a:lnTo>
                  <a:cubicBezTo>
                    <a:pt x="24559" y="36794"/>
                    <a:pt x="24389" y="36738"/>
                    <a:pt x="24225" y="36643"/>
                  </a:cubicBezTo>
                  <a:lnTo>
                    <a:pt x="24225" y="36643"/>
                  </a:lnTo>
                  <a:cubicBezTo>
                    <a:pt x="23847" y="36423"/>
                    <a:pt x="23646" y="36108"/>
                    <a:pt x="23633" y="35704"/>
                  </a:cubicBezTo>
                  <a:lnTo>
                    <a:pt x="23633" y="35704"/>
                  </a:lnTo>
                  <a:cubicBezTo>
                    <a:pt x="23627" y="35503"/>
                    <a:pt x="23633" y="35288"/>
                    <a:pt x="23639" y="35087"/>
                  </a:cubicBezTo>
                  <a:lnTo>
                    <a:pt x="23639" y="35087"/>
                  </a:lnTo>
                  <a:cubicBezTo>
                    <a:pt x="23646" y="35018"/>
                    <a:pt x="23646" y="34948"/>
                    <a:pt x="23646" y="34879"/>
                  </a:cubicBezTo>
                  <a:lnTo>
                    <a:pt x="23646" y="34879"/>
                  </a:lnTo>
                  <a:cubicBezTo>
                    <a:pt x="23652" y="34797"/>
                    <a:pt x="23658" y="34709"/>
                    <a:pt x="23665" y="34633"/>
                  </a:cubicBezTo>
                  <a:lnTo>
                    <a:pt x="23665" y="34633"/>
                  </a:lnTo>
                  <a:cubicBezTo>
                    <a:pt x="23696" y="34375"/>
                    <a:pt x="23677" y="34129"/>
                    <a:pt x="23608" y="33902"/>
                  </a:cubicBezTo>
                  <a:lnTo>
                    <a:pt x="23608" y="33902"/>
                  </a:lnTo>
                  <a:cubicBezTo>
                    <a:pt x="23494" y="33518"/>
                    <a:pt x="23419" y="33127"/>
                    <a:pt x="23343" y="32693"/>
                  </a:cubicBezTo>
                  <a:lnTo>
                    <a:pt x="23343" y="32693"/>
                  </a:lnTo>
                  <a:cubicBezTo>
                    <a:pt x="23236" y="32082"/>
                    <a:pt x="23035" y="31471"/>
                    <a:pt x="22732" y="30822"/>
                  </a:cubicBezTo>
                  <a:lnTo>
                    <a:pt x="22732" y="30822"/>
                  </a:lnTo>
                  <a:cubicBezTo>
                    <a:pt x="22694" y="30746"/>
                    <a:pt x="22663" y="30664"/>
                    <a:pt x="22631" y="30588"/>
                  </a:cubicBezTo>
                  <a:lnTo>
                    <a:pt x="22631" y="30588"/>
                  </a:lnTo>
                  <a:cubicBezTo>
                    <a:pt x="22612" y="30544"/>
                    <a:pt x="22600" y="30500"/>
                    <a:pt x="22581" y="30462"/>
                  </a:cubicBezTo>
                  <a:lnTo>
                    <a:pt x="22581" y="30462"/>
                  </a:lnTo>
                  <a:cubicBezTo>
                    <a:pt x="22568" y="30444"/>
                    <a:pt x="22562" y="30425"/>
                    <a:pt x="22556" y="30418"/>
                  </a:cubicBezTo>
                  <a:lnTo>
                    <a:pt x="22556" y="30418"/>
                  </a:lnTo>
                  <a:cubicBezTo>
                    <a:pt x="22537" y="30412"/>
                    <a:pt x="22518" y="30399"/>
                    <a:pt x="22499" y="30406"/>
                  </a:cubicBezTo>
                  <a:lnTo>
                    <a:pt x="22499" y="30406"/>
                  </a:lnTo>
                  <a:cubicBezTo>
                    <a:pt x="22499" y="30406"/>
                    <a:pt x="22486" y="30412"/>
                    <a:pt x="22480" y="30418"/>
                  </a:cubicBezTo>
                  <a:lnTo>
                    <a:pt x="22480" y="30418"/>
                  </a:lnTo>
                  <a:cubicBezTo>
                    <a:pt x="22480" y="30462"/>
                    <a:pt x="22474" y="30519"/>
                    <a:pt x="22480" y="30576"/>
                  </a:cubicBezTo>
                  <a:lnTo>
                    <a:pt x="22480" y="30576"/>
                  </a:lnTo>
                  <a:lnTo>
                    <a:pt x="22480" y="30614"/>
                  </a:lnTo>
                  <a:cubicBezTo>
                    <a:pt x="22505" y="30847"/>
                    <a:pt x="22537" y="31093"/>
                    <a:pt x="22568" y="31332"/>
                  </a:cubicBezTo>
                  <a:lnTo>
                    <a:pt x="22568" y="31332"/>
                  </a:lnTo>
                  <a:cubicBezTo>
                    <a:pt x="22657" y="32006"/>
                    <a:pt x="22650" y="32693"/>
                    <a:pt x="22543" y="33436"/>
                  </a:cubicBezTo>
                  <a:lnTo>
                    <a:pt x="22543" y="33436"/>
                  </a:lnTo>
                  <a:cubicBezTo>
                    <a:pt x="22518" y="33600"/>
                    <a:pt x="22493" y="33776"/>
                    <a:pt x="22480" y="33947"/>
                  </a:cubicBezTo>
                  <a:lnTo>
                    <a:pt x="22480" y="33947"/>
                  </a:lnTo>
                  <a:cubicBezTo>
                    <a:pt x="22430" y="34558"/>
                    <a:pt x="22587" y="35125"/>
                    <a:pt x="22953" y="35648"/>
                  </a:cubicBezTo>
                  <a:lnTo>
                    <a:pt x="22953" y="35648"/>
                  </a:lnTo>
                  <a:cubicBezTo>
                    <a:pt x="23041" y="35774"/>
                    <a:pt x="23161" y="35887"/>
                    <a:pt x="23331" y="36007"/>
                  </a:cubicBezTo>
                  <a:lnTo>
                    <a:pt x="23331" y="36007"/>
                  </a:lnTo>
                  <a:cubicBezTo>
                    <a:pt x="23400" y="36057"/>
                    <a:pt x="23476" y="36114"/>
                    <a:pt x="23551" y="36158"/>
                  </a:cubicBezTo>
                  <a:lnTo>
                    <a:pt x="23551" y="36158"/>
                  </a:lnTo>
                  <a:cubicBezTo>
                    <a:pt x="23646" y="36221"/>
                    <a:pt x="23721" y="36297"/>
                    <a:pt x="23778" y="36378"/>
                  </a:cubicBezTo>
                  <a:lnTo>
                    <a:pt x="23778" y="36378"/>
                  </a:lnTo>
                  <a:cubicBezTo>
                    <a:pt x="23809" y="36423"/>
                    <a:pt x="23847" y="36460"/>
                    <a:pt x="23885" y="36511"/>
                  </a:cubicBezTo>
                  <a:lnTo>
                    <a:pt x="23885" y="36511"/>
                  </a:lnTo>
                  <a:cubicBezTo>
                    <a:pt x="23910" y="36536"/>
                    <a:pt x="23935" y="36561"/>
                    <a:pt x="23961" y="36593"/>
                  </a:cubicBezTo>
                  <a:lnTo>
                    <a:pt x="23961" y="36593"/>
                  </a:lnTo>
                  <a:lnTo>
                    <a:pt x="24011" y="36649"/>
                  </a:lnTo>
                  <a:lnTo>
                    <a:pt x="23935" y="36637"/>
                  </a:lnTo>
                  <a:cubicBezTo>
                    <a:pt x="23904" y="36630"/>
                    <a:pt x="23885" y="36624"/>
                    <a:pt x="23866" y="36624"/>
                  </a:cubicBezTo>
                  <a:lnTo>
                    <a:pt x="23866" y="36624"/>
                  </a:lnTo>
                  <a:cubicBezTo>
                    <a:pt x="23841" y="36618"/>
                    <a:pt x="23816" y="36612"/>
                    <a:pt x="23797" y="36605"/>
                  </a:cubicBezTo>
                  <a:lnTo>
                    <a:pt x="23797" y="36605"/>
                  </a:lnTo>
                  <a:lnTo>
                    <a:pt x="23690" y="36561"/>
                  </a:lnTo>
                  <a:cubicBezTo>
                    <a:pt x="23457" y="36473"/>
                    <a:pt x="23224" y="36385"/>
                    <a:pt x="22990" y="36290"/>
                  </a:cubicBezTo>
                  <a:lnTo>
                    <a:pt x="22990" y="36290"/>
                  </a:lnTo>
                  <a:cubicBezTo>
                    <a:pt x="22801" y="36215"/>
                    <a:pt x="22682" y="36057"/>
                    <a:pt x="22575" y="35906"/>
                  </a:cubicBezTo>
                  <a:lnTo>
                    <a:pt x="22575" y="35906"/>
                  </a:lnTo>
                  <a:cubicBezTo>
                    <a:pt x="22266" y="35465"/>
                    <a:pt x="22108" y="35024"/>
                    <a:pt x="22096" y="34570"/>
                  </a:cubicBezTo>
                  <a:lnTo>
                    <a:pt x="22096" y="34570"/>
                  </a:lnTo>
                  <a:cubicBezTo>
                    <a:pt x="22090" y="34287"/>
                    <a:pt x="22083" y="34035"/>
                    <a:pt x="22096" y="33783"/>
                  </a:cubicBezTo>
                  <a:lnTo>
                    <a:pt x="22096" y="33783"/>
                  </a:lnTo>
                  <a:cubicBezTo>
                    <a:pt x="22102" y="33512"/>
                    <a:pt x="22115" y="33247"/>
                    <a:pt x="22140" y="32995"/>
                  </a:cubicBezTo>
                  <a:lnTo>
                    <a:pt x="22140" y="32995"/>
                  </a:lnTo>
                  <a:cubicBezTo>
                    <a:pt x="22178" y="32548"/>
                    <a:pt x="22121" y="32101"/>
                    <a:pt x="21964" y="31628"/>
                  </a:cubicBezTo>
                  <a:lnTo>
                    <a:pt x="21964" y="31628"/>
                  </a:lnTo>
                  <a:cubicBezTo>
                    <a:pt x="21869" y="31345"/>
                    <a:pt x="21793" y="31055"/>
                    <a:pt x="21699" y="30714"/>
                  </a:cubicBezTo>
                  <a:lnTo>
                    <a:pt x="21699" y="30714"/>
                  </a:lnTo>
                  <a:cubicBezTo>
                    <a:pt x="21630" y="30444"/>
                    <a:pt x="21585" y="30154"/>
                    <a:pt x="21579" y="29851"/>
                  </a:cubicBezTo>
                  <a:lnTo>
                    <a:pt x="21579" y="29851"/>
                  </a:lnTo>
                  <a:lnTo>
                    <a:pt x="21579" y="29763"/>
                  </a:lnTo>
                  <a:cubicBezTo>
                    <a:pt x="21573" y="29606"/>
                    <a:pt x="21567" y="29448"/>
                    <a:pt x="21567" y="29291"/>
                  </a:cubicBezTo>
                  <a:lnTo>
                    <a:pt x="21567" y="29291"/>
                  </a:lnTo>
                  <a:cubicBezTo>
                    <a:pt x="21573" y="28680"/>
                    <a:pt x="21497" y="28081"/>
                    <a:pt x="21340" y="27501"/>
                  </a:cubicBezTo>
                  <a:lnTo>
                    <a:pt x="21340" y="27501"/>
                  </a:lnTo>
                  <a:cubicBezTo>
                    <a:pt x="21214" y="27016"/>
                    <a:pt x="21144" y="26632"/>
                    <a:pt x="21119" y="26260"/>
                  </a:cubicBezTo>
                  <a:lnTo>
                    <a:pt x="21119" y="26260"/>
                  </a:lnTo>
                  <a:cubicBezTo>
                    <a:pt x="21119" y="26197"/>
                    <a:pt x="21107" y="26147"/>
                    <a:pt x="21094" y="26109"/>
                  </a:cubicBezTo>
                  <a:lnTo>
                    <a:pt x="21094" y="26109"/>
                  </a:lnTo>
                  <a:cubicBezTo>
                    <a:pt x="21088" y="26090"/>
                    <a:pt x="21056" y="26065"/>
                    <a:pt x="21044" y="26065"/>
                  </a:cubicBezTo>
                  <a:lnTo>
                    <a:pt x="21044" y="26065"/>
                  </a:lnTo>
                  <a:cubicBezTo>
                    <a:pt x="21025" y="26065"/>
                    <a:pt x="20993" y="26078"/>
                    <a:pt x="20981" y="26096"/>
                  </a:cubicBezTo>
                  <a:lnTo>
                    <a:pt x="20981" y="26096"/>
                  </a:lnTo>
                  <a:cubicBezTo>
                    <a:pt x="20981" y="26103"/>
                    <a:pt x="20974" y="26103"/>
                    <a:pt x="20974" y="26109"/>
                  </a:cubicBezTo>
                  <a:lnTo>
                    <a:pt x="20974" y="26109"/>
                  </a:lnTo>
                  <a:cubicBezTo>
                    <a:pt x="20955" y="26141"/>
                    <a:pt x="20943" y="26178"/>
                    <a:pt x="20937" y="26216"/>
                  </a:cubicBezTo>
                  <a:lnTo>
                    <a:pt x="20937" y="26216"/>
                  </a:lnTo>
                  <a:lnTo>
                    <a:pt x="20924" y="26292"/>
                  </a:lnTo>
                  <a:cubicBezTo>
                    <a:pt x="20905" y="26418"/>
                    <a:pt x="20886" y="26556"/>
                    <a:pt x="20880" y="26682"/>
                  </a:cubicBezTo>
                  <a:lnTo>
                    <a:pt x="20880" y="26682"/>
                  </a:lnTo>
                  <a:cubicBezTo>
                    <a:pt x="20874" y="27004"/>
                    <a:pt x="20842" y="27256"/>
                    <a:pt x="20798" y="27489"/>
                  </a:cubicBezTo>
                  <a:lnTo>
                    <a:pt x="20798" y="27489"/>
                  </a:lnTo>
                  <a:cubicBezTo>
                    <a:pt x="20666" y="28157"/>
                    <a:pt x="20647" y="28850"/>
                    <a:pt x="20754" y="29593"/>
                  </a:cubicBezTo>
                  <a:lnTo>
                    <a:pt x="20754" y="29593"/>
                  </a:lnTo>
                  <a:cubicBezTo>
                    <a:pt x="20823" y="30097"/>
                    <a:pt x="20886" y="30651"/>
                    <a:pt x="20937" y="31345"/>
                  </a:cubicBezTo>
                  <a:lnTo>
                    <a:pt x="20937" y="31345"/>
                  </a:lnTo>
                  <a:cubicBezTo>
                    <a:pt x="20968" y="31723"/>
                    <a:pt x="21025" y="32094"/>
                    <a:pt x="21094" y="32441"/>
                  </a:cubicBezTo>
                  <a:lnTo>
                    <a:pt x="21094" y="32441"/>
                  </a:lnTo>
                  <a:cubicBezTo>
                    <a:pt x="21195" y="32932"/>
                    <a:pt x="21409" y="33417"/>
                    <a:pt x="21743" y="33915"/>
                  </a:cubicBezTo>
                  <a:lnTo>
                    <a:pt x="21743" y="33915"/>
                  </a:lnTo>
                  <a:cubicBezTo>
                    <a:pt x="21793" y="33997"/>
                    <a:pt x="21850" y="34060"/>
                    <a:pt x="21919" y="34136"/>
                  </a:cubicBezTo>
                  <a:lnTo>
                    <a:pt x="21919" y="34136"/>
                  </a:lnTo>
                  <a:cubicBezTo>
                    <a:pt x="21970" y="34186"/>
                    <a:pt x="21989" y="34236"/>
                    <a:pt x="21989" y="34299"/>
                  </a:cubicBezTo>
                  <a:lnTo>
                    <a:pt x="21989" y="34299"/>
                  </a:lnTo>
                  <a:cubicBezTo>
                    <a:pt x="21989" y="34337"/>
                    <a:pt x="21989" y="34369"/>
                    <a:pt x="21995" y="34406"/>
                  </a:cubicBezTo>
                  <a:lnTo>
                    <a:pt x="21995" y="34406"/>
                  </a:lnTo>
                  <a:cubicBezTo>
                    <a:pt x="21995" y="34432"/>
                    <a:pt x="21995" y="34457"/>
                    <a:pt x="21995" y="34488"/>
                  </a:cubicBezTo>
                  <a:lnTo>
                    <a:pt x="21995" y="34488"/>
                  </a:lnTo>
                  <a:cubicBezTo>
                    <a:pt x="22001" y="34955"/>
                    <a:pt x="22140" y="35402"/>
                    <a:pt x="22398" y="35818"/>
                  </a:cubicBezTo>
                  <a:lnTo>
                    <a:pt x="22398" y="35818"/>
                  </a:lnTo>
                  <a:cubicBezTo>
                    <a:pt x="22405" y="35824"/>
                    <a:pt x="22411" y="35830"/>
                    <a:pt x="22411" y="35837"/>
                  </a:cubicBezTo>
                  <a:lnTo>
                    <a:pt x="22411" y="35837"/>
                  </a:lnTo>
                  <a:cubicBezTo>
                    <a:pt x="22436" y="35862"/>
                    <a:pt x="22468" y="35900"/>
                    <a:pt x="22436" y="35963"/>
                  </a:cubicBezTo>
                  <a:lnTo>
                    <a:pt x="22436" y="35963"/>
                  </a:lnTo>
                  <a:lnTo>
                    <a:pt x="22423" y="35988"/>
                  </a:lnTo>
                  <a:cubicBezTo>
                    <a:pt x="22423" y="35988"/>
                    <a:pt x="22360" y="35956"/>
                    <a:pt x="22342" y="35950"/>
                  </a:cubicBezTo>
                  <a:lnTo>
                    <a:pt x="22342" y="35950"/>
                  </a:lnTo>
                  <a:cubicBezTo>
                    <a:pt x="22304" y="35931"/>
                    <a:pt x="22260" y="35906"/>
                    <a:pt x="22222" y="35881"/>
                  </a:cubicBezTo>
                  <a:lnTo>
                    <a:pt x="22222" y="35881"/>
                  </a:lnTo>
                  <a:lnTo>
                    <a:pt x="21976" y="35723"/>
                  </a:lnTo>
                  <a:cubicBezTo>
                    <a:pt x="21699" y="35547"/>
                    <a:pt x="21422" y="35370"/>
                    <a:pt x="21144" y="35188"/>
                  </a:cubicBezTo>
                  <a:lnTo>
                    <a:pt x="21144" y="35188"/>
                  </a:lnTo>
                  <a:cubicBezTo>
                    <a:pt x="20924" y="35036"/>
                    <a:pt x="20697" y="34879"/>
                    <a:pt x="20483" y="34728"/>
                  </a:cubicBezTo>
                  <a:lnTo>
                    <a:pt x="20483" y="34728"/>
                  </a:lnTo>
                  <a:cubicBezTo>
                    <a:pt x="20300" y="34602"/>
                    <a:pt x="20124" y="34476"/>
                    <a:pt x="19941" y="34356"/>
                  </a:cubicBezTo>
                  <a:lnTo>
                    <a:pt x="19941" y="34356"/>
                  </a:lnTo>
                  <a:cubicBezTo>
                    <a:pt x="19840" y="34287"/>
                    <a:pt x="19784" y="34205"/>
                    <a:pt x="19752" y="34098"/>
                  </a:cubicBezTo>
                  <a:lnTo>
                    <a:pt x="19752" y="34098"/>
                  </a:lnTo>
                  <a:cubicBezTo>
                    <a:pt x="19595" y="33512"/>
                    <a:pt x="19557" y="33014"/>
                    <a:pt x="19632" y="32529"/>
                  </a:cubicBezTo>
                  <a:lnTo>
                    <a:pt x="19632" y="32529"/>
                  </a:lnTo>
                  <a:cubicBezTo>
                    <a:pt x="19676" y="32227"/>
                    <a:pt x="19695" y="31918"/>
                    <a:pt x="19708" y="31628"/>
                  </a:cubicBezTo>
                  <a:lnTo>
                    <a:pt x="19708" y="31628"/>
                  </a:lnTo>
                  <a:cubicBezTo>
                    <a:pt x="19727" y="31263"/>
                    <a:pt x="19683" y="30897"/>
                    <a:pt x="19588" y="30532"/>
                  </a:cubicBezTo>
                  <a:lnTo>
                    <a:pt x="19588" y="30532"/>
                  </a:lnTo>
                  <a:cubicBezTo>
                    <a:pt x="19582" y="30507"/>
                    <a:pt x="19576" y="30481"/>
                    <a:pt x="19569" y="30456"/>
                  </a:cubicBezTo>
                  <a:lnTo>
                    <a:pt x="19569" y="30456"/>
                  </a:lnTo>
                  <a:cubicBezTo>
                    <a:pt x="19563" y="30425"/>
                    <a:pt x="19557" y="30387"/>
                    <a:pt x="19544" y="30355"/>
                  </a:cubicBezTo>
                  <a:lnTo>
                    <a:pt x="19544" y="30355"/>
                  </a:lnTo>
                  <a:cubicBezTo>
                    <a:pt x="19519" y="30261"/>
                    <a:pt x="19525" y="30179"/>
                    <a:pt x="19569" y="30078"/>
                  </a:cubicBezTo>
                  <a:lnTo>
                    <a:pt x="19569" y="30078"/>
                  </a:lnTo>
                  <a:cubicBezTo>
                    <a:pt x="19658" y="29870"/>
                    <a:pt x="19739" y="29650"/>
                    <a:pt x="19815" y="29442"/>
                  </a:cubicBezTo>
                  <a:lnTo>
                    <a:pt x="19815" y="29442"/>
                  </a:lnTo>
                  <a:lnTo>
                    <a:pt x="19834" y="29385"/>
                  </a:lnTo>
                  <a:cubicBezTo>
                    <a:pt x="19929" y="29139"/>
                    <a:pt x="19979" y="28881"/>
                    <a:pt x="19985" y="28610"/>
                  </a:cubicBezTo>
                  <a:lnTo>
                    <a:pt x="19985" y="28610"/>
                  </a:lnTo>
                  <a:cubicBezTo>
                    <a:pt x="19992" y="28572"/>
                    <a:pt x="19992" y="28535"/>
                    <a:pt x="19992" y="28503"/>
                  </a:cubicBezTo>
                  <a:lnTo>
                    <a:pt x="19992" y="28503"/>
                  </a:lnTo>
                  <a:cubicBezTo>
                    <a:pt x="19992" y="28446"/>
                    <a:pt x="19998" y="28396"/>
                    <a:pt x="19998" y="28339"/>
                  </a:cubicBezTo>
                  <a:lnTo>
                    <a:pt x="19998" y="28339"/>
                  </a:lnTo>
                  <a:cubicBezTo>
                    <a:pt x="20004" y="27734"/>
                    <a:pt x="20143" y="27149"/>
                    <a:pt x="20395" y="26588"/>
                  </a:cubicBezTo>
                  <a:lnTo>
                    <a:pt x="20395" y="26588"/>
                  </a:lnTo>
                  <a:cubicBezTo>
                    <a:pt x="20477" y="26418"/>
                    <a:pt x="20546" y="26235"/>
                    <a:pt x="20615" y="26065"/>
                  </a:cubicBezTo>
                  <a:lnTo>
                    <a:pt x="20615" y="26065"/>
                  </a:lnTo>
                  <a:cubicBezTo>
                    <a:pt x="20640" y="25996"/>
                    <a:pt x="20666" y="25933"/>
                    <a:pt x="20691" y="25863"/>
                  </a:cubicBezTo>
                  <a:lnTo>
                    <a:pt x="20691" y="25863"/>
                  </a:lnTo>
                  <a:cubicBezTo>
                    <a:pt x="20703" y="25832"/>
                    <a:pt x="20722" y="25781"/>
                    <a:pt x="20729" y="25731"/>
                  </a:cubicBezTo>
                  <a:lnTo>
                    <a:pt x="20729" y="25731"/>
                  </a:lnTo>
                  <a:cubicBezTo>
                    <a:pt x="20729" y="25725"/>
                    <a:pt x="20722" y="25700"/>
                    <a:pt x="20710" y="25693"/>
                  </a:cubicBezTo>
                  <a:lnTo>
                    <a:pt x="20710" y="25693"/>
                  </a:lnTo>
                  <a:cubicBezTo>
                    <a:pt x="20703" y="25687"/>
                    <a:pt x="20672" y="25693"/>
                    <a:pt x="20666" y="25700"/>
                  </a:cubicBezTo>
                  <a:lnTo>
                    <a:pt x="20666" y="25700"/>
                  </a:lnTo>
                  <a:cubicBezTo>
                    <a:pt x="20628" y="25731"/>
                    <a:pt x="20590" y="25775"/>
                    <a:pt x="20565" y="25819"/>
                  </a:cubicBezTo>
                  <a:lnTo>
                    <a:pt x="20565" y="25819"/>
                  </a:lnTo>
                  <a:cubicBezTo>
                    <a:pt x="20382" y="26078"/>
                    <a:pt x="20168" y="26311"/>
                    <a:pt x="19954" y="26531"/>
                  </a:cubicBezTo>
                  <a:lnTo>
                    <a:pt x="19954" y="26531"/>
                  </a:lnTo>
                  <a:cubicBezTo>
                    <a:pt x="19878" y="26613"/>
                    <a:pt x="19796" y="26695"/>
                    <a:pt x="19721" y="26783"/>
                  </a:cubicBezTo>
                  <a:lnTo>
                    <a:pt x="19721" y="26783"/>
                  </a:lnTo>
                  <a:cubicBezTo>
                    <a:pt x="19708" y="26796"/>
                    <a:pt x="19689" y="26802"/>
                    <a:pt x="19676" y="26808"/>
                  </a:cubicBezTo>
                  <a:lnTo>
                    <a:pt x="19676" y="26808"/>
                  </a:lnTo>
                  <a:cubicBezTo>
                    <a:pt x="19664" y="26815"/>
                    <a:pt x="19658" y="26815"/>
                    <a:pt x="19645" y="26821"/>
                  </a:cubicBezTo>
                  <a:lnTo>
                    <a:pt x="19645" y="26821"/>
                  </a:lnTo>
                  <a:lnTo>
                    <a:pt x="19613" y="26834"/>
                  </a:lnTo>
                  <a:lnTo>
                    <a:pt x="19607" y="26752"/>
                  </a:lnTo>
                  <a:cubicBezTo>
                    <a:pt x="19607" y="26720"/>
                    <a:pt x="19601" y="26695"/>
                    <a:pt x="19601" y="26670"/>
                  </a:cubicBezTo>
                  <a:lnTo>
                    <a:pt x="19601" y="26670"/>
                  </a:lnTo>
                  <a:cubicBezTo>
                    <a:pt x="19613" y="26437"/>
                    <a:pt x="19595" y="26204"/>
                    <a:pt x="19557" y="25952"/>
                  </a:cubicBezTo>
                  <a:lnTo>
                    <a:pt x="19557" y="25952"/>
                  </a:lnTo>
                  <a:cubicBezTo>
                    <a:pt x="19475" y="25473"/>
                    <a:pt x="19431" y="24981"/>
                    <a:pt x="19412" y="24490"/>
                  </a:cubicBezTo>
                  <a:lnTo>
                    <a:pt x="19412" y="24490"/>
                  </a:lnTo>
                  <a:cubicBezTo>
                    <a:pt x="19399" y="24206"/>
                    <a:pt x="19368" y="23898"/>
                    <a:pt x="19311" y="23507"/>
                  </a:cubicBezTo>
                  <a:lnTo>
                    <a:pt x="19311" y="23507"/>
                  </a:lnTo>
                  <a:cubicBezTo>
                    <a:pt x="19305" y="23476"/>
                    <a:pt x="19292" y="23438"/>
                    <a:pt x="19273" y="23406"/>
                  </a:cubicBezTo>
                  <a:lnTo>
                    <a:pt x="19273" y="23406"/>
                  </a:lnTo>
                  <a:cubicBezTo>
                    <a:pt x="19273" y="23406"/>
                    <a:pt x="19261" y="23400"/>
                    <a:pt x="19248" y="23400"/>
                  </a:cubicBezTo>
                  <a:lnTo>
                    <a:pt x="19248" y="23400"/>
                  </a:lnTo>
                  <a:cubicBezTo>
                    <a:pt x="19242" y="23400"/>
                    <a:pt x="19229" y="23413"/>
                    <a:pt x="19229" y="23419"/>
                  </a:cubicBezTo>
                  <a:lnTo>
                    <a:pt x="19229" y="23419"/>
                  </a:lnTo>
                  <a:cubicBezTo>
                    <a:pt x="19217" y="23438"/>
                    <a:pt x="19217" y="23463"/>
                    <a:pt x="19217" y="23488"/>
                  </a:cubicBezTo>
                  <a:lnTo>
                    <a:pt x="19217" y="23488"/>
                  </a:lnTo>
                  <a:cubicBezTo>
                    <a:pt x="19210" y="23551"/>
                    <a:pt x="19204" y="23608"/>
                    <a:pt x="19204" y="23665"/>
                  </a:cubicBezTo>
                  <a:lnTo>
                    <a:pt x="19204" y="23665"/>
                  </a:lnTo>
                  <a:cubicBezTo>
                    <a:pt x="19198" y="23772"/>
                    <a:pt x="19191" y="23879"/>
                    <a:pt x="19185" y="23986"/>
                  </a:cubicBezTo>
                  <a:lnTo>
                    <a:pt x="19185" y="23986"/>
                  </a:lnTo>
                  <a:cubicBezTo>
                    <a:pt x="19172" y="24093"/>
                    <a:pt x="19160" y="24200"/>
                    <a:pt x="19147" y="24307"/>
                  </a:cubicBezTo>
                  <a:lnTo>
                    <a:pt x="19147" y="24307"/>
                  </a:lnTo>
                  <a:cubicBezTo>
                    <a:pt x="19128" y="24484"/>
                    <a:pt x="19109" y="24666"/>
                    <a:pt x="19103" y="24843"/>
                  </a:cubicBezTo>
                  <a:lnTo>
                    <a:pt x="19103" y="24843"/>
                  </a:lnTo>
                  <a:cubicBezTo>
                    <a:pt x="19065" y="25529"/>
                    <a:pt x="18958" y="26204"/>
                    <a:pt x="18776" y="26846"/>
                  </a:cubicBezTo>
                  <a:lnTo>
                    <a:pt x="18776" y="26846"/>
                  </a:lnTo>
                  <a:cubicBezTo>
                    <a:pt x="18656" y="27262"/>
                    <a:pt x="18561" y="27640"/>
                    <a:pt x="18486" y="28005"/>
                  </a:cubicBezTo>
                  <a:lnTo>
                    <a:pt x="18486" y="28005"/>
                  </a:lnTo>
                  <a:cubicBezTo>
                    <a:pt x="18442" y="28194"/>
                    <a:pt x="18416" y="28396"/>
                    <a:pt x="18398" y="28591"/>
                  </a:cubicBezTo>
                  <a:lnTo>
                    <a:pt x="18398" y="28591"/>
                  </a:lnTo>
                  <a:cubicBezTo>
                    <a:pt x="18391" y="28642"/>
                    <a:pt x="18385" y="28686"/>
                    <a:pt x="18385" y="28736"/>
                  </a:cubicBezTo>
                  <a:lnTo>
                    <a:pt x="18385" y="28736"/>
                  </a:lnTo>
                  <a:cubicBezTo>
                    <a:pt x="18372" y="28837"/>
                    <a:pt x="18347" y="28913"/>
                    <a:pt x="18316" y="28982"/>
                  </a:cubicBezTo>
                  <a:lnTo>
                    <a:pt x="18316" y="28982"/>
                  </a:lnTo>
                  <a:cubicBezTo>
                    <a:pt x="18272" y="29064"/>
                    <a:pt x="18234" y="29158"/>
                    <a:pt x="18196" y="29265"/>
                  </a:cubicBezTo>
                  <a:lnTo>
                    <a:pt x="18196" y="29265"/>
                  </a:lnTo>
                  <a:cubicBezTo>
                    <a:pt x="17938" y="29996"/>
                    <a:pt x="17831" y="30677"/>
                    <a:pt x="17868" y="31338"/>
                  </a:cubicBezTo>
                  <a:lnTo>
                    <a:pt x="17868" y="31338"/>
                  </a:lnTo>
                  <a:cubicBezTo>
                    <a:pt x="17887" y="31666"/>
                    <a:pt x="17931" y="31930"/>
                    <a:pt x="18007" y="32164"/>
                  </a:cubicBezTo>
                  <a:lnTo>
                    <a:pt x="18007" y="32164"/>
                  </a:lnTo>
                  <a:cubicBezTo>
                    <a:pt x="18045" y="32271"/>
                    <a:pt x="18095" y="32378"/>
                    <a:pt x="18152" y="32491"/>
                  </a:cubicBezTo>
                  <a:lnTo>
                    <a:pt x="18152" y="32491"/>
                  </a:lnTo>
                  <a:cubicBezTo>
                    <a:pt x="18177" y="32548"/>
                    <a:pt x="18209" y="32605"/>
                    <a:pt x="18234" y="32661"/>
                  </a:cubicBezTo>
                  <a:lnTo>
                    <a:pt x="18234" y="32661"/>
                  </a:lnTo>
                  <a:lnTo>
                    <a:pt x="18240" y="32674"/>
                  </a:lnTo>
                  <a:lnTo>
                    <a:pt x="18234" y="32718"/>
                  </a:lnTo>
                  <a:cubicBezTo>
                    <a:pt x="18227" y="32762"/>
                    <a:pt x="18215" y="32819"/>
                    <a:pt x="18209" y="32882"/>
                  </a:cubicBezTo>
                  <a:lnTo>
                    <a:pt x="18209" y="32882"/>
                  </a:lnTo>
                  <a:cubicBezTo>
                    <a:pt x="18202" y="32938"/>
                    <a:pt x="18196" y="32995"/>
                    <a:pt x="18190" y="33046"/>
                  </a:cubicBezTo>
                  <a:lnTo>
                    <a:pt x="18190" y="33046"/>
                  </a:lnTo>
                  <a:lnTo>
                    <a:pt x="18177" y="33159"/>
                  </a:lnTo>
                  <a:lnTo>
                    <a:pt x="18146" y="33146"/>
                  </a:lnTo>
                  <a:cubicBezTo>
                    <a:pt x="17982" y="33090"/>
                    <a:pt x="17440" y="32749"/>
                    <a:pt x="17182" y="32535"/>
                  </a:cubicBezTo>
                  <a:lnTo>
                    <a:pt x="17182" y="32535"/>
                  </a:lnTo>
                  <a:lnTo>
                    <a:pt x="17169" y="32529"/>
                  </a:lnTo>
                  <a:lnTo>
                    <a:pt x="17169" y="32516"/>
                  </a:lnTo>
                  <a:cubicBezTo>
                    <a:pt x="17169" y="32472"/>
                    <a:pt x="17163" y="32428"/>
                    <a:pt x="17156" y="32384"/>
                  </a:cubicBezTo>
                  <a:lnTo>
                    <a:pt x="17156" y="32384"/>
                  </a:lnTo>
                  <a:cubicBezTo>
                    <a:pt x="17144" y="32277"/>
                    <a:pt x="17131" y="32170"/>
                    <a:pt x="17131" y="32056"/>
                  </a:cubicBezTo>
                  <a:lnTo>
                    <a:pt x="17131" y="32056"/>
                  </a:lnTo>
                  <a:cubicBezTo>
                    <a:pt x="17125" y="31578"/>
                    <a:pt x="17175" y="31187"/>
                    <a:pt x="17289" y="30828"/>
                  </a:cubicBezTo>
                  <a:lnTo>
                    <a:pt x="17289" y="30828"/>
                  </a:lnTo>
                  <a:cubicBezTo>
                    <a:pt x="17383" y="30544"/>
                    <a:pt x="17471" y="30248"/>
                    <a:pt x="17572" y="29965"/>
                  </a:cubicBezTo>
                  <a:lnTo>
                    <a:pt x="17572" y="29965"/>
                  </a:lnTo>
                  <a:cubicBezTo>
                    <a:pt x="17742" y="29480"/>
                    <a:pt x="17831" y="28982"/>
                    <a:pt x="17849" y="28434"/>
                  </a:cubicBezTo>
                  <a:lnTo>
                    <a:pt x="17849" y="28434"/>
                  </a:lnTo>
                  <a:cubicBezTo>
                    <a:pt x="17849" y="28390"/>
                    <a:pt x="17849" y="28346"/>
                    <a:pt x="17849" y="28308"/>
                  </a:cubicBezTo>
                  <a:lnTo>
                    <a:pt x="17849" y="28308"/>
                  </a:lnTo>
                  <a:cubicBezTo>
                    <a:pt x="17856" y="28232"/>
                    <a:pt x="17856" y="28157"/>
                    <a:pt x="17862" y="28081"/>
                  </a:cubicBezTo>
                  <a:lnTo>
                    <a:pt x="17862" y="28081"/>
                  </a:lnTo>
                  <a:cubicBezTo>
                    <a:pt x="17868" y="27482"/>
                    <a:pt x="17975" y="26871"/>
                    <a:pt x="18171" y="26267"/>
                  </a:cubicBezTo>
                  <a:lnTo>
                    <a:pt x="18171" y="26267"/>
                  </a:lnTo>
                  <a:lnTo>
                    <a:pt x="18227" y="26078"/>
                  </a:lnTo>
                  <a:cubicBezTo>
                    <a:pt x="18335" y="25750"/>
                    <a:pt x="18442" y="25416"/>
                    <a:pt x="18561" y="25088"/>
                  </a:cubicBezTo>
                  <a:lnTo>
                    <a:pt x="18561" y="25088"/>
                  </a:lnTo>
                  <a:cubicBezTo>
                    <a:pt x="18744" y="24610"/>
                    <a:pt x="18807" y="24099"/>
                    <a:pt x="18769" y="23539"/>
                  </a:cubicBezTo>
                  <a:lnTo>
                    <a:pt x="18769" y="23539"/>
                  </a:lnTo>
                  <a:cubicBezTo>
                    <a:pt x="18744" y="23154"/>
                    <a:pt x="18725" y="22764"/>
                    <a:pt x="18706" y="22379"/>
                  </a:cubicBezTo>
                  <a:lnTo>
                    <a:pt x="18706" y="22379"/>
                  </a:lnTo>
                  <a:cubicBezTo>
                    <a:pt x="18700" y="22197"/>
                    <a:pt x="18687" y="22014"/>
                    <a:pt x="18681" y="21831"/>
                  </a:cubicBezTo>
                  <a:lnTo>
                    <a:pt x="18681" y="21831"/>
                  </a:lnTo>
                  <a:cubicBezTo>
                    <a:pt x="18675" y="21756"/>
                    <a:pt x="18668" y="21699"/>
                    <a:pt x="18662" y="21648"/>
                  </a:cubicBezTo>
                  <a:lnTo>
                    <a:pt x="18662" y="21648"/>
                  </a:lnTo>
                  <a:cubicBezTo>
                    <a:pt x="18656" y="21630"/>
                    <a:pt x="18650" y="21617"/>
                    <a:pt x="18643" y="21611"/>
                  </a:cubicBezTo>
                  <a:lnTo>
                    <a:pt x="18643" y="21611"/>
                  </a:lnTo>
                  <a:cubicBezTo>
                    <a:pt x="18637" y="21604"/>
                    <a:pt x="18631" y="21604"/>
                    <a:pt x="18624" y="21611"/>
                  </a:cubicBezTo>
                  <a:lnTo>
                    <a:pt x="18624" y="21611"/>
                  </a:lnTo>
                  <a:cubicBezTo>
                    <a:pt x="18605" y="21611"/>
                    <a:pt x="18587" y="21630"/>
                    <a:pt x="18574" y="21642"/>
                  </a:cubicBezTo>
                  <a:lnTo>
                    <a:pt x="18574" y="21642"/>
                  </a:lnTo>
                  <a:cubicBezTo>
                    <a:pt x="18555" y="21705"/>
                    <a:pt x="18549" y="21756"/>
                    <a:pt x="18536" y="21812"/>
                  </a:cubicBezTo>
                  <a:lnTo>
                    <a:pt x="18536" y="21812"/>
                  </a:lnTo>
                  <a:cubicBezTo>
                    <a:pt x="18524" y="21863"/>
                    <a:pt x="18511" y="21919"/>
                    <a:pt x="18498" y="21970"/>
                  </a:cubicBezTo>
                  <a:lnTo>
                    <a:pt x="18498" y="21970"/>
                  </a:lnTo>
                  <a:cubicBezTo>
                    <a:pt x="18353" y="22480"/>
                    <a:pt x="18234" y="22978"/>
                    <a:pt x="18146" y="23457"/>
                  </a:cubicBezTo>
                  <a:lnTo>
                    <a:pt x="18146" y="23457"/>
                  </a:lnTo>
                  <a:cubicBezTo>
                    <a:pt x="18089" y="23753"/>
                    <a:pt x="17988" y="24055"/>
                    <a:pt x="17837" y="24402"/>
                  </a:cubicBezTo>
                  <a:lnTo>
                    <a:pt x="17837" y="24402"/>
                  </a:lnTo>
                  <a:cubicBezTo>
                    <a:pt x="17786" y="24515"/>
                    <a:pt x="17742" y="24628"/>
                    <a:pt x="17692" y="24736"/>
                  </a:cubicBezTo>
                  <a:lnTo>
                    <a:pt x="17692" y="24736"/>
                  </a:lnTo>
                  <a:cubicBezTo>
                    <a:pt x="17623" y="24899"/>
                    <a:pt x="17547" y="25057"/>
                    <a:pt x="17484" y="25214"/>
                  </a:cubicBezTo>
                  <a:lnTo>
                    <a:pt x="17484" y="25214"/>
                  </a:lnTo>
                  <a:cubicBezTo>
                    <a:pt x="17232" y="25800"/>
                    <a:pt x="17056" y="26424"/>
                    <a:pt x="16885" y="27029"/>
                  </a:cubicBezTo>
                  <a:lnTo>
                    <a:pt x="16885" y="27029"/>
                  </a:lnTo>
                  <a:lnTo>
                    <a:pt x="16873" y="27079"/>
                  </a:lnTo>
                  <a:cubicBezTo>
                    <a:pt x="16747" y="27520"/>
                    <a:pt x="16665" y="27936"/>
                    <a:pt x="16615" y="28346"/>
                  </a:cubicBezTo>
                  <a:lnTo>
                    <a:pt x="16615" y="28346"/>
                  </a:lnTo>
                  <a:cubicBezTo>
                    <a:pt x="16526" y="29064"/>
                    <a:pt x="16564" y="29795"/>
                    <a:pt x="16728" y="30513"/>
                  </a:cubicBezTo>
                  <a:lnTo>
                    <a:pt x="16728" y="30513"/>
                  </a:lnTo>
                  <a:cubicBezTo>
                    <a:pt x="16785" y="30778"/>
                    <a:pt x="16885" y="31030"/>
                    <a:pt x="17024" y="31269"/>
                  </a:cubicBezTo>
                  <a:lnTo>
                    <a:pt x="17024" y="31269"/>
                  </a:lnTo>
                  <a:cubicBezTo>
                    <a:pt x="17062" y="31338"/>
                    <a:pt x="17081" y="31408"/>
                    <a:pt x="17068" y="31483"/>
                  </a:cubicBezTo>
                  <a:lnTo>
                    <a:pt x="17068" y="31483"/>
                  </a:lnTo>
                  <a:cubicBezTo>
                    <a:pt x="17030" y="31792"/>
                    <a:pt x="17024" y="32063"/>
                    <a:pt x="17062" y="32321"/>
                  </a:cubicBezTo>
                  <a:lnTo>
                    <a:pt x="17062" y="32321"/>
                  </a:lnTo>
                  <a:cubicBezTo>
                    <a:pt x="17068" y="32340"/>
                    <a:pt x="17062" y="32359"/>
                    <a:pt x="17056" y="32371"/>
                  </a:cubicBezTo>
                  <a:lnTo>
                    <a:pt x="17056" y="32371"/>
                  </a:lnTo>
                  <a:cubicBezTo>
                    <a:pt x="17049" y="32378"/>
                    <a:pt x="17049" y="32384"/>
                    <a:pt x="17049" y="32390"/>
                  </a:cubicBezTo>
                  <a:lnTo>
                    <a:pt x="17049" y="32390"/>
                  </a:lnTo>
                  <a:lnTo>
                    <a:pt x="17037" y="32422"/>
                  </a:lnTo>
                  <a:lnTo>
                    <a:pt x="17011" y="32409"/>
                  </a:lnTo>
                  <a:cubicBezTo>
                    <a:pt x="16804" y="32315"/>
                    <a:pt x="16274" y="31905"/>
                    <a:pt x="15903" y="31559"/>
                  </a:cubicBezTo>
                  <a:lnTo>
                    <a:pt x="15903" y="31559"/>
                  </a:lnTo>
                  <a:lnTo>
                    <a:pt x="15896" y="31552"/>
                  </a:lnTo>
                  <a:lnTo>
                    <a:pt x="15896" y="31546"/>
                  </a:lnTo>
                  <a:cubicBezTo>
                    <a:pt x="15852" y="31313"/>
                    <a:pt x="15846" y="31074"/>
                    <a:pt x="15890" y="30841"/>
                  </a:cubicBezTo>
                  <a:lnTo>
                    <a:pt x="15890" y="30841"/>
                  </a:lnTo>
                  <a:cubicBezTo>
                    <a:pt x="15928" y="30607"/>
                    <a:pt x="15966" y="30381"/>
                    <a:pt x="16010" y="30147"/>
                  </a:cubicBezTo>
                  <a:lnTo>
                    <a:pt x="16010" y="30147"/>
                  </a:lnTo>
                  <a:cubicBezTo>
                    <a:pt x="16029" y="30034"/>
                    <a:pt x="16079" y="29769"/>
                    <a:pt x="16079" y="29769"/>
                  </a:cubicBezTo>
                  <a:lnTo>
                    <a:pt x="16079" y="29769"/>
                  </a:lnTo>
                  <a:cubicBezTo>
                    <a:pt x="16085" y="29732"/>
                    <a:pt x="16092" y="29688"/>
                    <a:pt x="16098" y="29643"/>
                  </a:cubicBezTo>
                  <a:lnTo>
                    <a:pt x="16098" y="29643"/>
                  </a:lnTo>
                  <a:cubicBezTo>
                    <a:pt x="16117" y="29360"/>
                    <a:pt x="16136" y="29070"/>
                    <a:pt x="16161" y="28780"/>
                  </a:cubicBezTo>
                  <a:lnTo>
                    <a:pt x="16161" y="28780"/>
                  </a:lnTo>
                  <a:cubicBezTo>
                    <a:pt x="16186" y="28346"/>
                    <a:pt x="16262" y="27961"/>
                    <a:pt x="16375" y="27596"/>
                  </a:cubicBezTo>
                  <a:lnTo>
                    <a:pt x="16375" y="27596"/>
                  </a:lnTo>
                  <a:cubicBezTo>
                    <a:pt x="16463" y="27325"/>
                    <a:pt x="16545" y="27048"/>
                    <a:pt x="16627" y="26777"/>
                  </a:cubicBezTo>
                  <a:lnTo>
                    <a:pt x="16627" y="26777"/>
                  </a:lnTo>
                  <a:cubicBezTo>
                    <a:pt x="16804" y="26204"/>
                    <a:pt x="16980" y="25611"/>
                    <a:pt x="17194" y="25038"/>
                  </a:cubicBezTo>
                  <a:lnTo>
                    <a:pt x="17194" y="25038"/>
                  </a:lnTo>
                  <a:cubicBezTo>
                    <a:pt x="17358" y="24597"/>
                    <a:pt x="17452" y="24169"/>
                    <a:pt x="17484" y="23740"/>
                  </a:cubicBezTo>
                  <a:lnTo>
                    <a:pt x="17484" y="23740"/>
                  </a:lnTo>
                  <a:cubicBezTo>
                    <a:pt x="17509" y="23431"/>
                    <a:pt x="17572" y="23116"/>
                    <a:pt x="17667" y="22782"/>
                  </a:cubicBezTo>
                  <a:lnTo>
                    <a:pt x="17667" y="22782"/>
                  </a:lnTo>
                  <a:cubicBezTo>
                    <a:pt x="17768" y="22455"/>
                    <a:pt x="17900" y="22134"/>
                    <a:pt x="18070" y="21850"/>
                  </a:cubicBezTo>
                  <a:lnTo>
                    <a:pt x="18070" y="21850"/>
                  </a:lnTo>
                  <a:cubicBezTo>
                    <a:pt x="18114" y="21768"/>
                    <a:pt x="18158" y="21693"/>
                    <a:pt x="18209" y="21623"/>
                  </a:cubicBezTo>
                  <a:lnTo>
                    <a:pt x="18209" y="21623"/>
                  </a:lnTo>
                  <a:cubicBezTo>
                    <a:pt x="18303" y="21478"/>
                    <a:pt x="18398" y="21327"/>
                    <a:pt x="18486" y="21182"/>
                  </a:cubicBezTo>
                  <a:lnTo>
                    <a:pt x="18486" y="21182"/>
                  </a:lnTo>
                  <a:lnTo>
                    <a:pt x="18549" y="21069"/>
                  </a:lnTo>
                  <a:cubicBezTo>
                    <a:pt x="18574" y="21025"/>
                    <a:pt x="18593" y="20981"/>
                    <a:pt x="18612" y="20937"/>
                  </a:cubicBezTo>
                  <a:lnTo>
                    <a:pt x="18612" y="20937"/>
                  </a:lnTo>
                  <a:cubicBezTo>
                    <a:pt x="18612" y="20924"/>
                    <a:pt x="18605" y="20899"/>
                    <a:pt x="18599" y="20886"/>
                  </a:cubicBezTo>
                  <a:lnTo>
                    <a:pt x="18599" y="20886"/>
                  </a:lnTo>
                  <a:cubicBezTo>
                    <a:pt x="18580" y="20867"/>
                    <a:pt x="18549" y="20886"/>
                    <a:pt x="18542" y="20892"/>
                  </a:cubicBezTo>
                  <a:lnTo>
                    <a:pt x="18542" y="20892"/>
                  </a:lnTo>
                  <a:cubicBezTo>
                    <a:pt x="18524" y="20905"/>
                    <a:pt x="18505" y="20924"/>
                    <a:pt x="18486" y="20949"/>
                  </a:cubicBezTo>
                  <a:lnTo>
                    <a:pt x="18486" y="20949"/>
                  </a:lnTo>
                  <a:cubicBezTo>
                    <a:pt x="18284" y="21207"/>
                    <a:pt x="18038" y="21428"/>
                    <a:pt x="17799" y="21642"/>
                  </a:cubicBezTo>
                  <a:lnTo>
                    <a:pt x="17799" y="21642"/>
                  </a:lnTo>
                  <a:lnTo>
                    <a:pt x="17774" y="21667"/>
                  </a:lnTo>
                  <a:cubicBezTo>
                    <a:pt x="17566" y="21850"/>
                    <a:pt x="17408" y="22014"/>
                    <a:pt x="17270" y="22178"/>
                  </a:cubicBezTo>
                  <a:lnTo>
                    <a:pt x="17270" y="22178"/>
                  </a:lnTo>
                  <a:lnTo>
                    <a:pt x="17245" y="22197"/>
                  </a:lnTo>
                  <a:cubicBezTo>
                    <a:pt x="17194" y="22266"/>
                    <a:pt x="17131" y="22329"/>
                    <a:pt x="17062" y="22373"/>
                  </a:cubicBezTo>
                  <a:lnTo>
                    <a:pt x="17062" y="22373"/>
                  </a:lnTo>
                  <a:lnTo>
                    <a:pt x="17049" y="22379"/>
                  </a:lnTo>
                  <a:lnTo>
                    <a:pt x="17043" y="22379"/>
                  </a:lnTo>
                  <a:cubicBezTo>
                    <a:pt x="16967" y="22360"/>
                    <a:pt x="16980" y="22310"/>
                    <a:pt x="16986" y="22285"/>
                  </a:cubicBezTo>
                  <a:lnTo>
                    <a:pt x="16986" y="22285"/>
                  </a:lnTo>
                  <a:lnTo>
                    <a:pt x="16999" y="22222"/>
                  </a:lnTo>
                  <a:cubicBezTo>
                    <a:pt x="17030" y="22039"/>
                    <a:pt x="17062" y="21856"/>
                    <a:pt x="17093" y="21667"/>
                  </a:cubicBezTo>
                  <a:lnTo>
                    <a:pt x="17093" y="21667"/>
                  </a:lnTo>
                  <a:cubicBezTo>
                    <a:pt x="17137" y="21434"/>
                    <a:pt x="17219" y="21207"/>
                    <a:pt x="17289" y="21037"/>
                  </a:cubicBezTo>
                  <a:lnTo>
                    <a:pt x="17289" y="21037"/>
                  </a:lnTo>
                  <a:cubicBezTo>
                    <a:pt x="17377" y="20823"/>
                    <a:pt x="17446" y="20628"/>
                    <a:pt x="17509" y="20432"/>
                  </a:cubicBezTo>
                  <a:lnTo>
                    <a:pt x="17509" y="20432"/>
                  </a:lnTo>
                  <a:cubicBezTo>
                    <a:pt x="17591" y="20180"/>
                    <a:pt x="17604" y="19941"/>
                    <a:pt x="17553" y="19695"/>
                  </a:cubicBezTo>
                  <a:lnTo>
                    <a:pt x="17553" y="19695"/>
                  </a:lnTo>
                  <a:cubicBezTo>
                    <a:pt x="17515" y="19544"/>
                    <a:pt x="17490" y="19393"/>
                    <a:pt x="17503" y="19235"/>
                  </a:cubicBezTo>
                  <a:lnTo>
                    <a:pt x="17503" y="19235"/>
                  </a:lnTo>
                  <a:cubicBezTo>
                    <a:pt x="17503" y="19223"/>
                    <a:pt x="17497" y="19204"/>
                    <a:pt x="17497" y="19185"/>
                  </a:cubicBezTo>
                  <a:lnTo>
                    <a:pt x="17497" y="19185"/>
                  </a:lnTo>
                  <a:cubicBezTo>
                    <a:pt x="17490" y="19172"/>
                    <a:pt x="17471" y="19160"/>
                    <a:pt x="17452" y="19154"/>
                  </a:cubicBezTo>
                  <a:lnTo>
                    <a:pt x="17452" y="19154"/>
                  </a:lnTo>
                  <a:cubicBezTo>
                    <a:pt x="17440" y="19154"/>
                    <a:pt x="17427" y="19154"/>
                    <a:pt x="17421" y="19160"/>
                  </a:cubicBezTo>
                  <a:lnTo>
                    <a:pt x="17421" y="19160"/>
                  </a:lnTo>
                  <a:cubicBezTo>
                    <a:pt x="17383" y="19198"/>
                    <a:pt x="17345" y="19242"/>
                    <a:pt x="17320" y="19286"/>
                  </a:cubicBezTo>
                  <a:lnTo>
                    <a:pt x="17320" y="19286"/>
                  </a:lnTo>
                  <a:lnTo>
                    <a:pt x="17314" y="19298"/>
                  </a:lnTo>
                  <a:cubicBezTo>
                    <a:pt x="17245" y="19431"/>
                    <a:pt x="17169" y="19576"/>
                    <a:pt x="17112" y="19727"/>
                  </a:cubicBezTo>
                  <a:lnTo>
                    <a:pt x="17112" y="19727"/>
                  </a:lnTo>
                  <a:cubicBezTo>
                    <a:pt x="17043" y="19897"/>
                    <a:pt x="16967" y="20061"/>
                    <a:pt x="16879" y="20212"/>
                  </a:cubicBezTo>
                  <a:lnTo>
                    <a:pt x="16879" y="20212"/>
                  </a:lnTo>
                  <a:cubicBezTo>
                    <a:pt x="16797" y="20351"/>
                    <a:pt x="16709" y="20489"/>
                    <a:pt x="16608" y="20609"/>
                  </a:cubicBezTo>
                  <a:lnTo>
                    <a:pt x="16608" y="20609"/>
                  </a:lnTo>
                  <a:lnTo>
                    <a:pt x="16564" y="20666"/>
                  </a:lnTo>
                  <a:cubicBezTo>
                    <a:pt x="16463" y="20792"/>
                    <a:pt x="16363" y="20918"/>
                    <a:pt x="16262" y="21044"/>
                  </a:cubicBezTo>
                  <a:lnTo>
                    <a:pt x="16262" y="21044"/>
                  </a:lnTo>
                  <a:cubicBezTo>
                    <a:pt x="16148" y="21195"/>
                    <a:pt x="16066" y="21315"/>
                    <a:pt x="15991" y="21428"/>
                  </a:cubicBezTo>
                  <a:lnTo>
                    <a:pt x="15991" y="21428"/>
                  </a:lnTo>
                  <a:cubicBezTo>
                    <a:pt x="15959" y="21472"/>
                    <a:pt x="15934" y="21510"/>
                    <a:pt x="15915" y="21554"/>
                  </a:cubicBezTo>
                  <a:lnTo>
                    <a:pt x="15915" y="21554"/>
                  </a:lnTo>
                  <a:cubicBezTo>
                    <a:pt x="15783" y="21781"/>
                    <a:pt x="15695" y="22026"/>
                    <a:pt x="15651" y="22278"/>
                  </a:cubicBezTo>
                  <a:lnTo>
                    <a:pt x="15651" y="22278"/>
                  </a:lnTo>
                  <a:cubicBezTo>
                    <a:pt x="15632" y="22398"/>
                    <a:pt x="15619" y="22518"/>
                    <a:pt x="15607" y="22631"/>
                  </a:cubicBezTo>
                  <a:lnTo>
                    <a:pt x="15607" y="22631"/>
                  </a:lnTo>
                  <a:cubicBezTo>
                    <a:pt x="15594" y="22701"/>
                    <a:pt x="15588" y="22764"/>
                    <a:pt x="15581" y="22827"/>
                  </a:cubicBezTo>
                  <a:lnTo>
                    <a:pt x="15581" y="22827"/>
                  </a:lnTo>
                  <a:cubicBezTo>
                    <a:pt x="15569" y="22927"/>
                    <a:pt x="15556" y="23028"/>
                    <a:pt x="15543" y="23123"/>
                  </a:cubicBezTo>
                  <a:lnTo>
                    <a:pt x="15543" y="23123"/>
                  </a:lnTo>
                  <a:cubicBezTo>
                    <a:pt x="15512" y="23356"/>
                    <a:pt x="15480" y="23595"/>
                    <a:pt x="15443" y="23835"/>
                  </a:cubicBezTo>
                  <a:lnTo>
                    <a:pt x="15443" y="23835"/>
                  </a:lnTo>
                  <a:cubicBezTo>
                    <a:pt x="15373" y="24200"/>
                    <a:pt x="15247" y="24584"/>
                    <a:pt x="15033" y="25051"/>
                  </a:cubicBezTo>
                  <a:lnTo>
                    <a:pt x="15033" y="25051"/>
                  </a:lnTo>
                  <a:cubicBezTo>
                    <a:pt x="14781" y="25611"/>
                    <a:pt x="14655" y="26216"/>
                    <a:pt x="14655" y="26884"/>
                  </a:cubicBezTo>
                  <a:lnTo>
                    <a:pt x="14655" y="26884"/>
                  </a:lnTo>
                  <a:cubicBezTo>
                    <a:pt x="14655" y="26953"/>
                    <a:pt x="14655" y="27023"/>
                    <a:pt x="14655" y="27086"/>
                  </a:cubicBezTo>
                  <a:lnTo>
                    <a:pt x="14655" y="27086"/>
                  </a:lnTo>
                  <a:cubicBezTo>
                    <a:pt x="14655" y="27155"/>
                    <a:pt x="14649" y="27230"/>
                    <a:pt x="14649" y="27300"/>
                  </a:cubicBezTo>
                  <a:lnTo>
                    <a:pt x="14649" y="27300"/>
                  </a:lnTo>
                  <a:cubicBezTo>
                    <a:pt x="14649" y="27627"/>
                    <a:pt x="14598" y="27955"/>
                    <a:pt x="14485" y="28302"/>
                  </a:cubicBezTo>
                  <a:lnTo>
                    <a:pt x="14485" y="28302"/>
                  </a:lnTo>
                  <a:cubicBezTo>
                    <a:pt x="14460" y="28377"/>
                    <a:pt x="14428" y="28453"/>
                    <a:pt x="14403" y="28528"/>
                  </a:cubicBezTo>
                  <a:lnTo>
                    <a:pt x="14403" y="28528"/>
                  </a:lnTo>
                  <a:cubicBezTo>
                    <a:pt x="14372" y="28617"/>
                    <a:pt x="14346" y="28705"/>
                    <a:pt x="14315" y="28787"/>
                  </a:cubicBezTo>
                  <a:lnTo>
                    <a:pt x="14315" y="28787"/>
                  </a:lnTo>
                  <a:cubicBezTo>
                    <a:pt x="14271" y="28925"/>
                    <a:pt x="14227" y="29064"/>
                    <a:pt x="14189" y="29202"/>
                  </a:cubicBezTo>
                  <a:lnTo>
                    <a:pt x="14189" y="29202"/>
                  </a:lnTo>
                  <a:lnTo>
                    <a:pt x="14132" y="29385"/>
                  </a:lnTo>
                  <a:lnTo>
                    <a:pt x="14120" y="29391"/>
                  </a:lnTo>
                  <a:cubicBezTo>
                    <a:pt x="14063" y="29417"/>
                    <a:pt x="14038" y="29373"/>
                    <a:pt x="14025" y="29354"/>
                  </a:cubicBezTo>
                  <a:lnTo>
                    <a:pt x="14025" y="29354"/>
                  </a:lnTo>
                  <a:cubicBezTo>
                    <a:pt x="13943" y="29240"/>
                    <a:pt x="13868" y="29127"/>
                    <a:pt x="13792" y="29013"/>
                  </a:cubicBezTo>
                  <a:lnTo>
                    <a:pt x="13792" y="29013"/>
                  </a:lnTo>
                  <a:cubicBezTo>
                    <a:pt x="13672" y="28850"/>
                    <a:pt x="13559" y="28686"/>
                    <a:pt x="13439" y="28522"/>
                  </a:cubicBezTo>
                  <a:lnTo>
                    <a:pt x="13439" y="28522"/>
                  </a:lnTo>
                  <a:cubicBezTo>
                    <a:pt x="13401" y="28459"/>
                    <a:pt x="13382" y="28396"/>
                    <a:pt x="13376" y="28333"/>
                  </a:cubicBezTo>
                  <a:lnTo>
                    <a:pt x="13376" y="28333"/>
                  </a:lnTo>
                  <a:lnTo>
                    <a:pt x="13376" y="28276"/>
                  </a:lnTo>
                  <a:cubicBezTo>
                    <a:pt x="13376" y="28213"/>
                    <a:pt x="13370" y="28144"/>
                    <a:pt x="13382" y="28081"/>
                  </a:cubicBezTo>
                  <a:lnTo>
                    <a:pt x="13382" y="28081"/>
                  </a:lnTo>
                  <a:cubicBezTo>
                    <a:pt x="13414" y="27779"/>
                    <a:pt x="13382" y="27457"/>
                    <a:pt x="13282" y="27048"/>
                  </a:cubicBezTo>
                  <a:lnTo>
                    <a:pt x="13282" y="27048"/>
                  </a:lnTo>
                  <a:cubicBezTo>
                    <a:pt x="13269" y="26997"/>
                    <a:pt x="13256" y="26947"/>
                    <a:pt x="13244" y="26897"/>
                  </a:cubicBezTo>
                  <a:lnTo>
                    <a:pt x="13244" y="26897"/>
                  </a:lnTo>
                  <a:lnTo>
                    <a:pt x="13225" y="26821"/>
                  </a:lnTo>
                  <a:lnTo>
                    <a:pt x="13231" y="26808"/>
                  </a:lnTo>
                  <a:cubicBezTo>
                    <a:pt x="13301" y="26695"/>
                    <a:pt x="13401" y="26619"/>
                    <a:pt x="13496" y="26544"/>
                  </a:cubicBezTo>
                  <a:lnTo>
                    <a:pt x="13496" y="26544"/>
                  </a:lnTo>
                  <a:cubicBezTo>
                    <a:pt x="13527" y="26512"/>
                    <a:pt x="13565" y="26487"/>
                    <a:pt x="13597" y="26462"/>
                  </a:cubicBezTo>
                  <a:lnTo>
                    <a:pt x="13597" y="26462"/>
                  </a:lnTo>
                  <a:cubicBezTo>
                    <a:pt x="13628" y="26430"/>
                    <a:pt x="13666" y="26405"/>
                    <a:pt x="13698" y="26380"/>
                  </a:cubicBezTo>
                  <a:lnTo>
                    <a:pt x="13698" y="26380"/>
                  </a:lnTo>
                  <a:lnTo>
                    <a:pt x="13716" y="26367"/>
                  </a:lnTo>
                  <a:cubicBezTo>
                    <a:pt x="13962" y="26191"/>
                    <a:pt x="14170" y="25952"/>
                    <a:pt x="14346" y="25649"/>
                  </a:cubicBezTo>
                  <a:lnTo>
                    <a:pt x="14346" y="25649"/>
                  </a:lnTo>
                  <a:cubicBezTo>
                    <a:pt x="14441" y="25479"/>
                    <a:pt x="14529" y="25296"/>
                    <a:pt x="14617" y="25063"/>
                  </a:cubicBezTo>
                  <a:lnTo>
                    <a:pt x="14617" y="25063"/>
                  </a:lnTo>
                  <a:cubicBezTo>
                    <a:pt x="14762" y="24691"/>
                    <a:pt x="14838" y="24358"/>
                    <a:pt x="14844" y="24024"/>
                  </a:cubicBezTo>
                  <a:lnTo>
                    <a:pt x="14844" y="24024"/>
                  </a:lnTo>
                  <a:cubicBezTo>
                    <a:pt x="14863" y="23526"/>
                    <a:pt x="14951" y="23022"/>
                    <a:pt x="15115" y="22474"/>
                  </a:cubicBezTo>
                  <a:lnTo>
                    <a:pt x="15115" y="22474"/>
                  </a:lnTo>
                  <a:cubicBezTo>
                    <a:pt x="15184" y="22266"/>
                    <a:pt x="15247" y="22058"/>
                    <a:pt x="15304" y="21844"/>
                  </a:cubicBezTo>
                  <a:lnTo>
                    <a:pt x="15304" y="21844"/>
                  </a:lnTo>
                  <a:cubicBezTo>
                    <a:pt x="15367" y="21648"/>
                    <a:pt x="15424" y="21447"/>
                    <a:pt x="15487" y="21252"/>
                  </a:cubicBezTo>
                  <a:lnTo>
                    <a:pt x="15487" y="21252"/>
                  </a:lnTo>
                  <a:cubicBezTo>
                    <a:pt x="15556" y="21025"/>
                    <a:pt x="15651" y="20804"/>
                    <a:pt x="15770" y="20596"/>
                  </a:cubicBezTo>
                  <a:lnTo>
                    <a:pt x="15770" y="20596"/>
                  </a:lnTo>
                  <a:cubicBezTo>
                    <a:pt x="15865" y="20432"/>
                    <a:pt x="15972" y="20275"/>
                    <a:pt x="16098" y="20124"/>
                  </a:cubicBezTo>
                  <a:lnTo>
                    <a:pt x="16098" y="20124"/>
                  </a:lnTo>
                  <a:lnTo>
                    <a:pt x="16274" y="19916"/>
                  </a:lnTo>
                  <a:cubicBezTo>
                    <a:pt x="16514" y="19620"/>
                    <a:pt x="16759" y="19324"/>
                    <a:pt x="17011" y="19028"/>
                  </a:cubicBezTo>
                  <a:lnTo>
                    <a:pt x="17011" y="19028"/>
                  </a:lnTo>
                  <a:cubicBezTo>
                    <a:pt x="17188" y="18820"/>
                    <a:pt x="17345" y="18599"/>
                    <a:pt x="17478" y="18366"/>
                  </a:cubicBezTo>
                  <a:lnTo>
                    <a:pt x="17478" y="18366"/>
                  </a:lnTo>
                  <a:cubicBezTo>
                    <a:pt x="17547" y="18246"/>
                    <a:pt x="17610" y="18120"/>
                    <a:pt x="17667" y="17994"/>
                  </a:cubicBezTo>
                  <a:lnTo>
                    <a:pt x="17667" y="17994"/>
                  </a:lnTo>
                  <a:cubicBezTo>
                    <a:pt x="17698" y="17925"/>
                    <a:pt x="17723" y="17849"/>
                    <a:pt x="17742" y="17767"/>
                  </a:cubicBezTo>
                  <a:lnTo>
                    <a:pt x="17742" y="17767"/>
                  </a:lnTo>
                  <a:cubicBezTo>
                    <a:pt x="17742" y="17755"/>
                    <a:pt x="17730" y="17723"/>
                    <a:pt x="17711" y="17711"/>
                  </a:cubicBezTo>
                  <a:lnTo>
                    <a:pt x="17711" y="17711"/>
                  </a:lnTo>
                  <a:cubicBezTo>
                    <a:pt x="17698" y="17704"/>
                    <a:pt x="17660" y="17711"/>
                    <a:pt x="17648" y="17717"/>
                  </a:cubicBezTo>
                  <a:lnTo>
                    <a:pt x="17648" y="17717"/>
                  </a:lnTo>
                  <a:cubicBezTo>
                    <a:pt x="17610" y="17749"/>
                    <a:pt x="17585" y="17780"/>
                    <a:pt x="17547" y="17818"/>
                  </a:cubicBezTo>
                  <a:lnTo>
                    <a:pt x="17547" y="17818"/>
                  </a:lnTo>
                  <a:lnTo>
                    <a:pt x="17490" y="17881"/>
                  </a:lnTo>
                  <a:cubicBezTo>
                    <a:pt x="17238" y="18152"/>
                    <a:pt x="16980" y="18435"/>
                    <a:pt x="16684" y="18675"/>
                  </a:cubicBezTo>
                  <a:lnTo>
                    <a:pt x="16684" y="18675"/>
                  </a:lnTo>
                  <a:cubicBezTo>
                    <a:pt x="16608" y="18744"/>
                    <a:pt x="16526" y="18807"/>
                    <a:pt x="16451" y="18864"/>
                  </a:cubicBezTo>
                  <a:lnTo>
                    <a:pt x="16451" y="18864"/>
                  </a:lnTo>
                  <a:cubicBezTo>
                    <a:pt x="16344" y="18946"/>
                    <a:pt x="16237" y="19028"/>
                    <a:pt x="16142" y="19116"/>
                  </a:cubicBezTo>
                  <a:lnTo>
                    <a:pt x="16142" y="19116"/>
                  </a:lnTo>
                  <a:cubicBezTo>
                    <a:pt x="15915" y="19311"/>
                    <a:pt x="15695" y="19519"/>
                    <a:pt x="15480" y="19721"/>
                  </a:cubicBezTo>
                  <a:lnTo>
                    <a:pt x="15480" y="19721"/>
                  </a:lnTo>
                  <a:cubicBezTo>
                    <a:pt x="15399" y="19796"/>
                    <a:pt x="15317" y="19878"/>
                    <a:pt x="15228" y="19954"/>
                  </a:cubicBezTo>
                  <a:lnTo>
                    <a:pt x="15228" y="19954"/>
                  </a:lnTo>
                  <a:cubicBezTo>
                    <a:pt x="15203" y="19985"/>
                    <a:pt x="15178" y="20010"/>
                    <a:pt x="15140" y="20042"/>
                  </a:cubicBezTo>
                  <a:lnTo>
                    <a:pt x="15140" y="20042"/>
                  </a:lnTo>
                  <a:lnTo>
                    <a:pt x="15021" y="20162"/>
                  </a:lnTo>
                  <a:lnTo>
                    <a:pt x="15033" y="20080"/>
                  </a:lnTo>
                  <a:cubicBezTo>
                    <a:pt x="15033" y="20061"/>
                    <a:pt x="15033" y="20042"/>
                    <a:pt x="15039" y="20023"/>
                  </a:cubicBezTo>
                  <a:lnTo>
                    <a:pt x="15039" y="20023"/>
                  </a:lnTo>
                  <a:cubicBezTo>
                    <a:pt x="15039" y="19998"/>
                    <a:pt x="15039" y="19973"/>
                    <a:pt x="15046" y="19954"/>
                  </a:cubicBezTo>
                  <a:lnTo>
                    <a:pt x="15046" y="19954"/>
                  </a:lnTo>
                  <a:cubicBezTo>
                    <a:pt x="15128" y="19702"/>
                    <a:pt x="15203" y="19456"/>
                    <a:pt x="15285" y="19204"/>
                  </a:cubicBezTo>
                  <a:lnTo>
                    <a:pt x="15285" y="19204"/>
                  </a:lnTo>
                  <a:cubicBezTo>
                    <a:pt x="15405" y="18826"/>
                    <a:pt x="15499" y="18505"/>
                    <a:pt x="15562" y="18171"/>
                  </a:cubicBezTo>
                  <a:lnTo>
                    <a:pt x="15562" y="18171"/>
                  </a:lnTo>
                  <a:cubicBezTo>
                    <a:pt x="15657" y="17686"/>
                    <a:pt x="15701" y="17194"/>
                    <a:pt x="15695" y="16659"/>
                  </a:cubicBezTo>
                  <a:lnTo>
                    <a:pt x="15695" y="16659"/>
                  </a:lnTo>
                  <a:cubicBezTo>
                    <a:pt x="15688" y="16318"/>
                    <a:pt x="15682" y="16016"/>
                    <a:pt x="15682" y="15726"/>
                  </a:cubicBezTo>
                  <a:lnTo>
                    <a:pt x="15682" y="15726"/>
                  </a:lnTo>
                  <a:cubicBezTo>
                    <a:pt x="15682" y="15600"/>
                    <a:pt x="15688" y="15474"/>
                    <a:pt x="15701" y="15354"/>
                  </a:cubicBezTo>
                  <a:lnTo>
                    <a:pt x="15701" y="15354"/>
                  </a:lnTo>
                  <a:cubicBezTo>
                    <a:pt x="15714" y="15197"/>
                    <a:pt x="15751" y="15065"/>
                    <a:pt x="15808" y="14951"/>
                  </a:cubicBezTo>
                  <a:lnTo>
                    <a:pt x="15808" y="14951"/>
                  </a:lnTo>
                  <a:cubicBezTo>
                    <a:pt x="15859" y="14857"/>
                    <a:pt x="15890" y="14750"/>
                    <a:pt x="15915" y="14661"/>
                  </a:cubicBezTo>
                  <a:lnTo>
                    <a:pt x="15915" y="14661"/>
                  </a:lnTo>
                  <a:cubicBezTo>
                    <a:pt x="15953" y="14548"/>
                    <a:pt x="15959" y="14428"/>
                    <a:pt x="15940" y="14309"/>
                  </a:cubicBezTo>
                  <a:lnTo>
                    <a:pt x="15940" y="14309"/>
                  </a:lnTo>
                  <a:cubicBezTo>
                    <a:pt x="15934" y="14271"/>
                    <a:pt x="15915" y="14252"/>
                    <a:pt x="15877" y="14246"/>
                  </a:cubicBezTo>
                  <a:lnTo>
                    <a:pt x="15877" y="14246"/>
                  </a:lnTo>
                  <a:cubicBezTo>
                    <a:pt x="15846" y="14233"/>
                    <a:pt x="15821" y="14239"/>
                    <a:pt x="15796" y="14271"/>
                  </a:cubicBezTo>
                  <a:lnTo>
                    <a:pt x="15796" y="14271"/>
                  </a:lnTo>
                  <a:lnTo>
                    <a:pt x="15770" y="14302"/>
                  </a:lnTo>
                  <a:cubicBezTo>
                    <a:pt x="15745" y="14328"/>
                    <a:pt x="15726" y="14353"/>
                    <a:pt x="15707" y="14378"/>
                  </a:cubicBezTo>
                  <a:lnTo>
                    <a:pt x="15707" y="14378"/>
                  </a:lnTo>
                  <a:cubicBezTo>
                    <a:pt x="15317" y="14926"/>
                    <a:pt x="14838" y="15399"/>
                    <a:pt x="14384" y="15827"/>
                  </a:cubicBezTo>
                  <a:lnTo>
                    <a:pt x="14384" y="15827"/>
                  </a:lnTo>
                  <a:cubicBezTo>
                    <a:pt x="14006" y="16180"/>
                    <a:pt x="13515" y="16652"/>
                    <a:pt x="13086" y="17182"/>
                  </a:cubicBezTo>
                  <a:lnTo>
                    <a:pt x="13086" y="17182"/>
                  </a:lnTo>
                  <a:cubicBezTo>
                    <a:pt x="12866" y="17452"/>
                    <a:pt x="12671" y="17730"/>
                    <a:pt x="12513" y="18013"/>
                  </a:cubicBezTo>
                  <a:lnTo>
                    <a:pt x="12513" y="18013"/>
                  </a:lnTo>
                  <a:cubicBezTo>
                    <a:pt x="12400" y="18202"/>
                    <a:pt x="12305" y="18398"/>
                    <a:pt x="12223" y="18593"/>
                  </a:cubicBezTo>
                  <a:lnTo>
                    <a:pt x="12223" y="18593"/>
                  </a:lnTo>
                  <a:cubicBezTo>
                    <a:pt x="12066" y="18952"/>
                    <a:pt x="11889" y="19305"/>
                    <a:pt x="11694" y="19645"/>
                  </a:cubicBezTo>
                  <a:lnTo>
                    <a:pt x="11694" y="19645"/>
                  </a:lnTo>
                  <a:lnTo>
                    <a:pt x="11681" y="19664"/>
                  </a:lnTo>
                  <a:cubicBezTo>
                    <a:pt x="11436" y="20092"/>
                    <a:pt x="11278" y="20552"/>
                    <a:pt x="11209" y="21037"/>
                  </a:cubicBezTo>
                  <a:lnTo>
                    <a:pt x="11209" y="21037"/>
                  </a:lnTo>
                  <a:cubicBezTo>
                    <a:pt x="11196" y="21144"/>
                    <a:pt x="11184" y="21252"/>
                    <a:pt x="11171" y="21359"/>
                  </a:cubicBezTo>
                  <a:lnTo>
                    <a:pt x="11171" y="21359"/>
                  </a:lnTo>
                  <a:cubicBezTo>
                    <a:pt x="11140" y="21573"/>
                    <a:pt x="11114" y="21787"/>
                    <a:pt x="11077" y="21995"/>
                  </a:cubicBezTo>
                  <a:lnTo>
                    <a:pt x="11077" y="21995"/>
                  </a:lnTo>
                  <a:cubicBezTo>
                    <a:pt x="11045" y="22215"/>
                    <a:pt x="11001" y="22442"/>
                    <a:pt x="10932" y="22745"/>
                  </a:cubicBezTo>
                  <a:lnTo>
                    <a:pt x="10932" y="22745"/>
                  </a:lnTo>
                  <a:cubicBezTo>
                    <a:pt x="10881" y="22959"/>
                    <a:pt x="10799" y="23173"/>
                    <a:pt x="10686" y="23387"/>
                  </a:cubicBezTo>
                  <a:lnTo>
                    <a:pt x="10686" y="23387"/>
                  </a:lnTo>
                  <a:cubicBezTo>
                    <a:pt x="10636" y="23488"/>
                    <a:pt x="10591" y="23589"/>
                    <a:pt x="10541" y="23696"/>
                  </a:cubicBezTo>
                  <a:lnTo>
                    <a:pt x="10541" y="23696"/>
                  </a:lnTo>
                  <a:cubicBezTo>
                    <a:pt x="10516" y="23753"/>
                    <a:pt x="10491" y="23803"/>
                    <a:pt x="10465" y="23860"/>
                  </a:cubicBezTo>
                  <a:lnTo>
                    <a:pt x="10465" y="23860"/>
                  </a:lnTo>
                  <a:lnTo>
                    <a:pt x="10447" y="23898"/>
                  </a:lnTo>
                  <a:lnTo>
                    <a:pt x="10415" y="23866"/>
                  </a:lnTo>
                  <a:cubicBezTo>
                    <a:pt x="10402" y="23854"/>
                    <a:pt x="10396" y="23841"/>
                    <a:pt x="10390" y="23828"/>
                  </a:cubicBezTo>
                  <a:lnTo>
                    <a:pt x="10390" y="23828"/>
                  </a:lnTo>
                  <a:cubicBezTo>
                    <a:pt x="10371" y="23809"/>
                    <a:pt x="10358" y="23797"/>
                    <a:pt x="10352" y="23778"/>
                  </a:cubicBezTo>
                  <a:lnTo>
                    <a:pt x="10352" y="23778"/>
                  </a:lnTo>
                  <a:cubicBezTo>
                    <a:pt x="10125" y="23381"/>
                    <a:pt x="9829" y="22852"/>
                    <a:pt x="9571" y="22297"/>
                  </a:cubicBezTo>
                  <a:lnTo>
                    <a:pt x="9571" y="22297"/>
                  </a:lnTo>
                  <a:cubicBezTo>
                    <a:pt x="9514" y="22171"/>
                    <a:pt x="9514" y="22064"/>
                    <a:pt x="9577" y="21957"/>
                  </a:cubicBezTo>
                  <a:lnTo>
                    <a:pt x="9577" y="21957"/>
                  </a:lnTo>
                  <a:lnTo>
                    <a:pt x="9583" y="21945"/>
                  </a:lnTo>
                  <a:cubicBezTo>
                    <a:pt x="9628" y="21869"/>
                    <a:pt x="9678" y="21793"/>
                    <a:pt x="9722" y="21718"/>
                  </a:cubicBezTo>
                  <a:lnTo>
                    <a:pt x="9722" y="21718"/>
                  </a:lnTo>
                  <a:cubicBezTo>
                    <a:pt x="9867" y="21478"/>
                    <a:pt x="10018" y="21233"/>
                    <a:pt x="10201" y="21012"/>
                  </a:cubicBezTo>
                  <a:lnTo>
                    <a:pt x="10201" y="21012"/>
                  </a:lnTo>
                  <a:cubicBezTo>
                    <a:pt x="10245" y="20949"/>
                    <a:pt x="10289" y="20886"/>
                    <a:pt x="10346" y="20792"/>
                  </a:cubicBezTo>
                  <a:lnTo>
                    <a:pt x="10346" y="20792"/>
                  </a:lnTo>
                  <a:cubicBezTo>
                    <a:pt x="10365" y="20766"/>
                    <a:pt x="10377" y="20741"/>
                    <a:pt x="10390" y="20716"/>
                  </a:cubicBezTo>
                  <a:lnTo>
                    <a:pt x="10390" y="20716"/>
                  </a:lnTo>
                  <a:cubicBezTo>
                    <a:pt x="10434" y="20640"/>
                    <a:pt x="10478" y="20565"/>
                    <a:pt x="10516" y="20489"/>
                  </a:cubicBezTo>
                  <a:lnTo>
                    <a:pt x="10516" y="20489"/>
                  </a:lnTo>
                  <a:cubicBezTo>
                    <a:pt x="10541" y="20445"/>
                    <a:pt x="10560" y="20407"/>
                    <a:pt x="10585" y="20363"/>
                  </a:cubicBezTo>
                  <a:lnTo>
                    <a:pt x="10585" y="20363"/>
                  </a:lnTo>
                  <a:cubicBezTo>
                    <a:pt x="10705" y="20155"/>
                    <a:pt x="10850" y="19960"/>
                    <a:pt x="11020" y="19777"/>
                  </a:cubicBezTo>
                  <a:lnTo>
                    <a:pt x="11020" y="19777"/>
                  </a:lnTo>
                  <a:cubicBezTo>
                    <a:pt x="11310" y="19469"/>
                    <a:pt x="11568" y="19122"/>
                    <a:pt x="11801" y="18713"/>
                  </a:cubicBezTo>
                  <a:lnTo>
                    <a:pt x="11801" y="18713"/>
                  </a:lnTo>
                  <a:cubicBezTo>
                    <a:pt x="11845" y="18637"/>
                    <a:pt x="11889" y="18561"/>
                    <a:pt x="11927" y="18486"/>
                  </a:cubicBezTo>
                  <a:lnTo>
                    <a:pt x="11927" y="18486"/>
                  </a:lnTo>
                  <a:cubicBezTo>
                    <a:pt x="11971" y="18404"/>
                    <a:pt x="12015" y="18316"/>
                    <a:pt x="12059" y="18234"/>
                  </a:cubicBezTo>
                  <a:lnTo>
                    <a:pt x="12059" y="18234"/>
                  </a:lnTo>
                  <a:cubicBezTo>
                    <a:pt x="12110" y="18146"/>
                    <a:pt x="12154" y="18064"/>
                    <a:pt x="12198" y="17975"/>
                  </a:cubicBezTo>
                  <a:lnTo>
                    <a:pt x="12198" y="17975"/>
                  </a:lnTo>
                  <a:cubicBezTo>
                    <a:pt x="12236" y="17906"/>
                    <a:pt x="12274" y="17843"/>
                    <a:pt x="12311" y="17780"/>
                  </a:cubicBezTo>
                  <a:lnTo>
                    <a:pt x="12311" y="17780"/>
                  </a:lnTo>
                  <a:cubicBezTo>
                    <a:pt x="12463" y="17509"/>
                    <a:pt x="12639" y="17257"/>
                    <a:pt x="12828" y="17024"/>
                  </a:cubicBezTo>
                  <a:lnTo>
                    <a:pt x="12828" y="17024"/>
                  </a:lnTo>
                  <a:cubicBezTo>
                    <a:pt x="13143" y="16646"/>
                    <a:pt x="13445" y="16211"/>
                    <a:pt x="13742" y="15688"/>
                  </a:cubicBezTo>
                  <a:lnTo>
                    <a:pt x="13742" y="15688"/>
                  </a:lnTo>
                  <a:cubicBezTo>
                    <a:pt x="13817" y="15562"/>
                    <a:pt x="13893" y="15430"/>
                    <a:pt x="13968" y="15291"/>
                  </a:cubicBezTo>
                  <a:lnTo>
                    <a:pt x="13968" y="15291"/>
                  </a:lnTo>
                  <a:cubicBezTo>
                    <a:pt x="14170" y="14913"/>
                    <a:pt x="14334" y="14504"/>
                    <a:pt x="14454" y="14069"/>
                  </a:cubicBezTo>
                  <a:lnTo>
                    <a:pt x="14454" y="14069"/>
                  </a:lnTo>
                  <a:cubicBezTo>
                    <a:pt x="14504" y="13905"/>
                    <a:pt x="14554" y="13710"/>
                    <a:pt x="14535" y="13509"/>
                  </a:cubicBezTo>
                  <a:lnTo>
                    <a:pt x="14535" y="13509"/>
                  </a:lnTo>
                  <a:cubicBezTo>
                    <a:pt x="14535" y="13464"/>
                    <a:pt x="14548" y="13420"/>
                    <a:pt x="14573" y="13376"/>
                  </a:cubicBezTo>
                  <a:lnTo>
                    <a:pt x="14573" y="13376"/>
                  </a:lnTo>
                  <a:cubicBezTo>
                    <a:pt x="14586" y="13351"/>
                    <a:pt x="14598" y="13332"/>
                    <a:pt x="14611" y="13313"/>
                  </a:cubicBezTo>
                  <a:lnTo>
                    <a:pt x="14611" y="13313"/>
                  </a:lnTo>
                  <a:lnTo>
                    <a:pt x="14617" y="13307"/>
                  </a:lnTo>
                  <a:cubicBezTo>
                    <a:pt x="14781" y="13074"/>
                    <a:pt x="14951" y="12834"/>
                    <a:pt x="15115" y="12595"/>
                  </a:cubicBezTo>
                  <a:lnTo>
                    <a:pt x="15115" y="12595"/>
                  </a:lnTo>
                  <a:cubicBezTo>
                    <a:pt x="15128" y="12576"/>
                    <a:pt x="15140" y="12551"/>
                    <a:pt x="15153" y="12532"/>
                  </a:cubicBezTo>
                  <a:lnTo>
                    <a:pt x="15153" y="12532"/>
                  </a:lnTo>
                  <a:cubicBezTo>
                    <a:pt x="15165" y="12513"/>
                    <a:pt x="15172" y="12494"/>
                    <a:pt x="15178" y="12475"/>
                  </a:cubicBezTo>
                  <a:lnTo>
                    <a:pt x="15178" y="12475"/>
                  </a:lnTo>
                  <a:cubicBezTo>
                    <a:pt x="15184" y="12456"/>
                    <a:pt x="15184" y="12419"/>
                    <a:pt x="15178" y="12412"/>
                  </a:cubicBezTo>
                  <a:lnTo>
                    <a:pt x="15178" y="12412"/>
                  </a:lnTo>
                  <a:cubicBezTo>
                    <a:pt x="15153" y="12387"/>
                    <a:pt x="15121" y="12400"/>
                    <a:pt x="15096" y="12412"/>
                  </a:cubicBezTo>
                  <a:lnTo>
                    <a:pt x="15096" y="12412"/>
                  </a:lnTo>
                  <a:cubicBezTo>
                    <a:pt x="15090" y="12419"/>
                    <a:pt x="15084" y="12425"/>
                    <a:pt x="15077" y="12431"/>
                  </a:cubicBezTo>
                  <a:lnTo>
                    <a:pt x="15077" y="12431"/>
                  </a:lnTo>
                  <a:lnTo>
                    <a:pt x="14832" y="12626"/>
                  </a:lnTo>
                  <a:cubicBezTo>
                    <a:pt x="14661" y="12759"/>
                    <a:pt x="14498" y="12897"/>
                    <a:pt x="14328" y="13030"/>
                  </a:cubicBezTo>
                  <a:lnTo>
                    <a:pt x="14328" y="13030"/>
                  </a:lnTo>
                  <a:cubicBezTo>
                    <a:pt x="14233" y="13105"/>
                    <a:pt x="14145" y="13175"/>
                    <a:pt x="14050" y="13244"/>
                  </a:cubicBezTo>
                  <a:lnTo>
                    <a:pt x="14050" y="13244"/>
                  </a:lnTo>
                  <a:cubicBezTo>
                    <a:pt x="13868" y="13389"/>
                    <a:pt x="13679" y="13534"/>
                    <a:pt x="13502" y="13685"/>
                  </a:cubicBezTo>
                  <a:lnTo>
                    <a:pt x="13502" y="13685"/>
                  </a:lnTo>
                  <a:cubicBezTo>
                    <a:pt x="13093" y="14031"/>
                    <a:pt x="12746" y="14447"/>
                    <a:pt x="12494" y="14762"/>
                  </a:cubicBezTo>
                  <a:lnTo>
                    <a:pt x="12494" y="14762"/>
                  </a:lnTo>
                  <a:lnTo>
                    <a:pt x="12393" y="14895"/>
                  </a:lnTo>
                  <a:cubicBezTo>
                    <a:pt x="12148" y="15203"/>
                    <a:pt x="11896" y="15518"/>
                    <a:pt x="11606" y="15802"/>
                  </a:cubicBezTo>
                  <a:lnTo>
                    <a:pt x="11606" y="15802"/>
                  </a:lnTo>
                  <a:cubicBezTo>
                    <a:pt x="11354" y="16054"/>
                    <a:pt x="11089" y="16293"/>
                    <a:pt x="10837" y="16533"/>
                  </a:cubicBezTo>
                  <a:lnTo>
                    <a:pt x="10837" y="16533"/>
                  </a:lnTo>
                  <a:lnTo>
                    <a:pt x="10825" y="16539"/>
                  </a:lnTo>
                  <a:cubicBezTo>
                    <a:pt x="10554" y="16791"/>
                    <a:pt x="10352" y="17018"/>
                    <a:pt x="10188" y="17257"/>
                  </a:cubicBezTo>
                  <a:lnTo>
                    <a:pt x="10188" y="17257"/>
                  </a:lnTo>
                  <a:cubicBezTo>
                    <a:pt x="10012" y="17528"/>
                    <a:pt x="9798" y="17843"/>
                    <a:pt x="9602" y="18158"/>
                  </a:cubicBezTo>
                  <a:lnTo>
                    <a:pt x="9602" y="18158"/>
                  </a:lnTo>
                  <a:cubicBezTo>
                    <a:pt x="9590" y="18183"/>
                    <a:pt x="9577" y="18209"/>
                    <a:pt x="9558" y="18234"/>
                  </a:cubicBezTo>
                  <a:lnTo>
                    <a:pt x="9558" y="18234"/>
                  </a:lnTo>
                  <a:cubicBezTo>
                    <a:pt x="9376" y="18555"/>
                    <a:pt x="9243" y="18920"/>
                    <a:pt x="9168" y="19324"/>
                  </a:cubicBezTo>
                  <a:lnTo>
                    <a:pt x="9168" y="19324"/>
                  </a:lnTo>
                  <a:cubicBezTo>
                    <a:pt x="9155" y="19393"/>
                    <a:pt x="9136" y="19450"/>
                    <a:pt x="9105" y="19500"/>
                  </a:cubicBezTo>
                  <a:lnTo>
                    <a:pt x="9105" y="19500"/>
                  </a:lnTo>
                  <a:cubicBezTo>
                    <a:pt x="9086" y="19532"/>
                    <a:pt x="9067" y="19557"/>
                    <a:pt x="9042" y="19588"/>
                  </a:cubicBezTo>
                  <a:lnTo>
                    <a:pt x="9042" y="19588"/>
                  </a:lnTo>
                  <a:cubicBezTo>
                    <a:pt x="8979" y="19651"/>
                    <a:pt x="8928" y="19721"/>
                    <a:pt x="8871" y="19796"/>
                  </a:cubicBezTo>
                  <a:lnTo>
                    <a:pt x="8871" y="19796"/>
                  </a:lnTo>
                  <a:cubicBezTo>
                    <a:pt x="8846" y="19834"/>
                    <a:pt x="8821" y="19865"/>
                    <a:pt x="8796" y="19903"/>
                  </a:cubicBezTo>
                  <a:lnTo>
                    <a:pt x="8796" y="19903"/>
                  </a:lnTo>
                  <a:lnTo>
                    <a:pt x="8771" y="19935"/>
                  </a:lnTo>
                  <a:lnTo>
                    <a:pt x="8752" y="19903"/>
                  </a:lnTo>
                  <a:cubicBezTo>
                    <a:pt x="8745" y="19891"/>
                    <a:pt x="8739" y="19884"/>
                    <a:pt x="8733" y="19872"/>
                  </a:cubicBezTo>
                  <a:lnTo>
                    <a:pt x="8733" y="19872"/>
                  </a:lnTo>
                  <a:cubicBezTo>
                    <a:pt x="8720" y="19853"/>
                    <a:pt x="8708" y="19828"/>
                    <a:pt x="8701" y="19809"/>
                  </a:cubicBezTo>
                  <a:lnTo>
                    <a:pt x="8701" y="19809"/>
                  </a:lnTo>
                  <a:cubicBezTo>
                    <a:pt x="8682" y="19702"/>
                    <a:pt x="8657" y="19601"/>
                    <a:pt x="8638" y="19494"/>
                  </a:cubicBezTo>
                  <a:lnTo>
                    <a:pt x="8638" y="19494"/>
                  </a:lnTo>
                  <a:cubicBezTo>
                    <a:pt x="8569" y="19191"/>
                    <a:pt x="8506" y="18883"/>
                    <a:pt x="8456" y="18574"/>
                  </a:cubicBezTo>
                  <a:lnTo>
                    <a:pt x="8456" y="18574"/>
                  </a:lnTo>
                  <a:cubicBezTo>
                    <a:pt x="8424" y="18379"/>
                    <a:pt x="8462" y="18183"/>
                    <a:pt x="8575" y="17988"/>
                  </a:cubicBezTo>
                  <a:lnTo>
                    <a:pt x="8575" y="17988"/>
                  </a:lnTo>
                  <a:cubicBezTo>
                    <a:pt x="8601" y="17950"/>
                    <a:pt x="8626" y="17912"/>
                    <a:pt x="8651" y="17875"/>
                  </a:cubicBezTo>
                  <a:lnTo>
                    <a:pt x="8651" y="17875"/>
                  </a:lnTo>
                  <a:cubicBezTo>
                    <a:pt x="8771" y="17704"/>
                    <a:pt x="8928" y="17566"/>
                    <a:pt x="9079" y="17434"/>
                  </a:cubicBezTo>
                  <a:lnTo>
                    <a:pt x="9079" y="17434"/>
                  </a:lnTo>
                  <a:lnTo>
                    <a:pt x="9092" y="17427"/>
                  </a:lnTo>
                  <a:cubicBezTo>
                    <a:pt x="9306" y="17245"/>
                    <a:pt x="9552" y="17030"/>
                    <a:pt x="9785" y="16816"/>
                  </a:cubicBezTo>
                  <a:lnTo>
                    <a:pt x="9785" y="16816"/>
                  </a:lnTo>
                  <a:cubicBezTo>
                    <a:pt x="9999" y="16615"/>
                    <a:pt x="10195" y="16375"/>
                    <a:pt x="10352" y="16098"/>
                  </a:cubicBezTo>
                  <a:lnTo>
                    <a:pt x="10352" y="16098"/>
                  </a:lnTo>
                  <a:lnTo>
                    <a:pt x="10384" y="16041"/>
                  </a:lnTo>
                  <a:cubicBezTo>
                    <a:pt x="10384" y="16035"/>
                    <a:pt x="10390" y="16029"/>
                    <a:pt x="10396" y="16022"/>
                  </a:cubicBezTo>
                  <a:lnTo>
                    <a:pt x="10396" y="16022"/>
                  </a:lnTo>
                  <a:cubicBezTo>
                    <a:pt x="10421" y="15972"/>
                    <a:pt x="10447" y="15922"/>
                    <a:pt x="10478" y="15871"/>
                  </a:cubicBezTo>
                  <a:lnTo>
                    <a:pt x="10478" y="15871"/>
                  </a:lnTo>
                  <a:cubicBezTo>
                    <a:pt x="10705" y="15468"/>
                    <a:pt x="11020" y="15102"/>
                    <a:pt x="11461" y="14712"/>
                  </a:cubicBezTo>
                  <a:lnTo>
                    <a:pt x="11461" y="14712"/>
                  </a:lnTo>
                  <a:cubicBezTo>
                    <a:pt x="11770" y="14441"/>
                    <a:pt x="12072" y="14157"/>
                    <a:pt x="12368" y="13887"/>
                  </a:cubicBezTo>
                  <a:lnTo>
                    <a:pt x="12368" y="13887"/>
                  </a:lnTo>
                  <a:lnTo>
                    <a:pt x="12482" y="13779"/>
                  </a:lnTo>
                  <a:cubicBezTo>
                    <a:pt x="12784" y="13496"/>
                    <a:pt x="13011" y="13244"/>
                    <a:pt x="13187" y="12986"/>
                  </a:cubicBezTo>
                  <a:lnTo>
                    <a:pt x="13187" y="12986"/>
                  </a:lnTo>
                  <a:cubicBezTo>
                    <a:pt x="13458" y="12595"/>
                    <a:pt x="13786" y="12204"/>
                    <a:pt x="14227" y="11751"/>
                  </a:cubicBezTo>
                  <a:lnTo>
                    <a:pt x="14227" y="11751"/>
                  </a:lnTo>
                  <a:cubicBezTo>
                    <a:pt x="14586" y="11373"/>
                    <a:pt x="14901" y="10951"/>
                    <a:pt x="15165" y="10491"/>
                  </a:cubicBezTo>
                  <a:lnTo>
                    <a:pt x="15165" y="10491"/>
                  </a:lnTo>
                  <a:cubicBezTo>
                    <a:pt x="15203" y="10428"/>
                    <a:pt x="15235" y="10365"/>
                    <a:pt x="15266" y="10302"/>
                  </a:cubicBezTo>
                  <a:lnTo>
                    <a:pt x="15266" y="10302"/>
                  </a:lnTo>
                  <a:cubicBezTo>
                    <a:pt x="15285" y="10270"/>
                    <a:pt x="15298" y="10245"/>
                    <a:pt x="15304" y="10220"/>
                  </a:cubicBezTo>
                  <a:lnTo>
                    <a:pt x="15304" y="10220"/>
                  </a:lnTo>
                  <a:cubicBezTo>
                    <a:pt x="15304" y="10213"/>
                    <a:pt x="15298" y="10201"/>
                    <a:pt x="15285" y="10195"/>
                  </a:cubicBezTo>
                  <a:lnTo>
                    <a:pt x="15285" y="10195"/>
                  </a:lnTo>
                  <a:cubicBezTo>
                    <a:pt x="15279" y="10188"/>
                    <a:pt x="15266" y="10188"/>
                    <a:pt x="15260" y="10188"/>
                  </a:cubicBezTo>
                  <a:lnTo>
                    <a:pt x="15260" y="10188"/>
                  </a:lnTo>
                  <a:cubicBezTo>
                    <a:pt x="15228" y="10207"/>
                    <a:pt x="15203" y="10232"/>
                    <a:pt x="15172" y="10258"/>
                  </a:cubicBezTo>
                  <a:lnTo>
                    <a:pt x="15172" y="10258"/>
                  </a:lnTo>
                  <a:cubicBezTo>
                    <a:pt x="15096" y="10333"/>
                    <a:pt x="15027" y="10409"/>
                    <a:pt x="14951" y="10478"/>
                  </a:cubicBezTo>
                  <a:lnTo>
                    <a:pt x="14951" y="10478"/>
                  </a:lnTo>
                  <a:cubicBezTo>
                    <a:pt x="14850" y="10585"/>
                    <a:pt x="14750" y="10686"/>
                    <a:pt x="14643" y="10787"/>
                  </a:cubicBezTo>
                  <a:lnTo>
                    <a:pt x="14643" y="10787"/>
                  </a:lnTo>
                  <a:cubicBezTo>
                    <a:pt x="14378" y="11045"/>
                    <a:pt x="14082" y="11272"/>
                    <a:pt x="13748" y="11455"/>
                  </a:cubicBezTo>
                  <a:lnTo>
                    <a:pt x="13748" y="11455"/>
                  </a:lnTo>
                  <a:cubicBezTo>
                    <a:pt x="13408" y="11644"/>
                    <a:pt x="13124" y="11814"/>
                    <a:pt x="12872" y="12028"/>
                  </a:cubicBezTo>
                  <a:lnTo>
                    <a:pt x="12872" y="12028"/>
                  </a:lnTo>
                  <a:cubicBezTo>
                    <a:pt x="12708" y="12167"/>
                    <a:pt x="12545" y="12318"/>
                    <a:pt x="12387" y="12469"/>
                  </a:cubicBezTo>
                  <a:lnTo>
                    <a:pt x="12387" y="12469"/>
                  </a:lnTo>
                  <a:lnTo>
                    <a:pt x="12368" y="12482"/>
                  </a:lnTo>
                  <a:cubicBezTo>
                    <a:pt x="12009" y="12822"/>
                    <a:pt x="11688" y="13131"/>
                    <a:pt x="11373" y="13439"/>
                  </a:cubicBezTo>
                  <a:lnTo>
                    <a:pt x="11373" y="13439"/>
                  </a:lnTo>
                  <a:cubicBezTo>
                    <a:pt x="11007" y="13792"/>
                    <a:pt x="10673" y="14183"/>
                    <a:pt x="10346" y="14561"/>
                  </a:cubicBezTo>
                  <a:lnTo>
                    <a:pt x="10346" y="14561"/>
                  </a:lnTo>
                  <a:cubicBezTo>
                    <a:pt x="10220" y="14718"/>
                    <a:pt x="10087" y="14869"/>
                    <a:pt x="9955" y="15021"/>
                  </a:cubicBezTo>
                  <a:lnTo>
                    <a:pt x="9955" y="15021"/>
                  </a:lnTo>
                  <a:cubicBezTo>
                    <a:pt x="9741" y="15260"/>
                    <a:pt x="9552" y="15537"/>
                    <a:pt x="9363" y="15852"/>
                  </a:cubicBezTo>
                  <a:lnTo>
                    <a:pt x="9363" y="15852"/>
                  </a:lnTo>
                  <a:cubicBezTo>
                    <a:pt x="9331" y="15915"/>
                    <a:pt x="9300" y="15972"/>
                    <a:pt x="9262" y="16035"/>
                  </a:cubicBezTo>
                  <a:lnTo>
                    <a:pt x="9262" y="16035"/>
                  </a:lnTo>
                  <a:cubicBezTo>
                    <a:pt x="9079" y="16381"/>
                    <a:pt x="8947" y="16772"/>
                    <a:pt x="8859" y="17238"/>
                  </a:cubicBezTo>
                  <a:lnTo>
                    <a:pt x="8859" y="17238"/>
                  </a:lnTo>
                  <a:cubicBezTo>
                    <a:pt x="8846" y="17295"/>
                    <a:pt x="8846" y="17352"/>
                    <a:pt x="8840" y="17415"/>
                  </a:cubicBezTo>
                  <a:lnTo>
                    <a:pt x="8840" y="17415"/>
                  </a:lnTo>
                  <a:cubicBezTo>
                    <a:pt x="8834" y="17446"/>
                    <a:pt x="8834" y="17484"/>
                    <a:pt x="8827" y="17515"/>
                  </a:cubicBezTo>
                  <a:lnTo>
                    <a:pt x="8827" y="17515"/>
                  </a:lnTo>
                  <a:lnTo>
                    <a:pt x="8827" y="17522"/>
                  </a:lnTo>
                  <a:lnTo>
                    <a:pt x="8821" y="17528"/>
                  </a:lnTo>
                  <a:cubicBezTo>
                    <a:pt x="8802" y="17560"/>
                    <a:pt x="8777" y="17585"/>
                    <a:pt x="8752" y="17610"/>
                  </a:cubicBezTo>
                  <a:lnTo>
                    <a:pt x="8752" y="17610"/>
                  </a:lnTo>
                  <a:cubicBezTo>
                    <a:pt x="8664" y="17711"/>
                    <a:pt x="8569" y="17812"/>
                    <a:pt x="8500" y="17931"/>
                  </a:cubicBezTo>
                  <a:lnTo>
                    <a:pt x="8500" y="17931"/>
                  </a:lnTo>
                  <a:cubicBezTo>
                    <a:pt x="8481" y="17963"/>
                    <a:pt x="8468" y="18001"/>
                    <a:pt x="8449" y="18032"/>
                  </a:cubicBezTo>
                  <a:lnTo>
                    <a:pt x="8449" y="18032"/>
                  </a:lnTo>
                  <a:lnTo>
                    <a:pt x="8443" y="18051"/>
                  </a:lnTo>
                  <a:lnTo>
                    <a:pt x="8424" y="18051"/>
                  </a:lnTo>
                  <a:cubicBezTo>
                    <a:pt x="8355" y="18051"/>
                    <a:pt x="8349" y="18001"/>
                    <a:pt x="8349" y="17975"/>
                  </a:cubicBezTo>
                  <a:lnTo>
                    <a:pt x="8349" y="17975"/>
                  </a:lnTo>
                  <a:lnTo>
                    <a:pt x="8248" y="17339"/>
                  </a:lnTo>
                  <a:cubicBezTo>
                    <a:pt x="8204" y="17037"/>
                    <a:pt x="8160" y="16741"/>
                    <a:pt x="8115" y="16438"/>
                  </a:cubicBezTo>
                  <a:lnTo>
                    <a:pt x="8115" y="16438"/>
                  </a:lnTo>
                  <a:cubicBezTo>
                    <a:pt x="8103" y="16369"/>
                    <a:pt x="8115" y="16300"/>
                    <a:pt x="8147" y="16224"/>
                  </a:cubicBezTo>
                  <a:lnTo>
                    <a:pt x="8147" y="16224"/>
                  </a:lnTo>
                  <a:cubicBezTo>
                    <a:pt x="8166" y="16186"/>
                    <a:pt x="8185" y="16148"/>
                    <a:pt x="8204" y="16117"/>
                  </a:cubicBezTo>
                  <a:lnTo>
                    <a:pt x="8204" y="16117"/>
                  </a:lnTo>
                  <a:cubicBezTo>
                    <a:pt x="8267" y="16003"/>
                    <a:pt x="8342" y="15915"/>
                    <a:pt x="8437" y="15840"/>
                  </a:cubicBezTo>
                  <a:lnTo>
                    <a:pt x="8437" y="15840"/>
                  </a:lnTo>
                  <a:cubicBezTo>
                    <a:pt x="8588" y="15726"/>
                    <a:pt x="8752" y="15632"/>
                    <a:pt x="8909" y="15544"/>
                  </a:cubicBezTo>
                  <a:lnTo>
                    <a:pt x="8909" y="15544"/>
                  </a:lnTo>
                  <a:lnTo>
                    <a:pt x="9048" y="15468"/>
                  </a:lnTo>
                  <a:cubicBezTo>
                    <a:pt x="9168" y="15399"/>
                    <a:pt x="9294" y="15329"/>
                    <a:pt x="9407" y="15247"/>
                  </a:cubicBezTo>
                  <a:lnTo>
                    <a:pt x="9407" y="15247"/>
                  </a:lnTo>
                  <a:cubicBezTo>
                    <a:pt x="9628" y="15102"/>
                    <a:pt x="9829" y="14907"/>
                    <a:pt x="10031" y="14636"/>
                  </a:cubicBezTo>
                  <a:lnTo>
                    <a:pt x="10031" y="14636"/>
                  </a:lnTo>
                  <a:cubicBezTo>
                    <a:pt x="10144" y="14491"/>
                    <a:pt x="10251" y="14334"/>
                    <a:pt x="10352" y="14176"/>
                  </a:cubicBezTo>
                  <a:lnTo>
                    <a:pt x="10352" y="14176"/>
                  </a:lnTo>
                  <a:lnTo>
                    <a:pt x="10409" y="14094"/>
                  </a:lnTo>
                  <a:cubicBezTo>
                    <a:pt x="10484" y="13975"/>
                    <a:pt x="10566" y="13855"/>
                    <a:pt x="10642" y="13735"/>
                  </a:cubicBezTo>
                  <a:lnTo>
                    <a:pt x="10642" y="13735"/>
                  </a:lnTo>
                  <a:cubicBezTo>
                    <a:pt x="10705" y="13641"/>
                    <a:pt x="10768" y="13540"/>
                    <a:pt x="10837" y="13439"/>
                  </a:cubicBezTo>
                  <a:lnTo>
                    <a:pt x="10837" y="13439"/>
                  </a:lnTo>
                  <a:cubicBezTo>
                    <a:pt x="10982" y="13219"/>
                    <a:pt x="11158" y="13023"/>
                    <a:pt x="11360" y="12847"/>
                  </a:cubicBezTo>
                  <a:lnTo>
                    <a:pt x="11360" y="12847"/>
                  </a:lnTo>
                  <a:cubicBezTo>
                    <a:pt x="11650" y="12595"/>
                    <a:pt x="11921" y="12293"/>
                    <a:pt x="12236" y="11870"/>
                  </a:cubicBezTo>
                  <a:lnTo>
                    <a:pt x="12236" y="11870"/>
                  </a:lnTo>
                  <a:cubicBezTo>
                    <a:pt x="12563" y="11429"/>
                    <a:pt x="12860" y="11039"/>
                    <a:pt x="13143" y="10667"/>
                  </a:cubicBezTo>
                  <a:lnTo>
                    <a:pt x="13143" y="10667"/>
                  </a:lnTo>
                  <a:cubicBezTo>
                    <a:pt x="13408" y="10333"/>
                    <a:pt x="13704" y="10018"/>
                    <a:pt x="14019" y="9728"/>
                  </a:cubicBezTo>
                  <a:lnTo>
                    <a:pt x="14019" y="9728"/>
                  </a:lnTo>
                  <a:cubicBezTo>
                    <a:pt x="14202" y="9571"/>
                    <a:pt x="14378" y="9369"/>
                    <a:pt x="14573" y="9105"/>
                  </a:cubicBezTo>
                  <a:lnTo>
                    <a:pt x="14573" y="9105"/>
                  </a:lnTo>
                  <a:cubicBezTo>
                    <a:pt x="14580" y="9092"/>
                    <a:pt x="14586" y="9086"/>
                    <a:pt x="14592" y="9079"/>
                  </a:cubicBezTo>
                  <a:lnTo>
                    <a:pt x="14592" y="9079"/>
                  </a:lnTo>
                  <a:cubicBezTo>
                    <a:pt x="14605" y="9054"/>
                    <a:pt x="14617" y="9016"/>
                    <a:pt x="14592" y="8998"/>
                  </a:cubicBezTo>
                  <a:lnTo>
                    <a:pt x="14592" y="8998"/>
                  </a:lnTo>
                  <a:cubicBezTo>
                    <a:pt x="14561" y="8979"/>
                    <a:pt x="14535" y="8991"/>
                    <a:pt x="14491" y="9023"/>
                  </a:cubicBezTo>
                  <a:lnTo>
                    <a:pt x="14491" y="9023"/>
                  </a:lnTo>
                  <a:cubicBezTo>
                    <a:pt x="14441" y="9061"/>
                    <a:pt x="14397" y="9105"/>
                    <a:pt x="14359" y="9142"/>
                  </a:cubicBezTo>
                  <a:lnTo>
                    <a:pt x="14359" y="9142"/>
                  </a:lnTo>
                  <a:cubicBezTo>
                    <a:pt x="14214" y="9287"/>
                    <a:pt x="14050" y="9407"/>
                    <a:pt x="13874" y="9502"/>
                  </a:cubicBezTo>
                  <a:lnTo>
                    <a:pt x="13874" y="9502"/>
                  </a:lnTo>
                  <a:lnTo>
                    <a:pt x="13754" y="9565"/>
                  </a:lnTo>
                  <a:cubicBezTo>
                    <a:pt x="13647" y="9621"/>
                    <a:pt x="13540" y="9678"/>
                    <a:pt x="13433" y="9735"/>
                  </a:cubicBezTo>
                  <a:lnTo>
                    <a:pt x="13433" y="9735"/>
                  </a:lnTo>
                  <a:cubicBezTo>
                    <a:pt x="13099" y="9892"/>
                    <a:pt x="12803" y="10113"/>
                    <a:pt x="12532" y="10403"/>
                  </a:cubicBezTo>
                  <a:lnTo>
                    <a:pt x="12532" y="10403"/>
                  </a:lnTo>
                  <a:lnTo>
                    <a:pt x="12425" y="10522"/>
                  </a:lnTo>
                  <a:cubicBezTo>
                    <a:pt x="12248" y="10711"/>
                    <a:pt x="12066" y="10907"/>
                    <a:pt x="11877" y="11089"/>
                  </a:cubicBezTo>
                  <a:lnTo>
                    <a:pt x="11877" y="11089"/>
                  </a:lnTo>
                  <a:cubicBezTo>
                    <a:pt x="11732" y="11234"/>
                    <a:pt x="11574" y="11366"/>
                    <a:pt x="11417" y="11499"/>
                  </a:cubicBezTo>
                  <a:lnTo>
                    <a:pt x="11417" y="11499"/>
                  </a:lnTo>
                  <a:cubicBezTo>
                    <a:pt x="11366" y="11543"/>
                    <a:pt x="11322" y="11581"/>
                    <a:pt x="11272" y="11625"/>
                  </a:cubicBezTo>
                  <a:lnTo>
                    <a:pt x="11272" y="11625"/>
                  </a:lnTo>
                  <a:cubicBezTo>
                    <a:pt x="10755" y="12066"/>
                    <a:pt x="10314" y="12608"/>
                    <a:pt x="9955" y="13231"/>
                  </a:cubicBezTo>
                  <a:lnTo>
                    <a:pt x="9955" y="13231"/>
                  </a:lnTo>
                  <a:cubicBezTo>
                    <a:pt x="9848" y="13414"/>
                    <a:pt x="9741" y="13616"/>
                    <a:pt x="9646" y="13817"/>
                  </a:cubicBezTo>
                  <a:lnTo>
                    <a:pt x="9646" y="13817"/>
                  </a:lnTo>
                  <a:cubicBezTo>
                    <a:pt x="9407" y="14334"/>
                    <a:pt x="9136" y="14869"/>
                    <a:pt x="8840" y="15399"/>
                  </a:cubicBezTo>
                  <a:lnTo>
                    <a:pt x="8840" y="15399"/>
                  </a:lnTo>
                  <a:lnTo>
                    <a:pt x="8834" y="15411"/>
                  </a:lnTo>
                  <a:cubicBezTo>
                    <a:pt x="8808" y="15455"/>
                    <a:pt x="8771" y="15512"/>
                    <a:pt x="8708" y="15544"/>
                  </a:cubicBezTo>
                  <a:lnTo>
                    <a:pt x="8708" y="15544"/>
                  </a:lnTo>
                  <a:cubicBezTo>
                    <a:pt x="8676" y="15562"/>
                    <a:pt x="8645" y="15581"/>
                    <a:pt x="8601" y="15613"/>
                  </a:cubicBezTo>
                  <a:lnTo>
                    <a:pt x="8601" y="15613"/>
                  </a:lnTo>
                  <a:lnTo>
                    <a:pt x="8582" y="15625"/>
                  </a:lnTo>
                  <a:cubicBezTo>
                    <a:pt x="8424" y="15733"/>
                    <a:pt x="8267" y="15846"/>
                    <a:pt x="8160" y="16010"/>
                  </a:cubicBezTo>
                  <a:lnTo>
                    <a:pt x="8160" y="16010"/>
                  </a:lnTo>
                  <a:lnTo>
                    <a:pt x="8147" y="16029"/>
                  </a:lnTo>
                  <a:lnTo>
                    <a:pt x="8128" y="16022"/>
                  </a:lnTo>
                  <a:cubicBezTo>
                    <a:pt x="8059" y="16010"/>
                    <a:pt x="8059" y="15959"/>
                    <a:pt x="8052" y="15928"/>
                  </a:cubicBezTo>
                  <a:lnTo>
                    <a:pt x="8052" y="15928"/>
                  </a:lnTo>
                  <a:lnTo>
                    <a:pt x="8008" y="15436"/>
                  </a:lnTo>
                  <a:cubicBezTo>
                    <a:pt x="7983" y="15172"/>
                    <a:pt x="7958" y="14907"/>
                    <a:pt x="7933" y="14643"/>
                  </a:cubicBezTo>
                  <a:lnTo>
                    <a:pt x="7933" y="14643"/>
                  </a:lnTo>
                  <a:cubicBezTo>
                    <a:pt x="7926" y="14554"/>
                    <a:pt x="7939" y="14472"/>
                    <a:pt x="7977" y="14372"/>
                  </a:cubicBezTo>
                  <a:lnTo>
                    <a:pt x="7977" y="14372"/>
                  </a:lnTo>
                  <a:cubicBezTo>
                    <a:pt x="8008" y="14271"/>
                    <a:pt x="8052" y="14183"/>
                    <a:pt x="8103" y="14094"/>
                  </a:cubicBezTo>
                  <a:lnTo>
                    <a:pt x="8103" y="14094"/>
                  </a:lnTo>
                  <a:cubicBezTo>
                    <a:pt x="8229" y="13874"/>
                    <a:pt x="8412" y="13685"/>
                    <a:pt x="8638" y="13527"/>
                  </a:cubicBezTo>
                  <a:lnTo>
                    <a:pt x="8638" y="13527"/>
                  </a:lnTo>
                  <a:cubicBezTo>
                    <a:pt x="9023" y="13269"/>
                    <a:pt x="9319" y="13036"/>
                    <a:pt x="9577" y="12797"/>
                  </a:cubicBezTo>
                  <a:lnTo>
                    <a:pt x="9577" y="12797"/>
                  </a:lnTo>
                  <a:cubicBezTo>
                    <a:pt x="9766" y="12620"/>
                    <a:pt x="9936" y="12425"/>
                    <a:pt x="10087" y="12211"/>
                  </a:cubicBezTo>
                  <a:lnTo>
                    <a:pt x="10087" y="12211"/>
                  </a:lnTo>
                  <a:lnTo>
                    <a:pt x="10333" y="11870"/>
                  </a:lnTo>
                  <a:cubicBezTo>
                    <a:pt x="10566" y="11543"/>
                    <a:pt x="10806" y="11203"/>
                    <a:pt x="11051" y="10869"/>
                  </a:cubicBezTo>
                  <a:lnTo>
                    <a:pt x="11051" y="10869"/>
                  </a:lnTo>
                  <a:cubicBezTo>
                    <a:pt x="11140" y="10749"/>
                    <a:pt x="11221" y="10617"/>
                    <a:pt x="11297" y="10484"/>
                  </a:cubicBezTo>
                  <a:lnTo>
                    <a:pt x="11297" y="10484"/>
                  </a:lnTo>
                  <a:cubicBezTo>
                    <a:pt x="11404" y="10295"/>
                    <a:pt x="11505" y="10100"/>
                    <a:pt x="11593" y="9880"/>
                  </a:cubicBezTo>
                  <a:lnTo>
                    <a:pt x="11593" y="9880"/>
                  </a:lnTo>
                  <a:cubicBezTo>
                    <a:pt x="11694" y="9646"/>
                    <a:pt x="11801" y="9420"/>
                    <a:pt x="11927" y="9205"/>
                  </a:cubicBezTo>
                  <a:lnTo>
                    <a:pt x="11927" y="9205"/>
                  </a:lnTo>
                  <a:cubicBezTo>
                    <a:pt x="12009" y="9061"/>
                    <a:pt x="12104" y="8916"/>
                    <a:pt x="12204" y="8777"/>
                  </a:cubicBezTo>
                  <a:lnTo>
                    <a:pt x="12204" y="8777"/>
                  </a:lnTo>
                  <a:cubicBezTo>
                    <a:pt x="12274" y="8676"/>
                    <a:pt x="12349" y="8575"/>
                    <a:pt x="12431" y="8481"/>
                  </a:cubicBezTo>
                  <a:lnTo>
                    <a:pt x="12431" y="8481"/>
                  </a:lnTo>
                  <a:cubicBezTo>
                    <a:pt x="12532" y="8355"/>
                    <a:pt x="12614" y="8235"/>
                    <a:pt x="12683" y="8116"/>
                  </a:cubicBezTo>
                  <a:lnTo>
                    <a:pt x="12683" y="8116"/>
                  </a:lnTo>
                  <a:cubicBezTo>
                    <a:pt x="12727" y="8040"/>
                    <a:pt x="12765" y="7964"/>
                    <a:pt x="12797" y="7889"/>
                  </a:cubicBezTo>
                  <a:lnTo>
                    <a:pt x="12797" y="7889"/>
                  </a:lnTo>
                  <a:cubicBezTo>
                    <a:pt x="12885" y="7700"/>
                    <a:pt x="12967" y="7504"/>
                    <a:pt x="13049" y="7309"/>
                  </a:cubicBezTo>
                  <a:lnTo>
                    <a:pt x="13049" y="7309"/>
                  </a:lnTo>
                  <a:lnTo>
                    <a:pt x="13074" y="7246"/>
                  </a:lnTo>
                  <a:lnTo>
                    <a:pt x="13080" y="7227"/>
                  </a:lnTo>
                  <a:cubicBezTo>
                    <a:pt x="13093" y="7202"/>
                    <a:pt x="13105" y="7177"/>
                    <a:pt x="13105" y="7158"/>
                  </a:cubicBezTo>
                  <a:lnTo>
                    <a:pt x="13105" y="7158"/>
                  </a:lnTo>
                  <a:cubicBezTo>
                    <a:pt x="13105" y="7133"/>
                    <a:pt x="13093" y="7107"/>
                    <a:pt x="13080" y="7089"/>
                  </a:cubicBezTo>
                  <a:lnTo>
                    <a:pt x="13080" y="7089"/>
                  </a:lnTo>
                  <a:cubicBezTo>
                    <a:pt x="13074" y="7082"/>
                    <a:pt x="13067" y="7082"/>
                    <a:pt x="13067" y="7082"/>
                  </a:cubicBezTo>
                  <a:lnTo>
                    <a:pt x="13067" y="7082"/>
                  </a:lnTo>
                  <a:cubicBezTo>
                    <a:pt x="13055" y="7082"/>
                    <a:pt x="13036" y="7089"/>
                    <a:pt x="13017" y="7114"/>
                  </a:cubicBezTo>
                  <a:lnTo>
                    <a:pt x="13017" y="7114"/>
                  </a:lnTo>
                  <a:cubicBezTo>
                    <a:pt x="13011" y="7126"/>
                    <a:pt x="12998" y="7139"/>
                    <a:pt x="12992" y="7152"/>
                  </a:cubicBezTo>
                  <a:lnTo>
                    <a:pt x="12992" y="7152"/>
                  </a:lnTo>
                  <a:cubicBezTo>
                    <a:pt x="12986" y="7158"/>
                    <a:pt x="12973" y="7170"/>
                    <a:pt x="12967" y="7183"/>
                  </a:cubicBezTo>
                  <a:lnTo>
                    <a:pt x="12967" y="7183"/>
                  </a:lnTo>
                  <a:cubicBezTo>
                    <a:pt x="12910" y="7252"/>
                    <a:pt x="12847" y="7328"/>
                    <a:pt x="12790" y="7404"/>
                  </a:cubicBezTo>
                  <a:lnTo>
                    <a:pt x="12790" y="7404"/>
                  </a:lnTo>
                  <a:cubicBezTo>
                    <a:pt x="12652" y="7574"/>
                    <a:pt x="12513" y="7750"/>
                    <a:pt x="12368" y="7914"/>
                  </a:cubicBezTo>
                  <a:lnTo>
                    <a:pt x="12368" y="7914"/>
                  </a:lnTo>
                  <a:cubicBezTo>
                    <a:pt x="12167" y="8147"/>
                    <a:pt x="11933" y="8431"/>
                    <a:pt x="11719" y="8739"/>
                  </a:cubicBezTo>
                  <a:lnTo>
                    <a:pt x="11719" y="8739"/>
                  </a:lnTo>
                  <a:cubicBezTo>
                    <a:pt x="11417" y="9187"/>
                    <a:pt x="11121" y="9565"/>
                    <a:pt x="10806" y="9886"/>
                  </a:cubicBezTo>
                  <a:lnTo>
                    <a:pt x="10806" y="9886"/>
                  </a:lnTo>
                  <a:cubicBezTo>
                    <a:pt x="10421" y="10283"/>
                    <a:pt x="10081" y="10736"/>
                    <a:pt x="9791" y="11240"/>
                  </a:cubicBezTo>
                  <a:lnTo>
                    <a:pt x="9791" y="11240"/>
                  </a:lnTo>
                  <a:lnTo>
                    <a:pt x="9772" y="11272"/>
                  </a:lnTo>
                  <a:cubicBezTo>
                    <a:pt x="9665" y="11461"/>
                    <a:pt x="9558" y="11650"/>
                    <a:pt x="9445" y="11839"/>
                  </a:cubicBezTo>
                  <a:lnTo>
                    <a:pt x="9445" y="11839"/>
                  </a:lnTo>
                  <a:cubicBezTo>
                    <a:pt x="9313" y="12072"/>
                    <a:pt x="9180" y="12299"/>
                    <a:pt x="9048" y="12526"/>
                  </a:cubicBezTo>
                  <a:lnTo>
                    <a:pt x="9048" y="12526"/>
                  </a:lnTo>
                  <a:cubicBezTo>
                    <a:pt x="8934" y="12721"/>
                    <a:pt x="8689" y="13149"/>
                    <a:pt x="8689" y="13149"/>
                  </a:cubicBezTo>
                  <a:lnTo>
                    <a:pt x="8689" y="13149"/>
                  </a:lnTo>
                  <a:cubicBezTo>
                    <a:pt x="8676" y="13175"/>
                    <a:pt x="8664" y="13194"/>
                    <a:pt x="8657" y="13219"/>
                  </a:cubicBezTo>
                  <a:lnTo>
                    <a:pt x="8657" y="13219"/>
                  </a:lnTo>
                  <a:cubicBezTo>
                    <a:pt x="8632" y="13269"/>
                    <a:pt x="8613" y="13313"/>
                    <a:pt x="8588" y="13364"/>
                  </a:cubicBezTo>
                  <a:lnTo>
                    <a:pt x="8588" y="13364"/>
                  </a:lnTo>
                  <a:cubicBezTo>
                    <a:pt x="8519" y="13477"/>
                    <a:pt x="8424" y="13584"/>
                    <a:pt x="8311" y="13685"/>
                  </a:cubicBezTo>
                  <a:lnTo>
                    <a:pt x="8311" y="13685"/>
                  </a:lnTo>
                  <a:cubicBezTo>
                    <a:pt x="8241" y="13742"/>
                    <a:pt x="8191" y="13811"/>
                    <a:pt x="8134" y="13887"/>
                  </a:cubicBezTo>
                  <a:lnTo>
                    <a:pt x="8134" y="13887"/>
                  </a:lnTo>
                  <a:cubicBezTo>
                    <a:pt x="8115" y="13918"/>
                    <a:pt x="8090" y="13950"/>
                    <a:pt x="8065" y="13981"/>
                  </a:cubicBezTo>
                  <a:lnTo>
                    <a:pt x="8065" y="13981"/>
                  </a:lnTo>
                  <a:cubicBezTo>
                    <a:pt x="8052" y="14000"/>
                    <a:pt x="8040" y="14019"/>
                    <a:pt x="8021" y="14044"/>
                  </a:cubicBezTo>
                  <a:lnTo>
                    <a:pt x="8021" y="14044"/>
                  </a:lnTo>
                  <a:lnTo>
                    <a:pt x="7933" y="14164"/>
                  </a:lnTo>
                  <a:lnTo>
                    <a:pt x="7926" y="14088"/>
                  </a:lnTo>
                  <a:cubicBezTo>
                    <a:pt x="7926" y="14063"/>
                    <a:pt x="7926" y="14038"/>
                    <a:pt x="7920" y="14019"/>
                  </a:cubicBezTo>
                  <a:lnTo>
                    <a:pt x="7920" y="14019"/>
                  </a:lnTo>
                  <a:cubicBezTo>
                    <a:pt x="7920" y="13987"/>
                    <a:pt x="7914" y="13962"/>
                    <a:pt x="7914" y="13937"/>
                  </a:cubicBezTo>
                  <a:lnTo>
                    <a:pt x="7914" y="13937"/>
                  </a:lnTo>
                  <a:lnTo>
                    <a:pt x="7920" y="13786"/>
                  </a:lnTo>
                  <a:cubicBezTo>
                    <a:pt x="7926" y="13628"/>
                    <a:pt x="7933" y="13471"/>
                    <a:pt x="7939" y="13313"/>
                  </a:cubicBezTo>
                  <a:lnTo>
                    <a:pt x="7939" y="13313"/>
                  </a:lnTo>
                  <a:cubicBezTo>
                    <a:pt x="7952" y="13162"/>
                    <a:pt x="7964" y="13011"/>
                    <a:pt x="7983" y="12866"/>
                  </a:cubicBezTo>
                  <a:lnTo>
                    <a:pt x="7983" y="12866"/>
                  </a:lnTo>
                  <a:cubicBezTo>
                    <a:pt x="7996" y="12658"/>
                    <a:pt x="8021" y="12450"/>
                    <a:pt x="8027" y="12242"/>
                  </a:cubicBezTo>
                  <a:lnTo>
                    <a:pt x="8027" y="12242"/>
                  </a:lnTo>
                  <a:cubicBezTo>
                    <a:pt x="8034" y="12135"/>
                    <a:pt x="8065" y="12041"/>
                    <a:pt x="8115" y="11952"/>
                  </a:cubicBezTo>
                  <a:lnTo>
                    <a:pt x="8115" y="11952"/>
                  </a:lnTo>
                  <a:cubicBezTo>
                    <a:pt x="8160" y="11870"/>
                    <a:pt x="8229" y="11801"/>
                    <a:pt x="8311" y="11738"/>
                  </a:cubicBezTo>
                  <a:lnTo>
                    <a:pt x="8311" y="11738"/>
                  </a:lnTo>
                  <a:cubicBezTo>
                    <a:pt x="8544" y="11568"/>
                    <a:pt x="8790" y="11404"/>
                    <a:pt x="9029" y="11247"/>
                  </a:cubicBezTo>
                  <a:lnTo>
                    <a:pt x="9029" y="11247"/>
                  </a:lnTo>
                  <a:cubicBezTo>
                    <a:pt x="9294" y="11077"/>
                    <a:pt x="9514" y="10925"/>
                    <a:pt x="9716" y="10736"/>
                  </a:cubicBezTo>
                  <a:lnTo>
                    <a:pt x="9716" y="10736"/>
                  </a:lnTo>
                  <a:cubicBezTo>
                    <a:pt x="9917" y="10541"/>
                    <a:pt x="10087" y="10333"/>
                    <a:pt x="10213" y="10113"/>
                  </a:cubicBezTo>
                  <a:lnTo>
                    <a:pt x="10213" y="10113"/>
                  </a:lnTo>
                  <a:cubicBezTo>
                    <a:pt x="10239" y="10062"/>
                    <a:pt x="10264" y="10018"/>
                    <a:pt x="10289" y="9968"/>
                  </a:cubicBezTo>
                  <a:lnTo>
                    <a:pt x="10289" y="9968"/>
                  </a:lnTo>
                  <a:cubicBezTo>
                    <a:pt x="10333" y="9886"/>
                    <a:pt x="10377" y="9798"/>
                    <a:pt x="10428" y="9716"/>
                  </a:cubicBezTo>
                  <a:lnTo>
                    <a:pt x="10428" y="9716"/>
                  </a:lnTo>
                  <a:cubicBezTo>
                    <a:pt x="10560" y="9483"/>
                    <a:pt x="10724" y="9243"/>
                    <a:pt x="10944" y="8960"/>
                  </a:cubicBezTo>
                  <a:lnTo>
                    <a:pt x="10944" y="8960"/>
                  </a:lnTo>
                  <a:cubicBezTo>
                    <a:pt x="11058" y="8809"/>
                    <a:pt x="11171" y="8651"/>
                    <a:pt x="11266" y="8481"/>
                  </a:cubicBezTo>
                  <a:lnTo>
                    <a:pt x="11266" y="8481"/>
                  </a:lnTo>
                  <a:cubicBezTo>
                    <a:pt x="11329" y="8374"/>
                    <a:pt x="11385" y="8260"/>
                    <a:pt x="11442" y="8141"/>
                  </a:cubicBezTo>
                  <a:lnTo>
                    <a:pt x="11442" y="8141"/>
                  </a:lnTo>
                  <a:cubicBezTo>
                    <a:pt x="11574" y="7851"/>
                    <a:pt x="11663" y="7555"/>
                    <a:pt x="11694" y="7259"/>
                  </a:cubicBezTo>
                  <a:lnTo>
                    <a:pt x="11694" y="7259"/>
                  </a:lnTo>
                  <a:lnTo>
                    <a:pt x="11700" y="7177"/>
                  </a:lnTo>
                  <a:cubicBezTo>
                    <a:pt x="11713" y="7070"/>
                    <a:pt x="11726" y="6956"/>
                    <a:pt x="11726" y="6849"/>
                  </a:cubicBezTo>
                  <a:lnTo>
                    <a:pt x="11726" y="6849"/>
                  </a:lnTo>
                  <a:cubicBezTo>
                    <a:pt x="11738" y="6263"/>
                    <a:pt x="11839" y="5677"/>
                    <a:pt x="11933" y="5110"/>
                  </a:cubicBezTo>
                  <a:lnTo>
                    <a:pt x="11933" y="5110"/>
                  </a:lnTo>
                  <a:lnTo>
                    <a:pt x="11940" y="5041"/>
                  </a:lnTo>
                  <a:cubicBezTo>
                    <a:pt x="11971" y="4865"/>
                    <a:pt x="11996" y="4688"/>
                    <a:pt x="12022" y="4518"/>
                  </a:cubicBezTo>
                  <a:lnTo>
                    <a:pt x="12022" y="4518"/>
                  </a:lnTo>
                  <a:cubicBezTo>
                    <a:pt x="12034" y="4455"/>
                    <a:pt x="12041" y="4411"/>
                    <a:pt x="12041" y="4373"/>
                  </a:cubicBezTo>
                  <a:lnTo>
                    <a:pt x="12041" y="4373"/>
                  </a:lnTo>
                  <a:cubicBezTo>
                    <a:pt x="12041" y="4342"/>
                    <a:pt x="12034" y="4323"/>
                    <a:pt x="12022" y="4310"/>
                  </a:cubicBezTo>
                  <a:lnTo>
                    <a:pt x="12022" y="4310"/>
                  </a:lnTo>
                  <a:cubicBezTo>
                    <a:pt x="12015" y="4304"/>
                    <a:pt x="12015" y="4310"/>
                    <a:pt x="12009" y="4310"/>
                  </a:cubicBezTo>
                  <a:lnTo>
                    <a:pt x="12009" y="4310"/>
                  </a:lnTo>
                  <a:cubicBezTo>
                    <a:pt x="11984" y="4310"/>
                    <a:pt x="11959" y="4329"/>
                    <a:pt x="11940" y="4342"/>
                  </a:cubicBezTo>
                  <a:lnTo>
                    <a:pt x="11940" y="4342"/>
                  </a:lnTo>
                  <a:cubicBezTo>
                    <a:pt x="11940" y="4348"/>
                    <a:pt x="11933" y="4354"/>
                    <a:pt x="11933" y="4354"/>
                  </a:cubicBezTo>
                  <a:lnTo>
                    <a:pt x="11933" y="4354"/>
                  </a:lnTo>
                  <a:cubicBezTo>
                    <a:pt x="11927" y="4373"/>
                    <a:pt x="11921" y="4386"/>
                    <a:pt x="11915" y="4405"/>
                  </a:cubicBezTo>
                  <a:lnTo>
                    <a:pt x="11915" y="4405"/>
                  </a:lnTo>
                  <a:cubicBezTo>
                    <a:pt x="11908" y="4411"/>
                    <a:pt x="11908" y="4424"/>
                    <a:pt x="11902" y="4430"/>
                  </a:cubicBezTo>
                  <a:lnTo>
                    <a:pt x="11902" y="4430"/>
                  </a:lnTo>
                  <a:cubicBezTo>
                    <a:pt x="11864" y="4531"/>
                    <a:pt x="11826" y="4631"/>
                    <a:pt x="11789" y="4732"/>
                  </a:cubicBezTo>
                  <a:lnTo>
                    <a:pt x="11789" y="4732"/>
                  </a:lnTo>
                  <a:cubicBezTo>
                    <a:pt x="11707" y="4946"/>
                    <a:pt x="11618" y="5173"/>
                    <a:pt x="11530" y="5394"/>
                  </a:cubicBezTo>
                  <a:lnTo>
                    <a:pt x="11530" y="5394"/>
                  </a:lnTo>
                  <a:cubicBezTo>
                    <a:pt x="11398" y="5703"/>
                    <a:pt x="11310" y="5986"/>
                    <a:pt x="11266" y="6276"/>
                  </a:cubicBezTo>
                  <a:lnTo>
                    <a:pt x="11266" y="6276"/>
                  </a:lnTo>
                  <a:cubicBezTo>
                    <a:pt x="11177" y="6849"/>
                    <a:pt x="10963" y="7422"/>
                    <a:pt x="10617" y="8040"/>
                  </a:cubicBezTo>
                  <a:lnTo>
                    <a:pt x="10617" y="8040"/>
                  </a:lnTo>
                  <a:cubicBezTo>
                    <a:pt x="10434" y="8368"/>
                    <a:pt x="10245" y="8714"/>
                    <a:pt x="10069" y="9042"/>
                  </a:cubicBezTo>
                  <a:lnTo>
                    <a:pt x="10069" y="9042"/>
                  </a:lnTo>
                  <a:lnTo>
                    <a:pt x="9993" y="9180"/>
                  </a:lnTo>
                  <a:cubicBezTo>
                    <a:pt x="9980" y="9199"/>
                    <a:pt x="9968" y="9224"/>
                    <a:pt x="9955" y="9250"/>
                  </a:cubicBezTo>
                  <a:lnTo>
                    <a:pt x="9955" y="9250"/>
                  </a:lnTo>
                  <a:cubicBezTo>
                    <a:pt x="9848" y="9439"/>
                    <a:pt x="9716" y="9621"/>
                    <a:pt x="9552" y="9804"/>
                  </a:cubicBezTo>
                  <a:lnTo>
                    <a:pt x="9552" y="9804"/>
                  </a:lnTo>
                  <a:cubicBezTo>
                    <a:pt x="9344" y="10043"/>
                    <a:pt x="9180" y="10270"/>
                    <a:pt x="9042" y="10510"/>
                  </a:cubicBezTo>
                  <a:lnTo>
                    <a:pt x="9042" y="10510"/>
                  </a:lnTo>
                  <a:cubicBezTo>
                    <a:pt x="8972" y="10629"/>
                    <a:pt x="8909" y="10762"/>
                    <a:pt x="8853" y="10888"/>
                  </a:cubicBezTo>
                  <a:lnTo>
                    <a:pt x="8853" y="10888"/>
                  </a:lnTo>
                  <a:cubicBezTo>
                    <a:pt x="8815" y="10982"/>
                    <a:pt x="8777" y="11083"/>
                    <a:pt x="8739" y="11190"/>
                  </a:cubicBezTo>
                  <a:lnTo>
                    <a:pt x="8739" y="11190"/>
                  </a:lnTo>
                  <a:cubicBezTo>
                    <a:pt x="8720" y="11240"/>
                    <a:pt x="8701" y="11291"/>
                    <a:pt x="8676" y="11348"/>
                  </a:cubicBezTo>
                  <a:lnTo>
                    <a:pt x="8676" y="11348"/>
                  </a:lnTo>
                  <a:lnTo>
                    <a:pt x="8676" y="11354"/>
                  </a:lnTo>
                  <a:lnTo>
                    <a:pt x="8115" y="11776"/>
                  </a:lnTo>
                  <a:lnTo>
                    <a:pt x="8103" y="11732"/>
                  </a:lnTo>
                  <a:cubicBezTo>
                    <a:pt x="8103" y="11719"/>
                    <a:pt x="8097" y="11707"/>
                    <a:pt x="8097" y="11700"/>
                  </a:cubicBezTo>
                  <a:lnTo>
                    <a:pt x="8097" y="11700"/>
                  </a:lnTo>
                  <a:cubicBezTo>
                    <a:pt x="8090" y="11675"/>
                    <a:pt x="8084" y="11663"/>
                    <a:pt x="8090" y="11637"/>
                  </a:cubicBezTo>
                  <a:lnTo>
                    <a:pt x="8090" y="11637"/>
                  </a:lnTo>
                  <a:cubicBezTo>
                    <a:pt x="8109" y="11379"/>
                    <a:pt x="8134" y="11121"/>
                    <a:pt x="8160" y="10862"/>
                  </a:cubicBezTo>
                  <a:lnTo>
                    <a:pt x="8160" y="10862"/>
                  </a:lnTo>
                  <a:cubicBezTo>
                    <a:pt x="8204" y="10440"/>
                    <a:pt x="8248" y="10012"/>
                    <a:pt x="8286" y="9583"/>
                  </a:cubicBezTo>
                  <a:lnTo>
                    <a:pt x="8286" y="9583"/>
                  </a:lnTo>
                  <a:cubicBezTo>
                    <a:pt x="8298" y="9476"/>
                    <a:pt x="8330" y="9382"/>
                    <a:pt x="8380" y="9287"/>
                  </a:cubicBezTo>
                  <a:lnTo>
                    <a:pt x="8380" y="9287"/>
                  </a:lnTo>
                  <a:cubicBezTo>
                    <a:pt x="8386" y="9275"/>
                    <a:pt x="8399" y="9262"/>
                    <a:pt x="8405" y="9250"/>
                  </a:cubicBezTo>
                  <a:lnTo>
                    <a:pt x="8405" y="9250"/>
                  </a:lnTo>
                  <a:cubicBezTo>
                    <a:pt x="8512" y="9086"/>
                    <a:pt x="8632" y="8953"/>
                    <a:pt x="8764" y="8840"/>
                  </a:cubicBezTo>
                  <a:lnTo>
                    <a:pt x="8764" y="8840"/>
                  </a:lnTo>
                  <a:cubicBezTo>
                    <a:pt x="8865" y="8758"/>
                    <a:pt x="8966" y="8670"/>
                    <a:pt x="9060" y="8588"/>
                  </a:cubicBezTo>
                  <a:lnTo>
                    <a:pt x="9060" y="8588"/>
                  </a:lnTo>
                  <a:cubicBezTo>
                    <a:pt x="9155" y="8506"/>
                    <a:pt x="9250" y="8424"/>
                    <a:pt x="9344" y="8342"/>
                  </a:cubicBezTo>
                  <a:lnTo>
                    <a:pt x="9344" y="8342"/>
                  </a:lnTo>
                  <a:cubicBezTo>
                    <a:pt x="9483" y="8229"/>
                    <a:pt x="9596" y="8097"/>
                    <a:pt x="9684" y="7952"/>
                  </a:cubicBezTo>
                  <a:lnTo>
                    <a:pt x="9684" y="7952"/>
                  </a:lnTo>
                  <a:cubicBezTo>
                    <a:pt x="9697" y="7920"/>
                    <a:pt x="9716" y="7889"/>
                    <a:pt x="9728" y="7857"/>
                  </a:cubicBezTo>
                  <a:lnTo>
                    <a:pt x="9728" y="7857"/>
                  </a:lnTo>
                  <a:cubicBezTo>
                    <a:pt x="9817" y="7674"/>
                    <a:pt x="9892" y="7511"/>
                    <a:pt x="9955" y="7347"/>
                  </a:cubicBezTo>
                  <a:lnTo>
                    <a:pt x="9955" y="7347"/>
                  </a:lnTo>
                  <a:cubicBezTo>
                    <a:pt x="9999" y="7233"/>
                    <a:pt x="10037" y="7114"/>
                    <a:pt x="10075" y="7000"/>
                  </a:cubicBezTo>
                  <a:lnTo>
                    <a:pt x="10075" y="7000"/>
                  </a:lnTo>
                  <a:cubicBezTo>
                    <a:pt x="10087" y="6950"/>
                    <a:pt x="10100" y="6906"/>
                    <a:pt x="10119" y="6862"/>
                  </a:cubicBezTo>
                  <a:lnTo>
                    <a:pt x="10119" y="6862"/>
                  </a:lnTo>
                  <a:cubicBezTo>
                    <a:pt x="10232" y="6509"/>
                    <a:pt x="10283" y="6181"/>
                    <a:pt x="10264" y="5854"/>
                  </a:cubicBezTo>
                  <a:lnTo>
                    <a:pt x="10264" y="5854"/>
                  </a:lnTo>
                  <a:cubicBezTo>
                    <a:pt x="10245" y="5381"/>
                    <a:pt x="10327" y="4909"/>
                    <a:pt x="10516" y="4405"/>
                  </a:cubicBezTo>
                  <a:lnTo>
                    <a:pt x="10516" y="4405"/>
                  </a:lnTo>
                  <a:cubicBezTo>
                    <a:pt x="10528" y="4379"/>
                    <a:pt x="10541" y="4348"/>
                    <a:pt x="10547" y="4316"/>
                  </a:cubicBezTo>
                  <a:lnTo>
                    <a:pt x="10547" y="4316"/>
                  </a:lnTo>
                  <a:cubicBezTo>
                    <a:pt x="10573" y="4253"/>
                    <a:pt x="10598" y="4184"/>
                    <a:pt x="10629" y="4115"/>
                  </a:cubicBezTo>
                  <a:lnTo>
                    <a:pt x="10629" y="4115"/>
                  </a:lnTo>
                  <a:cubicBezTo>
                    <a:pt x="10705" y="3951"/>
                    <a:pt x="10743" y="3768"/>
                    <a:pt x="10780" y="3592"/>
                  </a:cubicBezTo>
                  <a:lnTo>
                    <a:pt x="10780" y="3592"/>
                  </a:lnTo>
                  <a:cubicBezTo>
                    <a:pt x="10793" y="3523"/>
                    <a:pt x="10812" y="3453"/>
                    <a:pt x="10831" y="3384"/>
                  </a:cubicBezTo>
                  <a:lnTo>
                    <a:pt x="10831" y="3384"/>
                  </a:lnTo>
                  <a:cubicBezTo>
                    <a:pt x="10831" y="3371"/>
                    <a:pt x="10825" y="3334"/>
                    <a:pt x="10806" y="3321"/>
                  </a:cubicBezTo>
                  <a:lnTo>
                    <a:pt x="10806" y="3321"/>
                  </a:lnTo>
                  <a:cubicBezTo>
                    <a:pt x="10799" y="3315"/>
                    <a:pt x="10787" y="3308"/>
                    <a:pt x="10774" y="3308"/>
                  </a:cubicBezTo>
                  <a:lnTo>
                    <a:pt x="10774" y="3308"/>
                  </a:lnTo>
                  <a:cubicBezTo>
                    <a:pt x="10762" y="3308"/>
                    <a:pt x="10749" y="3315"/>
                    <a:pt x="10736" y="3327"/>
                  </a:cubicBezTo>
                  <a:lnTo>
                    <a:pt x="10736" y="3327"/>
                  </a:lnTo>
                  <a:lnTo>
                    <a:pt x="10705" y="3365"/>
                  </a:lnTo>
                  <a:cubicBezTo>
                    <a:pt x="10642" y="3434"/>
                    <a:pt x="10573" y="3516"/>
                    <a:pt x="10516" y="3598"/>
                  </a:cubicBezTo>
                  <a:lnTo>
                    <a:pt x="10516" y="3598"/>
                  </a:lnTo>
                  <a:cubicBezTo>
                    <a:pt x="10358" y="3825"/>
                    <a:pt x="10207" y="4064"/>
                    <a:pt x="10056" y="4298"/>
                  </a:cubicBezTo>
                  <a:lnTo>
                    <a:pt x="10056" y="4298"/>
                  </a:lnTo>
                  <a:lnTo>
                    <a:pt x="10031" y="4342"/>
                  </a:lnTo>
                  <a:cubicBezTo>
                    <a:pt x="9980" y="4417"/>
                    <a:pt x="9930" y="4499"/>
                    <a:pt x="9886" y="4575"/>
                  </a:cubicBezTo>
                  <a:lnTo>
                    <a:pt x="9886" y="4575"/>
                  </a:lnTo>
                  <a:cubicBezTo>
                    <a:pt x="9848" y="4631"/>
                    <a:pt x="9817" y="4688"/>
                    <a:pt x="9785" y="4745"/>
                  </a:cubicBezTo>
                  <a:lnTo>
                    <a:pt x="9785" y="4745"/>
                  </a:lnTo>
                  <a:cubicBezTo>
                    <a:pt x="9760" y="4776"/>
                    <a:pt x="9741" y="4814"/>
                    <a:pt x="9716" y="4852"/>
                  </a:cubicBezTo>
                  <a:lnTo>
                    <a:pt x="9716" y="4852"/>
                  </a:lnTo>
                  <a:cubicBezTo>
                    <a:pt x="9527" y="5180"/>
                    <a:pt x="9388" y="5539"/>
                    <a:pt x="9306" y="5917"/>
                  </a:cubicBezTo>
                  <a:lnTo>
                    <a:pt x="9306" y="5917"/>
                  </a:lnTo>
                  <a:cubicBezTo>
                    <a:pt x="9205" y="6358"/>
                    <a:pt x="9098" y="6811"/>
                    <a:pt x="9042" y="7271"/>
                  </a:cubicBezTo>
                  <a:lnTo>
                    <a:pt x="9042" y="7271"/>
                  </a:lnTo>
                  <a:cubicBezTo>
                    <a:pt x="9023" y="7410"/>
                    <a:pt x="9016" y="7548"/>
                    <a:pt x="9010" y="7687"/>
                  </a:cubicBezTo>
                  <a:lnTo>
                    <a:pt x="9010" y="7687"/>
                  </a:lnTo>
                  <a:cubicBezTo>
                    <a:pt x="9004" y="7763"/>
                    <a:pt x="8997" y="7845"/>
                    <a:pt x="8991" y="7927"/>
                  </a:cubicBezTo>
                  <a:lnTo>
                    <a:pt x="8991" y="7927"/>
                  </a:lnTo>
                  <a:lnTo>
                    <a:pt x="8991" y="7996"/>
                  </a:lnTo>
                  <a:cubicBezTo>
                    <a:pt x="8979" y="8122"/>
                    <a:pt x="8966" y="8254"/>
                    <a:pt x="8947" y="8380"/>
                  </a:cubicBezTo>
                  <a:lnTo>
                    <a:pt x="8947" y="8380"/>
                  </a:lnTo>
                  <a:cubicBezTo>
                    <a:pt x="8934" y="8456"/>
                    <a:pt x="8909" y="8525"/>
                    <a:pt x="8878" y="8588"/>
                  </a:cubicBezTo>
                  <a:lnTo>
                    <a:pt x="8878" y="8588"/>
                  </a:lnTo>
                  <a:cubicBezTo>
                    <a:pt x="8834" y="8651"/>
                    <a:pt x="8783" y="8714"/>
                    <a:pt x="8720" y="8758"/>
                  </a:cubicBezTo>
                  <a:lnTo>
                    <a:pt x="8720" y="8758"/>
                  </a:lnTo>
                  <a:cubicBezTo>
                    <a:pt x="8651" y="8802"/>
                    <a:pt x="8594" y="8865"/>
                    <a:pt x="8531" y="8928"/>
                  </a:cubicBezTo>
                  <a:lnTo>
                    <a:pt x="8531" y="8928"/>
                  </a:lnTo>
                  <a:cubicBezTo>
                    <a:pt x="8500" y="8960"/>
                    <a:pt x="8468" y="8991"/>
                    <a:pt x="8437" y="9023"/>
                  </a:cubicBezTo>
                  <a:lnTo>
                    <a:pt x="8437" y="9023"/>
                  </a:lnTo>
                  <a:lnTo>
                    <a:pt x="8380" y="9073"/>
                  </a:lnTo>
                  <a:lnTo>
                    <a:pt x="8386" y="9004"/>
                  </a:lnTo>
                  <a:cubicBezTo>
                    <a:pt x="8393" y="8979"/>
                    <a:pt x="8393" y="8960"/>
                    <a:pt x="8393" y="8941"/>
                  </a:cubicBezTo>
                  <a:lnTo>
                    <a:pt x="8393" y="8941"/>
                  </a:lnTo>
                  <a:cubicBezTo>
                    <a:pt x="8393" y="8897"/>
                    <a:pt x="8399" y="8872"/>
                    <a:pt x="8405" y="8840"/>
                  </a:cubicBezTo>
                  <a:lnTo>
                    <a:pt x="8405" y="8840"/>
                  </a:lnTo>
                  <a:cubicBezTo>
                    <a:pt x="8443" y="8645"/>
                    <a:pt x="8481" y="8449"/>
                    <a:pt x="8519" y="8254"/>
                  </a:cubicBezTo>
                  <a:lnTo>
                    <a:pt x="8519" y="8254"/>
                  </a:lnTo>
                  <a:cubicBezTo>
                    <a:pt x="8563" y="8040"/>
                    <a:pt x="8607" y="7832"/>
                    <a:pt x="8645" y="7624"/>
                  </a:cubicBezTo>
                  <a:lnTo>
                    <a:pt x="8645" y="7624"/>
                  </a:lnTo>
                  <a:lnTo>
                    <a:pt x="8657" y="7555"/>
                  </a:lnTo>
                  <a:cubicBezTo>
                    <a:pt x="8714" y="7265"/>
                    <a:pt x="8777" y="6969"/>
                    <a:pt x="8827" y="6673"/>
                  </a:cubicBezTo>
                  <a:lnTo>
                    <a:pt x="8827" y="6673"/>
                  </a:lnTo>
                  <a:cubicBezTo>
                    <a:pt x="8922" y="6144"/>
                    <a:pt x="8934" y="5595"/>
                    <a:pt x="8859" y="4991"/>
                  </a:cubicBezTo>
                  <a:lnTo>
                    <a:pt x="8859" y="4991"/>
                  </a:lnTo>
                  <a:cubicBezTo>
                    <a:pt x="8815" y="4657"/>
                    <a:pt x="8771" y="4285"/>
                    <a:pt x="8708" y="3869"/>
                  </a:cubicBezTo>
                  <a:lnTo>
                    <a:pt x="8708" y="3869"/>
                  </a:lnTo>
                  <a:cubicBezTo>
                    <a:pt x="8607" y="3176"/>
                    <a:pt x="8405" y="2571"/>
                    <a:pt x="8084" y="2029"/>
                  </a:cubicBezTo>
                  <a:lnTo>
                    <a:pt x="8084" y="2029"/>
                  </a:lnTo>
                  <a:cubicBezTo>
                    <a:pt x="8002" y="1891"/>
                    <a:pt x="7920" y="1752"/>
                    <a:pt x="7838" y="1607"/>
                  </a:cubicBezTo>
                  <a:lnTo>
                    <a:pt x="7838" y="1607"/>
                  </a:lnTo>
                  <a:cubicBezTo>
                    <a:pt x="7788" y="1513"/>
                    <a:pt x="7731" y="1412"/>
                    <a:pt x="7674" y="1318"/>
                  </a:cubicBezTo>
                  <a:lnTo>
                    <a:pt x="7674" y="1318"/>
                  </a:lnTo>
                  <a:cubicBezTo>
                    <a:pt x="7485" y="990"/>
                    <a:pt x="7296" y="631"/>
                    <a:pt x="7095" y="171"/>
                  </a:cubicBezTo>
                  <a:lnTo>
                    <a:pt x="7095" y="171"/>
                  </a:lnTo>
                  <a:cubicBezTo>
                    <a:pt x="7082" y="158"/>
                    <a:pt x="7076" y="139"/>
                    <a:pt x="7070" y="121"/>
                  </a:cubicBezTo>
                  <a:lnTo>
                    <a:pt x="7070" y="121"/>
                  </a:lnTo>
                  <a:cubicBezTo>
                    <a:pt x="7057" y="95"/>
                    <a:pt x="7044" y="70"/>
                    <a:pt x="7032" y="39"/>
                  </a:cubicBezTo>
                  <a:lnTo>
                    <a:pt x="7032" y="39"/>
                  </a:lnTo>
                  <a:cubicBezTo>
                    <a:pt x="7025" y="20"/>
                    <a:pt x="7007" y="7"/>
                    <a:pt x="6988" y="7"/>
                  </a:cubicBezTo>
                  <a:lnTo>
                    <a:pt x="6988" y="7"/>
                  </a:lnTo>
                  <a:cubicBezTo>
                    <a:pt x="6988" y="1"/>
                    <a:pt x="6988" y="1"/>
                    <a:pt x="6988" y="1"/>
                  </a:cubicBezTo>
                  <a:lnTo>
                    <a:pt x="6988" y="1"/>
                  </a:lnTo>
                  <a:cubicBezTo>
                    <a:pt x="6981" y="1"/>
                    <a:pt x="6981" y="7"/>
                    <a:pt x="6975" y="7"/>
                  </a:cubicBezTo>
                  <a:moveTo>
                    <a:pt x="8380" y="8040"/>
                  </a:moveTo>
                  <a:cubicBezTo>
                    <a:pt x="8380" y="8034"/>
                    <a:pt x="8380" y="8034"/>
                    <a:pt x="8374" y="8027"/>
                  </a:cubicBezTo>
                  <a:lnTo>
                    <a:pt x="8374" y="8027"/>
                  </a:lnTo>
                  <a:cubicBezTo>
                    <a:pt x="8367" y="8015"/>
                    <a:pt x="8361" y="8008"/>
                    <a:pt x="8361" y="7990"/>
                  </a:cubicBezTo>
                  <a:lnTo>
                    <a:pt x="8361" y="7990"/>
                  </a:lnTo>
                  <a:lnTo>
                    <a:pt x="8330" y="7662"/>
                  </a:lnTo>
                  <a:cubicBezTo>
                    <a:pt x="8298" y="7366"/>
                    <a:pt x="8267" y="7057"/>
                    <a:pt x="8248" y="6755"/>
                  </a:cubicBezTo>
                  <a:lnTo>
                    <a:pt x="8248" y="6755"/>
                  </a:lnTo>
                  <a:cubicBezTo>
                    <a:pt x="8223" y="6452"/>
                    <a:pt x="8204" y="6150"/>
                    <a:pt x="8178" y="5847"/>
                  </a:cubicBezTo>
                  <a:lnTo>
                    <a:pt x="8178" y="5847"/>
                  </a:lnTo>
                  <a:cubicBezTo>
                    <a:pt x="8153" y="5514"/>
                    <a:pt x="8134" y="5180"/>
                    <a:pt x="8103" y="4846"/>
                  </a:cubicBezTo>
                  <a:lnTo>
                    <a:pt x="8103" y="4846"/>
                  </a:lnTo>
                  <a:cubicBezTo>
                    <a:pt x="8059" y="4247"/>
                    <a:pt x="7983" y="3800"/>
                    <a:pt x="7863" y="3384"/>
                  </a:cubicBezTo>
                  <a:lnTo>
                    <a:pt x="7863" y="3384"/>
                  </a:lnTo>
                  <a:cubicBezTo>
                    <a:pt x="7813" y="3227"/>
                    <a:pt x="7763" y="3069"/>
                    <a:pt x="7712" y="2912"/>
                  </a:cubicBezTo>
                  <a:lnTo>
                    <a:pt x="7712" y="2912"/>
                  </a:lnTo>
                  <a:cubicBezTo>
                    <a:pt x="7681" y="2811"/>
                    <a:pt x="7643" y="2704"/>
                    <a:pt x="7611" y="2603"/>
                  </a:cubicBezTo>
                  <a:lnTo>
                    <a:pt x="7611" y="2603"/>
                  </a:lnTo>
                  <a:cubicBezTo>
                    <a:pt x="7448" y="2086"/>
                    <a:pt x="7347" y="1557"/>
                    <a:pt x="7240" y="965"/>
                  </a:cubicBezTo>
                  <a:lnTo>
                    <a:pt x="7240" y="965"/>
                  </a:lnTo>
                  <a:cubicBezTo>
                    <a:pt x="7240" y="952"/>
                    <a:pt x="7240" y="933"/>
                    <a:pt x="7246" y="914"/>
                  </a:cubicBezTo>
                  <a:lnTo>
                    <a:pt x="7246" y="914"/>
                  </a:lnTo>
                  <a:cubicBezTo>
                    <a:pt x="7246" y="902"/>
                    <a:pt x="7252" y="889"/>
                    <a:pt x="7252" y="864"/>
                  </a:cubicBezTo>
                  <a:lnTo>
                    <a:pt x="7252" y="864"/>
                  </a:lnTo>
                  <a:lnTo>
                    <a:pt x="7265" y="801"/>
                  </a:lnTo>
                  <a:lnTo>
                    <a:pt x="7303" y="858"/>
                  </a:lnTo>
                  <a:lnTo>
                    <a:pt x="7328" y="889"/>
                  </a:lnTo>
                  <a:cubicBezTo>
                    <a:pt x="7341" y="908"/>
                    <a:pt x="7353" y="921"/>
                    <a:pt x="7359" y="933"/>
                  </a:cubicBezTo>
                  <a:lnTo>
                    <a:pt x="7359" y="933"/>
                  </a:lnTo>
                  <a:lnTo>
                    <a:pt x="7542" y="1255"/>
                  </a:lnTo>
                  <a:cubicBezTo>
                    <a:pt x="7712" y="1563"/>
                    <a:pt x="7895" y="1878"/>
                    <a:pt x="8065" y="2193"/>
                  </a:cubicBezTo>
                  <a:lnTo>
                    <a:pt x="8065" y="2193"/>
                  </a:lnTo>
                  <a:cubicBezTo>
                    <a:pt x="8147" y="2344"/>
                    <a:pt x="8229" y="2508"/>
                    <a:pt x="8311" y="2697"/>
                  </a:cubicBezTo>
                  <a:lnTo>
                    <a:pt x="8311" y="2697"/>
                  </a:lnTo>
                  <a:cubicBezTo>
                    <a:pt x="8449" y="3019"/>
                    <a:pt x="8544" y="3378"/>
                    <a:pt x="8613" y="3863"/>
                  </a:cubicBezTo>
                  <a:lnTo>
                    <a:pt x="8613" y="3863"/>
                  </a:lnTo>
                  <a:cubicBezTo>
                    <a:pt x="8676" y="4285"/>
                    <a:pt x="8727" y="4707"/>
                    <a:pt x="8771" y="5028"/>
                  </a:cubicBezTo>
                  <a:lnTo>
                    <a:pt x="8771" y="5028"/>
                  </a:lnTo>
                  <a:cubicBezTo>
                    <a:pt x="8840" y="5614"/>
                    <a:pt x="8827" y="6156"/>
                    <a:pt x="8733" y="6679"/>
                  </a:cubicBezTo>
                  <a:lnTo>
                    <a:pt x="8733" y="6679"/>
                  </a:lnTo>
                  <a:cubicBezTo>
                    <a:pt x="8670" y="7013"/>
                    <a:pt x="8601" y="7347"/>
                    <a:pt x="8538" y="7668"/>
                  </a:cubicBezTo>
                  <a:lnTo>
                    <a:pt x="8538" y="7668"/>
                  </a:lnTo>
                  <a:lnTo>
                    <a:pt x="8475" y="7958"/>
                  </a:lnTo>
                  <a:cubicBezTo>
                    <a:pt x="8475" y="7958"/>
                    <a:pt x="8475" y="7964"/>
                    <a:pt x="8475" y="7971"/>
                  </a:cubicBezTo>
                  <a:lnTo>
                    <a:pt x="8475" y="7971"/>
                  </a:lnTo>
                  <a:cubicBezTo>
                    <a:pt x="8475" y="7983"/>
                    <a:pt x="8468" y="8002"/>
                    <a:pt x="8462" y="8021"/>
                  </a:cubicBezTo>
                  <a:lnTo>
                    <a:pt x="8462" y="8021"/>
                  </a:lnTo>
                  <a:cubicBezTo>
                    <a:pt x="8449" y="8040"/>
                    <a:pt x="8430" y="8046"/>
                    <a:pt x="8412" y="8053"/>
                  </a:cubicBezTo>
                  <a:lnTo>
                    <a:pt x="8412" y="8053"/>
                  </a:lnTo>
                  <a:lnTo>
                    <a:pt x="8393" y="8053"/>
                  </a:lnTo>
                  <a:close/>
                  <a:moveTo>
                    <a:pt x="9117" y="7397"/>
                  </a:moveTo>
                  <a:cubicBezTo>
                    <a:pt x="9117" y="7391"/>
                    <a:pt x="9117" y="7385"/>
                    <a:pt x="9117" y="7378"/>
                  </a:cubicBezTo>
                  <a:lnTo>
                    <a:pt x="9117" y="7378"/>
                  </a:lnTo>
                  <a:cubicBezTo>
                    <a:pt x="9186" y="6862"/>
                    <a:pt x="9294" y="6333"/>
                    <a:pt x="9439" y="5772"/>
                  </a:cubicBezTo>
                  <a:lnTo>
                    <a:pt x="9439" y="5772"/>
                  </a:lnTo>
                  <a:cubicBezTo>
                    <a:pt x="9508" y="5482"/>
                    <a:pt x="9615" y="5211"/>
                    <a:pt x="9754" y="4972"/>
                  </a:cubicBezTo>
                  <a:lnTo>
                    <a:pt x="9754" y="4972"/>
                  </a:lnTo>
                  <a:cubicBezTo>
                    <a:pt x="9766" y="4953"/>
                    <a:pt x="9779" y="4928"/>
                    <a:pt x="9791" y="4909"/>
                  </a:cubicBezTo>
                  <a:lnTo>
                    <a:pt x="9791" y="4909"/>
                  </a:lnTo>
                  <a:cubicBezTo>
                    <a:pt x="9968" y="4625"/>
                    <a:pt x="10150" y="4335"/>
                    <a:pt x="10327" y="4058"/>
                  </a:cubicBezTo>
                  <a:lnTo>
                    <a:pt x="10327" y="4058"/>
                  </a:lnTo>
                  <a:lnTo>
                    <a:pt x="10510" y="3775"/>
                  </a:lnTo>
                  <a:cubicBezTo>
                    <a:pt x="10522" y="3749"/>
                    <a:pt x="10541" y="3731"/>
                    <a:pt x="10554" y="3705"/>
                  </a:cubicBezTo>
                  <a:lnTo>
                    <a:pt x="10554" y="3705"/>
                  </a:lnTo>
                  <a:cubicBezTo>
                    <a:pt x="10566" y="3699"/>
                    <a:pt x="10573" y="3686"/>
                    <a:pt x="10579" y="3680"/>
                  </a:cubicBezTo>
                  <a:lnTo>
                    <a:pt x="10579" y="3680"/>
                  </a:lnTo>
                  <a:lnTo>
                    <a:pt x="10604" y="3642"/>
                  </a:lnTo>
                  <a:lnTo>
                    <a:pt x="10623" y="3686"/>
                  </a:lnTo>
                  <a:cubicBezTo>
                    <a:pt x="10648" y="3737"/>
                    <a:pt x="10648" y="3781"/>
                    <a:pt x="10636" y="3825"/>
                  </a:cubicBezTo>
                  <a:lnTo>
                    <a:pt x="10636" y="3825"/>
                  </a:lnTo>
                  <a:cubicBezTo>
                    <a:pt x="10598" y="3932"/>
                    <a:pt x="10547" y="4077"/>
                    <a:pt x="10491" y="4216"/>
                  </a:cubicBezTo>
                  <a:lnTo>
                    <a:pt x="10491" y="4216"/>
                  </a:lnTo>
                  <a:cubicBezTo>
                    <a:pt x="10245" y="4814"/>
                    <a:pt x="10144" y="5362"/>
                    <a:pt x="10169" y="5892"/>
                  </a:cubicBezTo>
                  <a:lnTo>
                    <a:pt x="10169" y="5892"/>
                  </a:lnTo>
                  <a:cubicBezTo>
                    <a:pt x="10182" y="6049"/>
                    <a:pt x="10169" y="6207"/>
                    <a:pt x="10144" y="6351"/>
                  </a:cubicBezTo>
                  <a:lnTo>
                    <a:pt x="10144" y="6351"/>
                  </a:lnTo>
                  <a:cubicBezTo>
                    <a:pt x="10043" y="6874"/>
                    <a:pt x="9873" y="7372"/>
                    <a:pt x="9640" y="7838"/>
                  </a:cubicBezTo>
                  <a:lnTo>
                    <a:pt x="9640" y="7838"/>
                  </a:lnTo>
                  <a:cubicBezTo>
                    <a:pt x="9628" y="7857"/>
                    <a:pt x="9615" y="7876"/>
                    <a:pt x="9602" y="7895"/>
                  </a:cubicBezTo>
                  <a:lnTo>
                    <a:pt x="9602" y="7895"/>
                  </a:lnTo>
                  <a:cubicBezTo>
                    <a:pt x="9514" y="8059"/>
                    <a:pt x="9382" y="8204"/>
                    <a:pt x="9218" y="8330"/>
                  </a:cubicBezTo>
                  <a:lnTo>
                    <a:pt x="9218" y="8330"/>
                  </a:lnTo>
                  <a:cubicBezTo>
                    <a:pt x="9199" y="8349"/>
                    <a:pt x="9174" y="8361"/>
                    <a:pt x="9149" y="8380"/>
                  </a:cubicBezTo>
                  <a:lnTo>
                    <a:pt x="9149" y="8380"/>
                  </a:lnTo>
                  <a:cubicBezTo>
                    <a:pt x="9136" y="8386"/>
                    <a:pt x="9117" y="8399"/>
                    <a:pt x="9105" y="8405"/>
                  </a:cubicBezTo>
                  <a:lnTo>
                    <a:pt x="9105" y="8405"/>
                  </a:lnTo>
                  <a:lnTo>
                    <a:pt x="9060" y="8437"/>
                  </a:lnTo>
                  <a:close/>
                  <a:moveTo>
                    <a:pt x="7851" y="9105"/>
                  </a:moveTo>
                  <a:lnTo>
                    <a:pt x="7826" y="9086"/>
                  </a:lnTo>
                  <a:cubicBezTo>
                    <a:pt x="7800" y="9073"/>
                    <a:pt x="7782" y="9067"/>
                    <a:pt x="7763" y="9048"/>
                  </a:cubicBezTo>
                  <a:lnTo>
                    <a:pt x="7763" y="9048"/>
                  </a:lnTo>
                  <a:cubicBezTo>
                    <a:pt x="7473" y="8846"/>
                    <a:pt x="7259" y="8569"/>
                    <a:pt x="7126" y="8242"/>
                  </a:cubicBezTo>
                  <a:lnTo>
                    <a:pt x="7126" y="8242"/>
                  </a:lnTo>
                  <a:cubicBezTo>
                    <a:pt x="7044" y="8046"/>
                    <a:pt x="6969" y="7857"/>
                    <a:pt x="6887" y="7668"/>
                  </a:cubicBezTo>
                  <a:lnTo>
                    <a:pt x="6887" y="7668"/>
                  </a:lnTo>
                  <a:cubicBezTo>
                    <a:pt x="6824" y="7517"/>
                    <a:pt x="6761" y="7366"/>
                    <a:pt x="6698" y="7208"/>
                  </a:cubicBezTo>
                  <a:lnTo>
                    <a:pt x="6698" y="7208"/>
                  </a:lnTo>
                  <a:lnTo>
                    <a:pt x="6660" y="7126"/>
                  </a:lnTo>
                  <a:cubicBezTo>
                    <a:pt x="6616" y="7007"/>
                    <a:pt x="6566" y="6887"/>
                    <a:pt x="6528" y="6767"/>
                  </a:cubicBezTo>
                  <a:lnTo>
                    <a:pt x="6528" y="6767"/>
                  </a:lnTo>
                  <a:cubicBezTo>
                    <a:pt x="6282" y="5942"/>
                    <a:pt x="6156" y="5199"/>
                    <a:pt x="6143" y="4493"/>
                  </a:cubicBezTo>
                  <a:lnTo>
                    <a:pt x="6143" y="4493"/>
                  </a:lnTo>
                  <a:cubicBezTo>
                    <a:pt x="6137" y="4373"/>
                    <a:pt x="6137" y="4260"/>
                    <a:pt x="6131" y="4146"/>
                  </a:cubicBezTo>
                  <a:lnTo>
                    <a:pt x="6131" y="4146"/>
                  </a:lnTo>
                  <a:cubicBezTo>
                    <a:pt x="6125" y="4077"/>
                    <a:pt x="6125" y="4001"/>
                    <a:pt x="6118" y="3932"/>
                  </a:cubicBezTo>
                  <a:lnTo>
                    <a:pt x="6118" y="3932"/>
                  </a:lnTo>
                  <a:cubicBezTo>
                    <a:pt x="6118" y="3907"/>
                    <a:pt x="6118" y="3882"/>
                    <a:pt x="6125" y="3850"/>
                  </a:cubicBezTo>
                  <a:lnTo>
                    <a:pt x="6125" y="3850"/>
                  </a:lnTo>
                  <a:lnTo>
                    <a:pt x="6125" y="3819"/>
                  </a:lnTo>
                  <a:lnTo>
                    <a:pt x="6125" y="3756"/>
                  </a:lnTo>
                  <a:lnTo>
                    <a:pt x="6169" y="3800"/>
                  </a:lnTo>
                  <a:cubicBezTo>
                    <a:pt x="6206" y="3838"/>
                    <a:pt x="6238" y="3875"/>
                    <a:pt x="6257" y="3932"/>
                  </a:cubicBezTo>
                  <a:lnTo>
                    <a:pt x="6257" y="3932"/>
                  </a:lnTo>
                  <a:cubicBezTo>
                    <a:pt x="6414" y="4379"/>
                    <a:pt x="6584" y="4852"/>
                    <a:pt x="6805" y="5312"/>
                  </a:cubicBezTo>
                  <a:lnTo>
                    <a:pt x="6805" y="5312"/>
                  </a:lnTo>
                  <a:cubicBezTo>
                    <a:pt x="7038" y="5810"/>
                    <a:pt x="7215" y="6333"/>
                    <a:pt x="7315" y="6862"/>
                  </a:cubicBezTo>
                  <a:lnTo>
                    <a:pt x="7315" y="6862"/>
                  </a:lnTo>
                  <a:cubicBezTo>
                    <a:pt x="7353" y="7026"/>
                    <a:pt x="7385" y="7196"/>
                    <a:pt x="7416" y="7359"/>
                  </a:cubicBezTo>
                  <a:lnTo>
                    <a:pt x="7416" y="7359"/>
                  </a:lnTo>
                  <a:cubicBezTo>
                    <a:pt x="7460" y="7574"/>
                    <a:pt x="7498" y="7782"/>
                    <a:pt x="7542" y="7990"/>
                  </a:cubicBezTo>
                  <a:lnTo>
                    <a:pt x="7542" y="7990"/>
                  </a:lnTo>
                  <a:cubicBezTo>
                    <a:pt x="7618" y="8361"/>
                    <a:pt x="7725" y="8676"/>
                    <a:pt x="7882" y="8953"/>
                  </a:cubicBezTo>
                  <a:lnTo>
                    <a:pt x="7882" y="8953"/>
                  </a:lnTo>
                  <a:cubicBezTo>
                    <a:pt x="7889" y="8972"/>
                    <a:pt x="7901" y="8991"/>
                    <a:pt x="7908" y="9016"/>
                  </a:cubicBezTo>
                  <a:lnTo>
                    <a:pt x="7908" y="9016"/>
                  </a:lnTo>
                  <a:lnTo>
                    <a:pt x="7926" y="9061"/>
                  </a:lnTo>
                  <a:lnTo>
                    <a:pt x="7870" y="9111"/>
                  </a:lnTo>
                  <a:close/>
                  <a:moveTo>
                    <a:pt x="8890" y="11177"/>
                  </a:moveTo>
                  <a:cubicBezTo>
                    <a:pt x="8884" y="11171"/>
                    <a:pt x="8878" y="11171"/>
                    <a:pt x="8871" y="11171"/>
                  </a:cubicBezTo>
                  <a:lnTo>
                    <a:pt x="8871" y="11171"/>
                  </a:lnTo>
                  <a:lnTo>
                    <a:pt x="8840" y="11165"/>
                  </a:lnTo>
                  <a:lnTo>
                    <a:pt x="8871" y="11083"/>
                  </a:lnTo>
                  <a:cubicBezTo>
                    <a:pt x="8884" y="11051"/>
                    <a:pt x="8890" y="11020"/>
                    <a:pt x="8903" y="10988"/>
                  </a:cubicBezTo>
                  <a:lnTo>
                    <a:pt x="8903" y="10988"/>
                  </a:lnTo>
                  <a:cubicBezTo>
                    <a:pt x="8972" y="10844"/>
                    <a:pt x="9042" y="10692"/>
                    <a:pt x="9123" y="10554"/>
                  </a:cubicBezTo>
                  <a:lnTo>
                    <a:pt x="9123" y="10554"/>
                  </a:lnTo>
                  <a:cubicBezTo>
                    <a:pt x="9262" y="10321"/>
                    <a:pt x="9420" y="10094"/>
                    <a:pt x="9602" y="9892"/>
                  </a:cubicBezTo>
                  <a:lnTo>
                    <a:pt x="9602" y="9892"/>
                  </a:lnTo>
                  <a:cubicBezTo>
                    <a:pt x="9772" y="9703"/>
                    <a:pt x="9917" y="9495"/>
                    <a:pt x="10056" y="9256"/>
                  </a:cubicBezTo>
                  <a:lnTo>
                    <a:pt x="10056" y="9256"/>
                  </a:lnTo>
                  <a:cubicBezTo>
                    <a:pt x="10094" y="9193"/>
                    <a:pt x="10125" y="9130"/>
                    <a:pt x="10163" y="9061"/>
                  </a:cubicBezTo>
                  <a:lnTo>
                    <a:pt x="10163" y="9061"/>
                  </a:lnTo>
                  <a:cubicBezTo>
                    <a:pt x="10251" y="8884"/>
                    <a:pt x="10346" y="8714"/>
                    <a:pt x="10440" y="8544"/>
                  </a:cubicBezTo>
                  <a:lnTo>
                    <a:pt x="10440" y="8544"/>
                  </a:lnTo>
                  <a:cubicBezTo>
                    <a:pt x="10491" y="8456"/>
                    <a:pt x="10541" y="8368"/>
                    <a:pt x="10585" y="8279"/>
                  </a:cubicBezTo>
                  <a:lnTo>
                    <a:pt x="10585" y="8279"/>
                  </a:lnTo>
                  <a:lnTo>
                    <a:pt x="10661" y="8147"/>
                  </a:lnTo>
                  <a:cubicBezTo>
                    <a:pt x="10743" y="8002"/>
                    <a:pt x="10825" y="7851"/>
                    <a:pt x="10900" y="7700"/>
                  </a:cubicBezTo>
                  <a:lnTo>
                    <a:pt x="10900" y="7700"/>
                  </a:lnTo>
                  <a:cubicBezTo>
                    <a:pt x="11114" y="7278"/>
                    <a:pt x="11253" y="6868"/>
                    <a:pt x="11329" y="6440"/>
                  </a:cubicBezTo>
                  <a:lnTo>
                    <a:pt x="11329" y="6440"/>
                  </a:lnTo>
                  <a:cubicBezTo>
                    <a:pt x="11341" y="6339"/>
                    <a:pt x="11366" y="6238"/>
                    <a:pt x="11392" y="6137"/>
                  </a:cubicBezTo>
                  <a:lnTo>
                    <a:pt x="11392" y="6137"/>
                  </a:lnTo>
                  <a:cubicBezTo>
                    <a:pt x="11398" y="6093"/>
                    <a:pt x="11411" y="6043"/>
                    <a:pt x="11423" y="5999"/>
                  </a:cubicBezTo>
                  <a:lnTo>
                    <a:pt x="11423" y="5999"/>
                  </a:lnTo>
                  <a:cubicBezTo>
                    <a:pt x="11467" y="5772"/>
                    <a:pt x="11555" y="5558"/>
                    <a:pt x="11644" y="5356"/>
                  </a:cubicBezTo>
                  <a:lnTo>
                    <a:pt x="11644" y="5356"/>
                  </a:lnTo>
                  <a:cubicBezTo>
                    <a:pt x="11675" y="5287"/>
                    <a:pt x="11707" y="5217"/>
                    <a:pt x="11732" y="5142"/>
                  </a:cubicBezTo>
                  <a:lnTo>
                    <a:pt x="11732" y="5142"/>
                  </a:lnTo>
                  <a:lnTo>
                    <a:pt x="11738" y="5123"/>
                  </a:lnTo>
                  <a:lnTo>
                    <a:pt x="11833" y="5136"/>
                  </a:lnTo>
                  <a:cubicBezTo>
                    <a:pt x="11833" y="5136"/>
                    <a:pt x="11814" y="5255"/>
                    <a:pt x="11807" y="5299"/>
                  </a:cubicBezTo>
                  <a:lnTo>
                    <a:pt x="11807" y="5299"/>
                  </a:lnTo>
                  <a:cubicBezTo>
                    <a:pt x="11795" y="5394"/>
                    <a:pt x="11782" y="5495"/>
                    <a:pt x="11763" y="5589"/>
                  </a:cubicBezTo>
                  <a:lnTo>
                    <a:pt x="11763" y="5589"/>
                  </a:lnTo>
                  <a:cubicBezTo>
                    <a:pt x="11700" y="5917"/>
                    <a:pt x="11663" y="6270"/>
                    <a:pt x="11644" y="6692"/>
                  </a:cubicBezTo>
                  <a:lnTo>
                    <a:pt x="11644" y="6692"/>
                  </a:lnTo>
                  <a:cubicBezTo>
                    <a:pt x="11637" y="6887"/>
                    <a:pt x="11618" y="7076"/>
                    <a:pt x="11600" y="7252"/>
                  </a:cubicBezTo>
                  <a:lnTo>
                    <a:pt x="11600" y="7252"/>
                  </a:lnTo>
                  <a:cubicBezTo>
                    <a:pt x="11574" y="7530"/>
                    <a:pt x="11492" y="7813"/>
                    <a:pt x="11366" y="8090"/>
                  </a:cubicBezTo>
                  <a:lnTo>
                    <a:pt x="11366" y="8090"/>
                  </a:lnTo>
                  <a:cubicBezTo>
                    <a:pt x="11310" y="8204"/>
                    <a:pt x="11253" y="8323"/>
                    <a:pt x="11190" y="8431"/>
                  </a:cubicBezTo>
                  <a:lnTo>
                    <a:pt x="11190" y="8431"/>
                  </a:lnTo>
                  <a:cubicBezTo>
                    <a:pt x="11089" y="8601"/>
                    <a:pt x="10982" y="8764"/>
                    <a:pt x="10856" y="8922"/>
                  </a:cubicBezTo>
                  <a:lnTo>
                    <a:pt x="10856" y="8922"/>
                  </a:lnTo>
                  <a:cubicBezTo>
                    <a:pt x="10642" y="9199"/>
                    <a:pt x="10484" y="9432"/>
                    <a:pt x="10352" y="9659"/>
                  </a:cubicBezTo>
                  <a:lnTo>
                    <a:pt x="10352" y="9659"/>
                  </a:lnTo>
                  <a:cubicBezTo>
                    <a:pt x="10302" y="9747"/>
                    <a:pt x="10251" y="9835"/>
                    <a:pt x="10213" y="9917"/>
                  </a:cubicBezTo>
                  <a:lnTo>
                    <a:pt x="10213" y="9917"/>
                  </a:lnTo>
                  <a:cubicBezTo>
                    <a:pt x="10188" y="9968"/>
                    <a:pt x="10163" y="10018"/>
                    <a:pt x="10138" y="10062"/>
                  </a:cubicBezTo>
                  <a:lnTo>
                    <a:pt x="10138" y="10062"/>
                  </a:lnTo>
                  <a:cubicBezTo>
                    <a:pt x="10012" y="10277"/>
                    <a:pt x="9854" y="10472"/>
                    <a:pt x="9653" y="10667"/>
                  </a:cubicBezTo>
                  <a:lnTo>
                    <a:pt x="9653" y="10667"/>
                  </a:lnTo>
                  <a:cubicBezTo>
                    <a:pt x="9464" y="10850"/>
                    <a:pt x="9243" y="11014"/>
                    <a:pt x="8947" y="11177"/>
                  </a:cubicBezTo>
                  <a:lnTo>
                    <a:pt x="8947" y="11177"/>
                  </a:lnTo>
                  <a:cubicBezTo>
                    <a:pt x="8941" y="11177"/>
                    <a:pt x="8934" y="11184"/>
                    <a:pt x="8928" y="11184"/>
                  </a:cubicBezTo>
                  <a:lnTo>
                    <a:pt x="8928" y="11184"/>
                  </a:lnTo>
                  <a:cubicBezTo>
                    <a:pt x="8916" y="11184"/>
                    <a:pt x="8903" y="11177"/>
                    <a:pt x="8890" y="11177"/>
                  </a:cubicBezTo>
                  <a:moveTo>
                    <a:pt x="7107" y="10283"/>
                  </a:moveTo>
                  <a:cubicBezTo>
                    <a:pt x="7095" y="10283"/>
                    <a:pt x="7082" y="10283"/>
                    <a:pt x="7076" y="10277"/>
                  </a:cubicBezTo>
                  <a:lnTo>
                    <a:pt x="7076" y="10277"/>
                  </a:lnTo>
                  <a:cubicBezTo>
                    <a:pt x="7063" y="10277"/>
                    <a:pt x="7057" y="10277"/>
                    <a:pt x="7051" y="10270"/>
                  </a:cubicBezTo>
                  <a:lnTo>
                    <a:pt x="7051" y="10270"/>
                  </a:lnTo>
                  <a:cubicBezTo>
                    <a:pt x="7032" y="10251"/>
                    <a:pt x="7013" y="10239"/>
                    <a:pt x="7000" y="10226"/>
                  </a:cubicBezTo>
                  <a:lnTo>
                    <a:pt x="7000" y="10226"/>
                  </a:lnTo>
                  <a:cubicBezTo>
                    <a:pt x="6698" y="9924"/>
                    <a:pt x="6484" y="9583"/>
                    <a:pt x="6358" y="9218"/>
                  </a:cubicBezTo>
                  <a:lnTo>
                    <a:pt x="6358" y="9218"/>
                  </a:lnTo>
                  <a:cubicBezTo>
                    <a:pt x="6295" y="9029"/>
                    <a:pt x="6238" y="8840"/>
                    <a:pt x="6194" y="8664"/>
                  </a:cubicBezTo>
                  <a:lnTo>
                    <a:pt x="6194" y="8664"/>
                  </a:lnTo>
                  <a:cubicBezTo>
                    <a:pt x="6093" y="8286"/>
                    <a:pt x="5973" y="7901"/>
                    <a:pt x="5828" y="7530"/>
                  </a:cubicBezTo>
                  <a:lnTo>
                    <a:pt x="5828" y="7530"/>
                  </a:lnTo>
                  <a:cubicBezTo>
                    <a:pt x="5639" y="7032"/>
                    <a:pt x="5495" y="6559"/>
                    <a:pt x="5381" y="6087"/>
                  </a:cubicBezTo>
                  <a:lnTo>
                    <a:pt x="5381" y="6087"/>
                  </a:lnTo>
                  <a:cubicBezTo>
                    <a:pt x="5381" y="6081"/>
                    <a:pt x="5375" y="6068"/>
                    <a:pt x="5375" y="6062"/>
                  </a:cubicBezTo>
                  <a:lnTo>
                    <a:pt x="5375" y="6062"/>
                  </a:lnTo>
                  <a:cubicBezTo>
                    <a:pt x="5362" y="6024"/>
                    <a:pt x="5350" y="5980"/>
                    <a:pt x="5375" y="5936"/>
                  </a:cubicBezTo>
                  <a:lnTo>
                    <a:pt x="5375" y="5936"/>
                  </a:lnTo>
                  <a:lnTo>
                    <a:pt x="5375" y="5936"/>
                  </a:lnTo>
                  <a:lnTo>
                    <a:pt x="5387" y="5910"/>
                  </a:lnTo>
                  <a:lnTo>
                    <a:pt x="5406" y="5923"/>
                  </a:lnTo>
                  <a:cubicBezTo>
                    <a:pt x="5419" y="5923"/>
                    <a:pt x="5432" y="5929"/>
                    <a:pt x="5438" y="5936"/>
                  </a:cubicBezTo>
                  <a:lnTo>
                    <a:pt x="5438" y="5936"/>
                  </a:lnTo>
                  <a:lnTo>
                    <a:pt x="5450" y="5955"/>
                  </a:lnTo>
                  <a:cubicBezTo>
                    <a:pt x="5469" y="5973"/>
                    <a:pt x="5482" y="5999"/>
                    <a:pt x="5501" y="6024"/>
                  </a:cubicBezTo>
                  <a:lnTo>
                    <a:pt x="5501" y="6024"/>
                  </a:lnTo>
                  <a:cubicBezTo>
                    <a:pt x="5734" y="6427"/>
                    <a:pt x="5999" y="6900"/>
                    <a:pt x="6206" y="7404"/>
                  </a:cubicBezTo>
                  <a:lnTo>
                    <a:pt x="6206" y="7404"/>
                  </a:lnTo>
                  <a:cubicBezTo>
                    <a:pt x="6421" y="7927"/>
                    <a:pt x="6635" y="8500"/>
                    <a:pt x="6773" y="9105"/>
                  </a:cubicBezTo>
                  <a:lnTo>
                    <a:pt x="6773" y="9105"/>
                  </a:lnTo>
                  <a:cubicBezTo>
                    <a:pt x="6855" y="9483"/>
                    <a:pt x="6950" y="9785"/>
                    <a:pt x="7070" y="10062"/>
                  </a:cubicBezTo>
                  <a:lnTo>
                    <a:pt x="7070" y="10062"/>
                  </a:lnTo>
                  <a:cubicBezTo>
                    <a:pt x="7088" y="10100"/>
                    <a:pt x="7101" y="10138"/>
                    <a:pt x="7120" y="10182"/>
                  </a:cubicBezTo>
                  <a:lnTo>
                    <a:pt x="7120" y="10182"/>
                  </a:lnTo>
                  <a:cubicBezTo>
                    <a:pt x="7126" y="10201"/>
                    <a:pt x="7133" y="10226"/>
                    <a:pt x="7139" y="10251"/>
                  </a:cubicBezTo>
                  <a:lnTo>
                    <a:pt x="7139" y="10251"/>
                  </a:lnTo>
                  <a:lnTo>
                    <a:pt x="7158" y="10295"/>
                  </a:lnTo>
                  <a:lnTo>
                    <a:pt x="7107" y="10283"/>
                  </a:lnTo>
                  <a:close/>
                  <a:moveTo>
                    <a:pt x="6912" y="12532"/>
                  </a:moveTo>
                  <a:cubicBezTo>
                    <a:pt x="6666" y="12488"/>
                    <a:pt x="6471" y="12393"/>
                    <a:pt x="6314" y="12242"/>
                  </a:cubicBezTo>
                  <a:lnTo>
                    <a:pt x="6314" y="12242"/>
                  </a:lnTo>
                  <a:cubicBezTo>
                    <a:pt x="6194" y="12135"/>
                    <a:pt x="6087" y="12003"/>
                    <a:pt x="5980" y="11845"/>
                  </a:cubicBezTo>
                  <a:lnTo>
                    <a:pt x="5980" y="11845"/>
                  </a:lnTo>
                  <a:cubicBezTo>
                    <a:pt x="5803" y="11581"/>
                    <a:pt x="5671" y="11278"/>
                    <a:pt x="5576" y="10913"/>
                  </a:cubicBezTo>
                  <a:lnTo>
                    <a:pt x="5576" y="10913"/>
                  </a:lnTo>
                  <a:cubicBezTo>
                    <a:pt x="5488" y="10547"/>
                    <a:pt x="5369" y="10169"/>
                    <a:pt x="5205" y="9760"/>
                  </a:cubicBezTo>
                  <a:lnTo>
                    <a:pt x="5205" y="9760"/>
                  </a:lnTo>
                  <a:cubicBezTo>
                    <a:pt x="5047" y="9344"/>
                    <a:pt x="4934" y="8953"/>
                    <a:pt x="4871" y="8569"/>
                  </a:cubicBezTo>
                  <a:lnTo>
                    <a:pt x="4871" y="8569"/>
                  </a:lnTo>
                  <a:cubicBezTo>
                    <a:pt x="4852" y="8456"/>
                    <a:pt x="4833" y="8349"/>
                    <a:pt x="4814" y="8235"/>
                  </a:cubicBezTo>
                  <a:lnTo>
                    <a:pt x="4814" y="8235"/>
                  </a:lnTo>
                  <a:cubicBezTo>
                    <a:pt x="4770" y="7939"/>
                    <a:pt x="4720" y="7630"/>
                    <a:pt x="4638" y="7334"/>
                  </a:cubicBezTo>
                  <a:lnTo>
                    <a:pt x="4638" y="7334"/>
                  </a:lnTo>
                  <a:cubicBezTo>
                    <a:pt x="4631" y="7309"/>
                    <a:pt x="4638" y="7284"/>
                    <a:pt x="4644" y="7265"/>
                  </a:cubicBezTo>
                  <a:lnTo>
                    <a:pt x="4644" y="7265"/>
                  </a:lnTo>
                  <a:cubicBezTo>
                    <a:pt x="4650" y="7259"/>
                    <a:pt x="4663" y="7246"/>
                    <a:pt x="4675" y="7240"/>
                  </a:cubicBezTo>
                  <a:lnTo>
                    <a:pt x="4675" y="7240"/>
                  </a:lnTo>
                  <a:lnTo>
                    <a:pt x="4701" y="7227"/>
                  </a:lnTo>
                  <a:lnTo>
                    <a:pt x="4713" y="7246"/>
                  </a:lnTo>
                  <a:cubicBezTo>
                    <a:pt x="4883" y="7561"/>
                    <a:pt x="5054" y="7895"/>
                    <a:pt x="5167" y="8267"/>
                  </a:cubicBezTo>
                  <a:lnTo>
                    <a:pt x="5167" y="8267"/>
                  </a:lnTo>
                  <a:cubicBezTo>
                    <a:pt x="5356" y="8853"/>
                    <a:pt x="5639" y="9413"/>
                    <a:pt x="6043" y="9980"/>
                  </a:cubicBezTo>
                  <a:lnTo>
                    <a:pt x="6043" y="9980"/>
                  </a:lnTo>
                  <a:cubicBezTo>
                    <a:pt x="6244" y="10251"/>
                    <a:pt x="6395" y="10491"/>
                    <a:pt x="6496" y="10768"/>
                  </a:cubicBezTo>
                  <a:lnTo>
                    <a:pt x="6496" y="10768"/>
                  </a:lnTo>
                  <a:cubicBezTo>
                    <a:pt x="6597" y="11020"/>
                    <a:pt x="6673" y="11291"/>
                    <a:pt x="6748" y="11618"/>
                  </a:cubicBezTo>
                  <a:lnTo>
                    <a:pt x="6748" y="11618"/>
                  </a:lnTo>
                  <a:cubicBezTo>
                    <a:pt x="6805" y="11852"/>
                    <a:pt x="6862" y="12097"/>
                    <a:pt x="6950" y="12330"/>
                  </a:cubicBezTo>
                  <a:lnTo>
                    <a:pt x="6950" y="12330"/>
                  </a:lnTo>
                  <a:cubicBezTo>
                    <a:pt x="6962" y="12368"/>
                    <a:pt x="6969" y="12400"/>
                    <a:pt x="6981" y="12437"/>
                  </a:cubicBezTo>
                  <a:lnTo>
                    <a:pt x="6981" y="12437"/>
                  </a:lnTo>
                  <a:cubicBezTo>
                    <a:pt x="6988" y="12450"/>
                    <a:pt x="7000" y="12507"/>
                    <a:pt x="7000" y="12507"/>
                  </a:cubicBezTo>
                  <a:lnTo>
                    <a:pt x="7000" y="12507"/>
                  </a:lnTo>
                  <a:lnTo>
                    <a:pt x="6975" y="12513"/>
                  </a:lnTo>
                  <a:cubicBezTo>
                    <a:pt x="6969" y="12519"/>
                    <a:pt x="6962" y="12519"/>
                    <a:pt x="6956" y="12526"/>
                  </a:cubicBezTo>
                  <a:lnTo>
                    <a:pt x="6956" y="12526"/>
                  </a:lnTo>
                  <a:cubicBezTo>
                    <a:pt x="6944" y="12532"/>
                    <a:pt x="6931" y="12532"/>
                    <a:pt x="6925" y="12532"/>
                  </a:cubicBezTo>
                  <a:lnTo>
                    <a:pt x="6925" y="12532"/>
                  </a:lnTo>
                  <a:cubicBezTo>
                    <a:pt x="6918" y="12532"/>
                    <a:pt x="6918" y="12532"/>
                    <a:pt x="6912" y="12532"/>
                  </a:cubicBezTo>
                  <a:moveTo>
                    <a:pt x="8815" y="13263"/>
                  </a:moveTo>
                  <a:cubicBezTo>
                    <a:pt x="8796" y="13263"/>
                    <a:pt x="8783" y="13250"/>
                    <a:pt x="8771" y="13231"/>
                  </a:cubicBezTo>
                  <a:lnTo>
                    <a:pt x="8771" y="13231"/>
                  </a:lnTo>
                  <a:lnTo>
                    <a:pt x="8764" y="13219"/>
                  </a:lnTo>
                  <a:lnTo>
                    <a:pt x="8777" y="13194"/>
                  </a:lnTo>
                  <a:cubicBezTo>
                    <a:pt x="8783" y="13175"/>
                    <a:pt x="8790" y="13162"/>
                    <a:pt x="8796" y="13149"/>
                  </a:cubicBezTo>
                  <a:lnTo>
                    <a:pt x="8796" y="13149"/>
                  </a:lnTo>
                  <a:lnTo>
                    <a:pt x="9439" y="12034"/>
                  </a:lnTo>
                  <a:cubicBezTo>
                    <a:pt x="9577" y="11801"/>
                    <a:pt x="9709" y="11562"/>
                    <a:pt x="9848" y="11329"/>
                  </a:cubicBezTo>
                  <a:lnTo>
                    <a:pt x="9848" y="11329"/>
                  </a:lnTo>
                  <a:lnTo>
                    <a:pt x="9867" y="11291"/>
                  </a:lnTo>
                  <a:cubicBezTo>
                    <a:pt x="10157" y="10793"/>
                    <a:pt x="10516" y="10321"/>
                    <a:pt x="10938" y="9873"/>
                  </a:cubicBezTo>
                  <a:lnTo>
                    <a:pt x="10938" y="9873"/>
                  </a:lnTo>
                  <a:cubicBezTo>
                    <a:pt x="11196" y="9609"/>
                    <a:pt x="11429" y="9319"/>
                    <a:pt x="11644" y="9016"/>
                  </a:cubicBezTo>
                  <a:lnTo>
                    <a:pt x="11644" y="9016"/>
                  </a:lnTo>
                  <a:cubicBezTo>
                    <a:pt x="11719" y="8903"/>
                    <a:pt x="11795" y="8790"/>
                    <a:pt x="11877" y="8676"/>
                  </a:cubicBezTo>
                  <a:lnTo>
                    <a:pt x="11877" y="8676"/>
                  </a:lnTo>
                  <a:cubicBezTo>
                    <a:pt x="12104" y="8355"/>
                    <a:pt x="12368" y="8040"/>
                    <a:pt x="12696" y="7719"/>
                  </a:cubicBezTo>
                  <a:lnTo>
                    <a:pt x="12696" y="7719"/>
                  </a:lnTo>
                  <a:lnTo>
                    <a:pt x="12740" y="7744"/>
                  </a:lnTo>
                  <a:cubicBezTo>
                    <a:pt x="12702" y="7864"/>
                    <a:pt x="12652" y="7983"/>
                    <a:pt x="12589" y="8097"/>
                  </a:cubicBezTo>
                  <a:lnTo>
                    <a:pt x="12589" y="8097"/>
                  </a:lnTo>
                  <a:lnTo>
                    <a:pt x="12589" y="8097"/>
                  </a:lnTo>
                  <a:lnTo>
                    <a:pt x="12589" y="8097"/>
                  </a:lnTo>
                  <a:cubicBezTo>
                    <a:pt x="12538" y="8185"/>
                    <a:pt x="12475" y="8273"/>
                    <a:pt x="12400" y="8368"/>
                  </a:cubicBezTo>
                  <a:lnTo>
                    <a:pt x="12400" y="8368"/>
                  </a:lnTo>
                  <a:lnTo>
                    <a:pt x="12349" y="8437"/>
                  </a:lnTo>
                  <a:cubicBezTo>
                    <a:pt x="12286" y="8512"/>
                    <a:pt x="12223" y="8594"/>
                    <a:pt x="12160" y="8676"/>
                  </a:cubicBezTo>
                  <a:lnTo>
                    <a:pt x="12160" y="8676"/>
                  </a:lnTo>
                  <a:cubicBezTo>
                    <a:pt x="12047" y="8827"/>
                    <a:pt x="11940" y="8998"/>
                    <a:pt x="11845" y="9161"/>
                  </a:cubicBezTo>
                  <a:lnTo>
                    <a:pt x="11845" y="9161"/>
                  </a:lnTo>
                  <a:cubicBezTo>
                    <a:pt x="11719" y="9376"/>
                    <a:pt x="11612" y="9602"/>
                    <a:pt x="11511" y="9835"/>
                  </a:cubicBezTo>
                  <a:lnTo>
                    <a:pt x="11511" y="9835"/>
                  </a:lnTo>
                  <a:cubicBezTo>
                    <a:pt x="11423" y="10050"/>
                    <a:pt x="11329" y="10251"/>
                    <a:pt x="11221" y="10440"/>
                  </a:cubicBezTo>
                  <a:lnTo>
                    <a:pt x="11221" y="10440"/>
                  </a:lnTo>
                  <a:cubicBezTo>
                    <a:pt x="11140" y="10579"/>
                    <a:pt x="11051" y="10711"/>
                    <a:pt x="10963" y="10831"/>
                  </a:cubicBezTo>
                  <a:lnTo>
                    <a:pt x="10963" y="10831"/>
                  </a:lnTo>
                  <a:cubicBezTo>
                    <a:pt x="10598" y="11329"/>
                    <a:pt x="10308" y="11732"/>
                    <a:pt x="10050" y="12104"/>
                  </a:cubicBezTo>
                  <a:lnTo>
                    <a:pt x="10050" y="12104"/>
                  </a:lnTo>
                  <a:cubicBezTo>
                    <a:pt x="9766" y="12513"/>
                    <a:pt x="9394" y="12872"/>
                    <a:pt x="8878" y="13244"/>
                  </a:cubicBezTo>
                  <a:lnTo>
                    <a:pt x="8878" y="13244"/>
                  </a:lnTo>
                  <a:cubicBezTo>
                    <a:pt x="8865" y="13250"/>
                    <a:pt x="8846" y="13263"/>
                    <a:pt x="8827" y="13263"/>
                  </a:cubicBezTo>
                  <a:lnTo>
                    <a:pt x="8827" y="13263"/>
                  </a:lnTo>
                  <a:cubicBezTo>
                    <a:pt x="8821" y="13263"/>
                    <a:pt x="8821" y="13263"/>
                    <a:pt x="8815" y="13263"/>
                  </a:cubicBezTo>
                  <a:moveTo>
                    <a:pt x="6925" y="15329"/>
                  </a:moveTo>
                  <a:cubicBezTo>
                    <a:pt x="6584" y="15102"/>
                    <a:pt x="6320" y="14863"/>
                    <a:pt x="6118" y="14592"/>
                  </a:cubicBezTo>
                  <a:lnTo>
                    <a:pt x="6118" y="14592"/>
                  </a:lnTo>
                  <a:cubicBezTo>
                    <a:pt x="5942" y="14359"/>
                    <a:pt x="5797" y="14101"/>
                    <a:pt x="5658" y="13855"/>
                  </a:cubicBezTo>
                  <a:lnTo>
                    <a:pt x="5658" y="13855"/>
                  </a:lnTo>
                  <a:cubicBezTo>
                    <a:pt x="5627" y="13798"/>
                    <a:pt x="5595" y="13748"/>
                    <a:pt x="5564" y="13691"/>
                  </a:cubicBezTo>
                  <a:lnTo>
                    <a:pt x="5564" y="13691"/>
                  </a:lnTo>
                  <a:cubicBezTo>
                    <a:pt x="5425" y="13452"/>
                    <a:pt x="5287" y="13225"/>
                    <a:pt x="5117" y="12948"/>
                  </a:cubicBezTo>
                  <a:lnTo>
                    <a:pt x="5117" y="12948"/>
                  </a:lnTo>
                  <a:cubicBezTo>
                    <a:pt x="5079" y="12885"/>
                    <a:pt x="5041" y="12828"/>
                    <a:pt x="5003" y="12771"/>
                  </a:cubicBezTo>
                  <a:lnTo>
                    <a:pt x="5003" y="12771"/>
                  </a:lnTo>
                  <a:cubicBezTo>
                    <a:pt x="4965" y="12721"/>
                    <a:pt x="4934" y="12671"/>
                    <a:pt x="4902" y="12620"/>
                  </a:cubicBezTo>
                  <a:lnTo>
                    <a:pt x="4902" y="12620"/>
                  </a:lnTo>
                  <a:cubicBezTo>
                    <a:pt x="4650" y="12230"/>
                    <a:pt x="4442" y="11789"/>
                    <a:pt x="4241" y="11215"/>
                  </a:cubicBezTo>
                  <a:lnTo>
                    <a:pt x="4241" y="11215"/>
                  </a:lnTo>
                  <a:cubicBezTo>
                    <a:pt x="4058" y="10699"/>
                    <a:pt x="3825" y="10094"/>
                    <a:pt x="3523" y="9508"/>
                  </a:cubicBezTo>
                  <a:lnTo>
                    <a:pt x="3523" y="9508"/>
                  </a:lnTo>
                  <a:cubicBezTo>
                    <a:pt x="3460" y="9388"/>
                    <a:pt x="3409" y="9262"/>
                    <a:pt x="3365" y="9142"/>
                  </a:cubicBezTo>
                  <a:lnTo>
                    <a:pt x="3365" y="9142"/>
                  </a:lnTo>
                  <a:lnTo>
                    <a:pt x="3327" y="9048"/>
                  </a:lnTo>
                  <a:cubicBezTo>
                    <a:pt x="3315" y="9023"/>
                    <a:pt x="3315" y="8998"/>
                    <a:pt x="3315" y="8960"/>
                  </a:cubicBezTo>
                  <a:lnTo>
                    <a:pt x="3315" y="8960"/>
                  </a:lnTo>
                  <a:cubicBezTo>
                    <a:pt x="3308" y="8941"/>
                    <a:pt x="3308" y="8922"/>
                    <a:pt x="3308" y="8890"/>
                  </a:cubicBezTo>
                  <a:lnTo>
                    <a:pt x="3308" y="8890"/>
                  </a:lnTo>
                  <a:lnTo>
                    <a:pt x="3296" y="8802"/>
                  </a:lnTo>
                  <a:lnTo>
                    <a:pt x="3460" y="8998"/>
                  </a:lnTo>
                  <a:cubicBezTo>
                    <a:pt x="3523" y="9079"/>
                    <a:pt x="3586" y="9149"/>
                    <a:pt x="3642" y="9224"/>
                  </a:cubicBezTo>
                  <a:lnTo>
                    <a:pt x="3642" y="9224"/>
                  </a:lnTo>
                  <a:lnTo>
                    <a:pt x="3661" y="9243"/>
                  </a:lnTo>
                  <a:cubicBezTo>
                    <a:pt x="3888" y="9527"/>
                    <a:pt x="4127" y="9817"/>
                    <a:pt x="4316" y="10138"/>
                  </a:cubicBezTo>
                  <a:lnTo>
                    <a:pt x="4316" y="10138"/>
                  </a:lnTo>
                  <a:cubicBezTo>
                    <a:pt x="4556" y="10547"/>
                    <a:pt x="4757" y="10976"/>
                    <a:pt x="4927" y="11404"/>
                  </a:cubicBezTo>
                  <a:lnTo>
                    <a:pt x="4927" y="11404"/>
                  </a:lnTo>
                  <a:cubicBezTo>
                    <a:pt x="5003" y="11612"/>
                    <a:pt x="5104" y="11833"/>
                    <a:pt x="5236" y="12097"/>
                  </a:cubicBezTo>
                  <a:lnTo>
                    <a:pt x="5236" y="12097"/>
                  </a:lnTo>
                  <a:cubicBezTo>
                    <a:pt x="5444" y="12507"/>
                    <a:pt x="5721" y="12860"/>
                    <a:pt x="6011" y="13212"/>
                  </a:cubicBezTo>
                  <a:lnTo>
                    <a:pt x="6011" y="13212"/>
                  </a:lnTo>
                  <a:cubicBezTo>
                    <a:pt x="6358" y="13628"/>
                    <a:pt x="6654" y="14107"/>
                    <a:pt x="6899" y="14630"/>
                  </a:cubicBezTo>
                  <a:lnTo>
                    <a:pt x="6899" y="14630"/>
                  </a:lnTo>
                  <a:cubicBezTo>
                    <a:pt x="7007" y="14850"/>
                    <a:pt x="7107" y="15071"/>
                    <a:pt x="7208" y="15285"/>
                  </a:cubicBezTo>
                  <a:lnTo>
                    <a:pt x="7208" y="15285"/>
                  </a:lnTo>
                  <a:cubicBezTo>
                    <a:pt x="7215" y="15304"/>
                    <a:pt x="7215" y="15323"/>
                    <a:pt x="7221" y="15342"/>
                  </a:cubicBezTo>
                  <a:lnTo>
                    <a:pt x="7221" y="15342"/>
                  </a:lnTo>
                  <a:cubicBezTo>
                    <a:pt x="7221" y="15354"/>
                    <a:pt x="7227" y="15367"/>
                    <a:pt x="7227" y="15373"/>
                  </a:cubicBezTo>
                  <a:lnTo>
                    <a:pt x="7227" y="15373"/>
                  </a:lnTo>
                  <a:lnTo>
                    <a:pt x="7233" y="15405"/>
                  </a:lnTo>
                  <a:lnTo>
                    <a:pt x="7202" y="15411"/>
                  </a:lnTo>
                  <a:cubicBezTo>
                    <a:pt x="7189" y="15411"/>
                    <a:pt x="7177" y="15411"/>
                    <a:pt x="7158" y="15411"/>
                  </a:cubicBezTo>
                  <a:lnTo>
                    <a:pt x="7158" y="15411"/>
                  </a:lnTo>
                  <a:cubicBezTo>
                    <a:pt x="7063" y="15411"/>
                    <a:pt x="6988" y="15373"/>
                    <a:pt x="6925" y="15329"/>
                  </a:cubicBezTo>
                  <a:moveTo>
                    <a:pt x="9010" y="15304"/>
                  </a:moveTo>
                  <a:cubicBezTo>
                    <a:pt x="9023" y="15279"/>
                    <a:pt x="9029" y="15254"/>
                    <a:pt x="9042" y="15235"/>
                  </a:cubicBezTo>
                  <a:lnTo>
                    <a:pt x="9042" y="15235"/>
                  </a:lnTo>
                  <a:cubicBezTo>
                    <a:pt x="9054" y="15210"/>
                    <a:pt x="9060" y="15191"/>
                    <a:pt x="9073" y="15172"/>
                  </a:cubicBezTo>
                  <a:lnTo>
                    <a:pt x="9073" y="15172"/>
                  </a:lnTo>
                  <a:cubicBezTo>
                    <a:pt x="9313" y="14750"/>
                    <a:pt x="9520" y="14302"/>
                    <a:pt x="9728" y="13868"/>
                  </a:cubicBezTo>
                  <a:lnTo>
                    <a:pt x="9728" y="13868"/>
                  </a:lnTo>
                  <a:lnTo>
                    <a:pt x="9766" y="13786"/>
                  </a:lnTo>
                  <a:cubicBezTo>
                    <a:pt x="9848" y="13609"/>
                    <a:pt x="9936" y="13439"/>
                    <a:pt x="10031" y="13275"/>
                  </a:cubicBezTo>
                  <a:lnTo>
                    <a:pt x="10031" y="13275"/>
                  </a:lnTo>
                  <a:cubicBezTo>
                    <a:pt x="10402" y="12645"/>
                    <a:pt x="10856" y="12091"/>
                    <a:pt x="11392" y="11644"/>
                  </a:cubicBezTo>
                  <a:lnTo>
                    <a:pt x="11392" y="11644"/>
                  </a:lnTo>
                  <a:cubicBezTo>
                    <a:pt x="11858" y="11253"/>
                    <a:pt x="12236" y="10881"/>
                    <a:pt x="12557" y="10510"/>
                  </a:cubicBezTo>
                  <a:lnTo>
                    <a:pt x="12557" y="10510"/>
                  </a:lnTo>
                  <a:cubicBezTo>
                    <a:pt x="12727" y="10321"/>
                    <a:pt x="12916" y="10150"/>
                    <a:pt x="13137" y="10006"/>
                  </a:cubicBezTo>
                  <a:lnTo>
                    <a:pt x="13137" y="10006"/>
                  </a:lnTo>
                  <a:cubicBezTo>
                    <a:pt x="13370" y="9848"/>
                    <a:pt x="13616" y="9741"/>
                    <a:pt x="13874" y="9634"/>
                  </a:cubicBezTo>
                  <a:lnTo>
                    <a:pt x="13874" y="9634"/>
                  </a:lnTo>
                  <a:lnTo>
                    <a:pt x="13950" y="9602"/>
                  </a:lnTo>
                  <a:lnTo>
                    <a:pt x="13912" y="9672"/>
                  </a:lnTo>
                  <a:cubicBezTo>
                    <a:pt x="13880" y="9722"/>
                    <a:pt x="13849" y="9760"/>
                    <a:pt x="13805" y="9804"/>
                  </a:cubicBezTo>
                  <a:lnTo>
                    <a:pt x="13805" y="9804"/>
                  </a:lnTo>
                  <a:cubicBezTo>
                    <a:pt x="13534" y="10062"/>
                    <a:pt x="13282" y="10340"/>
                    <a:pt x="13061" y="10623"/>
                  </a:cubicBezTo>
                  <a:lnTo>
                    <a:pt x="13061" y="10623"/>
                  </a:lnTo>
                  <a:cubicBezTo>
                    <a:pt x="12778" y="10995"/>
                    <a:pt x="12482" y="11385"/>
                    <a:pt x="12154" y="11826"/>
                  </a:cubicBezTo>
                  <a:lnTo>
                    <a:pt x="12154" y="11826"/>
                  </a:lnTo>
                  <a:cubicBezTo>
                    <a:pt x="11933" y="12116"/>
                    <a:pt x="11700" y="12425"/>
                    <a:pt x="11404" y="12683"/>
                  </a:cubicBezTo>
                  <a:lnTo>
                    <a:pt x="11404" y="12683"/>
                  </a:lnTo>
                  <a:cubicBezTo>
                    <a:pt x="11095" y="12942"/>
                    <a:pt x="10831" y="13257"/>
                    <a:pt x="10591" y="13628"/>
                  </a:cubicBezTo>
                  <a:lnTo>
                    <a:pt x="10591" y="13628"/>
                  </a:lnTo>
                  <a:cubicBezTo>
                    <a:pt x="10459" y="13842"/>
                    <a:pt x="10321" y="14057"/>
                    <a:pt x="10182" y="14271"/>
                  </a:cubicBezTo>
                  <a:lnTo>
                    <a:pt x="10182" y="14271"/>
                  </a:lnTo>
                  <a:cubicBezTo>
                    <a:pt x="10006" y="14542"/>
                    <a:pt x="9817" y="14775"/>
                    <a:pt x="9602" y="14976"/>
                  </a:cubicBezTo>
                  <a:lnTo>
                    <a:pt x="9602" y="14976"/>
                  </a:lnTo>
                  <a:cubicBezTo>
                    <a:pt x="9470" y="15096"/>
                    <a:pt x="9300" y="15235"/>
                    <a:pt x="9042" y="15342"/>
                  </a:cubicBezTo>
                  <a:lnTo>
                    <a:pt x="9042" y="15342"/>
                  </a:lnTo>
                  <a:lnTo>
                    <a:pt x="8979" y="15367"/>
                  </a:lnTo>
                  <a:close/>
                  <a:moveTo>
                    <a:pt x="4020" y="12872"/>
                  </a:moveTo>
                  <a:cubicBezTo>
                    <a:pt x="3901" y="12841"/>
                    <a:pt x="3812" y="12771"/>
                    <a:pt x="3730" y="12708"/>
                  </a:cubicBezTo>
                  <a:lnTo>
                    <a:pt x="3730" y="12708"/>
                  </a:lnTo>
                  <a:cubicBezTo>
                    <a:pt x="3718" y="12696"/>
                    <a:pt x="3699" y="12683"/>
                    <a:pt x="3686" y="12671"/>
                  </a:cubicBezTo>
                  <a:lnTo>
                    <a:pt x="3686" y="12671"/>
                  </a:lnTo>
                  <a:cubicBezTo>
                    <a:pt x="3485" y="12519"/>
                    <a:pt x="3289" y="12343"/>
                    <a:pt x="3082" y="12135"/>
                  </a:cubicBezTo>
                  <a:lnTo>
                    <a:pt x="3082" y="12135"/>
                  </a:lnTo>
                  <a:cubicBezTo>
                    <a:pt x="3025" y="12072"/>
                    <a:pt x="2974" y="12009"/>
                    <a:pt x="2962" y="11908"/>
                  </a:cubicBezTo>
                  <a:lnTo>
                    <a:pt x="2962" y="11908"/>
                  </a:lnTo>
                  <a:cubicBezTo>
                    <a:pt x="2918" y="11637"/>
                    <a:pt x="2874" y="11373"/>
                    <a:pt x="2836" y="11108"/>
                  </a:cubicBezTo>
                  <a:lnTo>
                    <a:pt x="2836" y="11108"/>
                  </a:lnTo>
                  <a:cubicBezTo>
                    <a:pt x="2811" y="10938"/>
                    <a:pt x="2785" y="10774"/>
                    <a:pt x="2754" y="10604"/>
                  </a:cubicBezTo>
                  <a:lnTo>
                    <a:pt x="2754" y="10604"/>
                  </a:lnTo>
                  <a:cubicBezTo>
                    <a:pt x="2754" y="10579"/>
                    <a:pt x="2754" y="10554"/>
                    <a:pt x="2754" y="10516"/>
                  </a:cubicBezTo>
                  <a:lnTo>
                    <a:pt x="2754" y="10516"/>
                  </a:lnTo>
                  <a:lnTo>
                    <a:pt x="2754" y="10440"/>
                  </a:lnTo>
                  <a:lnTo>
                    <a:pt x="2754" y="10440"/>
                  </a:lnTo>
                  <a:lnTo>
                    <a:pt x="2804" y="10428"/>
                  </a:lnTo>
                  <a:cubicBezTo>
                    <a:pt x="2817" y="10447"/>
                    <a:pt x="2829" y="10466"/>
                    <a:pt x="2836" y="10484"/>
                  </a:cubicBezTo>
                  <a:lnTo>
                    <a:pt x="2836" y="10484"/>
                  </a:lnTo>
                  <a:cubicBezTo>
                    <a:pt x="2848" y="10510"/>
                    <a:pt x="2861" y="10522"/>
                    <a:pt x="2867" y="10541"/>
                  </a:cubicBezTo>
                  <a:lnTo>
                    <a:pt x="2867" y="10541"/>
                  </a:lnTo>
                  <a:cubicBezTo>
                    <a:pt x="3000" y="10894"/>
                    <a:pt x="3170" y="11253"/>
                    <a:pt x="3403" y="11669"/>
                  </a:cubicBezTo>
                  <a:lnTo>
                    <a:pt x="3403" y="11669"/>
                  </a:lnTo>
                  <a:cubicBezTo>
                    <a:pt x="3447" y="11751"/>
                    <a:pt x="3497" y="11839"/>
                    <a:pt x="3541" y="11927"/>
                  </a:cubicBezTo>
                  <a:lnTo>
                    <a:pt x="3541" y="11927"/>
                  </a:lnTo>
                  <a:cubicBezTo>
                    <a:pt x="3667" y="12160"/>
                    <a:pt x="3800" y="12406"/>
                    <a:pt x="3957" y="12633"/>
                  </a:cubicBezTo>
                  <a:lnTo>
                    <a:pt x="3957" y="12633"/>
                  </a:lnTo>
                  <a:cubicBezTo>
                    <a:pt x="3982" y="12677"/>
                    <a:pt x="4008" y="12721"/>
                    <a:pt x="4027" y="12771"/>
                  </a:cubicBezTo>
                  <a:lnTo>
                    <a:pt x="4027" y="12771"/>
                  </a:lnTo>
                  <a:cubicBezTo>
                    <a:pt x="4033" y="12797"/>
                    <a:pt x="4039" y="12815"/>
                    <a:pt x="4052" y="12834"/>
                  </a:cubicBezTo>
                  <a:lnTo>
                    <a:pt x="4052" y="12834"/>
                  </a:lnTo>
                  <a:lnTo>
                    <a:pt x="4071" y="12891"/>
                  </a:lnTo>
                  <a:lnTo>
                    <a:pt x="4020" y="12872"/>
                  </a:lnTo>
                  <a:close/>
                  <a:moveTo>
                    <a:pt x="8941" y="17345"/>
                  </a:moveTo>
                  <a:cubicBezTo>
                    <a:pt x="8947" y="17326"/>
                    <a:pt x="8947" y="17308"/>
                    <a:pt x="8947" y="17295"/>
                  </a:cubicBezTo>
                  <a:lnTo>
                    <a:pt x="8947" y="17295"/>
                  </a:lnTo>
                  <a:cubicBezTo>
                    <a:pt x="8947" y="17263"/>
                    <a:pt x="8947" y="17245"/>
                    <a:pt x="8953" y="17219"/>
                  </a:cubicBezTo>
                  <a:lnTo>
                    <a:pt x="8953" y="17219"/>
                  </a:lnTo>
                  <a:cubicBezTo>
                    <a:pt x="9035" y="16822"/>
                    <a:pt x="9130" y="16507"/>
                    <a:pt x="9268" y="16237"/>
                  </a:cubicBezTo>
                  <a:lnTo>
                    <a:pt x="9268" y="16237"/>
                  </a:lnTo>
                  <a:cubicBezTo>
                    <a:pt x="9344" y="16085"/>
                    <a:pt x="9413" y="15953"/>
                    <a:pt x="9483" y="15833"/>
                  </a:cubicBezTo>
                  <a:lnTo>
                    <a:pt x="9483" y="15833"/>
                  </a:lnTo>
                  <a:cubicBezTo>
                    <a:pt x="9640" y="15562"/>
                    <a:pt x="9798" y="15336"/>
                    <a:pt x="9980" y="15140"/>
                  </a:cubicBezTo>
                  <a:lnTo>
                    <a:pt x="9980" y="15140"/>
                  </a:lnTo>
                  <a:cubicBezTo>
                    <a:pt x="10012" y="15102"/>
                    <a:pt x="10043" y="15065"/>
                    <a:pt x="10075" y="15027"/>
                  </a:cubicBezTo>
                  <a:lnTo>
                    <a:pt x="10075" y="15027"/>
                  </a:lnTo>
                  <a:cubicBezTo>
                    <a:pt x="10100" y="14995"/>
                    <a:pt x="10125" y="14964"/>
                    <a:pt x="10150" y="14932"/>
                  </a:cubicBezTo>
                  <a:lnTo>
                    <a:pt x="10150" y="14932"/>
                  </a:lnTo>
                  <a:cubicBezTo>
                    <a:pt x="10251" y="14813"/>
                    <a:pt x="10358" y="14693"/>
                    <a:pt x="10459" y="14573"/>
                  </a:cubicBezTo>
                  <a:lnTo>
                    <a:pt x="10459" y="14573"/>
                  </a:lnTo>
                  <a:cubicBezTo>
                    <a:pt x="10762" y="14220"/>
                    <a:pt x="11077" y="13855"/>
                    <a:pt x="11417" y="13521"/>
                  </a:cubicBezTo>
                  <a:lnTo>
                    <a:pt x="11417" y="13521"/>
                  </a:lnTo>
                  <a:cubicBezTo>
                    <a:pt x="11543" y="13395"/>
                    <a:pt x="11675" y="13275"/>
                    <a:pt x="11807" y="13149"/>
                  </a:cubicBezTo>
                  <a:lnTo>
                    <a:pt x="11807" y="13149"/>
                  </a:lnTo>
                  <a:cubicBezTo>
                    <a:pt x="11990" y="12979"/>
                    <a:pt x="12173" y="12803"/>
                    <a:pt x="12356" y="12620"/>
                  </a:cubicBezTo>
                  <a:lnTo>
                    <a:pt x="12356" y="12620"/>
                  </a:lnTo>
                  <a:cubicBezTo>
                    <a:pt x="12815" y="12167"/>
                    <a:pt x="13244" y="11839"/>
                    <a:pt x="13698" y="11593"/>
                  </a:cubicBezTo>
                  <a:lnTo>
                    <a:pt x="13698" y="11593"/>
                  </a:lnTo>
                  <a:cubicBezTo>
                    <a:pt x="13956" y="11455"/>
                    <a:pt x="14189" y="11297"/>
                    <a:pt x="14397" y="11127"/>
                  </a:cubicBezTo>
                  <a:lnTo>
                    <a:pt x="14397" y="11127"/>
                  </a:lnTo>
                  <a:cubicBezTo>
                    <a:pt x="14472" y="11070"/>
                    <a:pt x="14542" y="11007"/>
                    <a:pt x="14611" y="10944"/>
                  </a:cubicBezTo>
                  <a:lnTo>
                    <a:pt x="14611" y="10944"/>
                  </a:lnTo>
                  <a:lnTo>
                    <a:pt x="14731" y="10850"/>
                  </a:lnTo>
                  <a:lnTo>
                    <a:pt x="14794" y="10900"/>
                  </a:lnTo>
                  <a:lnTo>
                    <a:pt x="14775" y="10925"/>
                  </a:lnTo>
                  <a:cubicBezTo>
                    <a:pt x="14769" y="10938"/>
                    <a:pt x="14756" y="10957"/>
                    <a:pt x="14743" y="10976"/>
                  </a:cubicBezTo>
                  <a:lnTo>
                    <a:pt x="14743" y="10976"/>
                  </a:lnTo>
                  <a:cubicBezTo>
                    <a:pt x="14718" y="11014"/>
                    <a:pt x="14693" y="11058"/>
                    <a:pt x="14661" y="11089"/>
                  </a:cubicBezTo>
                  <a:lnTo>
                    <a:pt x="14661" y="11089"/>
                  </a:lnTo>
                  <a:lnTo>
                    <a:pt x="14548" y="11228"/>
                  </a:lnTo>
                  <a:cubicBezTo>
                    <a:pt x="14409" y="11392"/>
                    <a:pt x="14271" y="11562"/>
                    <a:pt x="14126" y="11719"/>
                  </a:cubicBezTo>
                  <a:lnTo>
                    <a:pt x="14126" y="11719"/>
                  </a:lnTo>
                  <a:cubicBezTo>
                    <a:pt x="13786" y="12085"/>
                    <a:pt x="13433" y="12475"/>
                    <a:pt x="13137" y="12904"/>
                  </a:cubicBezTo>
                  <a:lnTo>
                    <a:pt x="13137" y="12904"/>
                  </a:lnTo>
                  <a:cubicBezTo>
                    <a:pt x="12954" y="13162"/>
                    <a:pt x="12727" y="13420"/>
                    <a:pt x="12450" y="13679"/>
                  </a:cubicBezTo>
                  <a:lnTo>
                    <a:pt x="12450" y="13679"/>
                  </a:lnTo>
                  <a:cubicBezTo>
                    <a:pt x="12368" y="13754"/>
                    <a:pt x="12280" y="13836"/>
                    <a:pt x="12198" y="13918"/>
                  </a:cubicBezTo>
                  <a:lnTo>
                    <a:pt x="12198" y="13918"/>
                  </a:lnTo>
                  <a:cubicBezTo>
                    <a:pt x="11959" y="14139"/>
                    <a:pt x="11713" y="14372"/>
                    <a:pt x="11461" y="14586"/>
                  </a:cubicBezTo>
                  <a:lnTo>
                    <a:pt x="11461" y="14586"/>
                  </a:lnTo>
                  <a:cubicBezTo>
                    <a:pt x="10976" y="15014"/>
                    <a:pt x="10636" y="15411"/>
                    <a:pt x="10384" y="15846"/>
                  </a:cubicBezTo>
                  <a:lnTo>
                    <a:pt x="10384" y="15846"/>
                  </a:lnTo>
                  <a:cubicBezTo>
                    <a:pt x="10352" y="15903"/>
                    <a:pt x="10327" y="15953"/>
                    <a:pt x="10295" y="16003"/>
                  </a:cubicBezTo>
                  <a:lnTo>
                    <a:pt x="10295" y="16003"/>
                  </a:lnTo>
                  <a:cubicBezTo>
                    <a:pt x="10283" y="16035"/>
                    <a:pt x="10264" y="16066"/>
                    <a:pt x="10245" y="16098"/>
                  </a:cubicBezTo>
                  <a:lnTo>
                    <a:pt x="10245" y="16098"/>
                  </a:lnTo>
                  <a:cubicBezTo>
                    <a:pt x="10113" y="16331"/>
                    <a:pt x="9936" y="16545"/>
                    <a:pt x="9716" y="16759"/>
                  </a:cubicBezTo>
                  <a:lnTo>
                    <a:pt x="9716" y="16759"/>
                  </a:lnTo>
                  <a:cubicBezTo>
                    <a:pt x="9558" y="16904"/>
                    <a:pt x="9401" y="17049"/>
                    <a:pt x="9243" y="17182"/>
                  </a:cubicBezTo>
                  <a:lnTo>
                    <a:pt x="9243" y="17182"/>
                  </a:lnTo>
                  <a:lnTo>
                    <a:pt x="9142" y="17270"/>
                  </a:lnTo>
                  <a:cubicBezTo>
                    <a:pt x="9117" y="17295"/>
                    <a:pt x="9086" y="17314"/>
                    <a:pt x="9048" y="17333"/>
                  </a:cubicBezTo>
                  <a:lnTo>
                    <a:pt x="9048" y="17333"/>
                  </a:lnTo>
                  <a:cubicBezTo>
                    <a:pt x="9029" y="17345"/>
                    <a:pt x="9010" y="17358"/>
                    <a:pt x="8985" y="17371"/>
                  </a:cubicBezTo>
                  <a:lnTo>
                    <a:pt x="8985" y="17371"/>
                  </a:lnTo>
                  <a:lnTo>
                    <a:pt x="8941" y="17402"/>
                  </a:lnTo>
                  <a:close/>
                  <a:moveTo>
                    <a:pt x="6981" y="16627"/>
                  </a:moveTo>
                  <a:cubicBezTo>
                    <a:pt x="6969" y="16621"/>
                    <a:pt x="6956" y="16615"/>
                    <a:pt x="6950" y="16615"/>
                  </a:cubicBezTo>
                  <a:lnTo>
                    <a:pt x="6950" y="16615"/>
                  </a:lnTo>
                  <a:cubicBezTo>
                    <a:pt x="6925" y="16602"/>
                    <a:pt x="6893" y="16596"/>
                    <a:pt x="6874" y="16583"/>
                  </a:cubicBezTo>
                  <a:lnTo>
                    <a:pt x="6874" y="16583"/>
                  </a:lnTo>
                  <a:cubicBezTo>
                    <a:pt x="6792" y="16539"/>
                    <a:pt x="6717" y="16501"/>
                    <a:pt x="6635" y="16457"/>
                  </a:cubicBezTo>
                  <a:lnTo>
                    <a:pt x="6635" y="16457"/>
                  </a:lnTo>
                  <a:cubicBezTo>
                    <a:pt x="6427" y="16344"/>
                    <a:pt x="6213" y="16230"/>
                    <a:pt x="5999" y="16104"/>
                  </a:cubicBezTo>
                  <a:lnTo>
                    <a:pt x="5999" y="16104"/>
                  </a:lnTo>
                  <a:cubicBezTo>
                    <a:pt x="5778" y="15972"/>
                    <a:pt x="5482" y="15796"/>
                    <a:pt x="5198" y="15600"/>
                  </a:cubicBezTo>
                  <a:lnTo>
                    <a:pt x="5198" y="15600"/>
                  </a:lnTo>
                  <a:cubicBezTo>
                    <a:pt x="4650" y="15210"/>
                    <a:pt x="4234" y="14762"/>
                    <a:pt x="3938" y="14239"/>
                  </a:cubicBezTo>
                  <a:lnTo>
                    <a:pt x="3938" y="14239"/>
                  </a:lnTo>
                  <a:cubicBezTo>
                    <a:pt x="3812" y="14025"/>
                    <a:pt x="3674" y="13805"/>
                    <a:pt x="3529" y="13597"/>
                  </a:cubicBezTo>
                  <a:lnTo>
                    <a:pt x="3529" y="13597"/>
                  </a:lnTo>
                  <a:cubicBezTo>
                    <a:pt x="3289" y="13250"/>
                    <a:pt x="3113" y="12979"/>
                    <a:pt x="2962" y="12708"/>
                  </a:cubicBezTo>
                  <a:lnTo>
                    <a:pt x="2962" y="12708"/>
                  </a:lnTo>
                  <a:cubicBezTo>
                    <a:pt x="2836" y="12475"/>
                    <a:pt x="2703" y="12236"/>
                    <a:pt x="2577" y="12009"/>
                  </a:cubicBezTo>
                  <a:lnTo>
                    <a:pt x="2577" y="12009"/>
                  </a:lnTo>
                  <a:cubicBezTo>
                    <a:pt x="2508" y="11883"/>
                    <a:pt x="2433" y="11751"/>
                    <a:pt x="2363" y="11625"/>
                  </a:cubicBezTo>
                  <a:lnTo>
                    <a:pt x="2363" y="11625"/>
                  </a:lnTo>
                  <a:cubicBezTo>
                    <a:pt x="2344" y="11600"/>
                    <a:pt x="2332" y="11568"/>
                    <a:pt x="2319" y="11537"/>
                  </a:cubicBezTo>
                  <a:lnTo>
                    <a:pt x="2319" y="11537"/>
                  </a:lnTo>
                  <a:cubicBezTo>
                    <a:pt x="2313" y="11524"/>
                    <a:pt x="2313" y="11511"/>
                    <a:pt x="2307" y="11492"/>
                  </a:cubicBezTo>
                  <a:lnTo>
                    <a:pt x="2307" y="11492"/>
                  </a:lnTo>
                  <a:lnTo>
                    <a:pt x="2288" y="11461"/>
                  </a:lnTo>
                  <a:lnTo>
                    <a:pt x="2325" y="11455"/>
                  </a:lnTo>
                  <a:cubicBezTo>
                    <a:pt x="2332" y="11455"/>
                    <a:pt x="2338" y="11455"/>
                    <a:pt x="2338" y="11455"/>
                  </a:cubicBezTo>
                  <a:lnTo>
                    <a:pt x="2338" y="11455"/>
                  </a:lnTo>
                  <a:cubicBezTo>
                    <a:pt x="2351" y="11455"/>
                    <a:pt x="2370" y="11448"/>
                    <a:pt x="2382" y="11461"/>
                  </a:cubicBezTo>
                  <a:lnTo>
                    <a:pt x="2382" y="11461"/>
                  </a:lnTo>
                  <a:lnTo>
                    <a:pt x="2420" y="11499"/>
                  </a:lnTo>
                  <a:cubicBezTo>
                    <a:pt x="2451" y="11537"/>
                    <a:pt x="2489" y="11574"/>
                    <a:pt x="2521" y="11618"/>
                  </a:cubicBezTo>
                  <a:lnTo>
                    <a:pt x="2521" y="11618"/>
                  </a:lnTo>
                  <a:cubicBezTo>
                    <a:pt x="2874" y="12078"/>
                    <a:pt x="3283" y="12488"/>
                    <a:pt x="3737" y="12834"/>
                  </a:cubicBezTo>
                  <a:lnTo>
                    <a:pt x="3737" y="12834"/>
                  </a:lnTo>
                  <a:cubicBezTo>
                    <a:pt x="4291" y="13257"/>
                    <a:pt x="4770" y="13767"/>
                    <a:pt x="5192" y="14403"/>
                  </a:cubicBezTo>
                  <a:lnTo>
                    <a:pt x="5192" y="14403"/>
                  </a:lnTo>
                  <a:cubicBezTo>
                    <a:pt x="5381" y="14687"/>
                    <a:pt x="5595" y="14976"/>
                    <a:pt x="5835" y="15285"/>
                  </a:cubicBezTo>
                  <a:lnTo>
                    <a:pt x="5835" y="15285"/>
                  </a:lnTo>
                  <a:cubicBezTo>
                    <a:pt x="6118" y="15651"/>
                    <a:pt x="6458" y="16010"/>
                    <a:pt x="6899" y="16432"/>
                  </a:cubicBezTo>
                  <a:lnTo>
                    <a:pt x="6899" y="16432"/>
                  </a:lnTo>
                  <a:cubicBezTo>
                    <a:pt x="6931" y="16457"/>
                    <a:pt x="6962" y="16489"/>
                    <a:pt x="6988" y="16520"/>
                  </a:cubicBezTo>
                  <a:lnTo>
                    <a:pt x="6988" y="16520"/>
                  </a:lnTo>
                  <a:cubicBezTo>
                    <a:pt x="7000" y="16533"/>
                    <a:pt x="7038" y="16577"/>
                    <a:pt x="7038" y="16577"/>
                  </a:cubicBezTo>
                  <a:lnTo>
                    <a:pt x="7038" y="16577"/>
                  </a:lnTo>
                  <a:lnTo>
                    <a:pt x="7000" y="16633"/>
                  </a:lnTo>
                  <a:close/>
                  <a:moveTo>
                    <a:pt x="9281" y="19273"/>
                  </a:moveTo>
                  <a:cubicBezTo>
                    <a:pt x="9287" y="19248"/>
                    <a:pt x="9287" y="19223"/>
                    <a:pt x="9294" y="19204"/>
                  </a:cubicBezTo>
                  <a:lnTo>
                    <a:pt x="9294" y="19204"/>
                  </a:lnTo>
                  <a:cubicBezTo>
                    <a:pt x="9300" y="19166"/>
                    <a:pt x="9300" y="19141"/>
                    <a:pt x="9306" y="19116"/>
                  </a:cubicBezTo>
                  <a:lnTo>
                    <a:pt x="9306" y="19116"/>
                  </a:lnTo>
                  <a:cubicBezTo>
                    <a:pt x="9394" y="18794"/>
                    <a:pt x="9495" y="18524"/>
                    <a:pt x="9628" y="18297"/>
                  </a:cubicBezTo>
                  <a:lnTo>
                    <a:pt x="9628" y="18297"/>
                  </a:lnTo>
                  <a:cubicBezTo>
                    <a:pt x="9640" y="18278"/>
                    <a:pt x="9646" y="18265"/>
                    <a:pt x="9659" y="18246"/>
                  </a:cubicBezTo>
                  <a:lnTo>
                    <a:pt x="9659" y="18246"/>
                  </a:lnTo>
                  <a:cubicBezTo>
                    <a:pt x="9804" y="18007"/>
                    <a:pt x="9961" y="17761"/>
                    <a:pt x="10157" y="17465"/>
                  </a:cubicBezTo>
                  <a:lnTo>
                    <a:pt x="10157" y="17465"/>
                  </a:lnTo>
                  <a:cubicBezTo>
                    <a:pt x="10377" y="17131"/>
                    <a:pt x="10654" y="16816"/>
                    <a:pt x="10976" y="16533"/>
                  </a:cubicBezTo>
                  <a:lnTo>
                    <a:pt x="10976" y="16533"/>
                  </a:lnTo>
                  <a:cubicBezTo>
                    <a:pt x="11303" y="16237"/>
                    <a:pt x="11732" y="15846"/>
                    <a:pt x="12104" y="15392"/>
                  </a:cubicBezTo>
                  <a:lnTo>
                    <a:pt x="12104" y="15392"/>
                  </a:lnTo>
                  <a:cubicBezTo>
                    <a:pt x="12230" y="15241"/>
                    <a:pt x="12356" y="15084"/>
                    <a:pt x="12482" y="14932"/>
                  </a:cubicBezTo>
                  <a:lnTo>
                    <a:pt x="12482" y="14932"/>
                  </a:lnTo>
                  <a:lnTo>
                    <a:pt x="12677" y="14687"/>
                  </a:lnTo>
                  <a:cubicBezTo>
                    <a:pt x="13074" y="14195"/>
                    <a:pt x="13490" y="13786"/>
                    <a:pt x="13937" y="13439"/>
                  </a:cubicBezTo>
                  <a:lnTo>
                    <a:pt x="13937" y="13439"/>
                  </a:lnTo>
                  <a:cubicBezTo>
                    <a:pt x="14063" y="13345"/>
                    <a:pt x="14189" y="13250"/>
                    <a:pt x="14309" y="13149"/>
                  </a:cubicBezTo>
                  <a:lnTo>
                    <a:pt x="14309" y="13149"/>
                  </a:lnTo>
                  <a:cubicBezTo>
                    <a:pt x="14441" y="13049"/>
                    <a:pt x="14573" y="12948"/>
                    <a:pt x="14706" y="12847"/>
                  </a:cubicBezTo>
                  <a:lnTo>
                    <a:pt x="14706" y="12847"/>
                  </a:lnTo>
                  <a:cubicBezTo>
                    <a:pt x="14718" y="12841"/>
                    <a:pt x="14731" y="12834"/>
                    <a:pt x="14750" y="12834"/>
                  </a:cubicBezTo>
                  <a:lnTo>
                    <a:pt x="14750" y="12834"/>
                  </a:lnTo>
                  <a:cubicBezTo>
                    <a:pt x="14762" y="12828"/>
                    <a:pt x="14775" y="12828"/>
                    <a:pt x="14787" y="12822"/>
                  </a:cubicBezTo>
                  <a:lnTo>
                    <a:pt x="14787" y="12822"/>
                  </a:lnTo>
                  <a:lnTo>
                    <a:pt x="14863" y="12803"/>
                  </a:lnTo>
                  <a:lnTo>
                    <a:pt x="14819" y="12860"/>
                  </a:lnTo>
                  <a:cubicBezTo>
                    <a:pt x="14806" y="12885"/>
                    <a:pt x="14794" y="12910"/>
                    <a:pt x="14781" y="12929"/>
                  </a:cubicBezTo>
                  <a:lnTo>
                    <a:pt x="14781" y="12929"/>
                  </a:lnTo>
                  <a:cubicBezTo>
                    <a:pt x="14756" y="12967"/>
                    <a:pt x="14731" y="13005"/>
                    <a:pt x="14706" y="13036"/>
                  </a:cubicBezTo>
                  <a:lnTo>
                    <a:pt x="14706" y="13036"/>
                  </a:lnTo>
                  <a:cubicBezTo>
                    <a:pt x="14460" y="13376"/>
                    <a:pt x="14246" y="13622"/>
                    <a:pt x="14031" y="13842"/>
                  </a:cubicBezTo>
                  <a:lnTo>
                    <a:pt x="14031" y="13842"/>
                  </a:lnTo>
                  <a:cubicBezTo>
                    <a:pt x="13824" y="14057"/>
                    <a:pt x="13641" y="14302"/>
                    <a:pt x="13483" y="14573"/>
                  </a:cubicBezTo>
                  <a:lnTo>
                    <a:pt x="13483" y="14573"/>
                  </a:lnTo>
                  <a:cubicBezTo>
                    <a:pt x="13458" y="14617"/>
                    <a:pt x="13433" y="14661"/>
                    <a:pt x="13414" y="14706"/>
                  </a:cubicBezTo>
                  <a:lnTo>
                    <a:pt x="13414" y="14706"/>
                  </a:lnTo>
                  <a:cubicBezTo>
                    <a:pt x="13345" y="14838"/>
                    <a:pt x="13269" y="14970"/>
                    <a:pt x="13181" y="15115"/>
                  </a:cubicBezTo>
                  <a:lnTo>
                    <a:pt x="13181" y="15115"/>
                  </a:lnTo>
                  <a:cubicBezTo>
                    <a:pt x="13112" y="15235"/>
                    <a:pt x="13042" y="15354"/>
                    <a:pt x="12973" y="15474"/>
                  </a:cubicBezTo>
                  <a:lnTo>
                    <a:pt x="12973" y="15474"/>
                  </a:lnTo>
                  <a:cubicBezTo>
                    <a:pt x="12784" y="15777"/>
                    <a:pt x="12563" y="16054"/>
                    <a:pt x="12311" y="16300"/>
                  </a:cubicBezTo>
                  <a:lnTo>
                    <a:pt x="12311" y="16300"/>
                  </a:lnTo>
                  <a:lnTo>
                    <a:pt x="12230" y="16381"/>
                  </a:lnTo>
                  <a:cubicBezTo>
                    <a:pt x="12148" y="16463"/>
                    <a:pt x="12066" y="16539"/>
                    <a:pt x="11984" y="16615"/>
                  </a:cubicBezTo>
                  <a:lnTo>
                    <a:pt x="11984" y="16615"/>
                  </a:lnTo>
                  <a:cubicBezTo>
                    <a:pt x="11625" y="16930"/>
                    <a:pt x="11316" y="17295"/>
                    <a:pt x="11051" y="17698"/>
                  </a:cubicBezTo>
                  <a:lnTo>
                    <a:pt x="11051" y="17698"/>
                  </a:lnTo>
                  <a:cubicBezTo>
                    <a:pt x="10969" y="17824"/>
                    <a:pt x="10881" y="17938"/>
                    <a:pt x="10812" y="18038"/>
                  </a:cubicBezTo>
                  <a:lnTo>
                    <a:pt x="10812" y="18038"/>
                  </a:lnTo>
                  <a:cubicBezTo>
                    <a:pt x="10629" y="18284"/>
                    <a:pt x="10447" y="18479"/>
                    <a:pt x="10258" y="18631"/>
                  </a:cubicBezTo>
                  <a:lnTo>
                    <a:pt x="10258" y="18631"/>
                  </a:lnTo>
                  <a:cubicBezTo>
                    <a:pt x="10056" y="18788"/>
                    <a:pt x="9848" y="18939"/>
                    <a:pt x="9646" y="19084"/>
                  </a:cubicBezTo>
                  <a:lnTo>
                    <a:pt x="9646" y="19084"/>
                  </a:lnTo>
                  <a:lnTo>
                    <a:pt x="9464" y="19223"/>
                  </a:lnTo>
                  <a:cubicBezTo>
                    <a:pt x="9439" y="19242"/>
                    <a:pt x="9420" y="19254"/>
                    <a:pt x="9382" y="19267"/>
                  </a:cubicBezTo>
                  <a:lnTo>
                    <a:pt x="9382" y="19267"/>
                  </a:lnTo>
                  <a:cubicBezTo>
                    <a:pt x="9363" y="19280"/>
                    <a:pt x="9344" y="19286"/>
                    <a:pt x="9319" y="19305"/>
                  </a:cubicBezTo>
                  <a:lnTo>
                    <a:pt x="9319" y="19305"/>
                  </a:lnTo>
                  <a:lnTo>
                    <a:pt x="9268" y="19330"/>
                  </a:lnTo>
                  <a:close/>
                  <a:moveTo>
                    <a:pt x="7133" y="20584"/>
                  </a:moveTo>
                  <a:cubicBezTo>
                    <a:pt x="7007" y="20584"/>
                    <a:pt x="6887" y="20546"/>
                    <a:pt x="6767" y="20477"/>
                  </a:cubicBezTo>
                  <a:lnTo>
                    <a:pt x="6767" y="20477"/>
                  </a:lnTo>
                  <a:lnTo>
                    <a:pt x="6755" y="20470"/>
                  </a:lnTo>
                  <a:cubicBezTo>
                    <a:pt x="6584" y="20357"/>
                    <a:pt x="6402" y="20250"/>
                    <a:pt x="6213" y="20168"/>
                  </a:cubicBezTo>
                  <a:lnTo>
                    <a:pt x="6213" y="20168"/>
                  </a:lnTo>
                  <a:cubicBezTo>
                    <a:pt x="6024" y="20086"/>
                    <a:pt x="5866" y="19979"/>
                    <a:pt x="5734" y="19834"/>
                  </a:cubicBezTo>
                  <a:lnTo>
                    <a:pt x="5734" y="19834"/>
                  </a:lnTo>
                  <a:cubicBezTo>
                    <a:pt x="5721" y="19821"/>
                    <a:pt x="5702" y="19809"/>
                    <a:pt x="5690" y="19796"/>
                  </a:cubicBezTo>
                  <a:lnTo>
                    <a:pt x="5690" y="19796"/>
                  </a:lnTo>
                  <a:cubicBezTo>
                    <a:pt x="5677" y="19784"/>
                    <a:pt x="5671" y="19777"/>
                    <a:pt x="5658" y="19765"/>
                  </a:cubicBezTo>
                  <a:lnTo>
                    <a:pt x="5658" y="19765"/>
                  </a:lnTo>
                  <a:cubicBezTo>
                    <a:pt x="5324" y="19443"/>
                    <a:pt x="4921" y="19072"/>
                    <a:pt x="4455" y="18776"/>
                  </a:cubicBezTo>
                  <a:lnTo>
                    <a:pt x="4455" y="18776"/>
                  </a:lnTo>
                  <a:cubicBezTo>
                    <a:pt x="4171" y="18587"/>
                    <a:pt x="3901" y="18341"/>
                    <a:pt x="3598" y="17994"/>
                  </a:cubicBezTo>
                  <a:lnTo>
                    <a:pt x="3598" y="17994"/>
                  </a:lnTo>
                  <a:cubicBezTo>
                    <a:pt x="3264" y="17597"/>
                    <a:pt x="2937" y="17163"/>
                    <a:pt x="2615" y="16690"/>
                  </a:cubicBezTo>
                  <a:lnTo>
                    <a:pt x="2615" y="16690"/>
                  </a:lnTo>
                  <a:cubicBezTo>
                    <a:pt x="2288" y="16192"/>
                    <a:pt x="2080" y="15714"/>
                    <a:pt x="1979" y="15210"/>
                  </a:cubicBezTo>
                  <a:lnTo>
                    <a:pt x="1979" y="15210"/>
                  </a:lnTo>
                  <a:cubicBezTo>
                    <a:pt x="1966" y="15134"/>
                    <a:pt x="1947" y="15058"/>
                    <a:pt x="1929" y="14976"/>
                  </a:cubicBezTo>
                  <a:lnTo>
                    <a:pt x="1929" y="14976"/>
                  </a:lnTo>
                  <a:cubicBezTo>
                    <a:pt x="1916" y="14926"/>
                    <a:pt x="1903" y="14882"/>
                    <a:pt x="1891" y="14832"/>
                  </a:cubicBezTo>
                  <a:lnTo>
                    <a:pt x="1891" y="14832"/>
                  </a:lnTo>
                  <a:cubicBezTo>
                    <a:pt x="1803" y="14422"/>
                    <a:pt x="1620" y="14038"/>
                    <a:pt x="1336" y="13660"/>
                  </a:cubicBezTo>
                  <a:lnTo>
                    <a:pt x="1336" y="13660"/>
                  </a:lnTo>
                  <a:cubicBezTo>
                    <a:pt x="1210" y="13490"/>
                    <a:pt x="1084" y="13326"/>
                    <a:pt x="952" y="13149"/>
                  </a:cubicBezTo>
                  <a:lnTo>
                    <a:pt x="952" y="13149"/>
                  </a:lnTo>
                  <a:lnTo>
                    <a:pt x="744" y="12866"/>
                  </a:lnTo>
                  <a:lnTo>
                    <a:pt x="801" y="12872"/>
                  </a:lnTo>
                  <a:cubicBezTo>
                    <a:pt x="820" y="12872"/>
                    <a:pt x="832" y="12872"/>
                    <a:pt x="839" y="12872"/>
                  </a:cubicBezTo>
                  <a:lnTo>
                    <a:pt x="839" y="12872"/>
                  </a:lnTo>
                  <a:cubicBezTo>
                    <a:pt x="858" y="12872"/>
                    <a:pt x="876" y="12872"/>
                    <a:pt x="889" y="12879"/>
                  </a:cubicBezTo>
                  <a:lnTo>
                    <a:pt x="889" y="12879"/>
                  </a:lnTo>
                  <a:cubicBezTo>
                    <a:pt x="1336" y="13200"/>
                    <a:pt x="1740" y="13490"/>
                    <a:pt x="2105" y="13836"/>
                  </a:cubicBezTo>
                  <a:lnTo>
                    <a:pt x="2105" y="13836"/>
                  </a:lnTo>
                  <a:cubicBezTo>
                    <a:pt x="2357" y="14082"/>
                    <a:pt x="2565" y="14365"/>
                    <a:pt x="2722" y="14674"/>
                  </a:cubicBezTo>
                  <a:lnTo>
                    <a:pt x="2722" y="14674"/>
                  </a:lnTo>
                  <a:cubicBezTo>
                    <a:pt x="2792" y="14813"/>
                    <a:pt x="2861" y="14958"/>
                    <a:pt x="2930" y="15102"/>
                  </a:cubicBezTo>
                  <a:lnTo>
                    <a:pt x="2930" y="15102"/>
                  </a:lnTo>
                  <a:cubicBezTo>
                    <a:pt x="3006" y="15254"/>
                    <a:pt x="3082" y="15405"/>
                    <a:pt x="3157" y="15562"/>
                  </a:cubicBezTo>
                  <a:lnTo>
                    <a:pt x="3157" y="15562"/>
                  </a:lnTo>
                  <a:cubicBezTo>
                    <a:pt x="3296" y="15833"/>
                    <a:pt x="3447" y="16054"/>
                    <a:pt x="3623" y="16224"/>
                  </a:cubicBezTo>
                  <a:lnTo>
                    <a:pt x="3623" y="16224"/>
                  </a:lnTo>
                  <a:cubicBezTo>
                    <a:pt x="3756" y="16363"/>
                    <a:pt x="3888" y="16489"/>
                    <a:pt x="4027" y="16608"/>
                  </a:cubicBezTo>
                  <a:lnTo>
                    <a:pt x="4027" y="16608"/>
                  </a:lnTo>
                  <a:cubicBezTo>
                    <a:pt x="4342" y="16885"/>
                    <a:pt x="4650" y="17200"/>
                    <a:pt x="4934" y="17547"/>
                  </a:cubicBezTo>
                  <a:lnTo>
                    <a:pt x="4934" y="17547"/>
                  </a:lnTo>
                  <a:cubicBezTo>
                    <a:pt x="5274" y="17957"/>
                    <a:pt x="5614" y="18379"/>
                    <a:pt x="5948" y="18794"/>
                  </a:cubicBezTo>
                  <a:lnTo>
                    <a:pt x="5948" y="18794"/>
                  </a:lnTo>
                  <a:cubicBezTo>
                    <a:pt x="6276" y="19210"/>
                    <a:pt x="6654" y="19563"/>
                    <a:pt x="7063" y="19840"/>
                  </a:cubicBezTo>
                  <a:lnTo>
                    <a:pt x="7063" y="19840"/>
                  </a:lnTo>
                  <a:cubicBezTo>
                    <a:pt x="7322" y="20017"/>
                    <a:pt x="7593" y="20168"/>
                    <a:pt x="7920" y="20332"/>
                  </a:cubicBezTo>
                  <a:lnTo>
                    <a:pt x="7920" y="20332"/>
                  </a:lnTo>
                  <a:cubicBezTo>
                    <a:pt x="7952" y="20344"/>
                    <a:pt x="7983" y="20363"/>
                    <a:pt x="8021" y="20388"/>
                  </a:cubicBezTo>
                  <a:lnTo>
                    <a:pt x="8021" y="20388"/>
                  </a:lnTo>
                  <a:lnTo>
                    <a:pt x="8128" y="20451"/>
                  </a:lnTo>
                  <a:lnTo>
                    <a:pt x="8078" y="20470"/>
                  </a:lnTo>
                  <a:cubicBezTo>
                    <a:pt x="8008" y="20502"/>
                    <a:pt x="7952" y="20521"/>
                    <a:pt x="7895" y="20533"/>
                  </a:cubicBezTo>
                  <a:lnTo>
                    <a:pt x="7895" y="20533"/>
                  </a:lnTo>
                  <a:cubicBezTo>
                    <a:pt x="7693" y="20577"/>
                    <a:pt x="7485" y="20590"/>
                    <a:pt x="7290" y="20590"/>
                  </a:cubicBezTo>
                  <a:lnTo>
                    <a:pt x="7290" y="20590"/>
                  </a:lnTo>
                  <a:cubicBezTo>
                    <a:pt x="7233" y="20590"/>
                    <a:pt x="7183" y="20584"/>
                    <a:pt x="7133" y="20584"/>
                  </a:cubicBezTo>
                  <a:moveTo>
                    <a:pt x="7599" y="18927"/>
                  </a:moveTo>
                  <a:lnTo>
                    <a:pt x="7567" y="18927"/>
                  </a:lnTo>
                  <a:cubicBezTo>
                    <a:pt x="7530" y="18927"/>
                    <a:pt x="7492" y="18927"/>
                    <a:pt x="7454" y="18914"/>
                  </a:cubicBezTo>
                  <a:lnTo>
                    <a:pt x="7454" y="18914"/>
                  </a:lnTo>
                  <a:cubicBezTo>
                    <a:pt x="6950" y="18794"/>
                    <a:pt x="6547" y="18605"/>
                    <a:pt x="6238" y="18347"/>
                  </a:cubicBezTo>
                  <a:lnTo>
                    <a:pt x="6238" y="18347"/>
                  </a:lnTo>
                  <a:cubicBezTo>
                    <a:pt x="5835" y="18020"/>
                    <a:pt x="5501" y="17629"/>
                    <a:pt x="5236" y="17188"/>
                  </a:cubicBezTo>
                  <a:lnTo>
                    <a:pt x="5236" y="17188"/>
                  </a:lnTo>
                  <a:cubicBezTo>
                    <a:pt x="4934" y="16671"/>
                    <a:pt x="4612" y="16230"/>
                    <a:pt x="4253" y="15846"/>
                  </a:cubicBezTo>
                  <a:lnTo>
                    <a:pt x="4253" y="15846"/>
                  </a:lnTo>
                  <a:cubicBezTo>
                    <a:pt x="3945" y="15512"/>
                    <a:pt x="3730" y="15102"/>
                    <a:pt x="3611" y="14624"/>
                  </a:cubicBezTo>
                  <a:lnTo>
                    <a:pt x="3611" y="14624"/>
                  </a:lnTo>
                  <a:lnTo>
                    <a:pt x="3573" y="14491"/>
                  </a:lnTo>
                  <a:cubicBezTo>
                    <a:pt x="3510" y="14227"/>
                    <a:pt x="3441" y="13956"/>
                    <a:pt x="3334" y="13698"/>
                  </a:cubicBezTo>
                  <a:lnTo>
                    <a:pt x="3334" y="13698"/>
                  </a:lnTo>
                  <a:cubicBezTo>
                    <a:pt x="3327" y="13679"/>
                    <a:pt x="3315" y="13641"/>
                    <a:pt x="3334" y="13603"/>
                  </a:cubicBezTo>
                  <a:lnTo>
                    <a:pt x="3334" y="13603"/>
                  </a:lnTo>
                  <a:cubicBezTo>
                    <a:pt x="3340" y="13590"/>
                    <a:pt x="3352" y="13578"/>
                    <a:pt x="3365" y="13565"/>
                  </a:cubicBezTo>
                  <a:lnTo>
                    <a:pt x="3365" y="13565"/>
                  </a:lnTo>
                  <a:lnTo>
                    <a:pt x="3390" y="13553"/>
                  </a:lnTo>
                  <a:lnTo>
                    <a:pt x="3403" y="13572"/>
                  </a:lnTo>
                  <a:cubicBezTo>
                    <a:pt x="3447" y="13635"/>
                    <a:pt x="3485" y="13691"/>
                    <a:pt x="3523" y="13754"/>
                  </a:cubicBezTo>
                  <a:lnTo>
                    <a:pt x="3523" y="13754"/>
                  </a:lnTo>
                  <a:cubicBezTo>
                    <a:pt x="3604" y="13880"/>
                    <a:pt x="3693" y="14013"/>
                    <a:pt x="3775" y="14151"/>
                  </a:cubicBezTo>
                  <a:lnTo>
                    <a:pt x="3775" y="14151"/>
                  </a:lnTo>
                  <a:cubicBezTo>
                    <a:pt x="4064" y="14668"/>
                    <a:pt x="4449" y="15128"/>
                    <a:pt x="4915" y="15506"/>
                  </a:cubicBezTo>
                  <a:lnTo>
                    <a:pt x="4915" y="15506"/>
                  </a:lnTo>
                  <a:cubicBezTo>
                    <a:pt x="5003" y="15575"/>
                    <a:pt x="5072" y="15657"/>
                    <a:pt x="5142" y="15739"/>
                  </a:cubicBezTo>
                  <a:lnTo>
                    <a:pt x="5142" y="15739"/>
                  </a:lnTo>
                  <a:lnTo>
                    <a:pt x="5186" y="15796"/>
                  </a:lnTo>
                  <a:cubicBezTo>
                    <a:pt x="5230" y="15840"/>
                    <a:pt x="5268" y="15890"/>
                    <a:pt x="5306" y="15940"/>
                  </a:cubicBezTo>
                  <a:lnTo>
                    <a:pt x="5306" y="15940"/>
                  </a:lnTo>
                  <a:cubicBezTo>
                    <a:pt x="5356" y="16003"/>
                    <a:pt x="5406" y="16066"/>
                    <a:pt x="5463" y="16129"/>
                  </a:cubicBezTo>
                  <a:lnTo>
                    <a:pt x="5463" y="16129"/>
                  </a:lnTo>
                  <a:cubicBezTo>
                    <a:pt x="5702" y="16388"/>
                    <a:pt x="5992" y="16690"/>
                    <a:pt x="6288" y="16993"/>
                  </a:cubicBezTo>
                  <a:lnTo>
                    <a:pt x="6288" y="16993"/>
                  </a:lnTo>
                  <a:cubicBezTo>
                    <a:pt x="6515" y="17219"/>
                    <a:pt x="6710" y="17471"/>
                    <a:pt x="6887" y="17761"/>
                  </a:cubicBezTo>
                  <a:lnTo>
                    <a:pt x="6887" y="17761"/>
                  </a:lnTo>
                  <a:cubicBezTo>
                    <a:pt x="7107" y="18120"/>
                    <a:pt x="7334" y="18423"/>
                    <a:pt x="7574" y="18681"/>
                  </a:cubicBezTo>
                  <a:lnTo>
                    <a:pt x="7574" y="18681"/>
                  </a:lnTo>
                  <a:cubicBezTo>
                    <a:pt x="7605" y="18719"/>
                    <a:pt x="7637" y="18757"/>
                    <a:pt x="7674" y="18801"/>
                  </a:cubicBezTo>
                  <a:lnTo>
                    <a:pt x="7674" y="18801"/>
                  </a:lnTo>
                  <a:lnTo>
                    <a:pt x="7782" y="18927"/>
                  </a:lnTo>
                  <a:lnTo>
                    <a:pt x="7662" y="18933"/>
                  </a:lnTo>
                  <a:cubicBezTo>
                    <a:pt x="7649" y="18933"/>
                    <a:pt x="7637" y="18933"/>
                    <a:pt x="7624" y="18933"/>
                  </a:cubicBezTo>
                  <a:lnTo>
                    <a:pt x="7624" y="18933"/>
                  </a:lnTo>
                  <a:cubicBezTo>
                    <a:pt x="7618" y="18933"/>
                    <a:pt x="7611" y="18933"/>
                    <a:pt x="7599" y="18927"/>
                  </a:cubicBezTo>
                  <a:moveTo>
                    <a:pt x="10680" y="19941"/>
                  </a:moveTo>
                  <a:cubicBezTo>
                    <a:pt x="10680" y="19935"/>
                    <a:pt x="10673" y="19928"/>
                    <a:pt x="10673" y="19922"/>
                  </a:cubicBezTo>
                  <a:lnTo>
                    <a:pt x="10673" y="19922"/>
                  </a:lnTo>
                  <a:cubicBezTo>
                    <a:pt x="10667" y="19910"/>
                    <a:pt x="10667" y="19897"/>
                    <a:pt x="10667" y="19878"/>
                  </a:cubicBezTo>
                  <a:lnTo>
                    <a:pt x="10667" y="19878"/>
                  </a:lnTo>
                  <a:cubicBezTo>
                    <a:pt x="10705" y="19676"/>
                    <a:pt x="10862" y="18851"/>
                    <a:pt x="10900" y="18643"/>
                  </a:cubicBezTo>
                  <a:lnTo>
                    <a:pt x="10900" y="18643"/>
                  </a:lnTo>
                  <a:cubicBezTo>
                    <a:pt x="10938" y="18423"/>
                    <a:pt x="11020" y="18209"/>
                    <a:pt x="11127" y="18020"/>
                  </a:cubicBezTo>
                  <a:lnTo>
                    <a:pt x="11127" y="18020"/>
                  </a:lnTo>
                  <a:cubicBezTo>
                    <a:pt x="11266" y="17774"/>
                    <a:pt x="11411" y="17509"/>
                    <a:pt x="11555" y="17238"/>
                  </a:cubicBezTo>
                  <a:lnTo>
                    <a:pt x="11555" y="17238"/>
                  </a:lnTo>
                  <a:cubicBezTo>
                    <a:pt x="11562" y="17219"/>
                    <a:pt x="11574" y="17200"/>
                    <a:pt x="11587" y="17182"/>
                  </a:cubicBezTo>
                  <a:lnTo>
                    <a:pt x="11587" y="17182"/>
                  </a:lnTo>
                  <a:cubicBezTo>
                    <a:pt x="11637" y="17087"/>
                    <a:pt x="11694" y="17018"/>
                    <a:pt x="11763" y="16955"/>
                  </a:cubicBezTo>
                  <a:lnTo>
                    <a:pt x="11763" y="16955"/>
                  </a:lnTo>
                  <a:cubicBezTo>
                    <a:pt x="11833" y="16892"/>
                    <a:pt x="11896" y="16829"/>
                    <a:pt x="11965" y="16759"/>
                  </a:cubicBezTo>
                  <a:lnTo>
                    <a:pt x="11965" y="16759"/>
                  </a:lnTo>
                  <a:cubicBezTo>
                    <a:pt x="12053" y="16678"/>
                    <a:pt x="12141" y="16596"/>
                    <a:pt x="12230" y="16514"/>
                  </a:cubicBezTo>
                  <a:lnTo>
                    <a:pt x="12230" y="16514"/>
                  </a:lnTo>
                  <a:cubicBezTo>
                    <a:pt x="12589" y="16186"/>
                    <a:pt x="12891" y="15808"/>
                    <a:pt x="13124" y="15399"/>
                  </a:cubicBezTo>
                  <a:lnTo>
                    <a:pt x="13124" y="15399"/>
                  </a:lnTo>
                  <a:lnTo>
                    <a:pt x="13168" y="15329"/>
                  </a:lnTo>
                  <a:cubicBezTo>
                    <a:pt x="13294" y="15115"/>
                    <a:pt x="13420" y="14882"/>
                    <a:pt x="13553" y="14643"/>
                  </a:cubicBezTo>
                  <a:lnTo>
                    <a:pt x="13553" y="14643"/>
                  </a:lnTo>
                  <a:cubicBezTo>
                    <a:pt x="13565" y="14624"/>
                    <a:pt x="13578" y="14598"/>
                    <a:pt x="13590" y="14573"/>
                  </a:cubicBezTo>
                  <a:lnTo>
                    <a:pt x="13590" y="14573"/>
                  </a:lnTo>
                  <a:cubicBezTo>
                    <a:pt x="13710" y="14372"/>
                    <a:pt x="13836" y="14195"/>
                    <a:pt x="13987" y="14038"/>
                  </a:cubicBezTo>
                  <a:lnTo>
                    <a:pt x="13987" y="14038"/>
                  </a:lnTo>
                  <a:cubicBezTo>
                    <a:pt x="14031" y="13987"/>
                    <a:pt x="14076" y="13937"/>
                    <a:pt x="14120" y="13887"/>
                  </a:cubicBezTo>
                  <a:lnTo>
                    <a:pt x="14120" y="13887"/>
                  </a:lnTo>
                  <a:cubicBezTo>
                    <a:pt x="14176" y="13824"/>
                    <a:pt x="14233" y="13767"/>
                    <a:pt x="14290" y="13704"/>
                  </a:cubicBezTo>
                  <a:lnTo>
                    <a:pt x="14290" y="13704"/>
                  </a:lnTo>
                  <a:cubicBezTo>
                    <a:pt x="14309" y="13685"/>
                    <a:pt x="14328" y="13672"/>
                    <a:pt x="14353" y="13660"/>
                  </a:cubicBezTo>
                  <a:lnTo>
                    <a:pt x="14353" y="13660"/>
                  </a:lnTo>
                  <a:cubicBezTo>
                    <a:pt x="14359" y="13653"/>
                    <a:pt x="14372" y="13641"/>
                    <a:pt x="14384" y="13635"/>
                  </a:cubicBezTo>
                  <a:lnTo>
                    <a:pt x="14384" y="13635"/>
                  </a:lnTo>
                  <a:lnTo>
                    <a:pt x="14422" y="13609"/>
                  </a:lnTo>
                  <a:lnTo>
                    <a:pt x="14428" y="13653"/>
                  </a:lnTo>
                  <a:cubicBezTo>
                    <a:pt x="14441" y="13773"/>
                    <a:pt x="14416" y="13868"/>
                    <a:pt x="14391" y="13943"/>
                  </a:cubicBezTo>
                  <a:lnTo>
                    <a:pt x="14391" y="13943"/>
                  </a:lnTo>
                  <a:lnTo>
                    <a:pt x="14378" y="13994"/>
                  </a:lnTo>
                  <a:cubicBezTo>
                    <a:pt x="14334" y="14157"/>
                    <a:pt x="14283" y="14334"/>
                    <a:pt x="14220" y="14498"/>
                  </a:cubicBezTo>
                  <a:lnTo>
                    <a:pt x="14220" y="14498"/>
                  </a:lnTo>
                  <a:cubicBezTo>
                    <a:pt x="14069" y="14888"/>
                    <a:pt x="13880" y="15285"/>
                    <a:pt x="13666" y="15663"/>
                  </a:cubicBezTo>
                  <a:lnTo>
                    <a:pt x="13666" y="15663"/>
                  </a:lnTo>
                  <a:cubicBezTo>
                    <a:pt x="13445" y="16035"/>
                    <a:pt x="13193" y="16407"/>
                    <a:pt x="12910" y="16766"/>
                  </a:cubicBezTo>
                  <a:lnTo>
                    <a:pt x="12910" y="16766"/>
                  </a:lnTo>
                  <a:cubicBezTo>
                    <a:pt x="12601" y="17156"/>
                    <a:pt x="12356" y="17522"/>
                    <a:pt x="12148" y="17881"/>
                  </a:cubicBezTo>
                  <a:lnTo>
                    <a:pt x="12148" y="17881"/>
                  </a:lnTo>
                  <a:cubicBezTo>
                    <a:pt x="12072" y="18013"/>
                    <a:pt x="11996" y="18152"/>
                    <a:pt x="11933" y="18284"/>
                  </a:cubicBezTo>
                  <a:lnTo>
                    <a:pt x="11933" y="18284"/>
                  </a:lnTo>
                  <a:cubicBezTo>
                    <a:pt x="11877" y="18398"/>
                    <a:pt x="11814" y="18517"/>
                    <a:pt x="11744" y="18631"/>
                  </a:cubicBezTo>
                  <a:lnTo>
                    <a:pt x="11744" y="18631"/>
                  </a:lnTo>
                  <a:cubicBezTo>
                    <a:pt x="11492" y="19072"/>
                    <a:pt x="11177" y="19487"/>
                    <a:pt x="10787" y="19903"/>
                  </a:cubicBezTo>
                  <a:lnTo>
                    <a:pt x="10787" y="19903"/>
                  </a:lnTo>
                  <a:cubicBezTo>
                    <a:pt x="10774" y="19916"/>
                    <a:pt x="10762" y="19928"/>
                    <a:pt x="10743" y="19941"/>
                  </a:cubicBezTo>
                  <a:lnTo>
                    <a:pt x="10743" y="19941"/>
                  </a:lnTo>
                  <a:cubicBezTo>
                    <a:pt x="10736" y="19947"/>
                    <a:pt x="10730" y="19954"/>
                    <a:pt x="10724" y="19960"/>
                  </a:cubicBezTo>
                  <a:lnTo>
                    <a:pt x="10724" y="19960"/>
                  </a:lnTo>
                  <a:lnTo>
                    <a:pt x="10686" y="19985"/>
                  </a:lnTo>
                  <a:close/>
                  <a:moveTo>
                    <a:pt x="10963" y="22990"/>
                  </a:moveTo>
                  <a:cubicBezTo>
                    <a:pt x="10969" y="22965"/>
                    <a:pt x="10969" y="22940"/>
                    <a:pt x="10976" y="22921"/>
                  </a:cubicBezTo>
                  <a:lnTo>
                    <a:pt x="10976" y="22921"/>
                  </a:lnTo>
                  <a:cubicBezTo>
                    <a:pt x="11070" y="22612"/>
                    <a:pt x="11140" y="22272"/>
                    <a:pt x="11196" y="21850"/>
                  </a:cubicBezTo>
                  <a:lnTo>
                    <a:pt x="11196" y="21850"/>
                  </a:lnTo>
                  <a:lnTo>
                    <a:pt x="11221" y="21655"/>
                  </a:lnTo>
                  <a:cubicBezTo>
                    <a:pt x="11247" y="21472"/>
                    <a:pt x="11272" y="21283"/>
                    <a:pt x="11297" y="21094"/>
                  </a:cubicBezTo>
                  <a:lnTo>
                    <a:pt x="11297" y="21094"/>
                  </a:lnTo>
                  <a:cubicBezTo>
                    <a:pt x="11360" y="20603"/>
                    <a:pt x="11518" y="20130"/>
                    <a:pt x="11770" y="19695"/>
                  </a:cubicBezTo>
                  <a:lnTo>
                    <a:pt x="11770" y="19695"/>
                  </a:lnTo>
                  <a:lnTo>
                    <a:pt x="11820" y="19613"/>
                  </a:lnTo>
                  <a:cubicBezTo>
                    <a:pt x="11990" y="19311"/>
                    <a:pt x="12148" y="18996"/>
                    <a:pt x="12286" y="18675"/>
                  </a:cubicBezTo>
                  <a:lnTo>
                    <a:pt x="12286" y="18675"/>
                  </a:lnTo>
                  <a:cubicBezTo>
                    <a:pt x="12374" y="18461"/>
                    <a:pt x="12482" y="18253"/>
                    <a:pt x="12595" y="18045"/>
                  </a:cubicBezTo>
                  <a:lnTo>
                    <a:pt x="12595" y="18045"/>
                  </a:lnTo>
                  <a:cubicBezTo>
                    <a:pt x="12740" y="17799"/>
                    <a:pt x="12904" y="17553"/>
                    <a:pt x="13093" y="17326"/>
                  </a:cubicBezTo>
                  <a:lnTo>
                    <a:pt x="13093" y="17326"/>
                  </a:lnTo>
                  <a:cubicBezTo>
                    <a:pt x="13351" y="16999"/>
                    <a:pt x="13609" y="16709"/>
                    <a:pt x="13880" y="16451"/>
                  </a:cubicBezTo>
                  <a:lnTo>
                    <a:pt x="13880" y="16451"/>
                  </a:lnTo>
                  <a:lnTo>
                    <a:pt x="14063" y="16268"/>
                  </a:lnTo>
                  <a:cubicBezTo>
                    <a:pt x="14340" y="16003"/>
                    <a:pt x="14624" y="15726"/>
                    <a:pt x="14901" y="15462"/>
                  </a:cubicBezTo>
                  <a:lnTo>
                    <a:pt x="14901" y="15462"/>
                  </a:lnTo>
                  <a:cubicBezTo>
                    <a:pt x="15191" y="15178"/>
                    <a:pt x="15443" y="14876"/>
                    <a:pt x="15644" y="14611"/>
                  </a:cubicBezTo>
                  <a:lnTo>
                    <a:pt x="15644" y="14611"/>
                  </a:lnTo>
                  <a:cubicBezTo>
                    <a:pt x="15651" y="14598"/>
                    <a:pt x="15663" y="14592"/>
                    <a:pt x="15670" y="14580"/>
                  </a:cubicBezTo>
                  <a:lnTo>
                    <a:pt x="15670" y="14580"/>
                  </a:lnTo>
                  <a:cubicBezTo>
                    <a:pt x="15695" y="14542"/>
                    <a:pt x="15726" y="14491"/>
                    <a:pt x="15802" y="14466"/>
                  </a:cubicBezTo>
                  <a:lnTo>
                    <a:pt x="15802" y="14466"/>
                  </a:lnTo>
                  <a:lnTo>
                    <a:pt x="15833" y="14460"/>
                  </a:lnTo>
                  <a:lnTo>
                    <a:pt x="15840" y="14485"/>
                  </a:lnTo>
                  <a:cubicBezTo>
                    <a:pt x="15852" y="14580"/>
                    <a:pt x="15827" y="14649"/>
                    <a:pt x="15802" y="14718"/>
                  </a:cubicBezTo>
                  <a:lnTo>
                    <a:pt x="15802" y="14718"/>
                  </a:lnTo>
                  <a:cubicBezTo>
                    <a:pt x="15733" y="14913"/>
                    <a:pt x="15644" y="15102"/>
                    <a:pt x="15531" y="15304"/>
                  </a:cubicBezTo>
                  <a:lnTo>
                    <a:pt x="15531" y="15304"/>
                  </a:lnTo>
                  <a:cubicBezTo>
                    <a:pt x="15512" y="15342"/>
                    <a:pt x="15487" y="15373"/>
                    <a:pt x="15462" y="15411"/>
                  </a:cubicBezTo>
                  <a:lnTo>
                    <a:pt x="15462" y="15411"/>
                  </a:lnTo>
                  <a:cubicBezTo>
                    <a:pt x="15405" y="15506"/>
                    <a:pt x="15348" y="15600"/>
                    <a:pt x="15291" y="15701"/>
                  </a:cubicBezTo>
                  <a:lnTo>
                    <a:pt x="15291" y="15701"/>
                  </a:lnTo>
                  <a:cubicBezTo>
                    <a:pt x="15096" y="16041"/>
                    <a:pt x="14901" y="16413"/>
                    <a:pt x="14668" y="16904"/>
                  </a:cubicBezTo>
                  <a:lnTo>
                    <a:pt x="14668" y="16904"/>
                  </a:lnTo>
                  <a:cubicBezTo>
                    <a:pt x="14510" y="17232"/>
                    <a:pt x="14353" y="17522"/>
                    <a:pt x="14195" y="17793"/>
                  </a:cubicBezTo>
                  <a:lnTo>
                    <a:pt x="14195" y="17793"/>
                  </a:lnTo>
                  <a:cubicBezTo>
                    <a:pt x="14088" y="17988"/>
                    <a:pt x="13975" y="18171"/>
                    <a:pt x="13855" y="18347"/>
                  </a:cubicBezTo>
                  <a:lnTo>
                    <a:pt x="13855" y="18347"/>
                  </a:lnTo>
                  <a:cubicBezTo>
                    <a:pt x="13578" y="18757"/>
                    <a:pt x="13244" y="19242"/>
                    <a:pt x="12847" y="19683"/>
                  </a:cubicBezTo>
                  <a:lnTo>
                    <a:pt x="12847" y="19683"/>
                  </a:lnTo>
                  <a:cubicBezTo>
                    <a:pt x="12746" y="19796"/>
                    <a:pt x="12658" y="19922"/>
                    <a:pt x="12582" y="20054"/>
                  </a:cubicBezTo>
                  <a:lnTo>
                    <a:pt x="12582" y="20054"/>
                  </a:lnTo>
                  <a:cubicBezTo>
                    <a:pt x="12500" y="20193"/>
                    <a:pt x="12431" y="20351"/>
                    <a:pt x="12381" y="20514"/>
                  </a:cubicBezTo>
                  <a:lnTo>
                    <a:pt x="12381" y="20514"/>
                  </a:lnTo>
                  <a:cubicBezTo>
                    <a:pt x="12337" y="20666"/>
                    <a:pt x="12293" y="20836"/>
                    <a:pt x="12242" y="21050"/>
                  </a:cubicBezTo>
                  <a:lnTo>
                    <a:pt x="12242" y="21050"/>
                  </a:lnTo>
                  <a:cubicBezTo>
                    <a:pt x="12217" y="21144"/>
                    <a:pt x="12198" y="21239"/>
                    <a:pt x="12179" y="21340"/>
                  </a:cubicBezTo>
                  <a:lnTo>
                    <a:pt x="12179" y="21340"/>
                  </a:lnTo>
                  <a:cubicBezTo>
                    <a:pt x="12154" y="21472"/>
                    <a:pt x="12129" y="21604"/>
                    <a:pt x="12091" y="21737"/>
                  </a:cubicBezTo>
                  <a:lnTo>
                    <a:pt x="12091" y="21737"/>
                  </a:lnTo>
                  <a:cubicBezTo>
                    <a:pt x="12047" y="21913"/>
                    <a:pt x="11984" y="22071"/>
                    <a:pt x="11896" y="22215"/>
                  </a:cubicBezTo>
                  <a:lnTo>
                    <a:pt x="11896" y="22215"/>
                  </a:lnTo>
                  <a:cubicBezTo>
                    <a:pt x="11795" y="22392"/>
                    <a:pt x="11663" y="22549"/>
                    <a:pt x="11505" y="22682"/>
                  </a:cubicBezTo>
                  <a:lnTo>
                    <a:pt x="11505" y="22682"/>
                  </a:lnTo>
                  <a:cubicBezTo>
                    <a:pt x="11442" y="22732"/>
                    <a:pt x="11379" y="22782"/>
                    <a:pt x="11316" y="22839"/>
                  </a:cubicBezTo>
                  <a:lnTo>
                    <a:pt x="11316" y="22839"/>
                  </a:lnTo>
                  <a:cubicBezTo>
                    <a:pt x="11228" y="22908"/>
                    <a:pt x="11146" y="22978"/>
                    <a:pt x="11058" y="23047"/>
                  </a:cubicBezTo>
                  <a:lnTo>
                    <a:pt x="11058" y="23047"/>
                  </a:lnTo>
                  <a:cubicBezTo>
                    <a:pt x="11045" y="23060"/>
                    <a:pt x="11032" y="23060"/>
                    <a:pt x="11014" y="23060"/>
                  </a:cubicBezTo>
                  <a:lnTo>
                    <a:pt x="11014" y="23060"/>
                  </a:lnTo>
                  <a:cubicBezTo>
                    <a:pt x="11007" y="23066"/>
                    <a:pt x="10995" y="23066"/>
                    <a:pt x="10988" y="23066"/>
                  </a:cubicBezTo>
                  <a:lnTo>
                    <a:pt x="10988" y="23066"/>
                  </a:lnTo>
                  <a:lnTo>
                    <a:pt x="10944" y="23072"/>
                  </a:lnTo>
                  <a:close/>
                  <a:moveTo>
                    <a:pt x="12727" y="26071"/>
                  </a:moveTo>
                  <a:cubicBezTo>
                    <a:pt x="12727" y="26065"/>
                    <a:pt x="12721" y="26065"/>
                    <a:pt x="12721" y="26059"/>
                  </a:cubicBezTo>
                  <a:lnTo>
                    <a:pt x="12721" y="26059"/>
                  </a:lnTo>
                  <a:cubicBezTo>
                    <a:pt x="12715" y="26052"/>
                    <a:pt x="12708" y="26040"/>
                    <a:pt x="12708" y="26021"/>
                  </a:cubicBezTo>
                  <a:lnTo>
                    <a:pt x="12708" y="26021"/>
                  </a:lnTo>
                  <a:lnTo>
                    <a:pt x="12721" y="25983"/>
                  </a:lnTo>
                  <a:cubicBezTo>
                    <a:pt x="12727" y="25945"/>
                    <a:pt x="12740" y="25901"/>
                    <a:pt x="12752" y="25863"/>
                  </a:cubicBezTo>
                  <a:lnTo>
                    <a:pt x="12752" y="25863"/>
                  </a:lnTo>
                  <a:cubicBezTo>
                    <a:pt x="12872" y="25536"/>
                    <a:pt x="12973" y="25195"/>
                    <a:pt x="13061" y="24817"/>
                  </a:cubicBezTo>
                  <a:lnTo>
                    <a:pt x="13061" y="24817"/>
                  </a:lnTo>
                  <a:lnTo>
                    <a:pt x="13118" y="24572"/>
                  </a:lnTo>
                  <a:cubicBezTo>
                    <a:pt x="13162" y="24408"/>
                    <a:pt x="13200" y="24244"/>
                    <a:pt x="13238" y="24074"/>
                  </a:cubicBezTo>
                  <a:lnTo>
                    <a:pt x="13238" y="24074"/>
                  </a:lnTo>
                  <a:cubicBezTo>
                    <a:pt x="13332" y="23709"/>
                    <a:pt x="13445" y="23274"/>
                    <a:pt x="13628" y="22852"/>
                  </a:cubicBezTo>
                  <a:lnTo>
                    <a:pt x="13628" y="22852"/>
                  </a:lnTo>
                  <a:cubicBezTo>
                    <a:pt x="13792" y="22474"/>
                    <a:pt x="13887" y="22064"/>
                    <a:pt x="13918" y="21598"/>
                  </a:cubicBezTo>
                  <a:lnTo>
                    <a:pt x="13918" y="21598"/>
                  </a:lnTo>
                  <a:lnTo>
                    <a:pt x="13931" y="21441"/>
                  </a:lnTo>
                  <a:cubicBezTo>
                    <a:pt x="13962" y="21044"/>
                    <a:pt x="14000" y="20634"/>
                    <a:pt x="13950" y="20225"/>
                  </a:cubicBezTo>
                  <a:lnTo>
                    <a:pt x="13950" y="20225"/>
                  </a:lnTo>
                  <a:cubicBezTo>
                    <a:pt x="13950" y="20206"/>
                    <a:pt x="13950" y="20180"/>
                    <a:pt x="13950" y="20162"/>
                  </a:cubicBezTo>
                  <a:lnTo>
                    <a:pt x="13950" y="20162"/>
                  </a:lnTo>
                  <a:cubicBezTo>
                    <a:pt x="13950" y="20149"/>
                    <a:pt x="13950" y="20136"/>
                    <a:pt x="13943" y="20124"/>
                  </a:cubicBezTo>
                  <a:lnTo>
                    <a:pt x="13943" y="20124"/>
                  </a:lnTo>
                  <a:cubicBezTo>
                    <a:pt x="13931" y="19821"/>
                    <a:pt x="13968" y="19513"/>
                    <a:pt x="14063" y="19198"/>
                  </a:cubicBezTo>
                  <a:lnTo>
                    <a:pt x="14063" y="19198"/>
                  </a:lnTo>
                  <a:cubicBezTo>
                    <a:pt x="14113" y="19040"/>
                    <a:pt x="14170" y="18883"/>
                    <a:pt x="14227" y="18731"/>
                  </a:cubicBezTo>
                  <a:lnTo>
                    <a:pt x="14227" y="18731"/>
                  </a:lnTo>
                  <a:lnTo>
                    <a:pt x="14239" y="18706"/>
                  </a:lnTo>
                  <a:cubicBezTo>
                    <a:pt x="14283" y="18599"/>
                    <a:pt x="14328" y="18486"/>
                    <a:pt x="14372" y="18372"/>
                  </a:cubicBezTo>
                  <a:lnTo>
                    <a:pt x="14372" y="18372"/>
                  </a:lnTo>
                  <a:cubicBezTo>
                    <a:pt x="14435" y="18215"/>
                    <a:pt x="14498" y="18057"/>
                    <a:pt x="14554" y="17900"/>
                  </a:cubicBezTo>
                  <a:lnTo>
                    <a:pt x="14554" y="17900"/>
                  </a:lnTo>
                  <a:cubicBezTo>
                    <a:pt x="14643" y="17654"/>
                    <a:pt x="14674" y="17446"/>
                    <a:pt x="14661" y="17245"/>
                  </a:cubicBezTo>
                  <a:lnTo>
                    <a:pt x="14661" y="17245"/>
                  </a:lnTo>
                  <a:cubicBezTo>
                    <a:pt x="14655" y="17182"/>
                    <a:pt x="14668" y="17119"/>
                    <a:pt x="14699" y="17049"/>
                  </a:cubicBezTo>
                  <a:lnTo>
                    <a:pt x="14699" y="17049"/>
                  </a:lnTo>
                  <a:cubicBezTo>
                    <a:pt x="14895" y="16646"/>
                    <a:pt x="15090" y="16237"/>
                    <a:pt x="15317" y="15846"/>
                  </a:cubicBezTo>
                  <a:lnTo>
                    <a:pt x="15317" y="15846"/>
                  </a:lnTo>
                  <a:cubicBezTo>
                    <a:pt x="15354" y="15777"/>
                    <a:pt x="15392" y="15707"/>
                    <a:pt x="15436" y="15644"/>
                  </a:cubicBezTo>
                  <a:lnTo>
                    <a:pt x="15436" y="15644"/>
                  </a:lnTo>
                  <a:cubicBezTo>
                    <a:pt x="15449" y="15619"/>
                    <a:pt x="15468" y="15594"/>
                    <a:pt x="15493" y="15562"/>
                  </a:cubicBezTo>
                  <a:lnTo>
                    <a:pt x="15493" y="15562"/>
                  </a:lnTo>
                  <a:cubicBezTo>
                    <a:pt x="15506" y="15544"/>
                    <a:pt x="15518" y="15525"/>
                    <a:pt x="15537" y="15499"/>
                  </a:cubicBezTo>
                  <a:lnTo>
                    <a:pt x="15537" y="15499"/>
                  </a:lnTo>
                  <a:lnTo>
                    <a:pt x="15575" y="15443"/>
                  </a:lnTo>
                  <a:lnTo>
                    <a:pt x="15581" y="15512"/>
                  </a:lnTo>
                  <a:cubicBezTo>
                    <a:pt x="15588" y="15537"/>
                    <a:pt x="15588" y="15550"/>
                    <a:pt x="15594" y="15569"/>
                  </a:cubicBezTo>
                  <a:lnTo>
                    <a:pt x="15594" y="15569"/>
                  </a:lnTo>
                  <a:cubicBezTo>
                    <a:pt x="15594" y="15594"/>
                    <a:pt x="15594" y="15607"/>
                    <a:pt x="15594" y="15625"/>
                  </a:cubicBezTo>
                  <a:lnTo>
                    <a:pt x="15594" y="15625"/>
                  </a:lnTo>
                  <a:lnTo>
                    <a:pt x="15600" y="16060"/>
                  </a:lnTo>
                  <a:cubicBezTo>
                    <a:pt x="15600" y="16306"/>
                    <a:pt x="15600" y="16552"/>
                    <a:pt x="15600" y="16797"/>
                  </a:cubicBezTo>
                  <a:lnTo>
                    <a:pt x="15600" y="16797"/>
                  </a:lnTo>
                  <a:cubicBezTo>
                    <a:pt x="15607" y="17326"/>
                    <a:pt x="15556" y="17799"/>
                    <a:pt x="15455" y="18240"/>
                  </a:cubicBezTo>
                  <a:lnTo>
                    <a:pt x="15455" y="18240"/>
                  </a:lnTo>
                  <a:cubicBezTo>
                    <a:pt x="15386" y="18524"/>
                    <a:pt x="15304" y="18801"/>
                    <a:pt x="15228" y="19072"/>
                  </a:cubicBezTo>
                  <a:lnTo>
                    <a:pt x="15228" y="19072"/>
                  </a:lnTo>
                  <a:lnTo>
                    <a:pt x="15191" y="19198"/>
                  </a:lnTo>
                  <a:cubicBezTo>
                    <a:pt x="15115" y="19443"/>
                    <a:pt x="15039" y="19689"/>
                    <a:pt x="14964" y="19928"/>
                  </a:cubicBezTo>
                  <a:lnTo>
                    <a:pt x="14964" y="19928"/>
                  </a:lnTo>
                  <a:lnTo>
                    <a:pt x="14907" y="20105"/>
                  </a:lnTo>
                  <a:cubicBezTo>
                    <a:pt x="14781" y="20502"/>
                    <a:pt x="14706" y="20924"/>
                    <a:pt x="14668" y="21396"/>
                  </a:cubicBezTo>
                  <a:lnTo>
                    <a:pt x="14668" y="21396"/>
                  </a:lnTo>
                  <a:cubicBezTo>
                    <a:pt x="14649" y="21699"/>
                    <a:pt x="14617" y="22064"/>
                    <a:pt x="14586" y="22423"/>
                  </a:cubicBezTo>
                  <a:lnTo>
                    <a:pt x="14586" y="22423"/>
                  </a:lnTo>
                  <a:cubicBezTo>
                    <a:pt x="14535" y="22984"/>
                    <a:pt x="14422" y="23532"/>
                    <a:pt x="14246" y="24061"/>
                  </a:cubicBezTo>
                  <a:lnTo>
                    <a:pt x="14246" y="24061"/>
                  </a:lnTo>
                  <a:cubicBezTo>
                    <a:pt x="14145" y="24364"/>
                    <a:pt x="14025" y="24647"/>
                    <a:pt x="13924" y="24893"/>
                  </a:cubicBezTo>
                  <a:lnTo>
                    <a:pt x="13924" y="24893"/>
                  </a:lnTo>
                  <a:cubicBezTo>
                    <a:pt x="13899" y="24956"/>
                    <a:pt x="13868" y="25013"/>
                    <a:pt x="13836" y="25076"/>
                  </a:cubicBezTo>
                  <a:lnTo>
                    <a:pt x="13836" y="25076"/>
                  </a:lnTo>
                  <a:cubicBezTo>
                    <a:pt x="13729" y="25265"/>
                    <a:pt x="13578" y="25435"/>
                    <a:pt x="13382" y="25599"/>
                  </a:cubicBezTo>
                  <a:lnTo>
                    <a:pt x="13382" y="25599"/>
                  </a:lnTo>
                  <a:cubicBezTo>
                    <a:pt x="13244" y="25718"/>
                    <a:pt x="13086" y="25838"/>
                    <a:pt x="12904" y="25989"/>
                  </a:cubicBezTo>
                  <a:lnTo>
                    <a:pt x="12904" y="25989"/>
                  </a:lnTo>
                  <a:cubicBezTo>
                    <a:pt x="12872" y="26015"/>
                    <a:pt x="12841" y="26033"/>
                    <a:pt x="12809" y="26052"/>
                  </a:cubicBezTo>
                  <a:lnTo>
                    <a:pt x="12809" y="26052"/>
                  </a:lnTo>
                  <a:cubicBezTo>
                    <a:pt x="12797" y="26065"/>
                    <a:pt x="12784" y="26071"/>
                    <a:pt x="12765" y="26078"/>
                  </a:cubicBezTo>
                  <a:lnTo>
                    <a:pt x="12765" y="26078"/>
                  </a:lnTo>
                  <a:lnTo>
                    <a:pt x="12746" y="26096"/>
                  </a:lnTo>
                  <a:lnTo>
                    <a:pt x="12727" y="26071"/>
                  </a:lnTo>
                  <a:close/>
                  <a:moveTo>
                    <a:pt x="8449" y="19387"/>
                  </a:moveTo>
                  <a:cubicBezTo>
                    <a:pt x="8430" y="19374"/>
                    <a:pt x="8418" y="19368"/>
                    <a:pt x="8405" y="19355"/>
                  </a:cubicBezTo>
                  <a:lnTo>
                    <a:pt x="8405" y="19355"/>
                  </a:lnTo>
                  <a:cubicBezTo>
                    <a:pt x="8374" y="19336"/>
                    <a:pt x="8355" y="19324"/>
                    <a:pt x="8330" y="19305"/>
                  </a:cubicBezTo>
                  <a:lnTo>
                    <a:pt x="8330" y="19305"/>
                  </a:lnTo>
                  <a:cubicBezTo>
                    <a:pt x="7819" y="18870"/>
                    <a:pt x="7372" y="18353"/>
                    <a:pt x="7007" y="17774"/>
                  </a:cubicBezTo>
                  <a:lnTo>
                    <a:pt x="7007" y="17774"/>
                  </a:lnTo>
                  <a:cubicBezTo>
                    <a:pt x="6881" y="17585"/>
                    <a:pt x="6748" y="17377"/>
                    <a:pt x="6597" y="17188"/>
                  </a:cubicBezTo>
                  <a:lnTo>
                    <a:pt x="6597" y="17188"/>
                  </a:lnTo>
                  <a:cubicBezTo>
                    <a:pt x="6490" y="17056"/>
                    <a:pt x="6364" y="16936"/>
                    <a:pt x="6244" y="16816"/>
                  </a:cubicBezTo>
                  <a:lnTo>
                    <a:pt x="6244" y="16816"/>
                  </a:lnTo>
                  <a:cubicBezTo>
                    <a:pt x="6200" y="16772"/>
                    <a:pt x="6156" y="16728"/>
                    <a:pt x="6112" y="16684"/>
                  </a:cubicBezTo>
                  <a:lnTo>
                    <a:pt x="6112" y="16684"/>
                  </a:lnTo>
                  <a:cubicBezTo>
                    <a:pt x="5904" y="16470"/>
                    <a:pt x="5696" y="16255"/>
                    <a:pt x="5526" y="16003"/>
                  </a:cubicBezTo>
                  <a:lnTo>
                    <a:pt x="5526" y="16003"/>
                  </a:lnTo>
                  <a:lnTo>
                    <a:pt x="5558" y="15959"/>
                  </a:lnTo>
                  <a:lnTo>
                    <a:pt x="5614" y="15991"/>
                  </a:lnTo>
                  <a:cubicBezTo>
                    <a:pt x="5709" y="16041"/>
                    <a:pt x="5803" y="16098"/>
                    <a:pt x="5898" y="16148"/>
                  </a:cubicBezTo>
                  <a:lnTo>
                    <a:pt x="5898" y="16148"/>
                  </a:lnTo>
                  <a:cubicBezTo>
                    <a:pt x="6118" y="16268"/>
                    <a:pt x="6351" y="16394"/>
                    <a:pt x="6572" y="16520"/>
                  </a:cubicBezTo>
                  <a:lnTo>
                    <a:pt x="6572" y="16520"/>
                  </a:lnTo>
                  <a:cubicBezTo>
                    <a:pt x="6830" y="16671"/>
                    <a:pt x="7101" y="16804"/>
                    <a:pt x="7385" y="16911"/>
                  </a:cubicBezTo>
                  <a:lnTo>
                    <a:pt x="7385" y="16911"/>
                  </a:lnTo>
                  <a:cubicBezTo>
                    <a:pt x="7656" y="17018"/>
                    <a:pt x="7882" y="17188"/>
                    <a:pt x="8084" y="17427"/>
                  </a:cubicBezTo>
                  <a:lnTo>
                    <a:pt x="8084" y="17427"/>
                  </a:lnTo>
                  <a:cubicBezTo>
                    <a:pt x="8147" y="17503"/>
                    <a:pt x="8185" y="17572"/>
                    <a:pt x="8197" y="17660"/>
                  </a:cubicBezTo>
                  <a:lnTo>
                    <a:pt x="8197" y="17660"/>
                  </a:lnTo>
                  <a:cubicBezTo>
                    <a:pt x="8254" y="18001"/>
                    <a:pt x="8317" y="18341"/>
                    <a:pt x="8380" y="18681"/>
                  </a:cubicBezTo>
                  <a:lnTo>
                    <a:pt x="8380" y="18681"/>
                  </a:lnTo>
                  <a:cubicBezTo>
                    <a:pt x="8412" y="18864"/>
                    <a:pt x="8449" y="19040"/>
                    <a:pt x="8481" y="19223"/>
                  </a:cubicBezTo>
                  <a:lnTo>
                    <a:pt x="8481" y="19223"/>
                  </a:lnTo>
                  <a:cubicBezTo>
                    <a:pt x="8487" y="19248"/>
                    <a:pt x="8487" y="19280"/>
                    <a:pt x="8487" y="19311"/>
                  </a:cubicBezTo>
                  <a:lnTo>
                    <a:pt x="8487" y="19311"/>
                  </a:lnTo>
                  <a:cubicBezTo>
                    <a:pt x="8487" y="19324"/>
                    <a:pt x="8487" y="19343"/>
                    <a:pt x="8487" y="19361"/>
                  </a:cubicBezTo>
                  <a:lnTo>
                    <a:pt x="8487" y="19361"/>
                  </a:lnTo>
                  <a:lnTo>
                    <a:pt x="8493" y="19418"/>
                  </a:lnTo>
                  <a:close/>
                  <a:moveTo>
                    <a:pt x="4461" y="19739"/>
                  </a:moveTo>
                  <a:cubicBezTo>
                    <a:pt x="3982" y="19676"/>
                    <a:pt x="3491" y="19519"/>
                    <a:pt x="2924" y="19254"/>
                  </a:cubicBezTo>
                  <a:lnTo>
                    <a:pt x="2924" y="19254"/>
                  </a:lnTo>
                  <a:cubicBezTo>
                    <a:pt x="2874" y="19229"/>
                    <a:pt x="2836" y="19191"/>
                    <a:pt x="2798" y="19128"/>
                  </a:cubicBezTo>
                  <a:lnTo>
                    <a:pt x="2798" y="19128"/>
                  </a:lnTo>
                  <a:cubicBezTo>
                    <a:pt x="2647" y="18870"/>
                    <a:pt x="2477" y="18568"/>
                    <a:pt x="2357" y="18246"/>
                  </a:cubicBezTo>
                  <a:lnTo>
                    <a:pt x="2357" y="18246"/>
                  </a:lnTo>
                  <a:cubicBezTo>
                    <a:pt x="2307" y="18114"/>
                    <a:pt x="2256" y="17975"/>
                    <a:pt x="2206" y="17843"/>
                  </a:cubicBezTo>
                  <a:lnTo>
                    <a:pt x="2206" y="17843"/>
                  </a:lnTo>
                  <a:cubicBezTo>
                    <a:pt x="2162" y="17717"/>
                    <a:pt x="2111" y="17597"/>
                    <a:pt x="2067" y="17471"/>
                  </a:cubicBezTo>
                  <a:lnTo>
                    <a:pt x="2067" y="17471"/>
                  </a:lnTo>
                  <a:cubicBezTo>
                    <a:pt x="2023" y="17358"/>
                    <a:pt x="1985" y="17251"/>
                    <a:pt x="1935" y="17137"/>
                  </a:cubicBezTo>
                  <a:lnTo>
                    <a:pt x="1935" y="17137"/>
                  </a:lnTo>
                  <a:lnTo>
                    <a:pt x="1859" y="16930"/>
                  </a:lnTo>
                  <a:lnTo>
                    <a:pt x="1910" y="16948"/>
                  </a:lnTo>
                  <a:cubicBezTo>
                    <a:pt x="1992" y="16967"/>
                    <a:pt x="2029" y="17018"/>
                    <a:pt x="2067" y="17062"/>
                  </a:cubicBezTo>
                  <a:lnTo>
                    <a:pt x="2067" y="17062"/>
                  </a:lnTo>
                  <a:lnTo>
                    <a:pt x="2080" y="17074"/>
                  </a:lnTo>
                  <a:cubicBezTo>
                    <a:pt x="2275" y="17308"/>
                    <a:pt x="2433" y="17560"/>
                    <a:pt x="2546" y="17755"/>
                  </a:cubicBezTo>
                  <a:lnTo>
                    <a:pt x="2546" y="17755"/>
                  </a:lnTo>
                  <a:cubicBezTo>
                    <a:pt x="2596" y="17843"/>
                    <a:pt x="2666" y="17957"/>
                    <a:pt x="2748" y="18057"/>
                  </a:cubicBezTo>
                  <a:lnTo>
                    <a:pt x="2748" y="18057"/>
                  </a:lnTo>
                  <a:cubicBezTo>
                    <a:pt x="2993" y="18366"/>
                    <a:pt x="3264" y="18593"/>
                    <a:pt x="3567" y="18757"/>
                  </a:cubicBezTo>
                  <a:lnTo>
                    <a:pt x="3567" y="18757"/>
                  </a:lnTo>
                  <a:cubicBezTo>
                    <a:pt x="3856" y="18908"/>
                    <a:pt x="4127" y="19135"/>
                    <a:pt x="4405" y="19456"/>
                  </a:cubicBezTo>
                  <a:lnTo>
                    <a:pt x="4405" y="19456"/>
                  </a:lnTo>
                  <a:cubicBezTo>
                    <a:pt x="4442" y="19500"/>
                    <a:pt x="4474" y="19544"/>
                    <a:pt x="4505" y="19595"/>
                  </a:cubicBezTo>
                  <a:lnTo>
                    <a:pt x="4505" y="19595"/>
                  </a:lnTo>
                  <a:cubicBezTo>
                    <a:pt x="4524" y="19620"/>
                    <a:pt x="4537" y="19645"/>
                    <a:pt x="4556" y="19670"/>
                  </a:cubicBezTo>
                  <a:lnTo>
                    <a:pt x="4556" y="19670"/>
                  </a:lnTo>
                  <a:lnTo>
                    <a:pt x="4575" y="19702"/>
                  </a:lnTo>
                  <a:lnTo>
                    <a:pt x="4543" y="19714"/>
                  </a:lnTo>
                  <a:cubicBezTo>
                    <a:pt x="4524" y="19721"/>
                    <a:pt x="4512" y="19727"/>
                    <a:pt x="4505" y="19727"/>
                  </a:cubicBezTo>
                  <a:lnTo>
                    <a:pt x="4505" y="19727"/>
                  </a:lnTo>
                  <a:cubicBezTo>
                    <a:pt x="4486" y="19733"/>
                    <a:pt x="4480" y="19739"/>
                    <a:pt x="4468" y="19739"/>
                  </a:cubicBezTo>
                  <a:lnTo>
                    <a:pt x="4468" y="19739"/>
                  </a:lnTo>
                  <a:cubicBezTo>
                    <a:pt x="4468" y="19739"/>
                    <a:pt x="4461" y="19739"/>
                    <a:pt x="4461" y="19739"/>
                  </a:cubicBezTo>
                  <a:moveTo>
                    <a:pt x="11870" y="23142"/>
                  </a:moveTo>
                  <a:lnTo>
                    <a:pt x="11852" y="23135"/>
                  </a:lnTo>
                  <a:lnTo>
                    <a:pt x="11845" y="22971"/>
                  </a:lnTo>
                  <a:cubicBezTo>
                    <a:pt x="11845" y="22852"/>
                    <a:pt x="11839" y="22726"/>
                    <a:pt x="11833" y="22606"/>
                  </a:cubicBezTo>
                  <a:lnTo>
                    <a:pt x="11833" y="22606"/>
                  </a:lnTo>
                  <a:cubicBezTo>
                    <a:pt x="11833" y="22537"/>
                    <a:pt x="11845" y="22474"/>
                    <a:pt x="11883" y="22411"/>
                  </a:cubicBezTo>
                  <a:lnTo>
                    <a:pt x="11883" y="22411"/>
                  </a:lnTo>
                  <a:cubicBezTo>
                    <a:pt x="11889" y="22398"/>
                    <a:pt x="11896" y="22392"/>
                    <a:pt x="11902" y="22379"/>
                  </a:cubicBezTo>
                  <a:lnTo>
                    <a:pt x="11902" y="22379"/>
                  </a:lnTo>
                  <a:cubicBezTo>
                    <a:pt x="11927" y="22341"/>
                    <a:pt x="11952" y="22304"/>
                    <a:pt x="11978" y="22266"/>
                  </a:cubicBezTo>
                  <a:lnTo>
                    <a:pt x="11978" y="22266"/>
                  </a:lnTo>
                  <a:cubicBezTo>
                    <a:pt x="12078" y="22083"/>
                    <a:pt x="12154" y="21882"/>
                    <a:pt x="12204" y="21667"/>
                  </a:cubicBezTo>
                  <a:lnTo>
                    <a:pt x="12204" y="21667"/>
                  </a:lnTo>
                  <a:cubicBezTo>
                    <a:pt x="12223" y="21579"/>
                    <a:pt x="12242" y="21491"/>
                    <a:pt x="12261" y="21396"/>
                  </a:cubicBezTo>
                  <a:lnTo>
                    <a:pt x="12261" y="21396"/>
                  </a:lnTo>
                  <a:cubicBezTo>
                    <a:pt x="12286" y="21283"/>
                    <a:pt x="12311" y="21163"/>
                    <a:pt x="12337" y="21044"/>
                  </a:cubicBezTo>
                  <a:lnTo>
                    <a:pt x="12337" y="21044"/>
                  </a:lnTo>
                  <a:cubicBezTo>
                    <a:pt x="12387" y="20842"/>
                    <a:pt x="12437" y="20659"/>
                    <a:pt x="12488" y="20483"/>
                  </a:cubicBezTo>
                  <a:lnTo>
                    <a:pt x="12488" y="20483"/>
                  </a:lnTo>
                  <a:cubicBezTo>
                    <a:pt x="12532" y="20357"/>
                    <a:pt x="12589" y="20225"/>
                    <a:pt x="12658" y="20105"/>
                  </a:cubicBezTo>
                  <a:lnTo>
                    <a:pt x="12658" y="20105"/>
                  </a:lnTo>
                  <a:cubicBezTo>
                    <a:pt x="12721" y="19991"/>
                    <a:pt x="12797" y="19884"/>
                    <a:pt x="12885" y="19777"/>
                  </a:cubicBezTo>
                  <a:lnTo>
                    <a:pt x="12885" y="19777"/>
                  </a:lnTo>
                  <a:cubicBezTo>
                    <a:pt x="12916" y="19746"/>
                    <a:pt x="12948" y="19714"/>
                    <a:pt x="12979" y="19676"/>
                  </a:cubicBezTo>
                  <a:lnTo>
                    <a:pt x="12979" y="19676"/>
                  </a:lnTo>
                  <a:cubicBezTo>
                    <a:pt x="13036" y="19607"/>
                    <a:pt x="13099" y="19538"/>
                    <a:pt x="13156" y="19469"/>
                  </a:cubicBezTo>
                  <a:lnTo>
                    <a:pt x="13156" y="19469"/>
                  </a:lnTo>
                  <a:cubicBezTo>
                    <a:pt x="13578" y="18946"/>
                    <a:pt x="13956" y="18398"/>
                    <a:pt x="14283" y="17824"/>
                  </a:cubicBezTo>
                  <a:lnTo>
                    <a:pt x="14283" y="17824"/>
                  </a:lnTo>
                  <a:cubicBezTo>
                    <a:pt x="14309" y="17780"/>
                    <a:pt x="14340" y="17730"/>
                    <a:pt x="14365" y="17679"/>
                  </a:cubicBezTo>
                  <a:lnTo>
                    <a:pt x="14365" y="17679"/>
                  </a:lnTo>
                  <a:lnTo>
                    <a:pt x="14378" y="17660"/>
                  </a:lnTo>
                  <a:cubicBezTo>
                    <a:pt x="14397" y="17629"/>
                    <a:pt x="14416" y="17597"/>
                    <a:pt x="14441" y="17560"/>
                  </a:cubicBezTo>
                  <a:lnTo>
                    <a:pt x="14441" y="17560"/>
                  </a:lnTo>
                  <a:lnTo>
                    <a:pt x="14548" y="17383"/>
                  </a:lnTo>
                  <a:lnTo>
                    <a:pt x="14542" y="17484"/>
                  </a:lnTo>
                  <a:cubicBezTo>
                    <a:pt x="14542" y="17515"/>
                    <a:pt x="14542" y="17534"/>
                    <a:pt x="14542" y="17553"/>
                  </a:cubicBezTo>
                  <a:lnTo>
                    <a:pt x="14542" y="17553"/>
                  </a:lnTo>
                  <a:cubicBezTo>
                    <a:pt x="14542" y="17578"/>
                    <a:pt x="14542" y="17597"/>
                    <a:pt x="14535" y="17616"/>
                  </a:cubicBezTo>
                  <a:lnTo>
                    <a:pt x="14535" y="17616"/>
                  </a:lnTo>
                  <a:lnTo>
                    <a:pt x="14523" y="17679"/>
                  </a:lnTo>
                  <a:cubicBezTo>
                    <a:pt x="14504" y="17755"/>
                    <a:pt x="14479" y="17837"/>
                    <a:pt x="14454" y="17912"/>
                  </a:cubicBezTo>
                  <a:lnTo>
                    <a:pt x="14454" y="17912"/>
                  </a:lnTo>
                  <a:cubicBezTo>
                    <a:pt x="14409" y="18032"/>
                    <a:pt x="14359" y="18152"/>
                    <a:pt x="14315" y="18265"/>
                  </a:cubicBezTo>
                  <a:lnTo>
                    <a:pt x="14315" y="18265"/>
                  </a:lnTo>
                  <a:cubicBezTo>
                    <a:pt x="14258" y="18404"/>
                    <a:pt x="14202" y="18542"/>
                    <a:pt x="14151" y="18681"/>
                  </a:cubicBezTo>
                  <a:lnTo>
                    <a:pt x="14151" y="18681"/>
                  </a:lnTo>
                  <a:lnTo>
                    <a:pt x="14113" y="18782"/>
                  </a:lnTo>
                  <a:cubicBezTo>
                    <a:pt x="14050" y="18958"/>
                    <a:pt x="13981" y="19141"/>
                    <a:pt x="13937" y="19324"/>
                  </a:cubicBezTo>
                  <a:lnTo>
                    <a:pt x="13937" y="19324"/>
                  </a:lnTo>
                  <a:cubicBezTo>
                    <a:pt x="13880" y="19576"/>
                    <a:pt x="13798" y="19834"/>
                    <a:pt x="13672" y="20111"/>
                  </a:cubicBezTo>
                  <a:lnTo>
                    <a:pt x="13672" y="20111"/>
                  </a:lnTo>
                  <a:cubicBezTo>
                    <a:pt x="13609" y="20243"/>
                    <a:pt x="13565" y="20357"/>
                    <a:pt x="13521" y="20470"/>
                  </a:cubicBezTo>
                  <a:lnTo>
                    <a:pt x="13521" y="20470"/>
                  </a:lnTo>
                  <a:cubicBezTo>
                    <a:pt x="13445" y="20659"/>
                    <a:pt x="13357" y="20836"/>
                    <a:pt x="13269" y="21000"/>
                  </a:cubicBezTo>
                  <a:lnTo>
                    <a:pt x="13269" y="21000"/>
                  </a:lnTo>
                  <a:cubicBezTo>
                    <a:pt x="13238" y="21050"/>
                    <a:pt x="13206" y="21100"/>
                    <a:pt x="13175" y="21151"/>
                  </a:cubicBezTo>
                  <a:lnTo>
                    <a:pt x="13175" y="21151"/>
                  </a:lnTo>
                  <a:lnTo>
                    <a:pt x="13093" y="21270"/>
                  </a:lnTo>
                  <a:cubicBezTo>
                    <a:pt x="12923" y="21541"/>
                    <a:pt x="12740" y="21819"/>
                    <a:pt x="12557" y="22083"/>
                  </a:cubicBezTo>
                  <a:lnTo>
                    <a:pt x="12557" y="22083"/>
                  </a:lnTo>
                  <a:cubicBezTo>
                    <a:pt x="12437" y="22260"/>
                    <a:pt x="12299" y="22467"/>
                    <a:pt x="12173" y="22682"/>
                  </a:cubicBezTo>
                  <a:lnTo>
                    <a:pt x="12173" y="22682"/>
                  </a:lnTo>
                  <a:cubicBezTo>
                    <a:pt x="12091" y="22827"/>
                    <a:pt x="12022" y="22959"/>
                    <a:pt x="11965" y="23091"/>
                  </a:cubicBezTo>
                  <a:lnTo>
                    <a:pt x="11965" y="23091"/>
                  </a:lnTo>
                  <a:cubicBezTo>
                    <a:pt x="11959" y="23098"/>
                    <a:pt x="11959" y="23104"/>
                    <a:pt x="11952" y="23110"/>
                  </a:cubicBezTo>
                  <a:lnTo>
                    <a:pt x="11952" y="23110"/>
                  </a:lnTo>
                  <a:cubicBezTo>
                    <a:pt x="11940" y="23142"/>
                    <a:pt x="11915" y="23148"/>
                    <a:pt x="11896" y="23148"/>
                  </a:cubicBezTo>
                  <a:lnTo>
                    <a:pt x="11896" y="23148"/>
                  </a:lnTo>
                  <a:cubicBezTo>
                    <a:pt x="11889" y="23148"/>
                    <a:pt x="11877" y="23148"/>
                    <a:pt x="11870" y="23142"/>
                  </a:cubicBezTo>
                  <a:moveTo>
                    <a:pt x="13162" y="26613"/>
                  </a:moveTo>
                  <a:cubicBezTo>
                    <a:pt x="13086" y="26411"/>
                    <a:pt x="13030" y="26248"/>
                    <a:pt x="13004" y="26052"/>
                  </a:cubicBezTo>
                  <a:lnTo>
                    <a:pt x="13004" y="26052"/>
                  </a:lnTo>
                  <a:lnTo>
                    <a:pt x="12998" y="26040"/>
                  </a:lnTo>
                  <a:lnTo>
                    <a:pt x="13011" y="26027"/>
                  </a:lnTo>
                  <a:cubicBezTo>
                    <a:pt x="13042" y="26002"/>
                    <a:pt x="13074" y="25977"/>
                    <a:pt x="13105" y="25945"/>
                  </a:cubicBezTo>
                  <a:lnTo>
                    <a:pt x="13105" y="25945"/>
                  </a:lnTo>
                  <a:cubicBezTo>
                    <a:pt x="13168" y="25889"/>
                    <a:pt x="13238" y="25826"/>
                    <a:pt x="13307" y="25775"/>
                  </a:cubicBezTo>
                  <a:lnTo>
                    <a:pt x="13307" y="25775"/>
                  </a:lnTo>
                  <a:cubicBezTo>
                    <a:pt x="13565" y="25586"/>
                    <a:pt x="13773" y="25359"/>
                    <a:pt x="13937" y="25076"/>
                  </a:cubicBezTo>
                  <a:lnTo>
                    <a:pt x="13937" y="25076"/>
                  </a:lnTo>
                  <a:cubicBezTo>
                    <a:pt x="13994" y="24969"/>
                    <a:pt x="14050" y="24855"/>
                    <a:pt x="14101" y="24736"/>
                  </a:cubicBezTo>
                  <a:lnTo>
                    <a:pt x="14101" y="24736"/>
                  </a:lnTo>
                  <a:cubicBezTo>
                    <a:pt x="14416" y="23942"/>
                    <a:pt x="14605" y="23192"/>
                    <a:pt x="14674" y="22449"/>
                  </a:cubicBezTo>
                  <a:lnTo>
                    <a:pt x="14674" y="22449"/>
                  </a:lnTo>
                  <a:cubicBezTo>
                    <a:pt x="14693" y="22272"/>
                    <a:pt x="14706" y="22096"/>
                    <a:pt x="14718" y="21919"/>
                  </a:cubicBezTo>
                  <a:lnTo>
                    <a:pt x="14718" y="21919"/>
                  </a:lnTo>
                  <a:cubicBezTo>
                    <a:pt x="14731" y="21749"/>
                    <a:pt x="14750" y="21573"/>
                    <a:pt x="14762" y="21403"/>
                  </a:cubicBezTo>
                  <a:lnTo>
                    <a:pt x="14762" y="21403"/>
                  </a:lnTo>
                  <a:cubicBezTo>
                    <a:pt x="14775" y="21264"/>
                    <a:pt x="14794" y="21126"/>
                    <a:pt x="14813" y="20987"/>
                  </a:cubicBezTo>
                  <a:lnTo>
                    <a:pt x="14813" y="20987"/>
                  </a:lnTo>
                  <a:cubicBezTo>
                    <a:pt x="14825" y="20911"/>
                    <a:pt x="14832" y="20829"/>
                    <a:pt x="14844" y="20748"/>
                  </a:cubicBezTo>
                  <a:lnTo>
                    <a:pt x="14844" y="20748"/>
                  </a:lnTo>
                  <a:cubicBezTo>
                    <a:pt x="14857" y="20634"/>
                    <a:pt x="14888" y="20527"/>
                    <a:pt x="14951" y="20420"/>
                  </a:cubicBezTo>
                  <a:lnTo>
                    <a:pt x="14951" y="20420"/>
                  </a:lnTo>
                  <a:cubicBezTo>
                    <a:pt x="14989" y="20357"/>
                    <a:pt x="15033" y="20300"/>
                    <a:pt x="15090" y="20237"/>
                  </a:cubicBezTo>
                  <a:lnTo>
                    <a:pt x="15090" y="20237"/>
                  </a:lnTo>
                  <a:cubicBezTo>
                    <a:pt x="15128" y="20193"/>
                    <a:pt x="15172" y="20143"/>
                    <a:pt x="15216" y="20099"/>
                  </a:cubicBezTo>
                  <a:lnTo>
                    <a:pt x="15216" y="20099"/>
                  </a:lnTo>
                  <a:cubicBezTo>
                    <a:pt x="15493" y="19840"/>
                    <a:pt x="15764" y="19582"/>
                    <a:pt x="16041" y="19324"/>
                  </a:cubicBezTo>
                  <a:lnTo>
                    <a:pt x="16041" y="19324"/>
                  </a:lnTo>
                  <a:cubicBezTo>
                    <a:pt x="16098" y="19267"/>
                    <a:pt x="16167" y="19210"/>
                    <a:pt x="16230" y="19166"/>
                  </a:cubicBezTo>
                  <a:lnTo>
                    <a:pt x="16230" y="19166"/>
                  </a:lnTo>
                  <a:lnTo>
                    <a:pt x="16249" y="19147"/>
                  </a:lnTo>
                  <a:cubicBezTo>
                    <a:pt x="16709" y="18794"/>
                    <a:pt x="17037" y="18505"/>
                    <a:pt x="17320" y="18196"/>
                  </a:cubicBezTo>
                  <a:lnTo>
                    <a:pt x="17320" y="18196"/>
                  </a:lnTo>
                  <a:cubicBezTo>
                    <a:pt x="17339" y="18177"/>
                    <a:pt x="17358" y="18158"/>
                    <a:pt x="17389" y="18133"/>
                  </a:cubicBezTo>
                  <a:lnTo>
                    <a:pt x="17389" y="18133"/>
                  </a:lnTo>
                  <a:cubicBezTo>
                    <a:pt x="17402" y="18120"/>
                    <a:pt x="17421" y="18101"/>
                    <a:pt x="17446" y="18083"/>
                  </a:cubicBezTo>
                  <a:lnTo>
                    <a:pt x="17446" y="18083"/>
                  </a:lnTo>
                  <a:lnTo>
                    <a:pt x="17490" y="18114"/>
                  </a:lnTo>
                  <a:cubicBezTo>
                    <a:pt x="17478" y="18146"/>
                    <a:pt x="17465" y="18164"/>
                    <a:pt x="17459" y="18190"/>
                  </a:cubicBezTo>
                  <a:lnTo>
                    <a:pt x="17459" y="18190"/>
                  </a:lnTo>
                  <a:cubicBezTo>
                    <a:pt x="17446" y="18227"/>
                    <a:pt x="17434" y="18253"/>
                    <a:pt x="17421" y="18278"/>
                  </a:cubicBezTo>
                  <a:lnTo>
                    <a:pt x="17421" y="18278"/>
                  </a:lnTo>
                  <a:cubicBezTo>
                    <a:pt x="17408" y="18303"/>
                    <a:pt x="17389" y="18335"/>
                    <a:pt x="17377" y="18360"/>
                  </a:cubicBezTo>
                  <a:lnTo>
                    <a:pt x="17377" y="18360"/>
                  </a:lnTo>
                  <a:cubicBezTo>
                    <a:pt x="17232" y="18605"/>
                    <a:pt x="17056" y="18826"/>
                    <a:pt x="16917" y="18990"/>
                  </a:cubicBezTo>
                  <a:lnTo>
                    <a:pt x="16917" y="18990"/>
                  </a:lnTo>
                  <a:cubicBezTo>
                    <a:pt x="16627" y="19336"/>
                    <a:pt x="16337" y="19689"/>
                    <a:pt x="16048" y="20036"/>
                  </a:cubicBezTo>
                  <a:lnTo>
                    <a:pt x="16048" y="20036"/>
                  </a:lnTo>
                  <a:cubicBezTo>
                    <a:pt x="15915" y="20199"/>
                    <a:pt x="15796" y="20376"/>
                    <a:pt x="15688" y="20552"/>
                  </a:cubicBezTo>
                  <a:lnTo>
                    <a:pt x="15688" y="20552"/>
                  </a:lnTo>
                  <a:cubicBezTo>
                    <a:pt x="15569" y="20766"/>
                    <a:pt x="15468" y="20993"/>
                    <a:pt x="15392" y="21233"/>
                  </a:cubicBezTo>
                  <a:lnTo>
                    <a:pt x="15392" y="21233"/>
                  </a:lnTo>
                  <a:cubicBezTo>
                    <a:pt x="15336" y="21434"/>
                    <a:pt x="15273" y="21636"/>
                    <a:pt x="15216" y="21837"/>
                  </a:cubicBezTo>
                  <a:lnTo>
                    <a:pt x="15216" y="21837"/>
                  </a:lnTo>
                  <a:cubicBezTo>
                    <a:pt x="15147" y="22058"/>
                    <a:pt x="15084" y="22278"/>
                    <a:pt x="15014" y="22499"/>
                  </a:cubicBezTo>
                  <a:lnTo>
                    <a:pt x="15014" y="22499"/>
                  </a:lnTo>
                  <a:cubicBezTo>
                    <a:pt x="14857" y="23003"/>
                    <a:pt x="14775" y="23494"/>
                    <a:pt x="14756" y="23986"/>
                  </a:cubicBezTo>
                  <a:lnTo>
                    <a:pt x="14756" y="23986"/>
                  </a:lnTo>
                  <a:cubicBezTo>
                    <a:pt x="14737" y="24534"/>
                    <a:pt x="14567" y="25082"/>
                    <a:pt x="14239" y="25649"/>
                  </a:cubicBezTo>
                  <a:lnTo>
                    <a:pt x="14239" y="25649"/>
                  </a:lnTo>
                  <a:lnTo>
                    <a:pt x="14208" y="25693"/>
                  </a:lnTo>
                  <a:cubicBezTo>
                    <a:pt x="14101" y="25876"/>
                    <a:pt x="13968" y="26040"/>
                    <a:pt x="13805" y="26172"/>
                  </a:cubicBezTo>
                  <a:lnTo>
                    <a:pt x="13805" y="26172"/>
                  </a:lnTo>
                  <a:lnTo>
                    <a:pt x="13761" y="26204"/>
                  </a:lnTo>
                  <a:cubicBezTo>
                    <a:pt x="13609" y="26336"/>
                    <a:pt x="13452" y="26462"/>
                    <a:pt x="13294" y="26588"/>
                  </a:cubicBezTo>
                  <a:lnTo>
                    <a:pt x="13294" y="26588"/>
                  </a:lnTo>
                  <a:cubicBezTo>
                    <a:pt x="13275" y="26600"/>
                    <a:pt x="13250" y="26613"/>
                    <a:pt x="13231" y="26619"/>
                  </a:cubicBezTo>
                  <a:lnTo>
                    <a:pt x="13231" y="26619"/>
                  </a:lnTo>
                  <a:cubicBezTo>
                    <a:pt x="13219" y="26626"/>
                    <a:pt x="13206" y="26626"/>
                    <a:pt x="13200" y="26632"/>
                  </a:cubicBezTo>
                  <a:lnTo>
                    <a:pt x="13200" y="26632"/>
                  </a:lnTo>
                  <a:lnTo>
                    <a:pt x="13175" y="26638"/>
                  </a:lnTo>
                  <a:close/>
                  <a:moveTo>
                    <a:pt x="9426" y="21945"/>
                  </a:moveTo>
                  <a:cubicBezTo>
                    <a:pt x="9413" y="21926"/>
                    <a:pt x="9407" y="21913"/>
                    <a:pt x="9401" y="21900"/>
                  </a:cubicBezTo>
                  <a:lnTo>
                    <a:pt x="9401" y="21900"/>
                  </a:lnTo>
                  <a:cubicBezTo>
                    <a:pt x="9388" y="21875"/>
                    <a:pt x="9376" y="21856"/>
                    <a:pt x="9369" y="21837"/>
                  </a:cubicBezTo>
                  <a:lnTo>
                    <a:pt x="9369" y="21837"/>
                  </a:lnTo>
                  <a:cubicBezTo>
                    <a:pt x="9344" y="21787"/>
                    <a:pt x="9325" y="21743"/>
                    <a:pt x="9306" y="21693"/>
                  </a:cubicBezTo>
                  <a:lnTo>
                    <a:pt x="9306" y="21693"/>
                  </a:lnTo>
                  <a:cubicBezTo>
                    <a:pt x="9250" y="21567"/>
                    <a:pt x="9193" y="21434"/>
                    <a:pt x="9142" y="21302"/>
                  </a:cubicBezTo>
                  <a:lnTo>
                    <a:pt x="9142" y="21302"/>
                  </a:lnTo>
                  <a:cubicBezTo>
                    <a:pt x="9073" y="21113"/>
                    <a:pt x="9010" y="20918"/>
                    <a:pt x="8947" y="20729"/>
                  </a:cubicBezTo>
                  <a:lnTo>
                    <a:pt x="8947" y="20729"/>
                  </a:lnTo>
                  <a:cubicBezTo>
                    <a:pt x="8922" y="20628"/>
                    <a:pt x="8890" y="20533"/>
                    <a:pt x="8859" y="20439"/>
                  </a:cubicBezTo>
                  <a:lnTo>
                    <a:pt x="8859" y="20439"/>
                  </a:lnTo>
                  <a:cubicBezTo>
                    <a:pt x="8821" y="20338"/>
                    <a:pt x="8834" y="20237"/>
                    <a:pt x="8846" y="20162"/>
                  </a:cubicBezTo>
                  <a:lnTo>
                    <a:pt x="8846" y="20162"/>
                  </a:lnTo>
                  <a:cubicBezTo>
                    <a:pt x="8859" y="20048"/>
                    <a:pt x="8903" y="19941"/>
                    <a:pt x="8960" y="19840"/>
                  </a:cubicBezTo>
                  <a:lnTo>
                    <a:pt x="8960" y="19840"/>
                  </a:lnTo>
                  <a:cubicBezTo>
                    <a:pt x="9029" y="19721"/>
                    <a:pt x="9123" y="19613"/>
                    <a:pt x="9250" y="19513"/>
                  </a:cubicBezTo>
                  <a:lnTo>
                    <a:pt x="9250" y="19513"/>
                  </a:lnTo>
                  <a:cubicBezTo>
                    <a:pt x="9451" y="19355"/>
                    <a:pt x="9665" y="19191"/>
                    <a:pt x="9936" y="18990"/>
                  </a:cubicBezTo>
                  <a:lnTo>
                    <a:pt x="9936" y="18990"/>
                  </a:lnTo>
                  <a:cubicBezTo>
                    <a:pt x="10220" y="18782"/>
                    <a:pt x="10541" y="18536"/>
                    <a:pt x="10787" y="18221"/>
                  </a:cubicBezTo>
                  <a:lnTo>
                    <a:pt x="10787" y="18221"/>
                  </a:lnTo>
                  <a:cubicBezTo>
                    <a:pt x="10799" y="18209"/>
                    <a:pt x="10812" y="18196"/>
                    <a:pt x="10825" y="18183"/>
                  </a:cubicBezTo>
                  <a:lnTo>
                    <a:pt x="10825" y="18183"/>
                  </a:lnTo>
                  <a:lnTo>
                    <a:pt x="10843" y="18164"/>
                  </a:lnTo>
                  <a:lnTo>
                    <a:pt x="10906" y="18101"/>
                  </a:lnTo>
                  <a:lnTo>
                    <a:pt x="10888" y="18190"/>
                  </a:lnTo>
                  <a:cubicBezTo>
                    <a:pt x="10831" y="18467"/>
                    <a:pt x="10787" y="18744"/>
                    <a:pt x="10743" y="19015"/>
                  </a:cubicBezTo>
                  <a:lnTo>
                    <a:pt x="10743" y="19015"/>
                  </a:lnTo>
                  <a:lnTo>
                    <a:pt x="10724" y="19128"/>
                  </a:lnTo>
                  <a:cubicBezTo>
                    <a:pt x="10699" y="19280"/>
                    <a:pt x="10667" y="19431"/>
                    <a:pt x="10636" y="19576"/>
                  </a:cubicBezTo>
                  <a:lnTo>
                    <a:pt x="10636" y="19576"/>
                  </a:lnTo>
                  <a:lnTo>
                    <a:pt x="10610" y="19695"/>
                  </a:lnTo>
                  <a:cubicBezTo>
                    <a:pt x="10554" y="20010"/>
                    <a:pt x="10440" y="20319"/>
                    <a:pt x="10283" y="20615"/>
                  </a:cubicBezTo>
                  <a:lnTo>
                    <a:pt x="10283" y="20615"/>
                  </a:lnTo>
                  <a:cubicBezTo>
                    <a:pt x="10232" y="20697"/>
                    <a:pt x="10188" y="20785"/>
                    <a:pt x="10138" y="20867"/>
                  </a:cubicBezTo>
                  <a:lnTo>
                    <a:pt x="10138" y="20867"/>
                  </a:lnTo>
                  <a:cubicBezTo>
                    <a:pt x="10100" y="20937"/>
                    <a:pt x="10056" y="21012"/>
                    <a:pt x="10012" y="21081"/>
                  </a:cubicBezTo>
                  <a:lnTo>
                    <a:pt x="10012" y="21081"/>
                  </a:lnTo>
                  <a:cubicBezTo>
                    <a:pt x="9886" y="21289"/>
                    <a:pt x="9754" y="21504"/>
                    <a:pt x="9628" y="21711"/>
                  </a:cubicBezTo>
                  <a:lnTo>
                    <a:pt x="9628" y="21711"/>
                  </a:lnTo>
                  <a:lnTo>
                    <a:pt x="9539" y="21850"/>
                  </a:lnTo>
                  <a:cubicBezTo>
                    <a:pt x="9527" y="21869"/>
                    <a:pt x="9514" y="21888"/>
                    <a:pt x="9495" y="21913"/>
                  </a:cubicBezTo>
                  <a:lnTo>
                    <a:pt x="9495" y="21913"/>
                  </a:lnTo>
                  <a:lnTo>
                    <a:pt x="9445" y="21982"/>
                  </a:lnTo>
                  <a:close/>
                  <a:moveTo>
                    <a:pt x="7794" y="22354"/>
                  </a:moveTo>
                  <a:cubicBezTo>
                    <a:pt x="7492" y="22253"/>
                    <a:pt x="7189" y="22127"/>
                    <a:pt x="6881" y="21963"/>
                  </a:cubicBezTo>
                  <a:lnTo>
                    <a:pt x="6881" y="21963"/>
                  </a:lnTo>
                  <a:cubicBezTo>
                    <a:pt x="6496" y="21762"/>
                    <a:pt x="6087" y="21585"/>
                    <a:pt x="5671" y="21453"/>
                  </a:cubicBezTo>
                  <a:lnTo>
                    <a:pt x="5671" y="21453"/>
                  </a:lnTo>
                  <a:lnTo>
                    <a:pt x="5608" y="21428"/>
                  </a:lnTo>
                  <a:cubicBezTo>
                    <a:pt x="5394" y="21359"/>
                    <a:pt x="5180" y="21289"/>
                    <a:pt x="4959" y="21226"/>
                  </a:cubicBezTo>
                  <a:lnTo>
                    <a:pt x="4959" y="21226"/>
                  </a:lnTo>
                  <a:cubicBezTo>
                    <a:pt x="4316" y="21037"/>
                    <a:pt x="3781" y="20760"/>
                    <a:pt x="3327" y="20388"/>
                  </a:cubicBezTo>
                  <a:lnTo>
                    <a:pt x="3327" y="20388"/>
                  </a:lnTo>
                  <a:cubicBezTo>
                    <a:pt x="2729" y="19891"/>
                    <a:pt x="1998" y="19481"/>
                    <a:pt x="1097" y="19135"/>
                  </a:cubicBezTo>
                  <a:lnTo>
                    <a:pt x="1097" y="19135"/>
                  </a:lnTo>
                  <a:cubicBezTo>
                    <a:pt x="1047" y="19116"/>
                    <a:pt x="996" y="19091"/>
                    <a:pt x="952" y="19072"/>
                  </a:cubicBezTo>
                  <a:lnTo>
                    <a:pt x="952" y="19072"/>
                  </a:lnTo>
                  <a:lnTo>
                    <a:pt x="864" y="19040"/>
                  </a:lnTo>
                  <a:lnTo>
                    <a:pt x="876" y="18952"/>
                  </a:lnTo>
                  <a:lnTo>
                    <a:pt x="927" y="18952"/>
                  </a:lnTo>
                  <a:cubicBezTo>
                    <a:pt x="952" y="18952"/>
                    <a:pt x="971" y="18952"/>
                    <a:pt x="996" y="18952"/>
                  </a:cubicBezTo>
                  <a:lnTo>
                    <a:pt x="996" y="18952"/>
                  </a:lnTo>
                  <a:cubicBezTo>
                    <a:pt x="1053" y="18958"/>
                    <a:pt x="1110" y="18965"/>
                    <a:pt x="1166" y="18971"/>
                  </a:cubicBezTo>
                  <a:lnTo>
                    <a:pt x="1166" y="18971"/>
                  </a:lnTo>
                  <a:cubicBezTo>
                    <a:pt x="1267" y="18983"/>
                    <a:pt x="1368" y="18996"/>
                    <a:pt x="1469" y="19002"/>
                  </a:cubicBezTo>
                  <a:lnTo>
                    <a:pt x="1469" y="19002"/>
                  </a:lnTo>
                  <a:cubicBezTo>
                    <a:pt x="2048" y="19046"/>
                    <a:pt x="2603" y="19185"/>
                    <a:pt x="3107" y="19431"/>
                  </a:cubicBezTo>
                  <a:lnTo>
                    <a:pt x="3107" y="19431"/>
                  </a:lnTo>
                  <a:cubicBezTo>
                    <a:pt x="3460" y="19607"/>
                    <a:pt x="3863" y="19727"/>
                    <a:pt x="4297" y="19802"/>
                  </a:cubicBezTo>
                  <a:lnTo>
                    <a:pt x="4297" y="19802"/>
                  </a:lnTo>
                  <a:cubicBezTo>
                    <a:pt x="4524" y="19847"/>
                    <a:pt x="4751" y="19884"/>
                    <a:pt x="4978" y="19928"/>
                  </a:cubicBezTo>
                  <a:lnTo>
                    <a:pt x="4978" y="19928"/>
                  </a:lnTo>
                  <a:cubicBezTo>
                    <a:pt x="5123" y="19960"/>
                    <a:pt x="5268" y="19985"/>
                    <a:pt x="5413" y="20010"/>
                  </a:cubicBezTo>
                  <a:lnTo>
                    <a:pt x="5413" y="20010"/>
                  </a:lnTo>
                  <a:cubicBezTo>
                    <a:pt x="5873" y="20092"/>
                    <a:pt x="6307" y="20275"/>
                    <a:pt x="6717" y="20546"/>
                  </a:cubicBezTo>
                  <a:lnTo>
                    <a:pt x="6717" y="20546"/>
                  </a:lnTo>
                  <a:cubicBezTo>
                    <a:pt x="7000" y="20735"/>
                    <a:pt x="7278" y="20943"/>
                    <a:pt x="7574" y="21189"/>
                  </a:cubicBezTo>
                  <a:lnTo>
                    <a:pt x="7574" y="21189"/>
                  </a:lnTo>
                  <a:cubicBezTo>
                    <a:pt x="7964" y="21510"/>
                    <a:pt x="8342" y="21768"/>
                    <a:pt x="8727" y="21982"/>
                  </a:cubicBezTo>
                  <a:lnTo>
                    <a:pt x="8727" y="21982"/>
                  </a:lnTo>
                  <a:cubicBezTo>
                    <a:pt x="8827" y="22039"/>
                    <a:pt x="8928" y="22108"/>
                    <a:pt x="9023" y="22178"/>
                  </a:cubicBezTo>
                  <a:lnTo>
                    <a:pt x="9023" y="22178"/>
                  </a:lnTo>
                  <a:lnTo>
                    <a:pt x="9054" y="22197"/>
                  </a:lnTo>
                  <a:cubicBezTo>
                    <a:pt x="9092" y="22222"/>
                    <a:pt x="9123" y="22253"/>
                    <a:pt x="9155" y="22285"/>
                  </a:cubicBezTo>
                  <a:lnTo>
                    <a:pt x="9155" y="22285"/>
                  </a:lnTo>
                  <a:cubicBezTo>
                    <a:pt x="9168" y="22297"/>
                    <a:pt x="9180" y="22310"/>
                    <a:pt x="9193" y="22323"/>
                  </a:cubicBezTo>
                  <a:lnTo>
                    <a:pt x="9193" y="22323"/>
                  </a:lnTo>
                  <a:lnTo>
                    <a:pt x="9218" y="22348"/>
                  </a:lnTo>
                  <a:lnTo>
                    <a:pt x="9193" y="22367"/>
                  </a:lnTo>
                  <a:cubicBezTo>
                    <a:pt x="9073" y="22449"/>
                    <a:pt x="9067" y="22449"/>
                    <a:pt x="8947" y="22467"/>
                  </a:cubicBezTo>
                  <a:lnTo>
                    <a:pt x="8947" y="22467"/>
                  </a:lnTo>
                  <a:cubicBezTo>
                    <a:pt x="8840" y="22480"/>
                    <a:pt x="8727" y="22486"/>
                    <a:pt x="8619" y="22486"/>
                  </a:cubicBezTo>
                  <a:lnTo>
                    <a:pt x="8619" y="22486"/>
                  </a:lnTo>
                  <a:cubicBezTo>
                    <a:pt x="8336" y="22486"/>
                    <a:pt x="8065" y="22442"/>
                    <a:pt x="7794" y="22354"/>
                  </a:cubicBezTo>
                  <a:moveTo>
                    <a:pt x="14441" y="28780"/>
                  </a:moveTo>
                  <a:cubicBezTo>
                    <a:pt x="14447" y="28680"/>
                    <a:pt x="14479" y="28604"/>
                    <a:pt x="14504" y="28535"/>
                  </a:cubicBezTo>
                  <a:lnTo>
                    <a:pt x="14504" y="28535"/>
                  </a:lnTo>
                  <a:cubicBezTo>
                    <a:pt x="14510" y="28522"/>
                    <a:pt x="14517" y="28503"/>
                    <a:pt x="14523" y="28484"/>
                  </a:cubicBezTo>
                  <a:lnTo>
                    <a:pt x="14523" y="28484"/>
                  </a:lnTo>
                  <a:cubicBezTo>
                    <a:pt x="14680" y="28031"/>
                    <a:pt x="14756" y="27596"/>
                    <a:pt x="14743" y="27161"/>
                  </a:cubicBezTo>
                  <a:lnTo>
                    <a:pt x="14743" y="27161"/>
                  </a:lnTo>
                  <a:cubicBezTo>
                    <a:pt x="14743" y="27010"/>
                    <a:pt x="14743" y="26852"/>
                    <a:pt x="14750" y="26726"/>
                  </a:cubicBezTo>
                  <a:lnTo>
                    <a:pt x="14750" y="26726"/>
                  </a:lnTo>
                  <a:cubicBezTo>
                    <a:pt x="14769" y="26134"/>
                    <a:pt x="14882" y="25618"/>
                    <a:pt x="15096" y="25158"/>
                  </a:cubicBezTo>
                  <a:lnTo>
                    <a:pt x="15096" y="25158"/>
                  </a:lnTo>
                  <a:cubicBezTo>
                    <a:pt x="15430" y="24414"/>
                    <a:pt x="15625" y="23633"/>
                    <a:pt x="15676" y="22833"/>
                  </a:cubicBezTo>
                  <a:lnTo>
                    <a:pt x="15676" y="22833"/>
                  </a:lnTo>
                  <a:cubicBezTo>
                    <a:pt x="15682" y="22688"/>
                    <a:pt x="15701" y="22537"/>
                    <a:pt x="15726" y="22392"/>
                  </a:cubicBezTo>
                  <a:lnTo>
                    <a:pt x="15726" y="22392"/>
                  </a:lnTo>
                  <a:lnTo>
                    <a:pt x="15733" y="22360"/>
                  </a:lnTo>
                  <a:cubicBezTo>
                    <a:pt x="15770" y="22089"/>
                    <a:pt x="15865" y="21825"/>
                    <a:pt x="16003" y="21579"/>
                  </a:cubicBezTo>
                  <a:lnTo>
                    <a:pt x="16003" y="21579"/>
                  </a:lnTo>
                  <a:cubicBezTo>
                    <a:pt x="16041" y="21516"/>
                    <a:pt x="16079" y="21459"/>
                    <a:pt x="16117" y="21403"/>
                  </a:cubicBezTo>
                  <a:lnTo>
                    <a:pt x="16117" y="21403"/>
                  </a:lnTo>
                  <a:cubicBezTo>
                    <a:pt x="16186" y="21302"/>
                    <a:pt x="16255" y="21201"/>
                    <a:pt x="16350" y="21081"/>
                  </a:cubicBezTo>
                  <a:lnTo>
                    <a:pt x="16350" y="21081"/>
                  </a:lnTo>
                  <a:cubicBezTo>
                    <a:pt x="16457" y="20949"/>
                    <a:pt x="16564" y="20811"/>
                    <a:pt x="16671" y="20678"/>
                  </a:cubicBezTo>
                  <a:lnTo>
                    <a:pt x="16671" y="20678"/>
                  </a:lnTo>
                  <a:cubicBezTo>
                    <a:pt x="16778" y="20546"/>
                    <a:pt x="16879" y="20401"/>
                    <a:pt x="16961" y="20256"/>
                  </a:cubicBezTo>
                  <a:lnTo>
                    <a:pt x="16961" y="20256"/>
                  </a:lnTo>
                  <a:cubicBezTo>
                    <a:pt x="17056" y="20099"/>
                    <a:pt x="17131" y="19935"/>
                    <a:pt x="17194" y="19758"/>
                  </a:cubicBezTo>
                  <a:lnTo>
                    <a:pt x="17194" y="19758"/>
                  </a:lnTo>
                  <a:cubicBezTo>
                    <a:pt x="17226" y="19683"/>
                    <a:pt x="17257" y="19607"/>
                    <a:pt x="17295" y="19532"/>
                  </a:cubicBezTo>
                  <a:lnTo>
                    <a:pt x="17295" y="19532"/>
                  </a:lnTo>
                  <a:lnTo>
                    <a:pt x="17301" y="19525"/>
                  </a:lnTo>
                  <a:cubicBezTo>
                    <a:pt x="17308" y="19513"/>
                    <a:pt x="17320" y="19500"/>
                    <a:pt x="17333" y="19487"/>
                  </a:cubicBezTo>
                  <a:lnTo>
                    <a:pt x="17333" y="19487"/>
                  </a:lnTo>
                  <a:cubicBezTo>
                    <a:pt x="17339" y="19475"/>
                    <a:pt x="17345" y="19469"/>
                    <a:pt x="17358" y="19456"/>
                  </a:cubicBezTo>
                  <a:lnTo>
                    <a:pt x="17358" y="19456"/>
                  </a:lnTo>
                  <a:lnTo>
                    <a:pt x="17389" y="19418"/>
                  </a:lnTo>
                  <a:lnTo>
                    <a:pt x="17402" y="19469"/>
                  </a:lnTo>
                  <a:cubicBezTo>
                    <a:pt x="17509" y="19821"/>
                    <a:pt x="17515" y="20099"/>
                    <a:pt x="17434" y="20357"/>
                  </a:cubicBezTo>
                  <a:lnTo>
                    <a:pt x="17434" y="20357"/>
                  </a:lnTo>
                  <a:cubicBezTo>
                    <a:pt x="17364" y="20584"/>
                    <a:pt x="17295" y="20773"/>
                    <a:pt x="17219" y="20962"/>
                  </a:cubicBezTo>
                  <a:lnTo>
                    <a:pt x="17219" y="20962"/>
                  </a:lnTo>
                  <a:cubicBezTo>
                    <a:pt x="17106" y="21239"/>
                    <a:pt x="17030" y="21497"/>
                    <a:pt x="16986" y="21743"/>
                  </a:cubicBezTo>
                  <a:lnTo>
                    <a:pt x="16986" y="21743"/>
                  </a:lnTo>
                  <a:cubicBezTo>
                    <a:pt x="16967" y="21831"/>
                    <a:pt x="16955" y="21913"/>
                    <a:pt x="16942" y="21995"/>
                  </a:cubicBezTo>
                  <a:lnTo>
                    <a:pt x="16942" y="21995"/>
                  </a:lnTo>
                  <a:cubicBezTo>
                    <a:pt x="16930" y="22071"/>
                    <a:pt x="16917" y="22140"/>
                    <a:pt x="16904" y="22209"/>
                  </a:cubicBezTo>
                  <a:lnTo>
                    <a:pt x="16904" y="22209"/>
                  </a:lnTo>
                  <a:cubicBezTo>
                    <a:pt x="16785" y="22883"/>
                    <a:pt x="16583" y="23507"/>
                    <a:pt x="16300" y="24080"/>
                  </a:cubicBezTo>
                  <a:lnTo>
                    <a:pt x="16300" y="24080"/>
                  </a:lnTo>
                  <a:cubicBezTo>
                    <a:pt x="16218" y="24238"/>
                    <a:pt x="16142" y="24395"/>
                    <a:pt x="16079" y="24540"/>
                  </a:cubicBezTo>
                  <a:lnTo>
                    <a:pt x="16079" y="24540"/>
                  </a:lnTo>
                  <a:cubicBezTo>
                    <a:pt x="15959" y="24792"/>
                    <a:pt x="15890" y="25076"/>
                    <a:pt x="15877" y="25372"/>
                  </a:cubicBezTo>
                  <a:lnTo>
                    <a:pt x="15877" y="25372"/>
                  </a:lnTo>
                  <a:cubicBezTo>
                    <a:pt x="15871" y="25498"/>
                    <a:pt x="15871" y="25630"/>
                    <a:pt x="15871" y="25763"/>
                  </a:cubicBezTo>
                  <a:lnTo>
                    <a:pt x="15871" y="25763"/>
                  </a:lnTo>
                  <a:lnTo>
                    <a:pt x="15871" y="25819"/>
                  </a:lnTo>
                  <a:cubicBezTo>
                    <a:pt x="15865" y="25907"/>
                    <a:pt x="15871" y="25996"/>
                    <a:pt x="15871" y="26084"/>
                  </a:cubicBezTo>
                  <a:lnTo>
                    <a:pt x="15871" y="26084"/>
                  </a:lnTo>
                  <a:cubicBezTo>
                    <a:pt x="15871" y="26191"/>
                    <a:pt x="15871" y="26304"/>
                    <a:pt x="15865" y="26418"/>
                  </a:cubicBezTo>
                  <a:lnTo>
                    <a:pt x="15865" y="26418"/>
                  </a:lnTo>
                  <a:cubicBezTo>
                    <a:pt x="15865" y="26726"/>
                    <a:pt x="15814" y="27029"/>
                    <a:pt x="15720" y="27319"/>
                  </a:cubicBezTo>
                  <a:lnTo>
                    <a:pt x="15720" y="27319"/>
                  </a:lnTo>
                  <a:cubicBezTo>
                    <a:pt x="15670" y="27489"/>
                    <a:pt x="15600" y="27646"/>
                    <a:pt x="15518" y="27785"/>
                  </a:cubicBezTo>
                  <a:lnTo>
                    <a:pt x="15518" y="27785"/>
                  </a:lnTo>
                  <a:cubicBezTo>
                    <a:pt x="15436" y="27930"/>
                    <a:pt x="15336" y="28062"/>
                    <a:pt x="15222" y="28182"/>
                  </a:cubicBezTo>
                  <a:lnTo>
                    <a:pt x="15222" y="28182"/>
                  </a:lnTo>
                  <a:cubicBezTo>
                    <a:pt x="15033" y="28383"/>
                    <a:pt x="14806" y="28554"/>
                    <a:pt x="14573" y="28736"/>
                  </a:cubicBezTo>
                  <a:lnTo>
                    <a:pt x="14573" y="28736"/>
                  </a:lnTo>
                  <a:lnTo>
                    <a:pt x="14441" y="28837"/>
                  </a:lnTo>
                  <a:lnTo>
                    <a:pt x="14441" y="28780"/>
                  </a:lnTo>
                  <a:close/>
                  <a:moveTo>
                    <a:pt x="12356" y="26871"/>
                  </a:moveTo>
                  <a:cubicBezTo>
                    <a:pt x="12185" y="26701"/>
                    <a:pt x="11385" y="25498"/>
                    <a:pt x="11297" y="25284"/>
                  </a:cubicBezTo>
                  <a:lnTo>
                    <a:pt x="11297" y="25284"/>
                  </a:lnTo>
                  <a:lnTo>
                    <a:pt x="11291" y="25277"/>
                  </a:lnTo>
                  <a:lnTo>
                    <a:pt x="11322" y="25189"/>
                  </a:lnTo>
                  <a:cubicBezTo>
                    <a:pt x="11347" y="25132"/>
                    <a:pt x="11366" y="25069"/>
                    <a:pt x="11392" y="25006"/>
                  </a:cubicBezTo>
                  <a:lnTo>
                    <a:pt x="11392" y="25006"/>
                  </a:lnTo>
                  <a:cubicBezTo>
                    <a:pt x="11436" y="24868"/>
                    <a:pt x="11486" y="24736"/>
                    <a:pt x="11530" y="24603"/>
                  </a:cubicBezTo>
                  <a:lnTo>
                    <a:pt x="11530" y="24603"/>
                  </a:lnTo>
                  <a:cubicBezTo>
                    <a:pt x="11663" y="24238"/>
                    <a:pt x="11795" y="23860"/>
                    <a:pt x="11921" y="23488"/>
                  </a:cubicBezTo>
                  <a:lnTo>
                    <a:pt x="11921" y="23488"/>
                  </a:lnTo>
                  <a:cubicBezTo>
                    <a:pt x="12015" y="23198"/>
                    <a:pt x="12110" y="22971"/>
                    <a:pt x="12230" y="22770"/>
                  </a:cubicBezTo>
                  <a:lnTo>
                    <a:pt x="12230" y="22770"/>
                  </a:lnTo>
                  <a:cubicBezTo>
                    <a:pt x="12236" y="22757"/>
                    <a:pt x="12248" y="22745"/>
                    <a:pt x="12255" y="22726"/>
                  </a:cubicBezTo>
                  <a:lnTo>
                    <a:pt x="12255" y="22726"/>
                  </a:lnTo>
                  <a:cubicBezTo>
                    <a:pt x="12349" y="22568"/>
                    <a:pt x="12456" y="22404"/>
                    <a:pt x="12557" y="22253"/>
                  </a:cubicBezTo>
                  <a:lnTo>
                    <a:pt x="12557" y="22253"/>
                  </a:lnTo>
                  <a:lnTo>
                    <a:pt x="12601" y="22190"/>
                  </a:lnTo>
                  <a:cubicBezTo>
                    <a:pt x="12689" y="22052"/>
                    <a:pt x="12778" y="21919"/>
                    <a:pt x="12866" y="21781"/>
                  </a:cubicBezTo>
                  <a:lnTo>
                    <a:pt x="12866" y="21781"/>
                  </a:lnTo>
                  <a:cubicBezTo>
                    <a:pt x="12986" y="21604"/>
                    <a:pt x="13105" y="21422"/>
                    <a:pt x="13225" y="21239"/>
                  </a:cubicBezTo>
                  <a:lnTo>
                    <a:pt x="13225" y="21239"/>
                  </a:lnTo>
                  <a:cubicBezTo>
                    <a:pt x="13263" y="21182"/>
                    <a:pt x="13301" y="21119"/>
                    <a:pt x="13338" y="21056"/>
                  </a:cubicBezTo>
                  <a:lnTo>
                    <a:pt x="13338" y="21056"/>
                  </a:lnTo>
                  <a:cubicBezTo>
                    <a:pt x="13445" y="20874"/>
                    <a:pt x="13534" y="20691"/>
                    <a:pt x="13609" y="20495"/>
                  </a:cubicBezTo>
                  <a:lnTo>
                    <a:pt x="13609" y="20495"/>
                  </a:lnTo>
                  <a:cubicBezTo>
                    <a:pt x="13641" y="20420"/>
                    <a:pt x="13672" y="20338"/>
                    <a:pt x="13710" y="20256"/>
                  </a:cubicBezTo>
                  <a:lnTo>
                    <a:pt x="13710" y="20256"/>
                  </a:lnTo>
                  <a:cubicBezTo>
                    <a:pt x="13729" y="20218"/>
                    <a:pt x="13786" y="20080"/>
                    <a:pt x="13786" y="20080"/>
                  </a:cubicBezTo>
                  <a:lnTo>
                    <a:pt x="13786" y="20080"/>
                  </a:lnTo>
                  <a:lnTo>
                    <a:pt x="13811" y="20130"/>
                  </a:lnTo>
                  <a:cubicBezTo>
                    <a:pt x="13824" y="20143"/>
                    <a:pt x="13830" y="20155"/>
                    <a:pt x="13836" y="20168"/>
                  </a:cubicBezTo>
                  <a:lnTo>
                    <a:pt x="13836" y="20168"/>
                  </a:lnTo>
                  <a:cubicBezTo>
                    <a:pt x="13849" y="20187"/>
                    <a:pt x="13855" y="20193"/>
                    <a:pt x="13855" y="20206"/>
                  </a:cubicBezTo>
                  <a:lnTo>
                    <a:pt x="13855" y="20206"/>
                  </a:lnTo>
                  <a:cubicBezTo>
                    <a:pt x="13880" y="20546"/>
                    <a:pt x="13899" y="20848"/>
                    <a:pt x="13861" y="21157"/>
                  </a:cubicBezTo>
                  <a:lnTo>
                    <a:pt x="13861" y="21157"/>
                  </a:lnTo>
                  <a:cubicBezTo>
                    <a:pt x="13855" y="21245"/>
                    <a:pt x="13830" y="21321"/>
                    <a:pt x="13792" y="21390"/>
                  </a:cubicBezTo>
                  <a:lnTo>
                    <a:pt x="13792" y="21390"/>
                  </a:lnTo>
                  <a:cubicBezTo>
                    <a:pt x="13786" y="21403"/>
                    <a:pt x="13779" y="21409"/>
                    <a:pt x="13773" y="21422"/>
                  </a:cubicBezTo>
                  <a:lnTo>
                    <a:pt x="13773" y="21422"/>
                  </a:lnTo>
                  <a:cubicBezTo>
                    <a:pt x="13704" y="21529"/>
                    <a:pt x="13647" y="21617"/>
                    <a:pt x="13597" y="21699"/>
                  </a:cubicBezTo>
                  <a:lnTo>
                    <a:pt x="13597" y="21699"/>
                  </a:lnTo>
                  <a:cubicBezTo>
                    <a:pt x="13509" y="21856"/>
                    <a:pt x="13439" y="22001"/>
                    <a:pt x="13389" y="22140"/>
                  </a:cubicBezTo>
                  <a:lnTo>
                    <a:pt x="13389" y="22140"/>
                  </a:lnTo>
                  <a:cubicBezTo>
                    <a:pt x="13256" y="22512"/>
                    <a:pt x="13099" y="22852"/>
                    <a:pt x="12916" y="23268"/>
                  </a:cubicBezTo>
                  <a:lnTo>
                    <a:pt x="12916" y="23268"/>
                  </a:lnTo>
                  <a:cubicBezTo>
                    <a:pt x="12834" y="23444"/>
                    <a:pt x="12759" y="23646"/>
                    <a:pt x="12702" y="23885"/>
                  </a:cubicBezTo>
                  <a:lnTo>
                    <a:pt x="12702" y="23885"/>
                  </a:lnTo>
                  <a:cubicBezTo>
                    <a:pt x="12652" y="24074"/>
                    <a:pt x="12639" y="24257"/>
                    <a:pt x="12664" y="24446"/>
                  </a:cubicBezTo>
                  <a:lnTo>
                    <a:pt x="12664" y="24446"/>
                  </a:lnTo>
                  <a:cubicBezTo>
                    <a:pt x="12683" y="24591"/>
                    <a:pt x="12696" y="24729"/>
                    <a:pt x="12715" y="24874"/>
                  </a:cubicBezTo>
                  <a:lnTo>
                    <a:pt x="12715" y="24874"/>
                  </a:lnTo>
                  <a:cubicBezTo>
                    <a:pt x="12721" y="24962"/>
                    <a:pt x="12734" y="25051"/>
                    <a:pt x="12740" y="25145"/>
                  </a:cubicBezTo>
                  <a:lnTo>
                    <a:pt x="12740" y="25145"/>
                  </a:lnTo>
                  <a:cubicBezTo>
                    <a:pt x="12771" y="25403"/>
                    <a:pt x="12746" y="25630"/>
                    <a:pt x="12664" y="25844"/>
                  </a:cubicBezTo>
                  <a:lnTo>
                    <a:pt x="12664" y="25844"/>
                  </a:lnTo>
                  <a:cubicBezTo>
                    <a:pt x="12545" y="26141"/>
                    <a:pt x="12469" y="26449"/>
                    <a:pt x="12425" y="26758"/>
                  </a:cubicBezTo>
                  <a:lnTo>
                    <a:pt x="12425" y="26758"/>
                  </a:lnTo>
                  <a:cubicBezTo>
                    <a:pt x="12425" y="26777"/>
                    <a:pt x="12419" y="26802"/>
                    <a:pt x="12412" y="26827"/>
                  </a:cubicBezTo>
                  <a:lnTo>
                    <a:pt x="12412" y="26827"/>
                  </a:lnTo>
                  <a:cubicBezTo>
                    <a:pt x="12406" y="26834"/>
                    <a:pt x="12406" y="26846"/>
                    <a:pt x="12400" y="26859"/>
                  </a:cubicBezTo>
                  <a:lnTo>
                    <a:pt x="12400" y="26859"/>
                  </a:lnTo>
                  <a:lnTo>
                    <a:pt x="12387" y="26903"/>
                  </a:lnTo>
                  <a:close/>
                  <a:moveTo>
                    <a:pt x="8128" y="20571"/>
                  </a:moveTo>
                  <a:cubicBezTo>
                    <a:pt x="8273" y="20527"/>
                    <a:pt x="8399" y="20552"/>
                    <a:pt x="8519" y="20640"/>
                  </a:cubicBezTo>
                  <a:lnTo>
                    <a:pt x="8519" y="20640"/>
                  </a:lnTo>
                  <a:cubicBezTo>
                    <a:pt x="8569" y="20678"/>
                    <a:pt x="8619" y="20710"/>
                    <a:pt x="8670" y="20741"/>
                  </a:cubicBezTo>
                  <a:lnTo>
                    <a:pt x="8670" y="20741"/>
                  </a:lnTo>
                  <a:cubicBezTo>
                    <a:pt x="8714" y="20766"/>
                    <a:pt x="8752" y="20792"/>
                    <a:pt x="8790" y="20823"/>
                  </a:cubicBezTo>
                  <a:lnTo>
                    <a:pt x="8790" y="20823"/>
                  </a:lnTo>
                  <a:cubicBezTo>
                    <a:pt x="8859" y="20867"/>
                    <a:pt x="8909" y="20937"/>
                    <a:pt x="8947" y="21031"/>
                  </a:cubicBezTo>
                  <a:lnTo>
                    <a:pt x="8947" y="21031"/>
                  </a:lnTo>
                  <a:cubicBezTo>
                    <a:pt x="9054" y="21308"/>
                    <a:pt x="9168" y="21585"/>
                    <a:pt x="9281" y="21863"/>
                  </a:cubicBezTo>
                  <a:lnTo>
                    <a:pt x="9281" y="21863"/>
                  </a:lnTo>
                  <a:lnTo>
                    <a:pt x="9331" y="21982"/>
                  </a:lnTo>
                  <a:cubicBezTo>
                    <a:pt x="9363" y="22064"/>
                    <a:pt x="9394" y="22140"/>
                    <a:pt x="9426" y="22215"/>
                  </a:cubicBezTo>
                  <a:lnTo>
                    <a:pt x="9426" y="22215"/>
                  </a:lnTo>
                  <a:lnTo>
                    <a:pt x="9483" y="22348"/>
                  </a:lnTo>
                  <a:lnTo>
                    <a:pt x="9457" y="22360"/>
                  </a:lnTo>
                  <a:cubicBezTo>
                    <a:pt x="9451" y="22360"/>
                    <a:pt x="9445" y="22360"/>
                    <a:pt x="9445" y="22367"/>
                  </a:cubicBezTo>
                  <a:lnTo>
                    <a:pt x="9445" y="22367"/>
                  </a:lnTo>
                  <a:cubicBezTo>
                    <a:pt x="9432" y="22367"/>
                    <a:pt x="9420" y="22373"/>
                    <a:pt x="9407" y="22367"/>
                  </a:cubicBezTo>
                  <a:lnTo>
                    <a:pt x="9407" y="22367"/>
                  </a:lnTo>
                  <a:lnTo>
                    <a:pt x="9394" y="22354"/>
                  </a:lnTo>
                  <a:cubicBezTo>
                    <a:pt x="9369" y="22348"/>
                    <a:pt x="9350" y="22329"/>
                    <a:pt x="9331" y="22316"/>
                  </a:cubicBezTo>
                  <a:lnTo>
                    <a:pt x="9331" y="22316"/>
                  </a:lnTo>
                  <a:cubicBezTo>
                    <a:pt x="9136" y="22121"/>
                    <a:pt x="8903" y="21982"/>
                    <a:pt x="8670" y="21837"/>
                  </a:cubicBezTo>
                  <a:lnTo>
                    <a:pt x="8670" y="21837"/>
                  </a:lnTo>
                  <a:cubicBezTo>
                    <a:pt x="8412" y="21686"/>
                    <a:pt x="8204" y="21548"/>
                    <a:pt x="8015" y="21409"/>
                  </a:cubicBezTo>
                  <a:lnTo>
                    <a:pt x="8015" y="21409"/>
                  </a:lnTo>
                  <a:cubicBezTo>
                    <a:pt x="7819" y="21270"/>
                    <a:pt x="7637" y="21119"/>
                    <a:pt x="7454" y="20974"/>
                  </a:cubicBezTo>
                  <a:lnTo>
                    <a:pt x="7454" y="20974"/>
                  </a:lnTo>
                  <a:cubicBezTo>
                    <a:pt x="7385" y="20918"/>
                    <a:pt x="7315" y="20861"/>
                    <a:pt x="7246" y="20811"/>
                  </a:cubicBezTo>
                  <a:lnTo>
                    <a:pt x="7246" y="20811"/>
                  </a:lnTo>
                  <a:cubicBezTo>
                    <a:pt x="7233" y="20798"/>
                    <a:pt x="7221" y="20785"/>
                    <a:pt x="7208" y="20766"/>
                  </a:cubicBezTo>
                  <a:lnTo>
                    <a:pt x="7208" y="20766"/>
                  </a:lnTo>
                  <a:cubicBezTo>
                    <a:pt x="7202" y="20760"/>
                    <a:pt x="7196" y="20748"/>
                    <a:pt x="7189" y="20741"/>
                  </a:cubicBezTo>
                  <a:lnTo>
                    <a:pt x="7189" y="20741"/>
                  </a:lnTo>
                  <a:lnTo>
                    <a:pt x="7158" y="20710"/>
                  </a:lnTo>
                  <a:lnTo>
                    <a:pt x="7202" y="20697"/>
                  </a:lnTo>
                  <a:cubicBezTo>
                    <a:pt x="7215" y="20691"/>
                    <a:pt x="7221" y="20691"/>
                    <a:pt x="7233" y="20685"/>
                  </a:cubicBezTo>
                  <a:lnTo>
                    <a:pt x="7233" y="20685"/>
                  </a:lnTo>
                  <a:cubicBezTo>
                    <a:pt x="7246" y="20685"/>
                    <a:pt x="7265" y="20678"/>
                    <a:pt x="7278" y="20678"/>
                  </a:cubicBezTo>
                  <a:lnTo>
                    <a:pt x="7278" y="20678"/>
                  </a:lnTo>
                  <a:cubicBezTo>
                    <a:pt x="7303" y="20678"/>
                    <a:pt x="7328" y="20678"/>
                    <a:pt x="7359" y="20678"/>
                  </a:cubicBezTo>
                  <a:lnTo>
                    <a:pt x="7359" y="20678"/>
                  </a:lnTo>
                  <a:cubicBezTo>
                    <a:pt x="7618" y="20678"/>
                    <a:pt x="7876" y="20640"/>
                    <a:pt x="8128" y="20571"/>
                  </a:cubicBezTo>
                  <a:moveTo>
                    <a:pt x="8260" y="24320"/>
                  </a:moveTo>
                  <a:cubicBezTo>
                    <a:pt x="7599" y="24061"/>
                    <a:pt x="7114" y="23759"/>
                    <a:pt x="6742" y="23362"/>
                  </a:cubicBezTo>
                  <a:lnTo>
                    <a:pt x="6742" y="23362"/>
                  </a:lnTo>
                  <a:cubicBezTo>
                    <a:pt x="6427" y="23034"/>
                    <a:pt x="6055" y="22745"/>
                    <a:pt x="5646" y="22505"/>
                  </a:cubicBezTo>
                  <a:lnTo>
                    <a:pt x="5646" y="22505"/>
                  </a:lnTo>
                  <a:cubicBezTo>
                    <a:pt x="5425" y="22373"/>
                    <a:pt x="5217" y="22241"/>
                    <a:pt x="4965" y="22077"/>
                  </a:cubicBezTo>
                  <a:lnTo>
                    <a:pt x="4965" y="22077"/>
                  </a:lnTo>
                  <a:cubicBezTo>
                    <a:pt x="4581" y="21825"/>
                    <a:pt x="4222" y="21497"/>
                    <a:pt x="3831" y="21050"/>
                  </a:cubicBezTo>
                  <a:lnTo>
                    <a:pt x="3831" y="21050"/>
                  </a:lnTo>
                  <a:cubicBezTo>
                    <a:pt x="3793" y="21012"/>
                    <a:pt x="3768" y="20974"/>
                    <a:pt x="3730" y="20924"/>
                  </a:cubicBezTo>
                  <a:lnTo>
                    <a:pt x="3730" y="20924"/>
                  </a:lnTo>
                  <a:cubicBezTo>
                    <a:pt x="3712" y="20899"/>
                    <a:pt x="3693" y="20874"/>
                    <a:pt x="3667" y="20842"/>
                  </a:cubicBezTo>
                  <a:lnTo>
                    <a:pt x="3667" y="20842"/>
                  </a:lnTo>
                  <a:lnTo>
                    <a:pt x="3611" y="20773"/>
                  </a:lnTo>
                  <a:lnTo>
                    <a:pt x="3699" y="20804"/>
                  </a:lnTo>
                  <a:cubicBezTo>
                    <a:pt x="3718" y="20811"/>
                    <a:pt x="3737" y="20817"/>
                    <a:pt x="3749" y="20817"/>
                  </a:cubicBezTo>
                  <a:lnTo>
                    <a:pt x="3749" y="20817"/>
                  </a:lnTo>
                  <a:cubicBezTo>
                    <a:pt x="3781" y="20829"/>
                    <a:pt x="3793" y="20836"/>
                    <a:pt x="3812" y="20842"/>
                  </a:cubicBezTo>
                  <a:lnTo>
                    <a:pt x="3812" y="20842"/>
                  </a:lnTo>
                  <a:cubicBezTo>
                    <a:pt x="3850" y="20861"/>
                    <a:pt x="3894" y="20886"/>
                    <a:pt x="3932" y="20905"/>
                  </a:cubicBezTo>
                  <a:lnTo>
                    <a:pt x="3932" y="20905"/>
                  </a:lnTo>
                  <a:cubicBezTo>
                    <a:pt x="3995" y="20937"/>
                    <a:pt x="4058" y="20974"/>
                    <a:pt x="4121" y="21006"/>
                  </a:cubicBezTo>
                  <a:lnTo>
                    <a:pt x="4121" y="21006"/>
                  </a:lnTo>
                  <a:cubicBezTo>
                    <a:pt x="4411" y="21144"/>
                    <a:pt x="4713" y="21245"/>
                    <a:pt x="5028" y="21340"/>
                  </a:cubicBezTo>
                  <a:lnTo>
                    <a:pt x="5028" y="21340"/>
                  </a:lnTo>
                  <a:cubicBezTo>
                    <a:pt x="5255" y="21415"/>
                    <a:pt x="5488" y="21497"/>
                    <a:pt x="5715" y="21573"/>
                  </a:cubicBezTo>
                  <a:lnTo>
                    <a:pt x="5715" y="21573"/>
                  </a:lnTo>
                  <a:cubicBezTo>
                    <a:pt x="5847" y="21617"/>
                    <a:pt x="5973" y="21661"/>
                    <a:pt x="6099" y="21705"/>
                  </a:cubicBezTo>
                  <a:lnTo>
                    <a:pt x="6099" y="21705"/>
                  </a:lnTo>
                  <a:cubicBezTo>
                    <a:pt x="6200" y="21737"/>
                    <a:pt x="6282" y="21793"/>
                    <a:pt x="6351" y="21869"/>
                  </a:cubicBezTo>
                  <a:lnTo>
                    <a:pt x="6351" y="21869"/>
                  </a:lnTo>
                  <a:cubicBezTo>
                    <a:pt x="6402" y="21926"/>
                    <a:pt x="6452" y="21982"/>
                    <a:pt x="6503" y="22039"/>
                  </a:cubicBezTo>
                  <a:lnTo>
                    <a:pt x="6503" y="22039"/>
                  </a:lnTo>
                  <a:cubicBezTo>
                    <a:pt x="6572" y="22115"/>
                    <a:pt x="6641" y="22190"/>
                    <a:pt x="6710" y="22266"/>
                  </a:cubicBezTo>
                  <a:lnTo>
                    <a:pt x="6710" y="22266"/>
                  </a:lnTo>
                  <a:cubicBezTo>
                    <a:pt x="6881" y="22461"/>
                    <a:pt x="7076" y="22606"/>
                    <a:pt x="7296" y="22688"/>
                  </a:cubicBezTo>
                  <a:lnTo>
                    <a:pt x="7296" y="22688"/>
                  </a:lnTo>
                  <a:cubicBezTo>
                    <a:pt x="7467" y="22751"/>
                    <a:pt x="7643" y="22814"/>
                    <a:pt x="7819" y="22871"/>
                  </a:cubicBezTo>
                  <a:lnTo>
                    <a:pt x="7819" y="22871"/>
                  </a:lnTo>
                  <a:cubicBezTo>
                    <a:pt x="8090" y="22959"/>
                    <a:pt x="8317" y="23079"/>
                    <a:pt x="8525" y="23236"/>
                  </a:cubicBezTo>
                  <a:lnTo>
                    <a:pt x="8525" y="23236"/>
                  </a:lnTo>
                  <a:lnTo>
                    <a:pt x="8556" y="23261"/>
                  </a:lnTo>
                  <a:cubicBezTo>
                    <a:pt x="8651" y="23337"/>
                    <a:pt x="8752" y="23419"/>
                    <a:pt x="8846" y="23494"/>
                  </a:cubicBezTo>
                  <a:lnTo>
                    <a:pt x="8846" y="23494"/>
                  </a:lnTo>
                  <a:cubicBezTo>
                    <a:pt x="8884" y="23532"/>
                    <a:pt x="8928" y="23564"/>
                    <a:pt x="8966" y="23602"/>
                  </a:cubicBezTo>
                  <a:lnTo>
                    <a:pt x="8966" y="23602"/>
                  </a:lnTo>
                  <a:cubicBezTo>
                    <a:pt x="9161" y="23765"/>
                    <a:pt x="9357" y="23935"/>
                    <a:pt x="9571" y="24068"/>
                  </a:cubicBezTo>
                  <a:lnTo>
                    <a:pt x="9571" y="24068"/>
                  </a:lnTo>
                  <a:cubicBezTo>
                    <a:pt x="9583" y="24074"/>
                    <a:pt x="9590" y="24087"/>
                    <a:pt x="9596" y="24106"/>
                  </a:cubicBezTo>
                  <a:lnTo>
                    <a:pt x="9596" y="24106"/>
                  </a:lnTo>
                  <a:cubicBezTo>
                    <a:pt x="9602" y="24112"/>
                    <a:pt x="9609" y="24118"/>
                    <a:pt x="9615" y="24131"/>
                  </a:cubicBezTo>
                  <a:lnTo>
                    <a:pt x="9615" y="24131"/>
                  </a:lnTo>
                  <a:lnTo>
                    <a:pt x="9628" y="24150"/>
                  </a:lnTo>
                  <a:lnTo>
                    <a:pt x="9609" y="24162"/>
                  </a:lnTo>
                  <a:cubicBezTo>
                    <a:pt x="9514" y="24250"/>
                    <a:pt x="9407" y="24307"/>
                    <a:pt x="9287" y="24345"/>
                  </a:cubicBezTo>
                  <a:lnTo>
                    <a:pt x="9287" y="24345"/>
                  </a:lnTo>
                  <a:cubicBezTo>
                    <a:pt x="9117" y="24395"/>
                    <a:pt x="8947" y="24421"/>
                    <a:pt x="8783" y="24421"/>
                  </a:cubicBezTo>
                  <a:lnTo>
                    <a:pt x="8783" y="24421"/>
                  </a:lnTo>
                  <a:cubicBezTo>
                    <a:pt x="8601" y="24421"/>
                    <a:pt x="8424" y="24389"/>
                    <a:pt x="8260" y="24320"/>
                  </a:cubicBezTo>
                  <a:moveTo>
                    <a:pt x="9042" y="26292"/>
                  </a:moveTo>
                  <a:cubicBezTo>
                    <a:pt x="8783" y="26185"/>
                    <a:pt x="8538" y="26052"/>
                    <a:pt x="8298" y="25926"/>
                  </a:cubicBezTo>
                  <a:lnTo>
                    <a:pt x="8298" y="25926"/>
                  </a:lnTo>
                  <a:lnTo>
                    <a:pt x="8223" y="25882"/>
                  </a:lnTo>
                  <a:cubicBezTo>
                    <a:pt x="7952" y="25737"/>
                    <a:pt x="7668" y="25580"/>
                    <a:pt x="7391" y="25447"/>
                  </a:cubicBezTo>
                  <a:lnTo>
                    <a:pt x="7391" y="25447"/>
                  </a:lnTo>
                  <a:cubicBezTo>
                    <a:pt x="7000" y="25258"/>
                    <a:pt x="6666" y="25044"/>
                    <a:pt x="6377" y="24805"/>
                  </a:cubicBezTo>
                  <a:lnTo>
                    <a:pt x="6377" y="24805"/>
                  </a:lnTo>
                  <a:cubicBezTo>
                    <a:pt x="6332" y="24767"/>
                    <a:pt x="6288" y="24729"/>
                    <a:pt x="6244" y="24698"/>
                  </a:cubicBezTo>
                  <a:lnTo>
                    <a:pt x="6244" y="24698"/>
                  </a:lnTo>
                  <a:cubicBezTo>
                    <a:pt x="6188" y="24647"/>
                    <a:pt x="6131" y="24603"/>
                    <a:pt x="6074" y="24553"/>
                  </a:cubicBezTo>
                  <a:lnTo>
                    <a:pt x="6074" y="24553"/>
                  </a:lnTo>
                  <a:cubicBezTo>
                    <a:pt x="5381" y="23967"/>
                    <a:pt x="4726" y="23488"/>
                    <a:pt x="4083" y="23091"/>
                  </a:cubicBezTo>
                  <a:lnTo>
                    <a:pt x="4083" y="23091"/>
                  </a:lnTo>
                  <a:cubicBezTo>
                    <a:pt x="3888" y="22978"/>
                    <a:pt x="3699" y="22852"/>
                    <a:pt x="3548" y="22738"/>
                  </a:cubicBezTo>
                  <a:lnTo>
                    <a:pt x="3548" y="22738"/>
                  </a:lnTo>
                  <a:cubicBezTo>
                    <a:pt x="3182" y="22480"/>
                    <a:pt x="2836" y="22159"/>
                    <a:pt x="2496" y="21743"/>
                  </a:cubicBezTo>
                  <a:lnTo>
                    <a:pt x="2496" y="21743"/>
                  </a:lnTo>
                  <a:cubicBezTo>
                    <a:pt x="2414" y="21642"/>
                    <a:pt x="2338" y="21535"/>
                    <a:pt x="2262" y="21434"/>
                  </a:cubicBezTo>
                  <a:lnTo>
                    <a:pt x="2262" y="21434"/>
                  </a:lnTo>
                  <a:cubicBezTo>
                    <a:pt x="2124" y="21258"/>
                    <a:pt x="1985" y="21075"/>
                    <a:pt x="1821" y="20911"/>
                  </a:cubicBezTo>
                  <a:lnTo>
                    <a:pt x="1821" y="20911"/>
                  </a:lnTo>
                  <a:cubicBezTo>
                    <a:pt x="1815" y="20899"/>
                    <a:pt x="1809" y="20886"/>
                    <a:pt x="1809" y="20867"/>
                  </a:cubicBezTo>
                  <a:lnTo>
                    <a:pt x="1809" y="20867"/>
                  </a:lnTo>
                  <a:cubicBezTo>
                    <a:pt x="1809" y="20861"/>
                    <a:pt x="1809" y="20855"/>
                    <a:pt x="1809" y="20848"/>
                  </a:cubicBezTo>
                  <a:lnTo>
                    <a:pt x="1809" y="20848"/>
                  </a:lnTo>
                  <a:lnTo>
                    <a:pt x="1796" y="20792"/>
                  </a:lnTo>
                  <a:lnTo>
                    <a:pt x="1897" y="20848"/>
                  </a:lnTo>
                  <a:cubicBezTo>
                    <a:pt x="1935" y="20861"/>
                    <a:pt x="1966" y="20880"/>
                    <a:pt x="1998" y="20899"/>
                  </a:cubicBezTo>
                  <a:lnTo>
                    <a:pt x="1998" y="20899"/>
                  </a:lnTo>
                  <a:cubicBezTo>
                    <a:pt x="2502" y="21214"/>
                    <a:pt x="2943" y="21529"/>
                    <a:pt x="3340" y="21863"/>
                  </a:cubicBezTo>
                  <a:lnTo>
                    <a:pt x="3340" y="21863"/>
                  </a:lnTo>
                  <a:cubicBezTo>
                    <a:pt x="3819" y="22272"/>
                    <a:pt x="4348" y="22593"/>
                    <a:pt x="4909" y="22827"/>
                  </a:cubicBezTo>
                  <a:lnTo>
                    <a:pt x="4909" y="22827"/>
                  </a:lnTo>
                  <a:cubicBezTo>
                    <a:pt x="5350" y="23003"/>
                    <a:pt x="5784" y="23242"/>
                    <a:pt x="6251" y="23570"/>
                  </a:cubicBezTo>
                  <a:lnTo>
                    <a:pt x="6251" y="23570"/>
                  </a:lnTo>
                  <a:cubicBezTo>
                    <a:pt x="6465" y="23721"/>
                    <a:pt x="6679" y="23866"/>
                    <a:pt x="6893" y="24017"/>
                  </a:cubicBezTo>
                  <a:lnTo>
                    <a:pt x="6893" y="24017"/>
                  </a:lnTo>
                  <a:cubicBezTo>
                    <a:pt x="7183" y="24225"/>
                    <a:pt x="7511" y="24402"/>
                    <a:pt x="7870" y="24534"/>
                  </a:cubicBezTo>
                  <a:lnTo>
                    <a:pt x="7870" y="24534"/>
                  </a:lnTo>
                  <a:cubicBezTo>
                    <a:pt x="8097" y="24616"/>
                    <a:pt x="8323" y="24698"/>
                    <a:pt x="8550" y="24780"/>
                  </a:cubicBezTo>
                  <a:lnTo>
                    <a:pt x="8550" y="24780"/>
                  </a:lnTo>
                  <a:cubicBezTo>
                    <a:pt x="9010" y="24943"/>
                    <a:pt x="9432" y="25170"/>
                    <a:pt x="9810" y="25447"/>
                  </a:cubicBezTo>
                  <a:lnTo>
                    <a:pt x="9810" y="25447"/>
                  </a:lnTo>
                  <a:cubicBezTo>
                    <a:pt x="9943" y="25555"/>
                    <a:pt x="10075" y="25662"/>
                    <a:pt x="10207" y="25763"/>
                  </a:cubicBezTo>
                  <a:lnTo>
                    <a:pt x="10207" y="25763"/>
                  </a:lnTo>
                  <a:cubicBezTo>
                    <a:pt x="10484" y="25983"/>
                    <a:pt x="10768" y="26210"/>
                    <a:pt x="11095" y="26418"/>
                  </a:cubicBezTo>
                  <a:lnTo>
                    <a:pt x="11095" y="26418"/>
                  </a:lnTo>
                  <a:lnTo>
                    <a:pt x="11140" y="26449"/>
                  </a:lnTo>
                  <a:lnTo>
                    <a:pt x="11083" y="26462"/>
                  </a:lnTo>
                  <a:cubicBezTo>
                    <a:pt x="10969" y="26500"/>
                    <a:pt x="10869" y="26506"/>
                    <a:pt x="10780" y="26512"/>
                  </a:cubicBezTo>
                  <a:lnTo>
                    <a:pt x="10780" y="26512"/>
                  </a:lnTo>
                  <a:cubicBezTo>
                    <a:pt x="10755" y="26512"/>
                    <a:pt x="10724" y="26512"/>
                    <a:pt x="10699" y="26519"/>
                  </a:cubicBezTo>
                  <a:lnTo>
                    <a:pt x="10699" y="26519"/>
                  </a:lnTo>
                  <a:cubicBezTo>
                    <a:pt x="10566" y="26531"/>
                    <a:pt x="10434" y="26537"/>
                    <a:pt x="10314" y="26537"/>
                  </a:cubicBezTo>
                  <a:lnTo>
                    <a:pt x="10314" y="26537"/>
                  </a:lnTo>
                  <a:cubicBezTo>
                    <a:pt x="9854" y="26537"/>
                    <a:pt x="9439" y="26456"/>
                    <a:pt x="9042" y="26292"/>
                  </a:cubicBezTo>
                  <a:moveTo>
                    <a:pt x="15852" y="28843"/>
                  </a:moveTo>
                  <a:cubicBezTo>
                    <a:pt x="15739" y="28642"/>
                    <a:pt x="15625" y="28434"/>
                    <a:pt x="15512" y="28226"/>
                  </a:cubicBezTo>
                  <a:lnTo>
                    <a:pt x="15512" y="28226"/>
                  </a:lnTo>
                  <a:cubicBezTo>
                    <a:pt x="15499" y="28194"/>
                    <a:pt x="15480" y="28157"/>
                    <a:pt x="15468" y="28125"/>
                  </a:cubicBezTo>
                  <a:lnTo>
                    <a:pt x="15468" y="28125"/>
                  </a:lnTo>
                  <a:cubicBezTo>
                    <a:pt x="15468" y="28106"/>
                    <a:pt x="15462" y="28094"/>
                    <a:pt x="15455" y="28081"/>
                  </a:cubicBezTo>
                  <a:lnTo>
                    <a:pt x="15455" y="28081"/>
                  </a:lnTo>
                  <a:lnTo>
                    <a:pt x="15449" y="28068"/>
                  </a:lnTo>
                  <a:lnTo>
                    <a:pt x="15455" y="28056"/>
                  </a:lnTo>
                  <a:cubicBezTo>
                    <a:pt x="15499" y="27993"/>
                    <a:pt x="15543" y="27923"/>
                    <a:pt x="15581" y="27860"/>
                  </a:cubicBezTo>
                  <a:lnTo>
                    <a:pt x="15581" y="27860"/>
                  </a:lnTo>
                  <a:cubicBezTo>
                    <a:pt x="15827" y="27432"/>
                    <a:pt x="15953" y="26941"/>
                    <a:pt x="15959" y="26361"/>
                  </a:cubicBezTo>
                  <a:lnTo>
                    <a:pt x="15959" y="26361"/>
                  </a:lnTo>
                  <a:cubicBezTo>
                    <a:pt x="15966" y="26260"/>
                    <a:pt x="15959" y="26159"/>
                    <a:pt x="15959" y="26059"/>
                  </a:cubicBezTo>
                  <a:lnTo>
                    <a:pt x="15959" y="26059"/>
                  </a:lnTo>
                  <a:cubicBezTo>
                    <a:pt x="15959" y="25983"/>
                    <a:pt x="15959" y="25907"/>
                    <a:pt x="15959" y="25826"/>
                  </a:cubicBezTo>
                  <a:lnTo>
                    <a:pt x="15959" y="25826"/>
                  </a:lnTo>
                  <a:cubicBezTo>
                    <a:pt x="15959" y="25674"/>
                    <a:pt x="15959" y="25523"/>
                    <a:pt x="15972" y="25372"/>
                  </a:cubicBezTo>
                  <a:lnTo>
                    <a:pt x="15972" y="25372"/>
                  </a:lnTo>
                  <a:cubicBezTo>
                    <a:pt x="15985" y="25088"/>
                    <a:pt x="16048" y="24817"/>
                    <a:pt x="16167" y="24565"/>
                  </a:cubicBezTo>
                  <a:lnTo>
                    <a:pt x="16167" y="24565"/>
                  </a:lnTo>
                  <a:cubicBezTo>
                    <a:pt x="16237" y="24421"/>
                    <a:pt x="16306" y="24276"/>
                    <a:pt x="16375" y="24137"/>
                  </a:cubicBezTo>
                  <a:lnTo>
                    <a:pt x="16375" y="24137"/>
                  </a:lnTo>
                  <a:cubicBezTo>
                    <a:pt x="16545" y="23797"/>
                    <a:pt x="16671" y="23469"/>
                    <a:pt x="16766" y="23148"/>
                  </a:cubicBezTo>
                  <a:lnTo>
                    <a:pt x="16766" y="23148"/>
                  </a:lnTo>
                  <a:lnTo>
                    <a:pt x="16804" y="23016"/>
                  </a:lnTo>
                  <a:cubicBezTo>
                    <a:pt x="16835" y="22915"/>
                    <a:pt x="16867" y="22814"/>
                    <a:pt x="16898" y="22707"/>
                  </a:cubicBezTo>
                  <a:lnTo>
                    <a:pt x="16898" y="22707"/>
                  </a:lnTo>
                  <a:cubicBezTo>
                    <a:pt x="16904" y="22682"/>
                    <a:pt x="16917" y="22650"/>
                    <a:pt x="16930" y="22619"/>
                  </a:cubicBezTo>
                  <a:lnTo>
                    <a:pt x="16930" y="22619"/>
                  </a:lnTo>
                  <a:cubicBezTo>
                    <a:pt x="16942" y="22600"/>
                    <a:pt x="16961" y="22581"/>
                    <a:pt x="16974" y="22575"/>
                  </a:cubicBezTo>
                  <a:lnTo>
                    <a:pt x="16974" y="22575"/>
                  </a:lnTo>
                  <a:cubicBezTo>
                    <a:pt x="17131" y="22467"/>
                    <a:pt x="17257" y="22323"/>
                    <a:pt x="17377" y="22190"/>
                  </a:cubicBezTo>
                  <a:lnTo>
                    <a:pt x="17377" y="22190"/>
                  </a:lnTo>
                  <a:cubicBezTo>
                    <a:pt x="17421" y="22146"/>
                    <a:pt x="17459" y="22102"/>
                    <a:pt x="17497" y="22058"/>
                  </a:cubicBezTo>
                  <a:lnTo>
                    <a:pt x="17497" y="22058"/>
                  </a:lnTo>
                  <a:cubicBezTo>
                    <a:pt x="17648" y="21900"/>
                    <a:pt x="17812" y="21749"/>
                    <a:pt x="18032" y="21567"/>
                  </a:cubicBezTo>
                  <a:lnTo>
                    <a:pt x="18032" y="21567"/>
                  </a:lnTo>
                  <a:lnTo>
                    <a:pt x="18076" y="21535"/>
                  </a:lnTo>
                  <a:lnTo>
                    <a:pt x="18076" y="21592"/>
                  </a:lnTo>
                  <a:cubicBezTo>
                    <a:pt x="18076" y="21604"/>
                    <a:pt x="18076" y="21617"/>
                    <a:pt x="18076" y="21623"/>
                  </a:cubicBezTo>
                  <a:lnTo>
                    <a:pt x="18076" y="21623"/>
                  </a:lnTo>
                  <a:cubicBezTo>
                    <a:pt x="18076" y="21636"/>
                    <a:pt x="18076" y="21642"/>
                    <a:pt x="18076" y="21655"/>
                  </a:cubicBezTo>
                  <a:lnTo>
                    <a:pt x="18076" y="21655"/>
                  </a:lnTo>
                  <a:cubicBezTo>
                    <a:pt x="18064" y="21674"/>
                    <a:pt x="18051" y="21699"/>
                    <a:pt x="18038" y="21718"/>
                  </a:cubicBezTo>
                  <a:lnTo>
                    <a:pt x="18038" y="21718"/>
                  </a:lnTo>
                  <a:lnTo>
                    <a:pt x="18026" y="21743"/>
                  </a:lnTo>
                  <a:cubicBezTo>
                    <a:pt x="18007" y="21774"/>
                    <a:pt x="17988" y="21800"/>
                    <a:pt x="17975" y="21825"/>
                  </a:cubicBezTo>
                  <a:lnTo>
                    <a:pt x="17975" y="21825"/>
                  </a:lnTo>
                  <a:cubicBezTo>
                    <a:pt x="17831" y="22077"/>
                    <a:pt x="17717" y="22341"/>
                    <a:pt x="17616" y="22638"/>
                  </a:cubicBezTo>
                  <a:lnTo>
                    <a:pt x="17616" y="22638"/>
                  </a:lnTo>
                  <a:cubicBezTo>
                    <a:pt x="17497" y="23028"/>
                    <a:pt x="17421" y="23375"/>
                    <a:pt x="17396" y="23702"/>
                  </a:cubicBezTo>
                  <a:lnTo>
                    <a:pt x="17396" y="23702"/>
                  </a:lnTo>
                  <a:cubicBezTo>
                    <a:pt x="17364" y="24137"/>
                    <a:pt x="17263" y="24578"/>
                    <a:pt x="17087" y="25051"/>
                  </a:cubicBezTo>
                  <a:lnTo>
                    <a:pt x="17087" y="25051"/>
                  </a:lnTo>
                  <a:cubicBezTo>
                    <a:pt x="16873" y="25630"/>
                    <a:pt x="16696" y="26235"/>
                    <a:pt x="16520" y="26815"/>
                  </a:cubicBezTo>
                  <a:lnTo>
                    <a:pt x="16520" y="26815"/>
                  </a:lnTo>
                  <a:cubicBezTo>
                    <a:pt x="16438" y="27079"/>
                    <a:pt x="16356" y="27344"/>
                    <a:pt x="16274" y="27608"/>
                  </a:cubicBezTo>
                  <a:lnTo>
                    <a:pt x="16274" y="27608"/>
                  </a:lnTo>
                  <a:cubicBezTo>
                    <a:pt x="16167" y="27942"/>
                    <a:pt x="16104" y="28314"/>
                    <a:pt x="16073" y="28736"/>
                  </a:cubicBezTo>
                  <a:lnTo>
                    <a:pt x="16073" y="28736"/>
                  </a:lnTo>
                  <a:lnTo>
                    <a:pt x="16066" y="28824"/>
                  </a:lnTo>
                  <a:cubicBezTo>
                    <a:pt x="16060" y="28869"/>
                    <a:pt x="16054" y="28919"/>
                    <a:pt x="16054" y="28963"/>
                  </a:cubicBezTo>
                  <a:lnTo>
                    <a:pt x="16054" y="28963"/>
                  </a:lnTo>
                  <a:cubicBezTo>
                    <a:pt x="16054" y="28988"/>
                    <a:pt x="16054" y="29001"/>
                    <a:pt x="16041" y="29020"/>
                  </a:cubicBezTo>
                  <a:lnTo>
                    <a:pt x="16041" y="29020"/>
                  </a:lnTo>
                  <a:cubicBezTo>
                    <a:pt x="16029" y="29039"/>
                    <a:pt x="16010" y="29051"/>
                    <a:pt x="15985" y="29051"/>
                  </a:cubicBezTo>
                  <a:lnTo>
                    <a:pt x="15985" y="29051"/>
                  </a:lnTo>
                  <a:lnTo>
                    <a:pt x="15966" y="29058"/>
                  </a:lnTo>
                  <a:lnTo>
                    <a:pt x="15852" y="28843"/>
                  </a:lnTo>
                  <a:close/>
                  <a:moveTo>
                    <a:pt x="12847" y="25076"/>
                  </a:moveTo>
                  <a:cubicBezTo>
                    <a:pt x="12834" y="25044"/>
                    <a:pt x="12828" y="25025"/>
                    <a:pt x="12822" y="25006"/>
                  </a:cubicBezTo>
                  <a:lnTo>
                    <a:pt x="12822" y="25006"/>
                  </a:lnTo>
                  <a:cubicBezTo>
                    <a:pt x="12815" y="24975"/>
                    <a:pt x="12809" y="24956"/>
                    <a:pt x="12803" y="24931"/>
                  </a:cubicBezTo>
                  <a:lnTo>
                    <a:pt x="12803" y="24931"/>
                  </a:lnTo>
                  <a:cubicBezTo>
                    <a:pt x="12797" y="24849"/>
                    <a:pt x="12790" y="24767"/>
                    <a:pt x="12778" y="24685"/>
                  </a:cubicBezTo>
                  <a:lnTo>
                    <a:pt x="12778" y="24685"/>
                  </a:lnTo>
                  <a:cubicBezTo>
                    <a:pt x="12771" y="24591"/>
                    <a:pt x="12759" y="24496"/>
                    <a:pt x="12752" y="24402"/>
                  </a:cubicBezTo>
                  <a:lnTo>
                    <a:pt x="12752" y="24402"/>
                  </a:lnTo>
                  <a:cubicBezTo>
                    <a:pt x="12734" y="24250"/>
                    <a:pt x="12746" y="24099"/>
                    <a:pt x="12784" y="23942"/>
                  </a:cubicBezTo>
                  <a:lnTo>
                    <a:pt x="12784" y="23942"/>
                  </a:lnTo>
                  <a:cubicBezTo>
                    <a:pt x="12841" y="23696"/>
                    <a:pt x="12923" y="23463"/>
                    <a:pt x="13030" y="23236"/>
                  </a:cubicBezTo>
                  <a:lnTo>
                    <a:pt x="13030" y="23236"/>
                  </a:lnTo>
                  <a:cubicBezTo>
                    <a:pt x="13212" y="22833"/>
                    <a:pt x="13345" y="22518"/>
                    <a:pt x="13458" y="22209"/>
                  </a:cubicBezTo>
                  <a:lnTo>
                    <a:pt x="13458" y="22209"/>
                  </a:lnTo>
                  <a:cubicBezTo>
                    <a:pt x="13509" y="22089"/>
                    <a:pt x="13565" y="21976"/>
                    <a:pt x="13628" y="21863"/>
                  </a:cubicBezTo>
                  <a:lnTo>
                    <a:pt x="13628" y="21863"/>
                  </a:lnTo>
                  <a:cubicBezTo>
                    <a:pt x="13647" y="21819"/>
                    <a:pt x="13672" y="21774"/>
                    <a:pt x="13691" y="21724"/>
                  </a:cubicBezTo>
                  <a:lnTo>
                    <a:pt x="13691" y="21724"/>
                  </a:lnTo>
                  <a:lnTo>
                    <a:pt x="13698" y="21724"/>
                  </a:lnTo>
                  <a:cubicBezTo>
                    <a:pt x="13704" y="21705"/>
                    <a:pt x="13716" y="21699"/>
                    <a:pt x="13729" y="21680"/>
                  </a:cubicBezTo>
                  <a:lnTo>
                    <a:pt x="13729" y="21680"/>
                  </a:lnTo>
                  <a:cubicBezTo>
                    <a:pt x="13742" y="21667"/>
                    <a:pt x="13754" y="21655"/>
                    <a:pt x="13767" y="21642"/>
                  </a:cubicBezTo>
                  <a:lnTo>
                    <a:pt x="13767" y="21642"/>
                  </a:lnTo>
                  <a:lnTo>
                    <a:pt x="13817" y="21585"/>
                  </a:lnTo>
                  <a:lnTo>
                    <a:pt x="13817" y="21661"/>
                  </a:lnTo>
                  <a:cubicBezTo>
                    <a:pt x="13811" y="21686"/>
                    <a:pt x="13811" y="21705"/>
                    <a:pt x="13811" y="21724"/>
                  </a:cubicBezTo>
                  <a:lnTo>
                    <a:pt x="13811" y="21724"/>
                  </a:lnTo>
                  <a:cubicBezTo>
                    <a:pt x="13811" y="21756"/>
                    <a:pt x="13811" y="21774"/>
                    <a:pt x="13811" y="21793"/>
                  </a:cubicBezTo>
                  <a:lnTo>
                    <a:pt x="13811" y="21793"/>
                  </a:lnTo>
                  <a:cubicBezTo>
                    <a:pt x="13761" y="22171"/>
                    <a:pt x="13685" y="22467"/>
                    <a:pt x="13572" y="22738"/>
                  </a:cubicBezTo>
                  <a:lnTo>
                    <a:pt x="13572" y="22738"/>
                  </a:lnTo>
                  <a:cubicBezTo>
                    <a:pt x="13401" y="23142"/>
                    <a:pt x="13263" y="23589"/>
                    <a:pt x="13130" y="24150"/>
                  </a:cubicBezTo>
                  <a:lnTo>
                    <a:pt x="13130" y="24150"/>
                  </a:lnTo>
                  <a:cubicBezTo>
                    <a:pt x="13067" y="24395"/>
                    <a:pt x="13011" y="24647"/>
                    <a:pt x="12948" y="24893"/>
                  </a:cubicBezTo>
                  <a:lnTo>
                    <a:pt x="12948" y="24893"/>
                  </a:lnTo>
                  <a:cubicBezTo>
                    <a:pt x="12941" y="24918"/>
                    <a:pt x="12935" y="24950"/>
                    <a:pt x="12923" y="24994"/>
                  </a:cubicBezTo>
                  <a:lnTo>
                    <a:pt x="12923" y="24994"/>
                  </a:lnTo>
                  <a:lnTo>
                    <a:pt x="12872" y="25164"/>
                  </a:lnTo>
                  <a:close/>
                  <a:moveTo>
                    <a:pt x="10396" y="24263"/>
                  </a:moveTo>
                  <a:cubicBezTo>
                    <a:pt x="10384" y="24263"/>
                    <a:pt x="10365" y="24263"/>
                    <a:pt x="10352" y="24257"/>
                  </a:cubicBezTo>
                  <a:lnTo>
                    <a:pt x="10352" y="24257"/>
                  </a:lnTo>
                  <a:cubicBezTo>
                    <a:pt x="9905" y="24156"/>
                    <a:pt x="9546" y="23980"/>
                    <a:pt x="9243" y="23715"/>
                  </a:cubicBezTo>
                  <a:lnTo>
                    <a:pt x="9243" y="23715"/>
                  </a:lnTo>
                  <a:cubicBezTo>
                    <a:pt x="9105" y="23589"/>
                    <a:pt x="8960" y="23469"/>
                    <a:pt x="8821" y="23356"/>
                  </a:cubicBezTo>
                  <a:lnTo>
                    <a:pt x="8821" y="23356"/>
                  </a:lnTo>
                  <a:lnTo>
                    <a:pt x="8701" y="23261"/>
                  </a:lnTo>
                  <a:cubicBezTo>
                    <a:pt x="8424" y="23028"/>
                    <a:pt x="8103" y="22858"/>
                    <a:pt x="7756" y="22757"/>
                  </a:cubicBezTo>
                  <a:lnTo>
                    <a:pt x="7756" y="22757"/>
                  </a:lnTo>
                  <a:cubicBezTo>
                    <a:pt x="7599" y="22707"/>
                    <a:pt x="7435" y="22650"/>
                    <a:pt x="7252" y="22568"/>
                  </a:cubicBezTo>
                  <a:lnTo>
                    <a:pt x="7252" y="22568"/>
                  </a:lnTo>
                  <a:cubicBezTo>
                    <a:pt x="7019" y="22467"/>
                    <a:pt x="6830" y="22304"/>
                    <a:pt x="6654" y="22045"/>
                  </a:cubicBezTo>
                  <a:lnTo>
                    <a:pt x="6654" y="22045"/>
                  </a:lnTo>
                  <a:lnTo>
                    <a:pt x="6629" y="22020"/>
                  </a:lnTo>
                  <a:lnTo>
                    <a:pt x="6666" y="22008"/>
                  </a:lnTo>
                  <a:cubicBezTo>
                    <a:pt x="6736" y="21982"/>
                    <a:pt x="6780" y="22014"/>
                    <a:pt x="6818" y="22033"/>
                  </a:cubicBezTo>
                  <a:lnTo>
                    <a:pt x="6818" y="22033"/>
                  </a:lnTo>
                  <a:cubicBezTo>
                    <a:pt x="6830" y="22039"/>
                    <a:pt x="6836" y="22045"/>
                    <a:pt x="6849" y="22052"/>
                  </a:cubicBezTo>
                  <a:lnTo>
                    <a:pt x="6849" y="22052"/>
                  </a:lnTo>
                  <a:cubicBezTo>
                    <a:pt x="7170" y="22215"/>
                    <a:pt x="7460" y="22341"/>
                    <a:pt x="7731" y="22430"/>
                  </a:cubicBezTo>
                  <a:lnTo>
                    <a:pt x="7731" y="22430"/>
                  </a:lnTo>
                  <a:cubicBezTo>
                    <a:pt x="8109" y="22556"/>
                    <a:pt x="8481" y="22600"/>
                    <a:pt x="8859" y="22568"/>
                  </a:cubicBezTo>
                  <a:lnTo>
                    <a:pt x="8859" y="22568"/>
                  </a:lnTo>
                  <a:cubicBezTo>
                    <a:pt x="9016" y="22556"/>
                    <a:pt x="9161" y="22518"/>
                    <a:pt x="9313" y="22455"/>
                  </a:cubicBezTo>
                  <a:lnTo>
                    <a:pt x="9313" y="22455"/>
                  </a:lnTo>
                  <a:lnTo>
                    <a:pt x="9325" y="22449"/>
                  </a:lnTo>
                  <a:lnTo>
                    <a:pt x="9338" y="22461"/>
                  </a:lnTo>
                  <a:cubicBezTo>
                    <a:pt x="9508" y="22600"/>
                    <a:pt x="9659" y="22726"/>
                    <a:pt x="9760" y="22902"/>
                  </a:cubicBezTo>
                  <a:lnTo>
                    <a:pt x="9760" y="22902"/>
                  </a:lnTo>
                  <a:cubicBezTo>
                    <a:pt x="9930" y="23198"/>
                    <a:pt x="10094" y="23501"/>
                    <a:pt x="10258" y="23797"/>
                  </a:cubicBezTo>
                  <a:lnTo>
                    <a:pt x="10258" y="23797"/>
                  </a:lnTo>
                  <a:cubicBezTo>
                    <a:pt x="10321" y="23910"/>
                    <a:pt x="10377" y="24024"/>
                    <a:pt x="10440" y="24131"/>
                  </a:cubicBezTo>
                  <a:lnTo>
                    <a:pt x="10440" y="24131"/>
                  </a:lnTo>
                  <a:cubicBezTo>
                    <a:pt x="10459" y="24162"/>
                    <a:pt x="10478" y="24194"/>
                    <a:pt x="10453" y="24232"/>
                  </a:cubicBezTo>
                  <a:lnTo>
                    <a:pt x="10453" y="24232"/>
                  </a:lnTo>
                  <a:cubicBezTo>
                    <a:pt x="10453" y="24244"/>
                    <a:pt x="10440" y="24250"/>
                    <a:pt x="10434" y="24257"/>
                  </a:cubicBezTo>
                  <a:lnTo>
                    <a:pt x="10434" y="24257"/>
                  </a:lnTo>
                  <a:lnTo>
                    <a:pt x="10428" y="24263"/>
                  </a:lnTo>
                  <a:close/>
                  <a:moveTo>
                    <a:pt x="17056" y="31111"/>
                  </a:moveTo>
                  <a:cubicBezTo>
                    <a:pt x="17043" y="31093"/>
                    <a:pt x="17030" y="31067"/>
                    <a:pt x="17024" y="31055"/>
                  </a:cubicBezTo>
                  <a:lnTo>
                    <a:pt x="17024" y="31055"/>
                  </a:lnTo>
                  <a:cubicBezTo>
                    <a:pt x="17005" y="31023"/>
                    <a:pt x="16999" y="31004"/>
                    <a:pt x="16986" y="30985"/>
                  </a:cubicBezTo>
                  <a:lnTo>
                    <a:pt x="16986" y="30985"/>
                  </a:lnTo>
                  <a:cubicBezTo>
                    <a:pt x="16974" y="30935"/>
                    <a:pt x="16955" y="30891"/>
                    <a:pt x="16936" y="30841"/>
                  </a:cubicBezTo>
                  <a:lnTo>
                    <a:pt x="16936" y="30841"/>
                  </a:lnTo>
                  <a:cubicBezTo>
                    <a:pt x="16892" y="30721"/>
                    <a:pt x="16841" y="30601"/>
                    <a:pt x="16816" y="30475"/>
                  </a:cubicBezTo>
                  <a:lnTo>
                    <a:pt x="16816" y="30475"/>
                  </a:lnTo>
                  <a:cubicBezTo>
                    <a:pt x="16659" y="29782"/>
                    <a:pt x="16621" y="29076"/>
                    <a:pt x="16703" y="28377"/>
                  </a:cubicBezTo>
                  <a:lnTo>
                    <a:pt x="16703" y="28377"/>
                  </a:lnTo>
                  <a:cubicBezTo>
                    <a:pt x="16747" y="27986"/>
                    <a:pt x="16829" y="27590"/>
                    <a:pt x="16936" y="27199"/>
                  </a:cubicBezTo>
                  <a:lnTo>
                    <a:pt x="16936" y="27199"/>
                  </a:lnTo>
                  <a:cubicBezTo>
                    <a:pt x="17093" y="26626"/>
                    <a:pt x="17276" y="25977"/>
                    <a:pt x="17515" y="25372"/>
                  </a:cubicBezTo>
                  <a:lnTo>
                    <a:pt x="17515" y="25372"/>
                  </a:lnTo>
                  <a:cubicBezTo>
                    <a:pt x="17597" y="25164"/>
                    <a:pt x="17692" y="24962"/>
                    <a:pt x="17780" y="24767"/>
                  </a:cubicBezTo>
                  <a:lnTo>
                    <a:pt x="17780" y="24767"/>
                  </a:lnTo>
                  <a:cubicBezTo>
                    <a:pt x="17824" y="24666"/>
                    <a:pt x="17868" y="24565"/>
                    <a:pt x="17912" y="24465"/>
                  </a:cubicBezTo>
                  <a:lnTo>
                    <a:pt x="17912" y="24465"/>
                  </a:lnTo>
                  <a:cubicBezTo>
                    <a:pt x="18064" y="24112"/>
                    <a:pt x="18183" y="23734"/>
                    <a:pt x="18259" y="23350"/>
                  </a:cubicBezTo>
                  <a:lnTo>
                    <a:pt x="18259" y="23350"/>
                  </a:lnTo>
                  <a:cubicBezTo>
                    <a:pt x="18309" y="23098"/>
                    <a:pt x="18372" y="22852"/>
                    <a:pt x="18429" y="22612"/>
                  </a:cubicBezTo>
                  <a:lnTo>
                    <a:pt x="18429" y="22612"/>
                  </a:lnTo>
                  <a:cubicBezTo>
                    <a:pt x="18448" y="22524"/>
                    <a:pt x="18467" y="22442"/>
                    <a:pt x="18492" y="22360"/>
                  </a:cubicBezTo>
                  <a:lnTo>
                    <a:pt x="18492" y="22360"/>
                  </a:lnTo>
                  <a:lnTo>
                    <a:pt x="18492" y="22348"/>
                  </a:lnTo>
                  <a:cubicBezTo>
                    <a:pt x="18492" y="22335"/>
                    <a:pt x="18498" y="22323"/>
                    <a:pt x="18505" y="22310"/>
                  </a:cubicBezTo>
                  <a:lnTo>
                    <a:pt x="18505" y="22310"/>
                  </a:lnTo>
                  <a:cubicBezTo>
                    <a:pt x="18517" y="22285"/>
                    <a:pt x="18542" y="22272"/>
                    <a:pt x="18574" y="22266"/>
                  </a:cubicBezTo>
                  <a:lnTo>
                    <a:pt x="18574" y="22266"/>
                  </a:lnTo>
                  <a:lnTo>
                    <a:pt x="18599" y="22266"/>
                  </a:lnTo>
                  <a:lnTo>
                    <a:pt x="18605" y="22335"/>
                  </a:lnTo>
                  <a:cubicBezTo>
                    <a:pt x="18612" y="22360"/>
                    <a:pt x="18612" y="22386"/>
                    <a:pt x="18618" y="22417"/>
                  </a:cubicBezTo>
                  <a:lnTo>
                    <a:pt x="18618" y="22417"/>
                  </a:lnTo>
                  <a:cubicBezTo>
                    <a:pt x="18624" y="22543"/>
                    <a:pt x="18631" y="22669"/>
                    <a:pt x="18637" y="22801"/>
                  </a:cubicBezTo>
                  <a:lnTo>
                    <a:pt x="18637" y="22801"/>
                  </a:lnTo>
                  <a:cubicBezTo>
                    <a:pt x="18650" y="23053"/>
                    <a:pt x="18662" y="23312"/>
                    <a:pt x="18681" y="23570"/>
                  </a:cubicBezTo>
                  <a:lnTo>
                    <a:pt x="18681" y="23570"/>
                  </a:lnTo>
                  <a:cubicBezTo>
                    <a:pt x="18719" y="24099"/>
                    <a:pt x="18656" y="24578"/>
                    <a:pt x="18486" y="25038"/>
                  </a:cubicBezTo>
                  <a:lnTo>
                    <a:pt x="18486" y="25038"/>
                  </a:lnTo>
                  <a:cubicBezTo>
                    <a:pt x="18366" y="25353"/>
                    <a:pt x="18265" y="25674"/>
                    <a:pt x="18164" y="25989"/>
                  </a:cubicBezTo>
                  <a:lnTo>
                    <a:pt x="18164" y="25989"/>
                  </a:lnTo>
                  <a:lnTo>
                    <a:pt x="18089" y="26210"/>
                  </a:lnTo>
                  <a:cubicBezTo>
                    <a:pt x="17887" y="26840"/>
                    <a:pt x="17774" y="27470"/>
                    <a:pt x="17768" y="28087"/>
                  </a:cubicBezTo>
                  <a:lnTo>
                    <a:pt x="17768" y="28087"/>
                  </a:lnTo>
                  <a:cubicBezTo>
                    <a:pt x="17768" y="28251"/>
                    <a:pt x="17755" y="28421"/>
                    <a:pt x="17742" y="28648"/>
                  </a:cubicBezTo>
                  <a:lnTo>
                    <a:pt x="17742" y="28648"/>
                  </a:lnTo>
                  <a:cubicBezTo>
                    <a:pt x="17723" y="28932"/>
                    <a:pt x="17698" y="29234"/>
                    <a:pt x="17604" y="29530"/>
                  </a:cubicBezTo>
                  <a:lnTo>
                    <a:pt x="17604" y="29530"/>
                  </a:lnTo>
                  <a:cubicBezTo>
                    <a:pt x="17497" y="29883"/>
                    <a:pt x="17383" y="30242"/>
                    <a:pt x="17263" y="30620"/>
                  </a:cubicBezTo>
                  <a:lnTo>
                    <a:pt x="17263" y="30620"/>
                  </a:lnTo>
                  <a:cubicBezTo>
                    <a:pt x="17213" y="30778"/>
                    <a:pt x="17087" y="31168"/>
                    <a:pt x="17087" y="31168"/>
                  </a:cubicBezTo>
                  <a:lnTo>
                    <a:pt x="17087" y="31168"/>
                  </a:lnTo>
                  <a:close/>
                  <a:moveTo>
                    <a:pt x="11184" y="25132"/>
                  </a:moveTo>
                  <a:cubicBezTo>
                    <a:pt x="11108" y="25044"/>
                    <a:pt x="11051" y="24956"/>
                    <a:pt x="11001" y="24868"/>
                  </a:cubicBezTo>
                  <a:lnTo>
                    <a:pt x="11001" y="24868"/>
                  </a:lnTo>
                  <a:cubicBezTo>
                    <a:pt x="10982" y="24836"/>
                    <a:pt x="10963" y="24805"/>
                    <a:pt x="10944" y="24773"/>
                  </a:cubicBezTo>
                  <a:lnTo>
                    <a:pt x="10944" y="24773"/>
                  </a:lnTo>
                  <a:lnTo>
                    <a:pt x="10906" y="24710"/>
                  </a:lnTo>
                  <a:cubicBezTo>
                    <a:pt x="10843" y="24610"/>
                    <a:pt x="10780" y="24509"/>
                    <a:pt x="10717" y="24408"/>
                  </a:cubicBezTo>
                  <a:lnTo>
                    <a:pt x="10717" y="24408"/>
                  </a:lnTo>
                  <a:lnTo>
                    <a:pt x="10673" y="24345"/>
                  </a:lnTo>
                  <a:cubicBezTo>
                    <a:pt x="10617" y="24250"/>
                    <a:pt x="10554" y="24156"/>
                    <a:pt x="10516" y="24049"/>
                  </a:cubicBezTo>
                  <a:lnTo>
                    <a:pt x="10516" y="24049"/>
                  </a:lnTo>
                  <a:lnTo>
                    <a:pt x="10516" y="24043"/>
                  </a:lnTo>
                  <a:lnTo>
                    <a:pt x="10522" y="23998"/>
                  </a:lnTo>
                  <a:cubicBezTo>
                    <a:pt x="10528" y="23980"/>
                    <a:pt x="10535" y="23961"/>
                    <a:pt x="10541" y="23942"/>
                  </a:cubicBezTo>
                  <a:lnTo>
                    <a:pt x="10541" y="23942"/>
                  </a:lnTo>
                  <a:cubicBezTo>
                    <a:pt x="10591" y="23778"/>
                    <a:pt x="10648" y="23652"/>
                    <a:pt x="10711" y="23539"/>
                  </a:cubicBezTo>
                  <a:lnTo>
                    <a:pt x="10711" y="23539"/>
                  </a:lnTo>
                  <a:cubicBezTo>
                    <a:pt x="10806" y="23375"/>
                    <a:pt x="10919" y="23255"/>
                    <a:pt x="11070" y="23161"/>
                  </a:cubicBezTo>
                  <a:lnTo>
                    <a:pt x="11070" y="23161"/>
                  </a:lnTo>
                  <a:cubicBezTo>
                    <a:pt x="11070" y="23161"/>
                    <a:pt x="11077" y="23154"/>
                    <a:pt x="11083" y="23148"/>
                  </a:cubicBezTo>
                  <a:lnTo>
                    <a:pt x="11083" y="23148"/>
                  </a:lnTo>
                  <a:cubicBezTo>
                    <a:pt x="11089" y="23148"/>
                    <a:pt x="11089" y="23142"/>
                    <a:pt x="11095" y="23135"/>
                  </a:cubicBezTo>
                  <a:lnTo>
                    <a:pt x="11095" y="23135"/>
                  </a:lnTo>
                  <a:lnTo>
                    <a:pt x="11738" y="22612"/>
                  </a:lnTo>
                  <a:cubicBezTo>
                    <a:pt x="11738" y="22612"/>
                    <a:pt x="11744" y="22757"/>
                    <a:pt x="11751" y="22795"/>
                  </a:cubicBezTo>
                  <a:lnTo>
                    <a:pt x="11751" y="22795"/>
                  </a:lnTo>
                  <a:cubicBezTo>
                    <a:pt x="11751" y="22871"/>
                    <a:pt x="11751" y="22940"/>
                    <a:pt x="11757" y="23009"/>
                  </a:cubicBezTo>
                  <a:lnTo>
                    <a:pt x="11757" y="23009"/>
                  </a:lnTo>
                  <a:cubicBezTo>
                    <a:pt x="11757" y="23350"/>
                    <a:pt x="11738" y="23709"/>
                    <a:pt x="11625" y="24061"/>
                  </a:cubicBezTo>
                  <a:lnTo>
                    <a:pt x="11625" y="24061"/>
                  </a:lnTo>
                  <a:cubicBezTo>
                    <a:pt x="11549" y="24307"/>
                    <a:pt x="11461" y="24559"/>
                    <a:pt x="11373" y="24799"/>
                  </a:cubicBezTo>
                  <a:lnTo>
                    <a:pt x="11373" y="24799"/>
                  </a:lnTo>
                  <a:lnTo>
                    <a:pt x="11291" y="25032"/>
                  </a:lnTo>
                  <a:cubicBezTo>
                    <a:pt x="11284" y="25044"/>
                    <a:pt x="11284" y="25051"/>
                    <a:pt x="11278" y="25057"/>
                  </a:cubicBezTo>
                  <a:lnTo>
                    <a:pt x="11278" y="25057"/>
                  </a:lnTo>
                  <a:cubicBezTo>
                    <a:pt x="11272" y="25069"/>
                    <a:pt x="11266" y="25082"/>
                    <a:pt x="11253" y="25095"/>
                  </a:cubicBezTo>
                  <a:lnTo>
                    <a:pt x="11253" y="25095"/>
                  </a:lnTo>
                  <a:cubicBezTo>
                    <a:pt x="11247" y="25107"/>
                    <a:pt x="11240" y="25120"/>
                    <a:pt x="11228" y="25132"/>
                  </a:cubicBezTo>
                  <a:lnTo>
                    <a:pt x="11228" y="25132"/>
                  </a:lnTo>
                  <a:lnTo>
                    <a:pt x="11209" y="25164"/>
                  </a:lnTo>
                  <a:close/>
                  <a:moveTo>
                    <a:pt x="19418" y="33064"/>
                  </a:moveTo>
                  <a:cubicBezTo>
                    <a:pt x="19292" y="32964"/>
                    <a:pt x="19217" y="32838"/>
                    <a:pt x="19147" y="32705"/>
                  </a:cubicBezTo>
                  <a:lnTo>
                    <a:pt x="19147" y="32705"/>
                  </a:lnTo>
                  <a:cubicBezTo>
                    <a:pt x="18965" y="32371"/>
                    <a:pt x="18851" y="32012"/>
                    <a:pt x="18744" y="31641"/>
                  </a:cubicBezTo>
                  <a:lnTo>
                    <a:pt x="18744" y="31641"/>
                  </a:lnTo>
                  <a:cubicBezTo>
                    <a:pt x="18568" y="31055"/>
                    <a:pt x="18479" y="30412"/>
                    <a:pt x="18454" y="29618"/>
                  </a:cubicBezTo>
                  <a:lnTo>
                    <a:pt x="18454" y="29618"/>
                  </a:lnTo>
                  <a:cubicBezTo>
                    <a:pt x="18435" y="28900"/>
                    <a:pt x="18486" y="28320"/>
                    <a:pt x="18612" y="27804"/>
                  </a:cubicBezTo>
                  <a:lnTo>
                    <a:pt x="18612" y="27804"/>
                  </a:lnTo>
                  <a:cubicBezTo>
                    <a:pt x="18700" y="27451"/>
                    <a:pt x="18794" y="27098"/>
                    <a:pt x="18883" y="26808"/>
                  </a:cubicBezTo>
                  <a:lnTo>
                    <a:pt x="18883" y="26808"/>
                  </a:lnTo>
                  <a:cubicBezTo>
                    <a:pt x="19053" y="26197"/>
                    <a:pt x="19154" y="25567"/>
                    <a:pt x="19191" y="24925"/>
                  </a:cubicBezTo>
                  <a:lnTo>
                    <a:pt x="19191" y="24925"/>
                  </a:lnTo>
                  <a:lnTo>
                    <a:pt x="19191" y="24899"/>
                  </a:lnTo>
                  <a:cubicBezTo>
                    <a:pt x="19198" y="24799"/>
                    <a:pt x="19198" y="24698"/>
                    <a:pt x="19210" y="24591"/>
                  </a:cubicBezTo>
                  <a:lnTo>
                    <a:pt x="19210" y="24591"/>
                  </a:lnTo>
                  <a:lnTo>
                    <a:pt x="19210" y="24578"/>
                  </a:lnTo>
                  <a:cubicBezTo>
                    <a:pt x="19210" y="24559"/>
                    <a:pt x="19210" y="24540"/>
                    <a:pt x="19223" y="24521"/>
                  </a:cubicBezTo>
                  <a:lnTo>
                    <a:pt x="19223" y="24521"/>
                  </a:lnTo>
                  <a:cubicBezTo>
                    <a:pt x="19229" y="24515"/>
                    <a:pt x="19229" y="24509"/>
                    <a:pt x="19235" y="24502"/>
                  </a:cubicBezTo>
                  <a:lnTo>
                    <a:pt x="19235" y="24502"/>
                  </a:lnTo>
                  <a:cubicBezTo>
                    <a:pt x="19235" y="24496"/>
                    <a:pt x="19229" y="24496"/>
                    <a:pt x="19229" y="24490"/>
                  </a:cubicBezTo>
                  <a:lnTo>
                    <a:pt x="19229" y="24490"/>
                  </a:lnTo>
                  <a:cubicBezTo>
                    <a:pt x="19223" y="24477"/>
                    <a:pt x="19229" y="24465"/>
                    <a:pt x="19229" y="24458"/>
                  </a:cubicBezTo>
                  <a:lnTo>
                    <a:pt x="19229" y="24458"/>
                  </a:lnTo>
                  <a:lnTo>
                    <a:pt x="19235" y="24421"/>
                  </a:lnTo>
                  <a:cubicBezTo>
                    <a:pt x="19235" y="24421"/>
                    <a:pt x="19273" y="24439"/>
                    <a:pt x="19280" y="24439"/>
                  </a:cubicBezTo>
                  <a:lnTo>
                    <a:pt x="19280" y="24439"/>
                  </a:lnTo>
                  <a:cubicBezTo>
                    <a:pt x="19292" y="24446"/>
                    <a:pt x="19311" y="24452"/>
                    <a:pt x="19311" y="24471"/>
                  </a:cubicBezTo>
                  <a:lnTo>
                    <a:pt x="19311" y="24471"/>
                  </a:lnTo>
                  <a:cubicBezTo>
                    <a:pt x="19311" y="24484"/>
                    <a:pt x="19311" y="24496"/>
                    <a:pt x="19305" y="24502"/>
                  </a:cubicBezTo>
                  <a:lnTo>
                    <a:pt x="19305" y="24502"/>
                  </a:lnTo>
                  <a:lnTo>
                    <a:pt x="19298" y="24515"/>
                  </a:lnTo>
                  <a:cubicBezTo>
                    <a:pt x="19305" y="24528"/>
                    <a:pt x="19305" y="24547"/>
                    <a:pt x="19305" y="24559"/>
                  </a:cubicBezTo>
                  <a:lnTo>
                    <a:pt x="19305" y="24559"/>
                  </a:lnTo>
                  <a:cubicBezTo>
                    <a:pt x="19317" y="24603"/>
                    <a:pt x="19324" y="24641"/>
                    <a:pt x="19330" y="24685"/>
                  </a:cubicBezTo>
                  <a:lnTo>
                    <a:pt x="19330" y="24685"/>
                  </a:lnTo>
                  <a:cubicBezTo>
                    <a:pt x="19343" y="24817"/>
                    <a:pt x="19355" y="24943"/>
                    <a:pt x="19368" y="25076"/>
                  </a:cubicBezTo>
                  <a:lnTo>
                    <a:pt x="19368" y="25076"/>
                  </a:lnTo>
                  <a:cubicBezTo>
                    <a:pt x="19387" y="25334"/>
                    <a:pt x="19412" y="25611"/>
                    <a:pt x="19450" y="25876"/>
                  </a:cubicBezTo>
                  <a:lnTo>
                    <a:pt x="19450" y="25876"/>
                  </a:lnTo>
                  <a:cubicBezTo>
                    <a:pt x="19513" y="26298"/>
                    <a:pt x="19525" y="26701"/>
                    <a:pt x="19481" y="27117"/>
                  </a:cubicBezTo>
                  <a:lnTo>
                    <a:pt x="19481" y="27117"/>
                  </a:lnTo>
                  <a:cubicBezTo>
                    <a:pt x="19450" y="27394"/>
                    <a:pt x="19424" y="27678"/>
                    <a:pt x="19399" y="27949"/>
                  </a:cubicBezTo>
                  <a:lnTo>
                    <a:pt x="19399" y="27949"/>
                  </a:lnTo>
                  <a:lnTo>
                    <a:pt x="19368" y="28245"/>
                  </a:lnTo>
                  <a:cubicBezTo>
                    <a:pt x="19368" y="28295"/>
                    <a:pt x="19361" y="28346"/>
                    <a:pt x="19355" y="28402"/>
                  </a:cubicBezTo>
                  <a:lnTo>
                    <a:pt x="19355" y="28402"/>
                  </a:lnTo>
                  <a:cubicBezTo>
                    <a:pt x="19349" y="28465"/>
                    <a:pt x="19349" y="28528"/>
                    <a:pt x="19336" y="28598"/>
                  </a:cubicBezTo>
                  <a:lnTo>
                    <a:pt x="19336" y="28598"/>
                  </a:lnTo>
                  <a:cubicBezTo>
                    <a:pt x="19273" y="29253"/>
                    <a:pt x="19324" y="29895"/>
                    <a:pt x="19487" y="30507"/>
                  </a:cubicBezTo>
                  <a:lnTo>
                    <a:pt x="19487" y="30507"/>
                  </a:lnTo>
                  <a:cubicBezTo>
                    <a:pt x="19588" y="30878"/>
                    <a:pt x="19632" y="31269"/>
                    <a:pt x="19620" y="31704"/>
                  </a:cubicBezTo>
                  <a:lnTo>
                    <a:pt x="19620" y="31704"/>
                  </a:lnTo>
                  <a:cubicBezTo>
                    <a:pt x="19613" y="31842"/>
                    <a:pt x="19601" y="31993"/>
                    <a:pt x="19588" y="32157"/>
                  </a:cubicBezTo>
                  <a:lnTo>
                    <a:pt x="19588" y="32157"/>
                  </a:lnTo>
                  <a:cubicBezTo>
                    <a:pt x="19557" y="32441"/>
                    <a:pt x="19525" y="32724"/>
                    <a:pt x="19494" y="32995"/>
                  </a:cubicBezTo>
                  <a:lnTo>
                    <a:pt x="19494" y="32995"/>
                  </a:lnTo>
                  <a:cubicBezTo>
                    <a:pt x="19494" y="33008"/>
                    <a:pt x="19494" y="33014"/>
                    <a:pt x="19487" y="33020"/>
                  </a:cubicBezTo>
                  <a:lnTo>
                    <a:pt x="19487" y="33020"/>
                  </a:lnTo>
                  <a:cubicBezTo>
                    <a:pt x="19481" y="33027"/>
                    <a:pt x="19475" y="33039"/>
                    <a:pt x="19469" y="33046"/>
                  </a:cubicBezTo>
                  <a:lnTo>
                    <a:pt x="19469" y="33046"/>
                  </a:lnTo>
                  <a:cubicBezTo>
                    <a:pt x="19469" y="33046"/>
                    <a:pt x="19462" y="33052"/>
                    <a:pt x="19456" y="33058"/>
                  </a:cubicBezTo>
                  <a:lnTo>
                    <a:pt x="19456" y="33058"/>
                  </a:lnTo>
                  <a:lnTo>
                    <a:pt x="19443" y="33083"/>
                  </a:lnTo>
                  <a:lnTo>
                    <a:pt x="19418" y="33064"/>
                  </a:lnTo>
                  <a:close/>
                  <a:moveTo>
                    <a:pt x="10358" y="29442"/>
                  </a:moveTo>
                  <a:cubicBezTo>
                    <a:pt x="9905" y="29366"/>
                    <a:pt x="9445" y="29240"/>
                    <a:pt x="8979" y="29064"/>
                  </a:cubicBezTo>
                  <a:lnTo>
                    <a:pt x="8979" y="29064"/>
                  </a:lnTo>
                  <a:cubicBezTo>
                    <a:pt x="8563" y="28906"/>
                    <a:pt x="8172" y="28780"/>
                    <a:pt x="7788" y="28667"/>
                  </a:cubicBezTo>
                  <a:lnTo>
                    <a:pt x="7788" y="28667"/>
                  </a:lnTo>
                  <a:cubicBezTo>
                    <a:pt x="7498" y="28585"/>
                    <a:pt x="7252" y="28491"/>
                    <a:pt x="7032" y="28377"/>
                  </a:cubicBezTo>
                  <a:lnTo>
                    <a:pt x="7032" y="28377"/>
                  </a:lnTo>
                  <a:cubicBezTo>
                    <a:pt x="6597" y="28157"/>
                    <a:pt x="6276" y="27961"/>
                    <a:pt x="5986" y="27753"/>
                  </a:cubicBezTo>
                  <a:lnTo>
                    <a:pt x="5986" y="27753"/>
                  </a:lnTo>
                  <a:cubicBezTo>
                    <a:pt x="5583" y="27470"/>
                    <a:pt x="5129" y="27174"/>
                    <a:pt x="4600" y="26865"/>
                  </a:cubicBezTo>
                  <a:lnTo>
                    <a:pt x="4600" y="26865"/>
                  </a:lnTo>
                  <a:cubicBezTo>
                    <a:pt x="4146" y="26607"/>
                    <a:pt x="3705" y="26311"/>
                    <a:pt x="3277" y="25983"/>
                  </a:cubicBezTo>
                  <a:lnTo>
                    <a:pt x="3277" y="25983"/>
                  </a:lnTo>
                  <a:cubicBezTo>
                    <a:pt x="2893" y="25693"/>
                    <a:pt x="2546" y="25435"/>
                    <a:pt x="2155" y="25214"/>
                  </a:cubicBezTo>
                  <a:lnTo>
                    <a:pt x="2155" y="25214"/>
                  </a:lnTo>
                  <a:cubicBezTo>
                    <a:pt x="2136" y="25208"/>
                    <a:pt x="2111" y="25195"/>
                    <a:pt x="2105" y="25177"/>
                  </a:cubicBezTo>
                  <a:lnTo>
                    <a:pt x="2105" y="25177"/>
                  </a:lnTo>
                  <a:cubicBezTo>
                    <a:pt x="2099" y="25158"/>
                    <a:pt x="2099" y="25145"/>
                    <a:pt x="2111" y="25126"/>
                  </a:cubicBezTo>
                  <a:lnTo>
                    <a:pt x="2111" y="25126"/>
                  </a:lnTo>
                  <a:lnTo>
                    <a:pt x="2124" y="25107"/>
                  </a:lnTo>
                  <a:lnTo>
                    <a:pt x="2143" y="25107"/>
                  </a:lnTo>
                  <a:lnTo>
                    <a:pt x="2162" y="25114"/>
                  </a:lnTo>
                  <a:cubicBezTo>
                    <a:pt x="2174" y="25114"/>
                    <a:pt x="2187" y="25120"/>
                    <a:pt x="2206" y="25126"/>
                  </a:cubicBezTo>
                  <a:lnTo>
                    <a:pt x="2206" y="25126"/>
                  </a:lnTo>
                  <a:cubicBezTo>
                    <a:pt x="2502" y="25258"/>
                    <a:pt x="2823" y="25328"/>
                    <a:pt x="3126" y="25397"/>
                  </a:cubicBezTo>
                  <a:lnTo>
                    <a:pt x="3126" y="25397"/>
                  </a:lnTo>
                  <a:cubicBezTo>
                    <a:pt x="3441" y="25473"/>
                    <a:pt x="3812" y="25555"/>
                    <a:pt x="4171" y="25662"/>
                  </a:cubicBezTo>
                  <a:lnTo>
                    <a:pt x="4171" y="25662"/>
                  </a:lnTo>
                  <a:cubicBezTo>
                    <a:pt x="4877" y="25863"/>
                    <a:pt x="5488" y="26216"/>
                    <a:pt x="5986" y="26708"/>
                  </a:cubicBezTo>
                  <a:lnTo>
                    <a:pt x="5986" y="26708"/>
                  </a:lnTo>
                  <a:cubicBezTo>
                    <a:pt x="6408" y="27130"/>
                    <a:pt x="6912" y="27482"/>
                    <a:pt x="7523" y="27785"/>
                  </a:cubicBezTo>
                  <a:lnTo>
                    <a:pt x="7523" y="27785"/>
                  </a:lnTo>
                  <a:cubicBezTo>
                    <a:pt x="8021" y="28031"/>
                    <a:pt x="8500" y="28163"/>
                    <a:pt x="8997" y="28182"/>
                  </a:cubicBezTo>
                  <a:lnTo>
                    <a:pt x="8997" y="28182"/>
                  </a:lnTo>
                  <a:cubicBezTo>
                    <a:pt x="9256" y="28194"/>
                    <a:pt x="9508" y="28201"/>
                    <a:pt x="9804" y="28207"/>
                  </a:cubicBezTo>
                  <a:lnTo>
                    <a:pt x="9804" y="28207"/>
                  </a:lnTo>
                  <a:cubicBezTo>
                    <a:pt x="10169" y="28213"/>
                    <a:pt x="10547" y="28257"/>
                    <a:pt x="10932" y="28333"/>
                  </a:cubicBezTo>
                  <a:lnTo>
                    <a:pt x="10932" y="28333"/>
                  </a:lnTo>
                  <a:cubicBezTo>
                    <a:pt x="11392" y="28428"/>
                    <a:pt x="11858" y="28604"/>
                    <a:pt x="12368" y="28869"/>
                  </a:cubicBezTo>
                  <a:lnTo>
                    <a:pt x="12368" y="28869"/>
                  </a:lnTo>
                  <a:cubicBezTo>
                    <a:pt x="12463" y="28919"/>
                    <a:pt x="12551" y="28969"/>
                    <a:pt x="12652" y="29026"/>
                  </a:cubicBezTo>
                  <a:lnTo>
                    <a:pt x="12652" y="29026"/>
                  </a:lnTo>
                  <a:lnTo>
                    <a:pt x="12866" y="29139"/>
                  </a:lnTo>
                  <a:lnTo>
                    <a:pt x="12809" y="29158"/>
                  </a:lnTo>
                  <a:cubicBezTo>
                    <a:pt x="12551" y="29259"/>
                    <a:pt x="12311" y="29316"/>
                    <a:pt x="12078" y="29366"/>
                  </a:cubicBezTo>
                  <a:lnTo>
                    <a:pt x="12078" y="29366"/>
                  </a:lnTo>
                  <a:lnTo>
                    <a:pt x="11990" y="29385"/>
                  </a:lnTo>
                  <a:cubicBezTo>
                    <a:pt x="11681" y="29461"/>
                    <a:pt x="11366" y="29492"/>
                    <a:pt x="11045" y="29492"/>
                  </a:cubicBezTo>
                  <a:lnTo>
                    <a:pt x="11045" y="29492"/>
                  </a:lnTo>
                  <a:cubicBezTo>
                    <a:pt x="10818" y="29492"/>
                    <a:pt x="10591" y="29473"/>
                    <a:pt x="10358" y="29442"/>
                  </a:cubicBezTo>
                  <a:moveTo>
                    <a:pt x="6421" y="26985"/>
                  </a:moveTo>
                  <a:cubicBezTo>
                    <a:pt x="6345" y="26909"/>
                    <a:pt x="6263" y="26834"/>
                    <a:pt x="6181" y="26764"/>
                  </a:cubicBezTo>
                  <a:lnTo>
                    <a:pt x="6181" y="26764"/>
                  </a:lnTo>
                  <a:cubicBezTo>
                    <a:pt x="6106" y="26695"/>
                    <a:pt x="6024" y="26626"/>
                    <a:pt x="5948" y="26550"/>
                  </a:cubicBezTo>
                  <a:lnTo>
                    <a:pt x="5948" y="26550"/>
                  </a:lnTo>
                  <a:cubicBezTo>
                    <a:pt x="5702" y="26323"/>
                    <a:pt x="5438" y="26128"/>
                    <a:pt x="5161" y="25970"/>
                  </a:cubicBezTo>
                  <a:lnTo>
                    <a:pt x="5161" y="25970"/>
                  </a:lnTo>
                  <a:cubicBezTo>
                    <a:pt x="5129" y="25958"/>
                    <a:pt x="5098" y="25939"/>
                    <a:pt x="5060" y="25914"/>
                  </a:cubicBezTo>
                  <a:lnTo>
                    <a:pt x="5060" y="25914"/>
                  </a:lnTo>
                  <a:lnTo>
                    <a:pt x="4959" y="25851"/>
                  </a:lnTo>
                  <a:lnTo>
                    <a:pt x="5003" y="25832"/>
                  </a:lnTo>
                  <a:cubicBezTo>
                    <a:pt x="5022" y="25826"/>
                    <a:pt x="5035" y="25819"/>
                    <a:pt x="5041" y="25813"/>
                  </a:cubicBezTo>
                  <a:lnTo>
                    <a:pt x="5041" y="25813"/>
                  </a:lnTo>
                  <a:cubicBezTo>
                    <a:pt x="5066" y="25800"/>
                    <a:pt x="5079" y="25794"/>
                    <a:pt x="5098" y="25788"/>
                  </a:cubicBezTo>
                  <a:lnTo>
                    <a:pt x="5098" y="25788"/>
                  </a:lnTo>
                  <a:cubicBezTo>
                    <a:pt x="5803" y="25630"/>
                    <a:pt x="6427" y="25662"/>
                    <a:pt x="7000" y="25895"/>
                  </a:cubicBezTo>
                  <a:lnTo>
                    <a:pt x="7000" y="25895"/>
                  </a:lnTo>
                  <a:lnTo>
                    <a:pt x="7032" y="25907"/>
                  </a:lnTo>
                  <a:cubicBezTo>
                    <a:pt x="7177" y="25964"/>
                    <a:pt x="7322" y="26021"/>
                    <a:pt x="7454" y="26090"/>
                  </a:cubicBezTo>
                  <a:lnTo>
                    <a:pt x="7454" y="26090"/>
                  </a:lnTo>
                  <a:cubicBezTo>
                    <a:pt x="7719" y="26222"/>
                    <a:pt x="7983" y="26355"/>
                    <a:pt x="8248" y="26487"/>
                  </a:cubicBezTo>
                  <a:lnTo>
                    <a:pt x="8248" y="26487"/>
                  </a:lnTo>
                  <a:lnTo>
                    <a:pt x="8563" y="26645"/>
                  </a:lnTo>
                  <a:cubicBezTo>
                    <a:pt x="9042" y="26884"/>
                    <a:pt x="9489" y="27035"/>
                    <a:pt x="9936" y="27104"/>
                  </a:cubicBezTo>
                  <a:lnTo>
                    <a:pt x="9936" y="27104"/>
                  </a:lnTo>
                  <a:cubicBezTo>
                    <a:pt x="10012" y="27117"/>
                    <a:pt x="10087" y="27130"/>
                    <a:pt x="10163" y="27142"/>
                  </a:cubicBezTo>
                  <a:lnTo>
                    <a:pt x="10163" y="27142"/>
                  </a:lnTo>
                  <a:cubicBezTo>
                    <a:pt x="10226" y="27149"/>
                    <a:pt x="10283" y="27161"/>
                    <a:pt x="10346" y="27174"/>
                  </a:cubicBezTo>
                  <a:lnTo>
                    <a:pt x="10346" y="27174"/>
                  </a:lnTo>
                  <a:cubicBezTo>
                    <a:pt x="10724" y="27230"/>
                    <a:pt x="11064" y="27350"/>
                    <a:pt x="11360" y="27533"/>
                  </a:cubicBezTo>
                  <a:lnTo>
                    <a:pt x="11360" y="27533"/>
                  </a:lnTo>
                  <a:cubicBezTo>
                    <a:pt x="11555" y="27653"/>
                    <a:pt x="11751" y="27785"/>
                    <a:pt x="11933" y="27911"/>
                  </a:cubicBezTo>
                  <a:lnTo>
                    <a:pt x="11933" y="27911"/>
                  </a:lnTo>
                  <a:cubicBezTo>
                    <a:pt x="12015" y="27961"/>
                    <a:pt x="12091" y="28012"/>
                    <a:pt x="12173" y="28068"/>
                  </a:cubicBezTo>
                  <a:lnTo>
                    <a:pt x="12173" y="28068"/>
                  </a:lnTo>
                  <a:cubicBezTo>
                    <a:pt x="12179" y="28075"/>
                    <a:pt x="12185" y="28087"/>
                    <a:pt x="12185" y="28094"/>
                  </a:cubicBezTo>
                  <a:lnTo>
                    <a:pt x="12185" y="28094"/>
                  </a:lnTo>
                  <a:lnTo>
                    <a:pt x="12192" y="28100"/>
                  </a:lnTo>
                  <a:lnTo>
                    <a:pt x="12204" y="28125"/>
                  </a:lnTo>
                  <a:lnTo>
                    <a:pt x="12179" y="28138"/>
                  </a:lnTo>
                  <a:cubicBezTo>
                    <a:pt x="12167" y="28144"/>
                    <a:pt x="12160" y="28150"/>
                    <a:pt x="12148" y="28157"/>
                  </a:cubicBezTo>
                  <a:lnTo>
                    <a:pt x="12148" y="28157"/>
                  </a:lnTo>
                  <a:cubicBezTo>
                    <a:pt x="12122" y="28169"/>
                    <a:pt x="12097" y="28188"/>
                    <a:pt x="12072" y="28194"/>
                  </a:cubicBezTo>
                  <a:lnTo>
                    <a:pt x="12072" y="28194"/>
                  </a:lnTo>
                  <a:cubicBezTo>
                    <a:pt x="11927" y="28239"/>
                    <a:pt x="11820" y="28295"/>
                    <a:pt x="11732" y="28365"/>
                  </a:cubicBezTo>
                  <a:lnTo>
                    <a:pt x="11732" y="28365"/>
                  </a:lnTo>
                  <a:cubicBezTo>
                    <a:pt x="11656" y="28434"/>
                    <a:pt x="11574" y="28415"/>
                    <a:pt x="11518" y="28396"/>
                  </a:cubicBezTo>
                  <a:lnTo>
                    <a:pt x="11518" y="28396"/>
                  </a:lnTo>
                  <a:cubicBezTo>
                    <a:pt x="11007" y="28226"/>
                    <a:pt x="10459" y="28138"/>
                    <a:pt x="9842" y="28119"/>
                  </a:cubicBezTo>
                  <a:lnTo>
                    <a:pt x="9842" y="28119"/>
                  </a:lnTo>
                  <a:cubicBezTo>
                    <a:pt x="9741" y="28112"/>
                    <a:pt x="9659" y="28094"/>
                    <a:pt x="9571" y="28049"/>
                  </a:cubicBezTo>
                  <a:lnTo>
                    <a:pt x="9571" y="28049"/>
                  </a:lnTo>
                  <a:cubicBezTo>
                    <a:pt x="9432" y="27980"/>
                    <a:pt x="9294" y="27911"/>
                    <a:pt x="9149" y="27842"/>
                  </a:cubicBezTo>
                  <a:lnTo>
                    <a:pt x="9149" y="27842"/>
                  </a:lnTo>
                  <a:cubicBezTo>
                    <a:pt x="9016" y="27779"/>
                    <a:pt x="8878" y="27709"/>
                    <a:pt x="8739" y="27640"/>
                  </a:cubicBezTo>
                  <a:lnTo>
                    <a:pt x="8739" y="27640"/>
                  </a:lnTo>
                  <a:cubicBezTo>
                    <a:pt x="8336" y="27438"/>
                    <a:pt x="7908" y="27293"/>
                    <a:pt x="7479" y="27224"/>
                  </a:cubicBezTo>
                  <a:lnTo>
                    <a:pt x="7479" y="27224"/>
                  </a:lnTo>
                  <a:lnTo>
                    <a:pt x="7410" y="27212"/>
                  </a:lnTo>
                  <a:cubicBezTo>
                    <a:pt x="7233" y="27180"/>
                    <a:pt x="7051" y="27149"/>
                    <a:pt x="6868" y="27155"/>
                  </a:cubicBezTo>
                  <a:lnTo>
                    <a:pt x="6868" y="27155"/>
                  </a:lnTo>
                  <a:cubicBezTo>
                    <a:pt x="6862" y="27155"/>
                    <a:pt x="6849" y="27155"/>
                    <a:pt x="6843" y="27155"/>
                  </a:cubicBezTo>
                  <a:lnTo>
                    <a:pt x="6843" y="27155"/>
                  </a:lnTo>
                  <a:cubicBezTo>
                    <a:pt x="6679" y="27155"/>
                    <a:pt x="6547" y="27098"/>
                    <a:pt x="6421" y="26985"/>
                  </a:cubicBezTo>
                  <a:moveTo>
                    <a:pt x="13225" y="28163"/>
                  </a:moveTo>
                  <a:cubicBezTo>
                    <a:pt x="13175" y="28131"/>
                    <a:pt x="13149" y="28094"/>
                    <a:pt x="13130" y="28062"/>
                  </a:cubicBezTo>
                  <a:lnTo>
                    <a:pt x="13130" y="28062"/>
                  </a:lnTo>
                  <a:lnTo>
                    <a:pt x="13017" y="27898"/>
                  </a:lnTo>
                  <a:cubicBezTo>
                    <a:pt x="12910" y="27741"/>
                    <a:pt x="12803" y="27583"/>
                    <a:pt x="12696" y="27426"/>
                  </a:cubicBezTo>
                  <a:lnTo>
                    <a:pt x="12696" y="27426"/>
                  </a:lnTo>
                  <a:cubicBezTo>
                    <a:pt x="12463" y="27086"/>
                    <a:pt x="12456" y="27067"/>
                    <a:pt x="12532" y="26645"/>
                  </a:cubicBezTo>
                  <a:lnTo>
                    <a:pt x="12532" y="26645"/>
                  </a:lnTo>
                  <a:cubicBezTo>
                    <a:pt x="12545" y="26556"/>
                    <a:pt x="12570" y="26474"/>
                    <a:pt x="12608" y="26411"/>
                  </a:cubicBezTo>
                  <a:lnTo>
                    <a:pt x="12608" y="26411"/>
                  </a:lnTo>
                  <a:cubicBezTo>
                    <a:pt x="12645" y="26348"/>
                    <a:pt x="12683" y="26298"/>
                    <a:pt x="12740" y="26254"/>
                  </a:cubicBezTo>
                  <a:lnTo>
                    <a:pt x="12740" y="26254"/>
                  </a:lnTo>
                  <a:cubicBezTo>
                    <a:pt x="12746" y="26248"/>
                    <a:pt x="12752" y="26241"/>
                    <a:pt x="12765" y="26229"/>
                  </a:cubicBezTo>
                  <a:lnTo>
                    <a:pt x="12765" y="26229"/>
                  </a:lnTo>
                  <a:cubicBezTo>
                    <a:pt x="12790" y="26197"/>
                    <a:pt x="12828" y="26159"/>
                    <a:pt x="12885" y="26166"/>
                  </a:cubicBezTo>
                  <a:lnTo>
                    <a:pt x="12885" y="26166"/>
                  </a:lnTo>
                  <a:lnTo>
                    <a:pt x="12897" y="26166"/>
                  </a:lnTo>
                  <a:lnTo>
                    <a:pt x="12904" y="26178"/>
                  </a:lnTo>
                  <a:cubicBezTo>
                    <a:pt x="12904" y="26185"/>
                    <a:pt x="12910" y="26185"/>
                    <a:pt x="12916" y="26191"/>
                  </a:cubicBezTo>
                  <a:lnTo>
                    <a:pt x="12916" y="26191"/>
                  </a:lnTo>
                  <a:cubicBezTo>
                    <a:pt x="12923" y="26204"/>
                    <a:pt x="12935" y="26210"/>
                    <a:pt x="12935" y="26222"/>
                  </a:cubicBezTo>
                  <a:lnTo>
                    <a:pt x="12935" y="26222"/>
                  </a:lnTo>
                  <a:cubicBezTo>
                    <a:pt x="12960" y="26298"/>
                    <a:pt x="12986" y="26374"/>
                    <a:pt x="13011" y="26449"/>
                  </a:cubicBezTo>
                  <a:lnTo>
                    <a:pt x="13011" y="26449"/>
                  </a:lnTo>
                  <a:cubicBezTo>
                    <a:pt x="13067" y="26638"/>
                    <a:pt x="13130" y="26834"/>
                    <a:pt x="13181" y="27029"/>
                  </a:cubicBezTo>
                  <a:lnTo>
                    <a:pt x="13181" y="27029"/>
                  </a:lnTo>
                  <a:cubicBezTo>
                    <a:pt x="13288" y="27432"/>
                    <a:pt x="13319" y="27741"/>
                    <a:pt x="13294" y="28037"/>
                  </a:cubicBezTo>
                  <a:lnTo>
                    <a:pt x="13294" y="28037"/>
                  </a:lnTo>
                  <a:cubicBezTo>
                    <a:pt x="13294" y="28056"/>
                    <a:pt x="13288" y="28081"/>
                    <a:pt x="13282" y="28106"/>
                  </a:cubicBezTo>
                  <a:lnTo>
                    <a:pt x="13282" y="28106"/>
                  </a:lnTo>
                  <a:cubicBezTo>
                    <a:pt x="13275" y="28119"/>
                    <a:pt x="13269" y="28131"/>
                    <a:pt x="13269" y="28144"/>
                  </a:cubicBezTo>
                  <a:lnTo>
                    <a:pt x="13269" y="28144"/>
                  </a:lnTo>
                  <a:lnTo>
                    <a:pt x="13256" y="28182"/>
                  </a:lnTo>
                  <a:close/>
                  <a:moveTo>
                    <a:pt x="19500" y="29914"/>
                  </a:moveTo>
                  <a:cubicBezTo>
                    <a:pt x="19450" y="29895"/>
                    <a:pt x="19443" y="29851"/>
                    <a:pt x="19443" y="29820"/>
                  </a:cubicBezTo>
                  <a:lnTo>
                    <a:pt x="19443" y="29820"/>
                  </a:lnTo>
                  <a:cubicBezTo>
                    <a:pt x="19443" y="29814"/>
                    <a:pt x="19443" y="29814"/>
                    <a:pt x="19443" y="29807"/>
                  </a:cubicBezTo>
                  <a:lnTo>
                    <a:pt x="19443" y="29807"/>
                  </a:lnTo>
                  <a:cubicBezTo>
                    <a:pt x="19399" y="29492"/>
                    <a:pt x="19387" y="29165"/>
                    <a:pt x="19412" y="28831"/>
                  </a:cubicBezTo>
                  <a:lnTo>
                    <a:pt x="19412" y="28831"/>
                  </a:lnTo>
                  <a:cubicBezTo>
                    <a:pt x="19431" y="28629"/>
                    <a:pt x="19450" y="28421"/>
                    <a:pt x="19469" y="28220"/>
                  </a:cubicBezTo>
                  <a:lnTo>
                    <a:pt x="19469" y="28220"/>
                  </a:lnTo>
                  <a:cubicBezTo>
                    <a:pt x="19494" y="27955"/>
                    <a:pt x="19519" y="27678"/>
                    <a:pt x="19532" y="27413"/>
                  </a:cubicBezTo>
                  <a:lnTo>
                    <a:pt x="19532" y="27413"/>
                  </a:lnTo>
                  <a:cubicBezTo>
                    <a:pt x="19544" y="27281"/>
                    <a:pt x="19582" y="27155"/>
                    <a:pt x="19645" y="27041"/>
                  </a:cubicBezTo>
                  <a:lnTo>
                    <a:pt x="19645" y="27041"/>
                  </a:lnTo>
                  <a:cubicBezTo>
                    <a:pt x="19670" y="26997"/>
                    <a:pt x="19702" y="26953"/>
                    <a:pt x="19739" y="26909"/>
                  </a:cubicBezTo>
                  <a:lnTo>
                    <a:pt x="19739" y="26909"/>
                  </a:lnTo>
                  <a:cubicBezTo>
                    <a:pt x="19771" y="26871"/>
                    <a:pt x="19802" y="26834"/>
                    <a:pt x="19834" y="26802"/>
                  </a:cubicBezTo>
                  <a:lnTo>
                    <a:pt x="19834" y="26802"/>
                  </a:lnTo>
                  <a:cubicBezTo>
                    <a:pt x="19992" y="26632"/>
                    <a:pt x="20155" y="26456"/>
                    <a:pt x="20313" y="26285"/>
                  </a:cubicBezTo>
                  <a:lnTo>
                    <a:pt x="20313" y="26285"/>
                  </a:lnTo>
                  <a:cubicBezTo>
                    <a:pt x="20325" y="26279"/>
                    <a:pt x="20338" y="26267"/>
                    <a:pt x="20351" y="26260"/>
                  </a:cubicBezTo>
                  <a:lnTo>
                    <a:pt x="20351" y="26260"/>
                  </a:lnTo>
                  <a:cubicBezTo>
                    <a:pt x="20357" y="26254"/>
                    <a:pt x="20370" y="26254"/>
                    <a:pt x="20376" y="26248"/>
                  </a:cubicBezTo>
                  <a:lnTo>
                    <a:pt x="20376" y="26248"/>
                  </a:lnTo>
                  <a:lnTo>
                    <a:pt x="20426" y="26216"/>
                  </a:lnTo>
                  <a:lnTo>
                    <a:pt x="20420" y="26273"/>
                  </a:lnTo>
                  <a:cubicBezTo>
                    <a:pt x="20401" y="26361"/>
                    <a:pt x="20370" y="26430"/>
                    <a:pt x="20338" y="26493"/>
                  </a:cubicBezTo>
                  <a:lnTo>
                    <a:pt x="20338" y="26493"/>
                  </a:lnTo>
                  <a:lnTo>
                    <a:pt x="20325" y="26525"/>
                  </a:lnTo>
                  <a:cubicBezTo>
                    <a:pt x="20055" y="27098"/>
                    <a:pt x="19916" y="27709"/>
                    <a:pt x="19903" y="28352"/>
                  </a:cubicBezTo>
                  <a:lnTo>
                    <a:pt x="19903" y="28352"/>
                  </a:lnTo>
                  <a:lnTo>
                    <a:pt x="19903" y="28396"/>
                  </a:lnTo>
                  <a:cubicBezTo>
                    <a:pt x="19903" y="28491"/>
                    <a:pt x="19903" y="28585"/>
                    <a:pt x="19891" y="28680"/>
                  </a:cubicBezTo>
                  <a:lnTo>
                    <a:pt x="19891" y="28680"/>
                  </a:lnTo>
                  <a:lnTo>
                    <a:pt x="19884" y="28724"/>
                  </a:lnTo>
                  <a:cubicBezTo>
                    <a:pt x="19866" y="28875"/>
                    <a:pt x="19847" y="29026"/>
                    <a:pt x="19802" y="29171"/>
                  </a:cubicBezTo>
                  <a:lnTo>
                    <a:pt x="19802" y="29171"/>
                  </a:lnTo>
                  <a:cubicBezTo>
                    <a:pt x="19758" y="29347"/>
                    <a:pt x="19695" y="29511"/>
                    <a:pt x="19632" y="29681"/>
                  </a:cubicBezTo>
                  <a:lnTo>
                    <a:pt x="19632" y="29681"/>
                  </a:lnTo>
                  <a:cubicBezTo>
                    <a:pt x="19613" y="29738"/>
                    <a:pt x="19588" y="29801"/>
                    <a:pt x="19569" y="29858"/>
                  </a:cubicBezTo>
                  <a:lnTo>
                    <a:pt x="19569" y="29858"/>
                  </a:lnTo>
                  <a:lnTo>
                    <a:pt x="19563" y="29870"/>
                  </a:lnTo>
                  <a:cubicBezTo>
                    <a:pt x="19557" y="29883"/>
                    <a:pt x="19550" y="29889"/>
                    <a:pt x="19538" y="29895"/>
                  </a:cubicBezTo>
                  <a:lnTo>
                    <a:pt x="19538" y="29895"/>
                  </a:lnTo>
                  <a:cubicBezTo>
                    <a:pt x="19538" y="29902"/>
                    <a:pt x="19532" y="29908"/>
                    <a:pt x="19532" y="29908"/>
                  </a:cubicBezTo>
                  <a:lnTo>
                    <a:pt x="19532" y="29908"/>
                  </a:lnTo>
                  <a:lnTo>
                    <a:pt x="19513" y="29927"/>
                  </a:lnTo>
                  <a:lnTo>
                    <a:pt x="19494" y="29914"/>
                  </a:lnTo>
                  <a:close/>
                  <a:moveTo>
                    <a:pt x="4732" y="27174"/>
                  </a:moveTo>
                  <a:cubicBezTo>
                    <a:pt x="4701" y="27167"/>
                    <a:pt x="4675" y="27167"/>
                    <a:pt x="4644" y="27161"/>
                  </a:cubicBezTo>
                  <a:lnTo>
                    <a:pt x="4644" y="27161"/>
                  </a:lnTo>
                  <a:cubicBezTo>
                    <a:pt x="4581" y="27149"/>
                    <a:pt x="4518" y="27142"/>
                    <a:pt x="4455" y="27123"/>
                  </a:cubicBezTo>
                  <a:lnTo>
                    <a:pt x="4455" y="27123"/>
                  </a:lnTo>
                  <a:cubicBezTo>
                    <a:pt x="3951" y="26978"/>
                    <a:pt x="3441" y="26878"/>
                    <a:pt x="2829" y="26764"/>
                  </a:cubicBezTo>
                  <a:lnTo>
                    <a:pt x="2829" y="26764"/>
                  </a:lnTo>
                  <a:cubicBezTo>
                    <a:pt x="2811" y="26764"/>
                    <a:pt x="2792" y="26758"/>
                    <a:pt x="2760" y="26745"/>
                  </a:cubicBezTo>
                  <a:lnTo>
                    <a:pt x="2760" y="26745"/>
                  </a:lnTo>
                  <a:cubicBezTo>
                    <a:pt x="2748" y="26739"/>
                    <a:pt x="2722" y="26733"/>
                    <a:pt x="2697" y="26720"/>
                  </a:cubicBezTo>
                  <a:lnTo>
                    <a:pt x="2697" y="26720"/>
                  </a:lnTo>
                  <a:lnTo>
                    <a:pt x="2703" y="26670"/>
                  </a:lnTo>
                  <a:lnTo>
                    <a:pt x="3787" y="26481"/>
                  </a:lnTo>
                  <a:lnTo>
                    <a:pt x="3982" y="26600"/>
                  </a:lnTo>
                  <a:cubicBezTo>
                    <a:pt x="4234" y="26758"/>
                    <a:pt x="4480" y="26903"/>
                    <a:pt x="4726" y="27054"/>
                  </a:cubicBezTo>
                  <a:lnTo>
                    <a:pt x="4726" y="27054"/>
                  </a:lnTo>
                  <a:cubicBezTo>
                    <a:pt x="4751" y="27067"/>
                    <a:pt x="4795" y="27092"/>
                    <a:pt x="4757" y="27161"/>
                  </a:cubicBezTo>
                  <a:lnTo>
                    <a:pt x="4757" y="27161"/>
                  </a:lnTo>
                  <a:lnTo>
                    <a:pt x="4751" y="27174"/>
                  </a:lnTo>
                  <a:close/>
                  <a:moveTo>
                    <a:pt x="21938" y="33991"/>
                  </a:moveTo>
                  <a:cubicBezTo>
                    <a:pt x="21919" y="33972"/>
                    <a:pt x="21907" y="33965"/>
                    <a:pt x="21894" y="33953"/>
                  </a:cubicBezTo>
                  <a:lnTo>
                    <a:pt x="21894" y="33953"/>
                  </a:lnTo>
                  <a:cubicBezTo>
                    <a:pt x="21875" y="33940"/>
                    <a:pt x="21863" y="33934"/>
                    <a:pt x="21856" y="33921"/>
                  </a:cubicBezTo>
                  <a:lnTo>
                    <a:pt x="21856" y="33921"/>
                  </a:lnTo>
                  <a:cubicBezTo>
                    <a:pt x="21504" y="33430"/>
                    <a:pt x="21277" y="32907"/>
                    <a:pt x="21176" y="32371"/>
                  </a:cubicBezTo>
                  <a:lnTo>
                    <a:pt x="21176" y="32371"/>
                  </a:lnTo>
                  <a:cubicBezTo>
                    <a:pt x="21107" y="32000"/>
                    <a:pt x="21063" y="31666"/>
                    <a:pt x="21037" y="31345"/>
                  </a:cubicBezTo>
                  <a:lnTo>
                    <a:pt x="21037" y="31345"/>
                  </a:lnTo>
                  <a:cubicBezTo>
                    <a:pt x="20981" y="30702"/>
                    <a:pt x="20911" y="30066"/>
                    <a:pt x="20829" y="29461"/>
                  </a:cubicBezTo>
                  <a:lnTo>
                    <a:pt x="20829" y="29461"/>
                  </a:lnTo>
                  <a:cubicBezTo>
                    <a:pt x="20741" y="28793"/>
                    <a:pt x="20760" y="28188"/>
                    <a:pt x="20874" y="27602"/>
                  </a:cubicBezTo>
                  <a:lnTo>
                    <a:pt x="20874" y="27602"/>
                  </a:lnTo>
                  <a:cubicBezTo>
                    <a:pt x="20937" y="27281"/>
                    <a:pt x="20968" y="27016"/>
                    <a:pt x="20968" y="26764"/>
                  </a:cubicBezTo>
                  <a:lnTo>
                    <a:pt x="20968" y="26764"/>
                  </a:lnTo>
                  <a:cubicBezTo>
                    <a:pt x="20968" y="26745"/>
                    <a:pt x="20974" y="26733"/>
                    <a:pt x="20981" y="26714"/>
                  </a:cubicBezTo>
                  <a:lnTo>
                    <a:pt x="20981" y="26714"/>
                  </a:lnTo>
                  <a:cubicBezTo>
                    <a:pt x="20987" y="26708"/>
                    <a:pt x="20987" y="26695"/>
                    <a:pt x="20993" y="26682"/>
                  </a:cubicBezTo>
                  <a:lnTo>
                    <a:pt x="20993" y="26682"/>
                  </a:lnTo>
                  <a:lnTo>
                    <a:pt x="21006" y="26632"/>
                  </a:lnTo>
                  <a:lnTo>
                    <a:pt x="21044" y="26676"/>
                  </a:lnTo>
                  <a:cubicBezTo>
                    <a:pt x="21050" y="26689"/>
                    <a:pt x="21050" y="26695"/>
                    <a:pt x="21056" y="26701"/>
                  </a:cubicBezTo>
                  <a:lnTo>
                    <a:pt x="21056" y="26701"/>
                  </a:lnTo>
                  <a:cubicBezTo>
                    <a:pt x="21069" y="26714"/>
                    <a:pt x="21075" y="26720"/>
                    <a:pt x="21075" y="26733"/>
                  </a:cubicBezTo>
                  <a:lnTo>
                    <a:pt x="21075" y="26733"/>
                  </a:lnTo>
                  <a:cubicBezTo>
                    <a:pt x="21100" y="26827"/>
                    <a:pt x="21119" y="26922"/>
                    <a:pt x="21138" y="27010"/>
                  </a:cubicBezTo>
                  <a:lnTo>
                    <a:pt x="21138" y="27010"/>
                  </a:lnTo>
                  <a:cubicBezTo>
                    <a:pt x="21176" y="27193"/>
                    <a:pt x="21214" y="27382"/>
                    <a:pt x="21264" y="27558"/>
                  </a:cubicBezTo>
                  <a:lnTo>
                    <a:pt x="21264" y="27558"/>
                  </a:lnTo>
                  <a:cubicBezTo>
                    <a:pt x="21403" y="28119"/>
                    <a:pt x="21478" y="28692"/>
                    <a:pt x="21478" y="29259"/>
                  </a:cubicBezTo>
                  <a:lnTo>
                    <a:pt x="21478" y="29259"/>
                  </a:lnTo>
                  <a:cubicBezTo>
                    <a:pt x="21478" y="29461"/>
                    <a:pt x="21478" y="29656"/>
                    <a:pt x="21485" y="29839"/>
                  </a:cubicBezTo>
                  <a:lnTo>
                    <a:pt x="21485" y="29839"/>
                  </a:lnTo>
                  <a:cubicBezTo>
                    <a:pt x="21497" y="30166"/>
                    <a:pt x="21535" y="30456"/>
                    <a:pt x="21604" y="30708"/>
                  </a:cubicBezTo>
                  <a:lnTo>
                    <a:pt x="21604" y="30708"/>
                  </a:lnTo>
                  <a:cubicBezTo>
                    <a:pt x="21718" y="31124"/>
                    <a:pt x="21812" y="31439"/>
                    <a:pt x="21900" y="31741"/>
                  </a:cubicBezTo>
                  <a:lnTo>
                    <a:pt x="21900" y="31741"/>
                  </a:lnTo>
                  <a:cubicBezTo>
                    <a:pt x="22033" y="32151"/>
                    <a:pt x="22083" y="32529"/>
                    <a:pt x="22052" y="32907"/>
                  </a:cubicBezTo>
                  <a:lnTo>
                    <a:pt x="22052" y="32907"/>
                  </a:lnTo>
                  <a:cubicBezTo>
                    <a:pt x="22039" y="33102"/>
                    <a:pt x="22027" y="33298"/>
                    <a:pt x="22014" y="33493"/>
                  </a:cubicBezTo>
                  <a:lnTo>
                    <a:pt x="22014" y="33493"/>
                  </a:lnTo>
                  <a:cubicBezTo>
                    <a:pt x="22008" y="33594"/>
                    <a:pt x="22001" y="33695"/>
                    <a:pt x="21995" y="33795"/>
                  </a:cubicBezTo>
                  <a:lnTo>
                    <a:pt x="21995" y="33795"/>
                  </a:lnTo>
                  <a:cubicBezTo>
                    <a:pt x="21995" y="33827"/>
                    <a:pt x="21995" y="33858"/>
                    <a:pt x="21989" y="33896"/>
                  </a:cubicBezTo>
                  <a:lnTo>
                    <a:pt x="21989" y="33896"/>
                  </a:lnTo>
                  <a:lnTo>
                    <a:pt x="21976" y="34022"/>
                  </a:lnTo>
                  <a:close/>
                  <a:moveTo>
                    <a:pt x="6975" y="27243"/>
                  </a:moveTo>
                  <a:cubicBezTo>
                    <a:pt x="6994" y="27243"/>
                    <a:pt x="7019" y="27243"/>
                    <a:pt x="7044" y="27243"/>
                  </a:cubicBezTo>
                  <a:lnTo>
                    <a:pt x="7044" y="27243"/>
                  </a:lnTo>
                  <a:cubicBezTo>
                    <a:pt x="7467" y="27306"/>
                    <a:pt x="7901" y="27375"/>
                    <a:pt x="8311" y="27552"/>
                  </a:cubicBezTo>
                  <a:lnTo>
                    <a:pt x="8311" y="27552"/>
                  </a:lnTo>
                  <a:cubicBezTo>
                    <a:pt x="8531" y="27646"/>
                    <a:pt x="8758" y="27753"/>
                    <a:pt x="8972" y="27854"/>
                  </a:cubicBezTo>
                  <a:lnTo>
                    <a:pt x="8972" y="27854"/>
                  </a:lnTo>
                  <a:cubicBezTo>
                    <a:pt x="9054" y="27898"/>
                    <a:pt x="9142" y="27936"/>
                    <a:pt x="9224" y="27980"/>
                  </a:cubicBezTo>
                  <a:lnTo>
                    <a:pt x="9224" y="27980"/>
                  </a:lnTo>
                  <a:cubicBezTo>
                    <a:pt x="9243" y="27986"/>
                    <a:pt x="9250" y="27993"/>
                    <a:pt x="9268" y="28012"/>
                  </a:cubicBezTo>
                  <a:lnTo>
                    <a:pt x="9268" y="28012"/>
                  </a:lnTo>
                  <a:cubicBezTo>
                    <a:pt x="9281" y="28018"/>
                    <a:pt x="9294" y="28031"/>
                    <a:pt x="9313" y="28049"/>
                  </a:cubicBezTo>
                  <a:lnTo>
                    <a:pt x="9313" y="28049"/>
                  </a:lnTo>
                  <a:lnTo>
                    <a:pt x="9369" y="28094"/>
                  </a:lnTo>
                  <a:lnTo>
                    <a:pt x="9294" y="28094"/>
                  </a:lnTo>
                  <a:cubicBezTo>
                    <a:pt x="8827" y="28100"/>
                    <a:pt x="8443" y="28043"/>
                    <a:pt x="8084" y="27917"/>
                  </a:cubicBezTo>
                  <a:lnTo>
                    <a:pt x="8084" y="27917"/>
                  </a:lnTo>
                  <a:cubicBezTo>
                    <a:pt x="7656" y="27772"/>
                    <a:pt x="7271" y="27558"/>
                    <a:pt x="6956" y="27363"/>
                  </a:cubicBezTo>
                  <a:lnTo>
                    <a:pt x="6956" y="27363"/>
                  </a:lnTo>
                  <a:cubicBezTo>
                    <a:pt x="6931" y="27350"/>
                    <a:pt x="6887" y="27319"/>
                    <a:pt x="6918" y="27262"/>
                  </a:cubicBezTo>
                  <a:lnTo>
                    <a:pt x="6918" y="27262"/>
                  </a:lnTo>
                  <a:lnTo>
                    <a:pt x="6918" y="27256"/>
                  </a:lnTo>
                  <a:lnTo>
                    <a:pt x="6931" y="27243"/>
                  </a:lnTo>
                  <a:cubicBezTo>
                    <a:pt x="6931" y="27243"/>
                    <a:pt x="6950" y="27243"/>
                    <a:pt x="6962" y="27243"/>
                  </a:cubicBezTo>
                  <a:lnTo>
                    <a:pt x="6962" y="27243"/>
                  </a:lnTo>
                  <a:lnTo>
                    <a:pt x="6975" y="27243"/>
                  </a:lnTo>
                  <a:moveTo>
                    <a:pt x="15720" y="31370"/>
                  </a:moveTo>
                  <a:cubicBezTo>
                    <a:pt x="15714" y="31370"/>
                    <a:pt x="15707" y="31363"/>
                    <a:pt x="15701" y="31357"/>
                  </a:cubicBezTo>
                  <a:lnTo>
                    <a:pt x="15701" y="31357"/>
                  </a:lnTo>
                  <a:cubicBezTo>
                    <a:pt x="15688" y="31351"/>
                    <a:pt x="15676" y="31345"/>
                    <a:pt x="15663" y="31332"/>
                  </a:cubicBezTo>
                  <a:lnTo>
                    <a:pt x="15663" y="31332"/>
                  </a:lnTo>
                  <a:cubicBezTo>
                    <a:pt x="15607" y="31282"/>
                    <a:pt x="15550" y="31231"/>
                    <a:pt x="15499" y="31174"/>
                  </a:cubicBezTo>
                  <a:lnTo>
                    <a:pt x="15499" y="31174"/>
                  </a:lnTo>
                  <a:cubicBezTo>
                    <a:pt x="15121" y="30790"/>
                    <a:pt x="14750" y="30349"/>
                    <a:pt x="14340" y="29801"/>
                  </a:cubicBezTo>
                  <a:lnTo>
                    <a:pt x="14340" y="29801"/>
                  </a:lnTo>
                  <a:cubicBezTo>
                    <a:pt x="14252" y="29681"/>
                    <a:pt x="14220" y="29562"/>
                    <a:pt x="14233" y="29417"/>
                  </a:cubicBezTo>
                  <a:lnTo>
                    <a:pt x="14233" y="29417"/>
                  </a:lnTo>
                  <a:cubicBezTo>
                    <a:pt x="14239" y="29303"/>
                    <a:pt x="14265" y="29215"/>
                    <a:pt x="14309" y="29133"/>
                  </a:cubicBezTo>
                  <a:lnTo>
                    <a:pt x="14309" y="29133"/>
                  </a:lnTo>
                  <a:cubicBezTo>
                    <a:pt x="14340" y="29083"/>
                    <a:pt x="14378" y="29039"/>
                    <a:pt x="14428" y="29001"/>
                  </a:cubicBezTo>
                  <a:lnTo>
                    <a:pt x="14428" y="29001"/>
                  </a:lnTo>
                  <a:cubicBezTo>
                    <a:pt x="14441" y="28988"/>
                    <a:pt x="14454" y="28969"/>
                    <a:pt x="14466" y="28957"/>
                  </a:cubicBezTo>
                  <a:lnTo>
                    <a:pt x="14466" y="28957"/>
                  </a:lnTo>
                  <a:cubicBezTo>
                    <a:pt x="14485" y="28944"/>
                    <a:pt x="14498" y="28925"/>
                    <a:pt x="14517" y="28913"/>
                  </a:cubicBezTo>
                  <a:lnTo>
                    <a:pt x="14517" y="28913"/>
                  </a:lnTo>
                  <a:cubicBezTo>
                    <a:pt x="14580" y="28862"/>
                    <a:pt x="14643" y="28812"/>
                    <a:pt x="14706" y="28755"/>
                  </a:cubicBezTo>
                  <a:lnTo>
                    <a:pt x="14706" y="28755"/>
                  </a:lnTo>
                  <a:cubicBezTo>
                    <a:pt x="14794" y="28686"/>
                    <a:pt x="14888" y="28610"/>
                    <a:pt x="14976" y="28535"/>
                  </a:cubicBezTo>
                  <a:lnTo>
                    <a:pt x="14976" y="28535"/>
                  </a:lnTo>
                  <a:cubicBezTo>
                    <a:pt x="15058" y="28465"/>
                    <a:pt x="15134" y="28390"/>
                    <a:pt x="15222" y="28314"/>
                  </a:cubicBezTo>
                  <a:lnTo>
                    <a:pt x="15222" y="28314"/>
                  </a:lnTo>
                  <a:lnTo>
                    <a:pt x="15380" y="28182"/>
                  </a:lnTo>
                  <a:cubicBezTo>
                    <a:pt x="15380" y="28182"/>
                    <a:pt x="15480" y="28365"/>
                    <a:pt x="15525" y="28440"/>
                  </a:cubicBezTo>
                  <a:lnTo>
                    <a:pt x="15525" y="28440"/>
                  </a:lnTo>
                  <a:cubicBezTo>
                    <a:pt x="15619" y="28610"/>
                    <a:pt x="15707" y="28768"/>
                    <a:pt x="15796" y="28932"/>
                  </a:cubicBezTo>
                  <a:lnTo>
                    <a:pt x="15796" y="28932"/>
                  </a:lnTo>
                  <a:cubicBezTo>
                    <a:pt x="15972" y="29265"/>
                    <a:pt x="16022" y="29606"/>
                    <a:pt x="15953" y="29946"/>
                  </a:cubicBezTo>
                  <a:lnTo>
                    <a:pt x="15953" y="29946"/>
                  </a:lnTo>
                  <a:cubicBezTo>
                    <a:pt x="15940" y="30009"/>
                    <a:pt x="15928" y="30066"/>
                    <a:pt x="15915" y="30129"/>
                  </a:cubicBezTo>
                  <a:lnTo>
                    <a:pt x="15915" y="30129"/>
                  </a:lnTo>
                  <a:cubicBezTo>
                    <a:pt x="15903" y="30192"/>
                    <a:pt x="15890" y="30255"/>
                    <a:pt x="15877" y="30318"/>
                  </a:cubicBezTo>
                  <a:lnTo>
                    <a:pt x="15877" y="30318"/>
                  </a:lnTo>
                  <a:cubicBezTo>
                    <a:pt x="15821" y="30633"/>
                    <a:pt x="15764" y="30960"/>
                    <a:pt x="15783" y="31288"/>
                  </a:cubicBezTo>
                  <a:lnTo>
                    <a:pt x="15783" y="31288"/>
                  </a:lnTo>
                  <a:cubicBezTo>
                    <a:pt x="15783" y="31307"/>
                    <a:pt x="15777" y="31326"/>
                    <a:pt x="15770" y="31338"/>
                  </a:cubicBezTo>
                  <a:lnTo>
                    <a:pt x="15770" y="31338"/>
                  </a:lnTo>
                  <a:cubicBezTo>
                    <a:pt x="15764" y="31345"/>
                    <a:pt x="15764" y="31351"/>
                    <a:pt x="15764" y="31357"/>
                  </a:cubicBezTo>
                  <a:lnTo>
                    <a:pt x="15764" y="31357"/>
                  </a:lnTo>
                  <a:lnTo>
                    <a:pt x="15751" y="31389"/>
                  </a:lnTo>
                  <a:close/>
                  <a:moveTo>
                    <a:pt x="13641" y="29190"/>
                  </a:moveTo>
                  <a:cubicBezTo>
                    <a:pt x="13256" y="29165"/>
                    <a:pt x="12948" y="29083"/>
                    <a:pt x="12683" y="28938"/>
                  </a:cubicBezTo>
                  <a:lnTo>
                    <a:pt x="12683" y="28938"/>
                  </a:lnTo>
                  <a:cubicBezTo>
                    <a:pt x="12519" y="28850"/>
                    <a:pt x="12343" y="28761"/>
                    <a:pt x="12173" y="28680"/>
                  </a:cubicBezTo>
                  <a:lnTo>
                    <a:pt x="12173" y="28680"/>
                  </a:lnTo>
                  <a:cubicBezTo>
                    <a:pt x="12078" y="28635"/>
                    <a:pt x="11990" y="28591"/>
                    <a:pt x="11896" y="28541"/>
                  </a:cubicBezTo>
                  <a:lnTo>
                    <a:pt x="11896" y="28541"/>
                  </a:lnTo>
                  <a:cubicBezTo>
                    <a:pt x="11877" y="28528"/>
                    <a:pt x="11858" y="28516"/>
                    <a:pt x="11839" y="28497"/>
                  </a:cubicBezTo>
                  <a:lnTo>
                    <a:pt x="11839" y="28497"/>
                  </a:lnTo>
                  <a:cubicBezTo>
                    <a:pt x="11833" y="28491"/>
                    <a:pt x="11826" y="28484"/>
                    <a:pt x="11814" y="28478"/>
                  </a:cubicBezTo>
                  <a:lnTo>
                    <a:pt x="11814" y="28478"/>
                  </a:lnTo>
                  <a:lnTo>
                    <a:pt x="11789" y="28459"/>
                  </a:lnTo>
                  <a:lnTo>
                    <a:pt x="11814" y="28434"/>
                  </a:lnTo>
                  <a:cubicBezTo>
                    <a:pt x="12047" y="28276"/>
                    <a:pt x="12349" y="28175"/>
                    <a:pt x="12576" y="28194"/>
                  </a:cubicBezTo>
                  <a:lnTo>
                    <a:pt x="12576" y="28194"/>
                  </a:lnTo>
                  <a:lnTo>
                    <a:pt x="12633" y="28201"/>
                  </a:lnTo>
                  <a:cubicBezTo>
                    <a:pt x="12752" y="28207"/>
                    <a:pt x="12878" y="28220"/>
                    <a:pt x="13004" y="28220"/>
                  </a:cubicBezTo>
                  <a:lnTo>
                    <a:pt x="13004" y="28220"/>
                  </a:lnTo>
                  <a:cubicBezTo>
                    <a:pt x="13093" y="28226"/>
                    <a:pt x="13156" y="28257"/>
                    <a:pt x="13212" y="28339"/>
                  </a:cubicBezTo>
                  <a:lnTo>
                    <a:pt x="13212" y="28339"/>
                  </a:lnTo>
                  <a:cubicBezTo>
                    <a:pt x="13282" y="28446"/>
                    <a:pt x="13357" y="28554"/>
                    <a:pt x="13427" y="28661"/>
                  </a:cubicBezTo>
                  <a:lnTo>
                    <a:pt x="13427" y="28661"/>
                  </a:lnTo>
                  <a:cubicBezTo>
                    <a:pt x="13490" y="28743"/>
                    <a:pt x="13546" y="28831"/>
                    <a:pt x="13609" y="28913"/>
                  </a:cubicBezTo>
                  <a:lnTo>
                    <a:pt x="13609" y="28913"/>
                  </a:lnTo>
                  <a:cubicBezTo>
                    <a:pt x="13616" y="28925"/>
                    <a:pt x="13622" y="28938"/>
                    <a:pt x="13635" y="28950"/>
                  </a:cubicBezTo>
                  <a:lnTo>
                    <a:pt x="13635" y="28950"/>
                  </a:lnTo>
                  <a:cubicBezTo>
                    <a:pt x="13672" y="29007"/>
                    <a:pt x="13710" y="29064"/>
                    <a:pt x="13729" y="29139"/>
                  </a:cubicBezTo>
                  <a:lnTo>
                    <a:pt x="13729" y="29139"/>
                  </a:lnTo>
                  <a:lnTo>
                    <a:pt x="13735" y="29165"/>
                  </a:lnTo>
                  <a:lnTo>
                    <a:pt x="13716" y="29171"/>
                  </a:lnTo>
                  <a:cubicBezTo>
                    <a:pt x="13704" y="29171"/>
                    <a:pt x="13698" y="29177"/>
                    <a:pt x="13691" y="29177"/>
                  </a:cubicBezTo>
                  <a:lnTo>
                    <a:pt x="13691" y="29177"/>
                  </a:lnTo>
                  <a:cubicBezTo>
                    <a:pt x="13679" y="29184"/>
                    <a:pt x="13666" y="29190"/>
                    <a:pt x="13647" y="29190"/>
                  </a:cubicBezTo>
                  <a:lnTo>
                    <a:pt x="13647" y="29190"/>
                  </a:lnTo>
                  <a:cubicBezTo>
                    <a:pt x="13647" y="29190"/>
                    <a:pt x="13647" y="29190"/>
                    <a:pt x="13641" y="29190"/>
                  </a:cubicBezTo>
                  <a:moveTo>
                    <a:pt x="18240" y="32453"/>
                  </a:moveTo>
                  <a:cubicBezTo>
                    <a:pt x="18139" y="32321"/>
                    <a:pt x="18101" y="32182"/>
                    <a:pt x="18070" y="32044"/>
                  </a:cubicBezTo>
                  <a:lnTo>
                    <a:pt x="18070" y="32044"/>
                  </a:lnTo>
                  <a:cubicBezTo>
                    <a:pt x="17912" y="31408"/>
                    <a:pt x="17912" y="30746"/>
                    <a:pt x="18064" y="30059"/>
                  </a:cubicBezTo>
                  <a:lnTo>
                    <a:pt x="18064" y="30059"/>
                  </a:lnTo>
                  <a:cubicBezTo>
                    <a:pt x="18095" y="29902"/>
                    <a:pt x="18139" y="29738"/>
                    <a:pt x="18183" y="29587"/>
                  </a:cubicBezTo>
                  <a:lnTo>
                    <a:pt x="18183" y="29587"/>
                  </a:lnTo>
                  <a:lnTo>
                    <a:pt x="18202" y="29517"/>
                  </a:lnTo>
                  <a:cubicBezTo>
                    <a:pt x="18209" y="29480"/>
                    <a:pt x="18221" y="29442"/>
                    <a:pt x="18240" y="29410"/>
                  </a:cubicBezTo>
                  <a:lnTo>
                    <a:pt x="18240" y="29410"/>
                  </a:lnTo>
                  <a:cubicBezTo>
                    <a:pt x="18259" y="29373"/>
                    <a:pt x="18284" y="29347"/>
                    <a:pt x="18316" y="29328"/>
                  </a:cubicBezTo>
                  <a:lnTo>
                    <a:pt x="18316" y="29328"/>
                  </a:lnTo>
                  <a:lnTo>
                    <a:pt x="18360" y="29303"/>
                  </a:lnTo>
                  <a:lnTo>
                    <a:pt x="18360" y="29423"/>
                  </a:lnTo>
                  <a:cubicBezTo>
                    <a:pt x="18360" y="29473"/>
                    <a:pt x="18360" y="29524"/>
                    <a:pt x="18360" y="29574"/>
                  </a:cubicBezTo>
                  <a:lnTo>
                    <a:pt x="18360" y="29574"/>
                  </a:lnTo>
                  <a:cubicBezTo>
                    <a:pt x="18385" y="30318"/>
                    <a:pt x="18461" y="30922"/>
                    <a:pt x="18599" y="31464"/>
                  </a:cubicBezTo>
                  <a:lnTo>
                    <a:pt x="18599" y="31464"/>
                  </a:lnTo>
                  <a:cubicBezTo>
                    <a:pt x="18637" y="31622"/>
                    <a:pt x="18637" y="31748"/>
                    <a:pt x="18587" y="31867"/>
                  </a:cubicBezTo>
                  <a:lnTo>
                    <a:pt x="18587" y="31867"/>
                  </a:lnTo>
                  <a:cubicBezTo>
                    <a:pt x="18517" y="32019"/>
                    <a:pt x="18448" y="32170"/>
                    <a:pt x="18372" y="32321"/>
                  </a:cubicBezTo>
                  <a:lnTo>
                    <a:pt x="18372" y="32321"/>
                  </a:lnTo>
                  <a:lnTo>
                    <a:pt x="18347" y="32371"/>
                  </a:lnTo>
                  <a:lnTo>
                    <a:pt x="18347" y="32378"/>
                  </a:lnTo>
                  <a:cubicBezTo>
                    <a:pt x="18335" y="32397"/>
                    <a:pt x="18322" y="32409"/>
                    <a:pt x="18303" y="32428"/>
                  </a:cubicBezTo>
                  <a:lnTo>
                    <a:pt x="18303" y="32428"/>
                  </a:lnTo>
                  <a:cubicBezTo>
                    <a:pt x="18297" y="32434"/>
                    <a:pt x="18290" y="32447"/>
                    <a:pt x="18284" y="32453"/>
                  </a:cubicBezTo>
                  <a:lnTo>
                    <a:pt x="18284" y="32453"/>
                  </a:lnTo>
                  <a:lnTo>
                    <a:pt x="18259" y="32479"/>
                  </a:lnTo>
                  <a:close/>
                  <a:moveTo>
                    <a:pt x="3523" y="30683"/>
                  </a:moveTo>
                  <a:lnTo>
                    <a:pt x="3630" y="30677"/>
                  </a:lnTo>
                  <a:cubicBezTo>
                    <a:pt x="3863" y="30658"/>
                    <a:pt x="4108" y="30645"/>
                    <a:pt x="4348" y="30639"/>
                  </a:cubicBezTo>
                  <a:lnTo>
                    <a:pt x="4348" y="30639"/>
                  </a:lnTo>
                  <a:cubicBezTo>
                    <a:pt x="4846" y="30626"/>
                    <a:pt x="5432" y="30595"/>
                    <a:pt x="6005" y="30481"/>
                  </a:cubicBezTo>
                  <a:lnTo>
                    <a:pt x="6005" y="30481"/>
                  </a:lnTo>
                  <a:cubicBezTo>
                    <a:pt x="6471" y="30393"/>
                    <a:pt x="6956" y="30381"/>
                    <a:pt x="7492" y="30456"/>
                  </a:cubicBezTo>
                  <a:lnTo>
                    <a:pt x="7492" y="30456"/>
                  </a:lnTo>
                  <a:cubicBezTo>
                    <a:pt x="7687" y="30481"/>
                    <a:pt x="7876" y="30513"/>
                    <a:pt x="8065" y="30544"/>
                  </a:cubicBezTo>
                  <a:lnTo>
                    <a:pt x="8065" y="30544"/>
                  </a:lnTo>
                  <a:lnTo>
                    <a:pt x="8147" y="30557"/>
                  </a:lnTo>
                  <a:cubicBezTo>
                    <a:pt x="8260" y="30582"/>
                    <a:pt x="8380" y="30601"/>
                    <a:pt x="8493" y="30626"/>
                  </a:cubicBezTo>
                  <a:lnTo>
                    <a:pt x="8493" y="30626"/>
                  </a:lnTo>
                  <a:lnTo>
                    <a:pt x="8531" y="30633"/>
                  </a:lnTo>
                  <a:cubicBezTo>
                    <a:pt x="9054" y="30740"/>
                    <a:pt x="9621" y="30771"/>
                    <a:pt x="10270" y="30727"/>
                  </a:cubicBezTo>
                  <a:lnTo>
                    <a:pt x="10270" y="30727"/>
                  </a:lnTo>
                  <a:cubicBezTo>
                    <a:pt x="10686" y="30702"/>
                    <a:pt x="11108" y="30670"/>
                    <a:pt x="11524" y="30639"/>
                  </a:cubicBezTo>
                  <a:lnTo>
                    <a:pt x="11524" y="30639"/>
                  </a:lnTo>
                  <a:lnTo>
                    <a:pt x="11568" y="30633"/>
                  </a:lnTo>
                  <a:cubicBezTo>
                    <a:pt x="12072" y="30595"/>
                    <a:pt x="12563" y="30651"/>
                    <a:pt x="13023" y="30803"/>
                  </a:cubicBezTo>
                  <a:lnTo>
                    <a:pt x="13023" y="30803"/>
                  </a:lnTo>
                  <a:cubicBezTo>
                    <a:pt x="13313" y="30897"/>
                    <a:pt x="13609" y="31004"/>
                    <a:pt x="13893" y="31111"/>
                  </a:cubicBezTo>
                  <a:lnTo>
                    <a:pt x="13893" y="31111"/>
                  </a:lnTo>
                  <a:cubicBezTo>
                    <a:pt x="14000" y="31149"/>
                    <a:pt x="14101" y="31187"/>
                    <a:pt x="14208" y="31225"/>
                  </a:cubicBezTo>
                  <a:lnTo>
                    <a:pt x="14208" y="31225"/>
                  </a:lnTo>
                  <a:cubicBezTo>
                    <a:pt x="14227" y="31237"/>
                    <a:pt x="14239" y="31250"/>
                    <a:pt x="14258" y="31263"/>
                  </a:cubicBezTo>
                  <a:lnTo>
                    <a:pt x="14258" y="31263"/>
                  </a:lnTo>
                  <a:cubicBezTo>
                    <a:pt x="14265" y="31275"/>
                    <a:pt x="14271" y="31282"/>
                    <a:pt x="14283" y="31294"/>
                  </a:cubicBezTo>
                  <a:lnTo>
                    <a:pt x="14283" y="31294"/>
                  </a:lnTo>
                  <a:lnTo>
                    <a:pt x="14315" y="31319"/>
                  </a:lnTo>
                  <a:lnTo>
                    <a:pt x="14176" y="31382"/>
                  </a:lnTo>
                  <a:cubicBezTo>
                    <a:pt x="14107" y="31414"/>
                    <a:pt x="14044" y="31445"/>
                    <a:pt x="13981" y="31477"/>
                  </a:cubicBezTo>
                  <a:lnTo>
                    <a:pt x="13981" y="31477"/>
                  </a:lnTo>
                  <a:cubicBezTo>
                    <a:pt x="13905" y="31508"/>
                    <a:pt x="13830" y="31546"/>
                    <a:pt x="13748" y="31571"/>
                  </a:cubicBezTo>
                  <a:lnTo>
                    <a:pt x="13748" y="31571"/>
                  </a:lnTo>
                  <a:lnTo>
                    <a:pt x="13641" y="31615"/>
                  </a:lnTo>
                  <a:cubicBezTo>
                    <a:pt x="13521" y="31666"/>
                    <a:pt x="13395" y="31716"/>
                    <a:pt x="13269" y="31760"/>
                  </a:cubicBezTo>
                  <a:lnTo>
                    <a:pt x="13269" y="31760"/>
                  </a:lnTo>
                  <a:cubicBezTo>
                    <a:pt x="12797" y="31918"/>
                    <a:pt x="12280" y="31987"/>
                    <a:pt x="11694" y="31968"/>
                  </a:cubicBezTo>
                  <a:lnTo>
                    <a:pt x="11694" y="31968"/>
                  </a:lnTo>
                  <a:cubicBezTo>
                    <a:pt x="11329" y="31956"/>
                    <a:pt x="10938" y="31937"/>
                    <a:pt x="10560" y="31899"/>
                  </a:cubicBezTo>
                  <a:lnTo>
                    <a:pt x="10560" y="31899"/>
                  </a:lnTo>
                  <a:cubicBezTo>
                    <a:pt x="9892" y="31830"/>
                    <a:pt x="9180" y="31792"/>
                    <a:pt x="8380" y="31786"/>
                  </a:cubicBezTo>
                  <a:lnTo>
                    <a:pt x="8380" y="31786"/>
                  </a:lnTo>
                  <a:cubicBezTo>
                    <a:pt x="7542" y="31773"/>
                    <a:pt x="6742" y="31641"/>
                    <a:pt x="5999" y="31395"/>
                  </a:cubicBezTo>
                  <a:lnTo>
                    <a:pt x="5999" y="31395"/>
                  </a:lnTo>
                  <a:cubicBezTo>
                    <a:pt x="5961" y="31382"/>
                    <a:pt x="5923" y="31370"/>
                    <a:pt x="5885" y="31357"/>
                  </a:cubicBezTo>
                  <a:lnTo>
                    <a:pt x="5885" y="31357"/>
                  </a:lnTo>
                  <a:cubicBezTo>
                    <a:pt x="5828" y="31338"/>
                    <a:pt x="5772" y="31326"/>
                    <a:pt x="5721" y="31307"/>
                  </a:cubicBezTo>
                  <a:lnTo>
                    <a:pt x="5721" y="31307"/>
                  </a:lnTo>
                  <a:cubicBezTo>
                    <a:pt x="5438" y="31200"/>
                    <a:pt x="5117" y="31118"/>
                    <a:pt x="4745" y="31055"/>
                  </a:cubicBezTo>
                  <a:lnTo>
                    <a:pt x="4745" y="31055"/>
                  </a:lnTo>
                  <a:cubicBezTo>
                    <a:pt x="4379" y="30985"/>
                    <a:pt x="4014" y="30916"/>
                    <a:pt x="3649" y="30847"/>
                  </a:cubicBezTo>
                  <a:lnTo>
                    <a:pt x="3649" y="30847"/>
                  </a:lnTo>
                  <a:lnTo>
                    <a:pt x="3604" y="30841"/>
                  </a:lnTo>
                  <a:cubicBezTo>
                    <a:pt x="3529" y="30828"/>
                    <a:pt x="3447" y="30815"/>
                    <a:pt x="3371" y="30771"/>
                  </a:cubicBezTo>
                  <a:lnTo>
                    <a:pt x="3371" y="30771"/>
                  </a:lnTo>
                  <a:lnTo>
                    <a:pt x="3340" y="30752"/>
                  </a:lnTo>
                  <a:lnTo>
                    <a:pt x="3365" y="30727"/>
                  </a:lnTo>
                  <a:cubicBezTo>
                    <a:pt x="3409" y="30683"/>
                    <a:pt x="3460" y="30683"/>
                    <a:pt x="3497" y="30683"/>
                  </a:cubicBezTo>
                  <a:lnTo>
                    <a:pt x="3497" y="30683"/>
                  </a:lnTo>
                  <a:lnTo>
                    <a:pt x="3510" y="30683"/>
                  </a:lnTo>
                  <a:lnTo>
                    <a:pt x="3510" y="30683"/>
                  </a:lnTo>
                  <a:cubicBezTo>
                    <a:pt x="3516" y="30683"/>
                    <a:pt x="3516" y="30683"/>
                    <a:pt x="3523" y="30683"/>
                  </a:cubicBezTo>
                  <a:moveTo>
                    <a:pt x="23469" y="35988"/>
                  </a:moveTo>
                  <a:cubicBezTo>
                    <a:pt x="23255" y="35856"/>
                    <a:pt x="23085" y="35698"/>
                    <a:pt x="22972" y="35515"/>
                  </a:cubicBezTo>
                  <a:lnTo>
                    <a:pt x="22972" y="35515"/>
                  </a:lnTo>
                  <a:cubicBezTo>
                    <a:pt x="22644" y="34999"/>
                    <a:pt x="22512" y="34451"/>
                    <a:pt x="22575" y="33884"/>
                  </a:cubicBezTo>
                  <a:lnTo>
                    <a:pt x="22575" y="33884"/>
                  </a:lnTo>
                  <a:cubicBezTo>
                    <a:pt x="22594" y="33732"/>
                    <a:pt x="22612" y="33575"/>
                    <a:pt x="22638" y="33417"/>
                  </a:cubicBezTo>
                  <a:lnTo>
                    <a:pt x="22638" y="33417"/>
                  </a:lnTo>
                  <a:cubicBezTo>
                    <a:pt x="22745" y="32668"/>
                    <a:pt x="22751" y="31987"/>
                    <a:pt x="22657" y="31326"/>
                  </a:cubicBezTo>
                  <a:lnTo>
                    <a:pt x="22657" y="31326"/>
                  </a:lnTo>
                  <a:cubicBezTo>
                    <a:pt x="22650" y="31269"/>
                    <a:pt x="22644" y="31212"/>
                    <a:pt x="22638" y="31156"/>
                  </a:cubicBezTo>
                  <a:lnTo>
                    <a:pt x="22638" y="31156"/>
                  </a:lnTo>
                  <a:lnTo>
                    <a:pt x="22631" y="31099"/>
                  </a:lnTo>
                  <a:cubicBezTo>
                    <a:pt x="22631" y="31086"/>
                    <a:pt x="22631" y="31067"/>
                    <a:pt x="22631" y="31055"/>
                  </a:cubicBezTo>
                  <a:lnTo>
                    <a:pt x="22631" y="31055"/>
                  </a:lnTo>
                  <a:lnTo>
                    <a:pt x="22625" y="31036"/>
                  </a:lnTo>
                  <a:lnTo>
                    <a:pt x="22675" y="31023"/>
                  </a:lnTo>
                  <a:cubicBezTo>
                    <a:pt x="22940" y="31515"/>
                    <a:pt x="23129" y="32056"/>
                    <a:pt x="23249" y="32686"/>
                  </a:cubicBezTo>
                  <a:lnTo>
                    <a:pt x="23249" y="32686"/>
                  </a:lnTo>
                  <a:cubicBezTo>
                    <a:pt x="23318" y="33064"/>
                    <a:pt x="23387" y="33405"/>
                    <a:pt x="23476" y="33751"/>
                  </a:cubicBezTo>
                  <a:lnTo>
                    <a:pt x="23476" y="33751"/>
                  </a:lnTo>
                  <a:cubicBezTo>
                    <a:pt x="23570" y="34110"/>
                    <a:pt x="23602" y="34425"/>
                    <a:pt x="23570" y="34740"/>
                  </a:cubicBezTo>
                  <a:lnTo>
                    <a:pt x="23570" y="34740"/>
                  </a:lnTo>
                  <a:cubicBezTo>
                    <a:pt x="23532" y="35062"/>
                    <a:pt x="23501" y="35490"/>
                    <a:pt x="23564" y="35925"/>
                  </a:cubicBezTo>
                  <a:lnTo>
                    <a:pt x="23564" y="35925"/>
                  </a:lnTo>
                  <a:cubicBezTo>
                    <a:pt x="23564" y="35937"/>
                    <a:pt x="23557" y="35950"/>
                    <a:pt x="23551" y="35956"/>
                  </a:cubicBezTo>
                  <a:lnTo>
                    <a:pt x="23551" y="35956"/>
                  </a:lnTo>
                  <a:lnTo>
                    <a:pt x="23539" y="35988"/>
                  </a:lnTo>
                  <a:lnTo>
                    <a:pt x="23520" y="35994"/>
                  </a:lnTo>
                  <a:cubicBezTo>
                    <a:pt x="23520" y="35994"/>
                    <a:pt x="23513" y="35994"/>
                    <a:pt x="23507" y="35994"/>
                  </a:cubicBezTo>
                  <a:lnTo>
                    <a:pt x="23507" y="35994"/>
                  </a:lnTo>
                  <a:cubicBezTo>
                    <a:pt x="23507" y="35994"/>
                    <a:pt x="23501" y="35994"/>
                    <a:pt x="23488" y="35994"/>
                  </a:cubicBezTo>
                  <a:lnTo>
                    <a:pt x="23488" y="35994"/>
                  </a:lnTo>
                  <a:cubicBezTo>
                    <a:pt x="23482" y="35994"/>
                    <a:pt x="23476" y="35994"/>
                    <a:pt x="23469" y="35988"/>
                  </a:cubicBezTo>
                  <a:moveTo>
                    <a:pt x="18284" y="33272"/>
                  </a:moveTo>
                  <a:lnTo>
                    <a:pt x="18284" y="33254"/>
                  </a:lnTo>
                  <a:cubicBezTo>
                    <a:pt x="18240" y="32787"/>
                    <a:pt x="18416" y="32409"/>
                    <a:pt x="18599" y="32101"/>
                  </a:cubicBezTo>
                  <a:lnTo>
                    <a:pt x="18599" y="32101"/>
                  </a:lnTo>
                  <a:cubicBezTo>
                    <a:pt x="18624" y="32050"/>
                    <a:pt x="18650" y="32006"/>
                    <a:pt x="18681" y="31962"/>
                  </a:cubicBezTo>
                  <a:lnTo>
                    <a:pt x="18681" y="31962"/>
                  </a:lnTo>
                  <a:lnTo>
                    <a:pt x="18706" y="31918"/>
                  </a:lnTo>
                  <a:lnTo>
                    <a:pt x="18725" y="31962"/>
                  </a:lnTo>
                  <a:cubicBezTo>
                    <a:pt x="18738" y="31981"/>
                    <a:pt x="18744" y="32000"/>
                    <a:pt x="18750" y="32019"/>
                  </a:cubicBezTo>
                  <a:lnTo>
                    <a:pt x="18750" y="32019"/>
                  </a:lnTo>
                  <a:cubicBezTo>
                    <a:pt x="18769" y="32050"/>
                    <a:pt x="18782" y="32082"/>
                    <a:pt x="18794" y="32113"/>
                  </a:cubicBezTo>
                  <a:lnTo>
                    <a:pt x="18794" y="32113"/>
                  </a:lnTo>
                  <a:cubicBezTo>
                    <a:pt x="18820" y="32164"/>
                    <a:pt x="18839" y="32220"/>
                    <a:pt x="18857" y="32271"/>
                  </a:cubicBezTo>
                  <a:lnTo>
                    <a:pt x="18857" y="32271"/>
                  </a:lnTo>
                  <a:cubicBezTo>
                    <a:pt x="18876" y="32327"/>
                    <a:pt x="18895" y="32384"/>
                    <a:pt x="18914" y="32441"/>
                  </a:cubicBezTo>
                  <a:lnTo>
                    <a:pt x="18914" y="32441"/>
                  </a:lnTo>
                  <a:cubicBezTo>
                    <a:pt x="19046" y="32781"/>
                    <a:pt x="19210" y="33027"/>
                    <a:pt x="19431" y="33209"/>
                  </a:cubicBezTo>
                  <a:lnTo>
                    <a:pt x="19431" y="33209"/>
                  </a:lnTo>
                  <a:cubicBezTo>
                    <a:pt x="19481" y="33254"/>
                    <a:pt x="19506" y="33304"/>
                    <a:pt x="19519" y="33367"/>
                  </a:cubicBezTo>
                  <a:lnTo>
                    <a:pt x="19519" y="33367"/>
                  </a:lnTo>
                  <a:cubicBezTo>
                    <a:pt x="19544" y="33499"/>
                    <a:pt x="19569" y="33638"/>
                    <a:pt x="19595" y="33776"/>
                  </a:cubicBezTo>
                  <a:lnTo>
                    <a:pt x="19595" y="33776"/>
                  </a:lnTo>
                  <a:cubicBezTo>
                    <a:pt x="19613" y="33852"/>
                    <a:pt x="19626" y="33934"/>
                    <a:pt x="19645" y="34010"/>
                  </a:cubicBezTo>
                  <a:lnTo>
                    <a:pt x="19645" y="34010"/>
                  </a:lnTo>
                  <a:cubicBezTo>
                    <a:pt x="19645" y="34028"/>
                    <a:pt x="19639" y="34035"/>
                    <a:pt x="19639" y="34054"/>
                  </a:cubicBezTo>
                  <a:lnTo>
                    <a:pt x="19639" y="34054"/>
                  </a:lnTo>
                  <a:cubicBezTo>
                    <a:pt x="19632" y="34066"/>
                    <a:pt x="19632" y="34079"/>
                    <a:pt x="19626" y="34091"/>
                  </a:cubicBezTo>
                  <a:lnTo>
                    <a:pt x="19626" y="34091"/>
                  </a:lnTo>
                  <a:lnTo>
                    <a:pt x="19620" y="34129"/>
                  </a:lnTo>
                  <a:close/>
                  <a:moveTo>
                    <a:pt x="12047" y="32636"/>
                  </a:moveTo>
                  <a:cubicBezTo>
                    <a:pt x="12425" y="32554"/>
                    <a:pt x="12803" y="32441"/>
                    <a:pt x="13168" y="32327"/>
                  </a:cubicBezTo>
                  <a:lnTo>
                    <a:pt x="13168" y="32327"/>
                  </a:lnTo>
                  <a:lnTo>
                    <a:pt x="13250" y="32302"/>
                  </a:lnTo>
                  <a:cubicBezTo>
                    <a:pt x="13559" y="32208"/>
                    <a:pt x="13811" y="32170"/>
                    <a:pt x="14057" y="32182"/>
                  </a:cubicBezTo>
                  <a:lnTo>
                    <a:pt x="14057" y="32182"/>
                  </a:lnTo>
                  <a:cubicBezTo>
                    <a:pt x="14252" y="32195"/>
                    <a:pt x="14447" y="32214"/>
                    <a:pt x="14636" y="32227"/>
                  </a:cubicBezTo>
                  <a:lnTo>
                    <a:pt x="14636" y="32227"/>
                  </a:lnTo>
                  <a:lnTo>
                    <a:pt x="14775" y="32239"/>
                  </a:lnTo>
                  <a:cubicBezTo>
                    <a:pt x="14794" y="32245"/>
                    <a:pt x="14819" y="32245"/>
                    <a:pt x="14850" y="32258"/>
                  </a:cubicBezTo>
                  <a:lnTo>
                    <a:pt x="14850" y="32258"/>
                  </a:lnTo>
                  <a:cubicBezTo>
                    <a:pt x="14869" y="32264"/>
                    <a:pt x="14888" y="32271"/>
                    <a:pt x="14920" y="32277"/>
                  </a:cubicBezTo>
                  <a:lnTo>
                    <a:pt x="14920" y="32277"/>
                  </a:lnTo>
                  <a:lnTo>
                    <a:pt x="14989" y="32290"/>
                  </a:lnTo>
                  <a:lnTo>
                    <a:pt x="14863" y="32365"/>
                  </a:lnTo>
                  <a:cubicBezTo>
                    <a:pt x="14832" y="32378"/>
                    <a:pt x="14813" y="32390"/>
                    <a:pt x="14794" y="32397"/>
                  </a:cubicBezTo>
                  <a:lnTo>
                    <a:pt x="14794" y="32397"/>
                  </a:lnTo>
                  <a:cubicBezTo>
                    <a:pt x="14189" y="32705"/>
                    <a:pt x="13572" y="32932"/>
                    <a:pt x="13055" y="33115"/>
                  </a:cubicBezTo>
                  <a:lnTo>
                    <a:pt x="13055" y="33115"/>
                  </a:lnTo>
                  <a:cubicBezTo>
                    <a:pt x="12784" y="33209"/>
                    <a:pt x="12469" y="33310"/>
                    <a:pt x="12135" y="33361"/>
                  </a:cubicBezTo>
                  <a:lnTo>
                    <a:pt x="12135" y="33361"/>
                  </a:lnTo>
                  <a:cubicBezTo>
                    <a:pt x="10818" y="33562"/>
                    <a:pt x="9741" y="33600"/>
                    <a:pt x="8733" y="33487"/>
                  </a:cubicBezTo>
                  <a:lnTo>
                    <a:pt x="8733" y="33487"/>
                  </a:lnTo>
                  <a:cubicBezTo>
                    <a:pt x="7996" y="33398"/>
                    <a:pt x="7271" y="33367"/>
                    <a:pt x="6660" y="33342"/>
                  </a:cubicBezTo>
                  <a:lnTo>
                    <a:pt x="6660" y="33342"/>
                  </a:lnTo>
                  <a:cubicBezTo>
                    <a:pt x="6125" y="33329"/>
                    <a:pt x="5576" y="33317"/>
                    <a:pt x="5047" y="33304"/>
                  </a:cubicBezTo>
                  <a:lnTo>
                    <a:pt x="5047" y="33304"/>
                  </a:lnTo>
                  <a:cubicBezTo>
                    <a:pt x="4795" y="33298"/>
                    <a:pt x="4543" y="33291"/>
                    <a:pt x="4285" y="33285"/>
                  </a:cubicBezTo>
                  <a:lnTo>
                    <a:pt x="4285" y="33285"/>
                  </a:lnTo>
                  <a:cubicBezTo>
                    <a:pt x="4279" y="33285"/>
                    <a:pt x="4272" y="33285"/>
                    <a:pt x="4266" y="33285"/>
                  </a:cubicBezTo>
                  <a:lnTo>
                    <a:pt x="4266" y="33285"/>
                  </a:lnTo>
                  <a:cubicBezTo>
                    <a:pt x="4228" y="33285"/>
                    <a:pt x="4171" y="33291"/>
                    <a:pt x="4134" y="33228"/>
                  </a:cubicBezTo>
                  <a:lnTo>
                    <a:pt x="4134" y="33228"/>
                  </a:lnTo>
                  <a:lnTo>
                    <a:pt x="4121" y="33203"/>
                  </a:lnTo>
                  <a:lnTo>
                    <a:pt x="4216" y="33159"/>
                  </a:lnTo>
                  <a:cubicBezTo>
                    <a:pt x="4260" y="33140"/>
                    <a:pt x="4297" y="33121"/>
                    <a:pt x="4342" y="33102"/>
                  </a:cubicBezTo>
                  <a:lnTo>
                    <a:pt x="4342" y="33102"/>
                  </a:lnTo>
                  <a:cubicBezTo>
                    <a:pt x="4594" y="33008"/>
                    <a:pt x="4846" y="32913"/>
                    <a:pt x="5098" y="32819"/>
                  </a:cubicBezTo>
                  <a:lnTo>
                    <a:pt x="5098" y="32819"/>
                  </a:lnTo>
                  <a:cubicBezTo>
                    <a:pt x="5192" y="32781"/>
                    <a:pt x="5293" y="32743"/>
                    <a:pt x="5394" y="32705"/>
                  </a:cubicBezTo>
                  <a:lnTo>
                    <a:pt x="5394" y="32705"/>
                  </a:lnTo>
                  <a:cubicBezTo>
                    <a:pt x="5633" y="32611"/>
                    <a:pt x="5885" y="32516"/>
                    <a:pt x="6137" y="32428"/>
                  </a:cubicBezTo>
                  <a:lnTo>
                    <a:pt x="6137" y="32428"/>
                  </a:lnTo>
                  <a:cubicBezTo>
                    <a:pt x="6692" y="32245"/>
                    <a:pt x="7246" y="32182"/>
                    <a:pt x="7800" y="32245"/>
                  </a:cubicBezTo>
                  <a:lnTo>
                    <a:pt x="7800" y="32245"/>
                  </a:lnTo>
                  <a:cubicBezTo>
                    <a:pt x="8065" y="32283"/>
                    <a:pt x="8311" y="32308"/>
                    <a:pt x="8556" y="32359"/>
                  </a:cubicBezTo>
                  <a:lnTo>
                    <a:pt x="8556" y="32359"/>
                  </a:lnTo>
                  <a:cubicBezTo>
                    <a:pt x="8922" y="32434"/>
                    <a:pt x="9294" y="32516"/>
                    <a:pt x="9646" y="32598"/>
                  </a:cubicBezTo>
                  <a:lnTo>
                    <a:pt x="9646" y="32598"/>
                  </a:lnTo>
                  <a:lnTo>
                    <a:pt x="9804" y="32636"/>
                  </a:lnTo>
                  <a:cubicBezTo>
                    <a:pt x="10169" y="32718"/>
                    <a:pt x="10541" y="32762"/>
                    <a:pt x="10919" y="32762"/>
                  </a:cubicBezTo>
                  <a:lnTo>
                    <a:pt x="10919" y="32762"/>
                  </a:lnTo>
                  <a:cubicBezTo>
                    <a:pt x="11291" y="32762"/>
                    <a:pt x="11669" y="32718"/>
                    <a:pt x="12047" y="32636"/>
                  </a:cubicBezTo>
                  <a:moveTo>
                    <a:pt x="16129" y="33279"/>
                  </a:moveTo>
                  <a:cubicBezTo>
                    <a:pt x="16148" y="33272"/>
                    <a:pt x="16161" y="33272"/>
                    <a:pt x="16186" y="33272"/>
                  </a:cubicBezTo>
                  <a:lnTo>
                    <a:pt x="16186" y="33272"/>
                  </a:lnTo>
                  <a:lnTo>
                    <a:pt x="16255" y="33260"/>
                  </a:lnTo>
                  <a:lnTo>
                    <a:pt x="16211" y="33310"/>
                  </a:lnTo>
                  <a:cubicBezTo>
                    <a:pt x="16098" y="33455"/>
                    <a:pt x="16010" y="33556"/>
                    <a:pt x="15909" y="33644"/>
                  </a:cubicBezTo>
                  <a:lnTo>
                    <a:pt x="15909" y="33644"/>
                  </a:lnTo>
                  <a:cubicBezTo>
                    <a:pt x="15581" y="33921"/>
                    <a:pt x="15210" y="34180"/>
                    <a:pt x="14731" y="34451"/>
                  </a:cubicBezTo>
                  <a:lnTo>
                    <a:pt x="14731" y="34451"/>
                  </a:lnTo>
                  <a:cubicBezTo>
                    <a:pt x="14220" y="34740"/>
                    <a:pt x="13653" y="34992"/>
                    <a:pt x="12992" y="35232"/>
                  </a:cubicBezTo>
                  <a:lnTo>
                    <a:pt x="12992" y="35232"/>
                  </a:lnTo>
                  <a:cubicBezTo>
                    <a:pt x="12469" y="35414"/>
                    <a:pt x="11946" y="35522"/>
                    <a:pt x="11436" y="35540"/>
                  </a:cubicBezTo>
                  <a:lnTo>
                    <a:pt x="11436" y="35540"/>
                  </a:lnTo>
                  <a:cubicBezTo>
                    <a:pt x="11152" y="35553"/>
                    <a:pt x="10856" y="35559"/>
                    <a:pt x="10528" y="35566"/>
                  </a:cubicBezTo>
                  <a:lnTo>
                    <a:pt x="10528" y="35566"/>
                  </a:lnTo>
                  <a:cubicBezTo>
                    <a:pt x="10125" y="35578"/>
                    <a:pt x="9602" y="35591"/>
                    <a:pt x="9067" y="35641"/>
                  </a:cubicBezTo>
                  <a:lnTo>
                    <a:pt x="9067" y="35641"/>
                  </a:lnTo>
                  <a:cubicBezTo>
                    <a:pt x="8701" y="35673"/>
                    <a:pt x="8323" y="35698"/>
                    <a:pt x="7964" y="35723"/>
                  </a:cubicBezTo>
                  <a:lnTo>
                    <a:pt x="7964" y="35723"/>
                  </a:lnTo>
                  <a:lnTo>
                    <a:pt x="7788" y="35736"/>
                  </a:lnTo>
                  <a:cubicBezTo>
                    <a:pt x="7611" y="35748"/>
                    <a:pt x="7429" y="35761"/>
                    <a:pt x="7240" y="35698"/>
                  </a:cubicBezTo>
                  <a:lnTo>
                    <a:pt x="7240" y="35698"/>
                  </a:lnTo>
                  <a:lnTo>
                    <a:pt x="7183" y="35679"/>
                  </a:lnTo>
                  <a:lnTo>
                    <a:pt x="7233" y="35648"/>
                  </a:lnTo>
                  <a:lnTo>
                    <a:pt x="7271" y="35629"/>
                  </a:lnTo>
                  <a:cubicBezTo>
                    <a:pt x="7296" y="35610"/>
                    <a:pt x="7322" y="35591"/>
                    <a:pt x="7353" y="35578"/>
                  </a:cubicBezTo>
                  <a:lnTo>
                    <a:pt x="7353" y="35578"/>
                  </a:lnTo>
                  <a:lnTo>
                    <a:pt x="7605" y="35433"/>
                  </a:lnTo>
                  <a:cubicBezTo>
                    <a:pt x="7851" y="35301"/>
                    <a:pt x="8103" y="35169"/>
                    <a:pt x="8355" y="35036"/>
                  </a:cubicBezTo>
                  <a:lnTo>
                    <a:pt x="8355" y="35036"/>
                  </a:lnTo>
                  <a:cubicBezTo>
                    <a:pt x="8676" y="34873"/>
                    <a:pt x="9004" y="34728"/>
                    <a:pt x="9325" y="34621"/>
                  </a:cubicBezTo>
                  <a:lnTo>
                    <a:pt x="9325" y="34621"/>
                  </a:lnTo>
                  <a:cubicBezTo>
                    <a:pt x="9817" y="34451"/>
                    <a:pt x="10365" y="34331"/>
                    <a:pt x="11001" y="34262"/>
                  </a:cubicBezTo>
                  <a:lnTo>
                    <a:pt x="11001" y="34262"/>
                  </a:lnTo>
                  <a:lnTo>
                    <a:pt x="11140" y="34243"/>
                  </a:lnTo>
                  <a:cubicBezTo>
                    <a:pt x="11234" y="34230"/>
                    <a:pt x="11335" y="34224"/>
                    <a:pt x="11429" y="34211"/>
                  </a:cubicBezTo>
                  <a:lnTo>
                    <a:pt x="11429" y="34211"/>
                  </a:lnTo>
                  <a:cubicBezTo>
                    <a:pt x="11833" y="34154"/>
                    <a:pt x="12217" y="34035"/>
                    <a:pt x="12576" y="33852"/>
                  </a:cubicBezTo>
                  <a:lnTo>
                    <a:pt x="12576" y="33852"/>
                  </a:lnTo>
                  <a:cubicBezTo>
                    <a:pt x="12778" y="33751"/>
                    <a:pt x="12986" y="33650"/>
                    <a:pt x="13193" y="33562"/>
                  </a:cubicBezTo>
                  <a:lnTo>
                    <a:pt x="13193" y="33562"/>
                  </a:lnTo>
                  <a:cubicBezTo>
                    <a:pt x="13635" y="33367"/>
                    <a:pt x="14019" y="33272"/>
                    <a:pt x="14397" y="33266"/>
                  </a:cubicBezTo>
                  <a:lnTo>
                    <a:pt x="14397" y="33266"/>
                  </a:lnTo>
                  <a:cubicBezTo>
                    <a:pt x="14573" y="33266"/>
                    <a:pt x="14762" y="33260"/>
                    <a:pt x="14958" y="33266"/>
                  </a:cubicBezTo>
                  <a:lnTo>
                    <a:pt x="14958" y="33266"/>
                  </a:lnTo>
                  <a:cubicBezTo>
                    <a:pt x="15197" y="33266"/>
                    <a:pt x="15436" y="33272"/>
                    <a:pt x="15682" y="33272"/>
                  </a:cubicBezTo>
                  <a:lnTo>
                    <a:pt x="15682" y="33272"/>
                  </a:lnTo>
                  <a:lnTo>
                    <a:pt x="16092" y="33279"/>
                  </a:lnTo>
                  <a:lnTo>
                    <a:pt x="16092" y="33279"/>
                  </a:lnTo>
                  <a:lnTo>
                    <a:pt x="16092" y="33279"/>
                  </a:lnTo>
                  <a:cubicBezTo>
                    <a:pt x="16104" y="33279"/>
                    <a:pt x="16111" y="33279"/>
                    <a:pt x="16129" y="33279"/>
                  </a:cubicBezTo>
                  <a:moveTo>
                    <a:pt x="10428" y="37128"/>
                  </a:moveTo>
                  <a:cubicBezTo>
                    <a:pt x="10415" y="37128"/>
                    <a:pt x="10396" y="37128"/>
                    <a:pt x="10384" y="37122"/>
                  </a:cubicBezTo>
                  <a:lnTo>
                    <a:pt x="10384" y="37122"/>
                  </a:lnTo>
                  <a:lnTo>
                    <a:pt x="10358" y="37122"/>
                  </a:lnTo>
                  <a:lnTo>
                    <a:pt x="10365" y="37053"/>
                  </a:lnTo>
                  <a:lnTo>
                    <a:pt x="10396" y="37040"/>
                  </a:lnTo>
                  <a:cubicBezTo>
                    <a:pt x="10409" y="37034"/>
                    <a:pt x="10428" y="37027"/>
                    <a:pt x="10440" y="37021"/>
                  </a:cubicBezTo>
                  <a:lnTo>
                    <a:pt x="10440" y="37021"/>
                  </a:lnTo>
                  <a:cubicBezTo>
                    <a:pt x="10825" y="36901"/>
                    <a:pt x="11234" y="36744"/>
                    <a:pt x="11719" y="36517"/>
                  </a:cubicBezTo>
                  <a:lnTo>
                    <a:pt x="11719" y="36517"/>
                  </a:lnTo>
                  <a:cubicBezTo>
                    <a:pt x="11896" y="36441"/>
                    <a:pt x="12066" y="36353"/>
                    <a:pt x="12236" y="36271"/>
                  </a:cubicBezTo>
                  <a:lnTo>
                    <a:pt x="12236" y="36271"/>
                  </a:lnTo>
                  <a:cubicBezTo>
                    <a:pt x="12349" y="36215"/>
                    <a:pt x="12463" y="36158"/>
                    <a:pt x="12576" y="36101"/>
                  </a:cubicBezTo>
                  <a:lnTo>
                    <a:pt x="12576" y="36101"/>
                  </a:lnTo>
                  <a:cubicBezTo>
                    <a:pt x="12960" y="35919"/>
                    <a:pt x="13395" y="35748"/>
                    <a:pt x="13905" y="35591"/>
                  </a:cubicBezTo>
                  <a:lnTo>
                    <a:pt x="13905" y="35591"/>
                  </a:lnTo>
                  <a:cubicBezTo>
                    <a:pt x="14107" y="35528"/>
                    <a:pt x="14340" y="35452"/>
                    <a:pt x="14561" y="35358"/>
                  </a:cubicBezTo>
                  <a:lnTo>
                    <a:pt x="14561" y="35358"/>
                  </a:lnTo>
                  <a:cubicBezTo>
                    <a:pt x="14769" y="35270"/>
                    <a:pt x="14976" y="35175"/>
                    <a:pt x="15172" y="35081"/>
                  </a:cubicBezTo>
                  <a:lnTo>
                    <a:pt x="15172" y="35081"/>
                  </a:lnTo>
                  <a:cubicBezTo>
                    <a:pt x="15241" y="35049"/>
                    <a:pt x="15304" y="35018"/>
                    <a:pt x="15373" y="34992"/>
                  </a:cubicBezTo>
                  <a:lnTo>
                    <a:pt x="15373" y="34992"/>
                  </a:lnTo>
                  <a:cubicBezTo>
                    <a:pt x="16010" y="34696"/>
                    <a:pt x="16690" y="34495"/>
                    <a:pt x="17389" y="34394"/>
                  </a:cubicBezTo>
                  <a:lnTo>
                    <a:pt x="17389" y="34394"/>
                  </a:lnTo>
                  <a:cubicBezTo>
                    <a:pt x="17541" y="34375"/>
                    <a:pt x="17698" y="34343"/>
                    <a:pt x="17849" y="34312"/>
                  </a:cubicBezTo>
                  <a:lnTo>
                    <a:pt x="17849" y="34312"/>
                  </a:lnTo>
                  <a:cubicBezTo>
                    <a:pt x="17925" y="34299"/>
                    <a:pt x="18001" y="34287"/>
                    <a:pt x="18076" y="34268"/>
                  </a:cubicBezTo>
                  <a:lnTo>
                    <a:pt x="18076" y="34268"/>
                  </a:lnTo>
                  <a:cubicBezTo>
                    <a:pt x="18083" y="34268"/>
                    <a:pt x="18083" y="34268"/>
                    <a:pt x="18089" y="34268"/>
                  </a:cubicBezTo>
                  <a:lnTo>
                    <a:pt x="18089" y="34268"/>
                  </a:lnTo>
                  <a:cubicBezTo>
                    <a:pt x="18108" y="34262"/>
                    <a:pt x="18152" y="34249"/>
                    <a:pt x="18177" y="34293"/>
                  </a:cubicBezTo>
                  <a:lnTo>
                    <a:pt x="18177" y="34293"/>
                  </a:lnTo>
                  <a:lnTo>
                    <a:pt x="18177" y="34299"/>
                  </a:lnTo>
                  <a:lnTo>
                    <a:pt x="18177" y="34306"/>
                  </a:lnTo>
                  <a:cubicBezTo>
                    <a:pt x="18177" y="34312"/>
                    <a:pt x="18177" y="34318"/>
                    <a:pt x="18177" y="34318"/>
                  </a:cubicBezTo>
                  <a:lnTo>
                    <a:pt x="18177" y="34318"/>
                  </a:lnTo>
                  <a:cubicBezTo>
                    <a:pt x="18183" y="34331"/>
                    <a:pt x="18183" y="34343"/>
                    <a:pt x="18177" y="34356"/>
                  </a:cubicBezTo>
                  <a:lnTo>
                    <a:pt x="18177" y="34356"/>
                  </a:lnTo>
                  <a:cubicBezTo>
                    <a:pt x="18139" y="34444"/>
                    <a:pt x="18095" y="34520"/>
                    <a:pt x="18051" y="34595"/>
                  </a:cubicBezTo>
                  <a:lnTo>
                    <a:pt x="18051" y="34595"/>
                  </a:lnTo>
                  <a:lnTo>
                    <a:pt x="18051" y="34595"/>
                  </a:lnTo>
                  <a:cubicBezTo>
                    <a:pt x="17957" y="34766"/>
                    <a:pt x="17843" y="34917"/>
                    <a:pt x="17717" y="35049"/>
                  </a:cubicBezTo>
                  <a:lnTo>
                    <a:pt x="17717" y="35049"/>
                  </a:lnTo>
                  <a:cubicBezTo>
                    <a:pt x="17383" y="35408"/>
                    <a:pt x="16961" y="35711"/>
                    <a:pt x="16426" y="35975"/>
                  </a:cubicBezTo>
                  <a:lnTo>
                    <a:pt x="16426" y="35975"/>
                  </a:lnTo>
                  <a:cubicBezTo>
                    <a:pt x="15940" y="36208"/>
                    <a:pt x="15424" y="36460"/>
                    <a:pt x="14876" y="36668"/>
                  </a:cubicBezTo>
                  <a:lnTo>
                    <a:pt x="14876" y="36668"/>
                  </a:lnTo>
                  <a:cubicBezTo>
                    <a:pt x="14227" y="36908"/>
                    <a:pt x="13590" y="37046"/>
                    <a:pt x="12923" y="37084"/>
                  </a:cubicBezTo>
                  <a:lnTo>
                    <a:pt x="12923" y="37084"/>
                  </a:lnTo>
                  <a:cubicBezTo>
                    <a:pt x="12419" y="37109"/>
                    <a:pt x="11908" y="37116"/>
                    <a:pt x="11417" y="37122"/>
                  </a:cubicBezTo>
                  <a:lnTo>
                    <a:pt x="11417" y="37122"/>
                  </a:lnTo>
                  <a:cubicBezTo>
                    <a:pt x="11127" y="37128"/>
                    <a:pt x="10825" y="37128"/>
                    <a:pt x="10528" y="37134"/>
                  </a:cubicBezTo>
                  <a:lnTo>
                    <a:pt x="10528" y="37134"/>
                  </a:lnTo>
                  <a:cubicBezTo>
                    <a:pt x="10522" y="37134"/>
                    <a:pt x="10522" y="37134"/>
                    <a:pt x="10522" y="37134"/>
                  </a:cubicBezTo>
                  <a:lnTo>
                    <a:pt x="10522" y="37134"/>
                  </a:lnTo>
                  <a:cubicBezTo>
                    <a:pt x="10491" y="37134"/>
                    <a:pt x="10459" y="37134"/>
                    <a:pt x="10428" y="37128"/>
                  </a:cubicBezTo>
                  <a:moveTo>
                    <a:pt x="18335" y="37305"/>
                  </a:moveTo>
                  <a:lnTo>
                    <a:pt x="18309" y="37292"/>
                  </a:lnTo>
                  <a:lnTo>
                    <a:pt x="18505" y="37065"/>
                  </a:lnTo>
                  <a:cubicBezTo>
                    <a:pt x="18650" y="36901"/>
                    <a:pt x="18801" y="36738"/>
                    <a:pt x="18946" y="36574"/>
                  </a:cubicBezTo>
                  <a:lnTo>
                    <a:pt x="18946" y="36574"/>
                  </a:lnTo>
                  <a:cubicBezTo>
                    <a:pt x="19053" y="36454"/>
                    <a:pt x="19198" y="36297"/>
                    <a:pt x="19374" y="36183"/>
                  </a:cubicBezTo>
                  <a:lnTo>
                    <a:pt x="19374" y="36183"/>
                  </a:lnTo>
                  <a:cubicBezTo>
                    <a:pt x="19708" y="35969"/>
                    <a:pt x="20004" y="35780"/>
                    <a:pt x="20288" y="35610"/>
                  </a:cubicBezTo>
                  <a:lnTo>
                    <a:pt x="20288" y="35610"/>
                  </a:lnTo>
                  <a:cubicBezTo>
                    <a:pt x="20351" y="35572"/>
                    <a:pt x="20426" y="35547"/>
                    <a:pt x="20489" y="35540"/>
                  </a:cubicBezTo>
                  <a:lnTo>
                    <a:pt x="20489" y="35540"/>
                  </a:lnTo>
                  <a:cubicBezTo>
                    <a:pt x="20792" y="35528"/>
                    <a:pt x="21018" y="35471"/>
                    <a:pt x="21226" y="35370"/>
                  </a:cubicBezTo>
                  <a:lnTo>
                    <a:pt x="21226" y="35370"/>
                  </a:lnTo>
                  <a:lnTo>
                    <a:pt x="21239" y="35364"/>
                  </a:lnTo>
                  <a:lnTo>
                    <a:pt x="21390" y="35465"/>
                  </a:lnTo>
                  <a:cubicBezTo>
                    <a:pt x="21497" y="35540"/>
                    <a:pt x="21611" y="35610"/>
                    <a:pt x="21718" y="35679"/>
                  </a:cubicBezTo>
                  <a:lnTo>
                    <a:pt x="21718" y="35679"/>
                  </a:lnTo>
                  <a:cubicBezTo>
                    <a:pt x="21888" y="35786"/>
                    <a:pt x="22027" y="35874"/>
                    <a:pt x="22171" y="35963"/>
                  </a:cubicBezTo>
                  <a:lnTo>
                    <a:pt x="22171" y="35963"/>
                  </a:lnTo>
                  <a:cubicBezTo>
                    <a:pt x="22329" y="36051"/>
                    <a:pt x="22486" y="36139"/>
                    <a:pt x="22663" y="36227"/>
                  </a:cubicBezTo>
                  <a:lnTo>
                    <a:pt x="22663" y="36227"/>
                  </a:lnTo>
                  <a:cubicBezTo>
                    <a:pt x="22770" y="36290"/>
                    <a:pt x="22883" y="36341"/>
                    <a:pt x="23003" y="36404"/>
                  </a:cubicBezTo>
                  <a:lnTo>
                    <a:pt x="23003" y="36404"/>
                  </a:lnTo>
                  <a:cubicBezTo>
                    <a:pt x="23053" y="36429"/>
                    <a:pt x="23205" y="36498"/>
                    <a:pt x="23205" y="36498"/>
                  </a:cubicBezTo>
                  <a:lnTo>
                    <a:pt x="23205" y="36498"/>
                  </a:lnTo>
                  <a:lnTo>
                    <a:pt x="23167" y="36530"/>
                  </a:lnTo>
                  <a:cubicBezTo>
                    <a:pt x="23154" y="36536"/>
                    <a:pt x="23148" y="36542"/>
                    <a:pt x="23135" y="36549"/>
                  </a:cubicBezTo>
                  <a:lnTo>
                    <a:pt x="23135" y="36549"/>
                  </a:lnTo>
                  <a:cubicBezTo>
                    <a:pt x="23123" y="36561"/>
                    <a:pt x="23110" y="36567"/>
                    <a:pt x="23091" y="36574"/>
                  </a:cubicBezTo>
                  <a:lnTo>
                    <a:pt x="23091" y="36574"/>
                  </a:lnTo>
                  <a:cubicBezTo>
                    <a:pt x="22644" y="36693"/>
                    <a:pt x="22234" y="36725"/>
                    <a:pt x="21837" y="36681"/>
                  </a:cubicBezTo>
                  <a:lnTo>
                    <a:pt x="21837" y="36681"/>
                  </a:lnTo>
                  <a:cubicBezTo>
                    <a:pt x="21478" y="36643"/>
                    <a:pt x="21107" y="36612"/>
                    <a:pt x="20729" y="36586"/>
                  </a:cubicBezTo>
                  <a:lnTo>
                    <a:pt x="20729" y="36586"/>
                  </a:lnTo>
                  <a:cubicBezTo>
                    <a:pt x="20508" y="36574"/>
                    <a:pt x="20294" y="36586"/>
                    <a:pt x="20111" y="36593"/>
                  </a:cubicBezTo>
                  <a:lnTo>
                    <a:pt x="20111" y="36593"/>
                  </a:lnTo>
                  <a:cubicBezTo>
                    <a:pt x="19714" y="36612"/>
                    <a:pt x="19355" y="36731"/>
                    <a:pt x="19040" y="36945"/>
                  </a:cubicBezTo>
                  <a:lnTo>
                    <a:pt x="19040" y="36945"/>
                  </a:lnTo>
                  <a:cubicBezTo>
                    <a:pt x="18908" y="37040"/>
                    <a:pt x="18763" y="37128"/>
                    <a:pt x="18618" y="37210"/>
                  </a:cubicBezTo>
                  <a:lnTo>
                    <a:pt x="18618" y="37210"/>
                  </a:lnTo>
                  <a:cubicBezTo>
                    <a:pt x="18574" y="37242"/>
                    <a:pt x="18467" y="37305"/>
                    <a:pt x="18467" y="37305"/>
                  </a:cubicBezTo>
                  <a:lnTo>
                    <a:pt x="18467" y="37305"/>
                  </a:lnTo>
                  <a:cubicBezTo>
                    <a:pt x="18448" y="37311"/>
                    <a:pt x="18423" y="37330"/>
                    <a:pt x="18391" y="37330"/>
                  </a:cubicBezTo>
                  <a:lnTo>
                    <a:pt x="18391" y="37330"/>
                  </a:lnTo>
                  <a:cubicBezTo>
                    <a:pt x="18372" y="37330"/>
                    <a:pt x="18353" y="37323"/>
                    <a:pt x="18335" y="37305"/>
                  </a:cubicBezTo>
                  <a:moveTo>
                    <a:pt x="12916" y="38974"/>
                  </a:moveTo>
                  <a:lnTo>
                    <a:pt x="12866" y="38949"/>
                  </a:lnTo>
                  <a:lnTo>
                    <a:pt x="12967" y="38899"/>
                  </a:lnTo>
                  <a:cubicBezTo>
                    <a:pt x="13004" y="38880"/>
                    <a:pt x="13036" y="38861"/>
                    <a:pt x="13074" y="38836"/>
                  </a:cubicBezTo>
                  <a:lnTo>
                    <a:pt x="13074" y="38836"/>
                  </a:lnTo>
                  <a:cubicBezTo>
                    <a:pt x="13168" y="38785"/>
                    <a:pt x="13263" y="38728"/>
                    <a:pt x="13357" y="38672"/>
                  </a:cubicBezTo>
                  <a:lnTo>
                    <a:pt x="13357" y="38672"/>
                  </a:lnTo>
                  <a:cubicBezTo>
                    <a:pt x="13616" y="38514"/>
                    <a:pt x="13855" y="38319"/>
                    <a:pt x="14088" y="38136"/>
                  </a:cubicBezTo>
                  <a:lnTo>
                    <a:pt x="14088" y="38136"/>
                  </a:lnTo>
                  <a:cubicBezTo>
                    <a:pt x="14151" y="38086"/>
                    <a:pt x="14214" y="38035"/>
                    <a:pt x="14277" y="37979"/>
                  </a:cubicBezTo>
                  <a:lnTo>
                    <a:pt x="14277" y="37979"/>
                  </a:lnTo>
                  <a:cubicBezTo>
                    <a:pt x="14567" y="37758"/>
                    <a:pt x="14920" y="37481"/>
                    <a:pt x="15310" y="37292"/>
                  </a:cubicBezTo>
                  <a:lnTo>
                    <a:pt x="15310" y="37292"/>
                  </a:lnTo>
                  <a:cubicBezTo>
                    <a:pt x="15556" y="37172"/>
                    <a:pt x="15751" y="37084"/>
                    <a:pt x="15934" y="37015"/>
                  </a:cubicBezTo>
                  <a:lnTo>
                    <a:pt x="15934" y="37015"/>
                  </a:lnTo>
                  <a:cubicBezTo>
                    <a:pt x="16337" y="36851"/>
                    <a:pt x="16728" y="36637"/>
                    <a:pt x="17144" y="36353"/>
                  </a:cubicBezTo>
                  <a:lnTo>
                    <a:pt x="17144" y="36353"/>
                  </a:lnTo>
                  <a:cubicBezTo>
                    <a:pt x="17301" y="36246"/>
                    <a:pt x="17471" y="36139"/>
                    <a:pt x="17660" y="36019"/>
                  </a:cubicBezTo>
                  <a:lnTo>
                    <a:pt x="17660" y="36019"/>
                  </a:lnTo>
                  <a:cubicBezTo>
                    <a:pt x="17849" y="35906"/>
                    <a:pt x="18051" y="35811"/>
                    <a:pt x="18290" y="35742"/>
                  </a:cubicBezTo>
                  <a:lnTo>
                    <a:pt x="18290" y="35742"/>
                  </a:lnTo>
                  <a:cubicBezTo>
                    <a:pt x="18813" y="35585"/>
                    <a:pt x="19368" y="35522"/>
                    <a:pt x="19992" y="35540"/>
                  </a:cubicBezTo>
                  <a:lnTo>
                    <a:pt x="19992" y="35540"/>
                  </a:lnTo>
                  <a:cubicBezTo>
                    <a:pt x="20010" y="35540"/>
                    <a:pt x="20023" y="35553"/>
                    <a:pt x="20036" y="35566"/>
                  </a:cubicBezTo>
                  <a:lnTo>
                    <a:pt x="20036" y="35566"/>
                  </a:lnTo>
                  <a:cubicBezTo>
                    <a:pt x="20042" y="35572"/>
                    <a:pt x="20055" y="35578"/>
                    <a:pt x="20061" y="35578"/>
                  </a:cubicBezTo>
                  <a:lnTo>
                    <a:pt x="20061" y="35578"/>
                  </a:lnTo>
                  <a:lnTo>
                    <a:pt x="20092" y="35597"/>
                  </a:lnTo>
                  <a:lnTo>
                    <a:pt x="20067" y="35622"/>
                  </a:lnTo>
                  <a:cubicBezTo>
                    <a:pt x="20010" y="35679"/>
                    <a:pt x="19947" y="35711"/>
                    <a:pt x="19884" y="35748"/>
                  </a:cubicBezTo>
                  <a:lnTo>
                    <a:pt x="19884" y="35748"/>
                  </a:lnTo>
                  <a:lnTo>
                    <a:pt x="19853" y="35767"/>
                  </a:lnTo>
                  <a:cubicBezTo>
                    <a:pt x="19330" y="36063"/>
                    <a:pt x="18958" y="36372"/>
                    <a:pt x="18675" y="36738"/>
                  </a:cubicBezTo>
                  <a:lnTo>
                    <a:pt x="18675" y="36738"/>
                  </a:lnTo>
                  <a:cubicBezTo>
                    <a:pt x="18643" y="36782"/>
                    <a:pt x="18605" y="36826"/>
                    <a:pt x="18568" y="36864"/>
                  </a:cubicBezTo>
                  <a:lnTo>
                    <a:pt x="18568" y="36864"/>
                  </a:lnTo>
                  <a:cubicBezTo>
                    <a:pt x="18536" y="36901"/>
                    <a:pt x="18498" y="36933"/>
                    <a:pt x="18473" y="36971"/>
                  </a:cubicBezTo>
                  <a:lnTo>
                    <a:pt x="18473" y="36971"/>
                  </a:lnTo>
                  <a:cubicBezTo>
                    <a:pt x="18259" y="37235"/>
                    <a:pt x="17975" y="37437"/>
                    <a:pt x="17597" y="37601"/>
                  </a:cubicBezTo>
                  <a:lnTo>
                    <a:pt x="17597" y="37601"/>
                  </a:lnTo>
                  <a:lnTo>
                    <a:pt x="17578" y="37607"/>
                  </a:lnTo>
                  <a:cubicBezTo>
                    <a:pt x="17560" y="37620"/>
                    <a:pt x="17541" y="37626"/>
                    <a:pt x="17528" y="37632"/>
                  </a:cubicBezTo>
                  <a:lnTo>
                    <a:pt x="17528" y="37632"/>
                  </a:lnTo>
                  <a:lnTo>
                    <a:pt x="17389" y="37708"/>
                  </a:lnTo>
                  <a:cubicBezTo>
                    <a:pt x="17263" y="37777"/>
                    <a:pt x="17131" y="37846"/>
                    <a:pt x="17005" y="37916"/>
                  </a:cubicBezTo>
                  <a:lnTo>
                    <a:pt x="17005" y="37916"/>
                  </a:lnTo>
                  <a:cubicBezTo>
                    <a:pt x="16911" y="37972"/>
                    <a:pt x="16816" y="38029"/>
                    <a:pt x="16728" y="38086"/>
                  </a:cubicBezTo>
                  <a:lnTo>
                    <a:pt x="16728" y="38086"/>
                  </a:lnTo>
                  <a:cubicBezTo>
                    <a:pt x="16608" y="38155"/>
                    <a:pt x="16489" y="38231"/>
                    <a:pt x="16363" y="38294"/>
                  </a:cubicBezTo>
                  <a:lnTo>
                    <a:pt x="16363" y="38294"/>
                  </a:lnTo>
                  <a:cubicBezTo>
                    <a:pt x="16255" y="38357"/>
                    <a:pt x="16136" y="38401"/>
                    <a:pt x="16035" y="38432"/>
                  </a:cubicBezTo>
                  <a:lnTo>
                    <a:pt x="16035" y="38432"/>
                  </a:lnTo>
                  <a:cubicBezTo>
                    <a:pt x="15695" y="38552"/>
                    <a:pt x="15329" y="38602"/>
                    <a:pt x="14983" y="38647"/>
                  </a:cubicBezTo>
                  <a:lnTo>
                    <a:pt x="14983" y="38647"/>
                  </a:lnTo>
                  <a:cubicBezTo>
                    <a:pt x="14416" y="38728"/>
                    <a:pt x="13811" y="38817"/>
                    <a:pt x="13225" y="38968"/>
                  </a:cubicBezTo>
                  <a:lnTo>
                    <a:pt x="13225" y="38968"/>
                  </a:lnTo>
                  <a:lnTo>
                    <a:pt x="13193" y="38974"/>
                  </a:lnTo>
                  <a:cubicBezTo>
                    <a:pt x="13149" y="38987"/>
                    <a:pt x="13099" y="38999"/>
                    <a:pt x="13042" y="38999"/>
                  </a:cubicBezTo>
                  <a:lnTo>
                    <a:pt x="13042" y="38999"/>
                  </a:lnTo>
                  <a:cubicBezTo>
                    <a:pt x="13004" y="38999"/>
                    <a:pt x="12960" y="38993"/>
                    <a:pt x="12916" y="38974"/>
                  </a:cubicBezTo>
                  <a:moveTo>
                    <a:pt x="17717" y="38218"/>
                  </a:moveTo>
                  <a:cubicBezTo>
                    <a:pt x="17591" y="38187"/>
                    <a:pt x="17459" y="38161"/>
                    <a:pt x="17333" y="38136"/>
                  </a:cubicBezTo>
                  <a:lnTo>
                    <a:pt x="17333" y="38136"/>
                  </a:lnTo>
                  <a:cubicBezTo>
                    <a:pt x="17270" y="38124"/>
                    <a:pt x="17200" y="38111"/>
                    <a:pt x="17131" y="38098"/>
                  </a:cubicBezTo>
                  <a:lnTo>
                    <a:pt x="17131" y="38098"/>
                  </a:lnTo>
                  <a:lnTo>
                    <a:pt x="17125" y="38092"/>
                  </a:lnTo>
                  <a:cubicBezTo>
                    <a:pt x="17100" y="38092"/>
                    <a:pt x="17056" y="38086"/>
                    <a:pt x="17049" y="38016"/>
                  </a:cubicBezTo>
                  <a:lnTo>
                    <a:pt x="17049" y="38016"/>
                  </a:lnTo>
                  <a:lnTo>
                    <a:pt x="17049" y="38004"/>
                  </a:lnTo>
                  <a:lnTo>
                    <a:pt x="17062" y="37991"/>
                  </a:lnTo>
                  <a:cubicBezTo>
                    <a:pt x="17219" y="37884"/>
                    <a:pt x="17408" y="37783"/>
                    <a:pt x="17635" y="37683"/>
                  </a:cubicBezTo>
                  <a:lnTo>
                    <a:pt x="17635" y="37683"/>
                  </a:lnTo>
                  <a:cubicBezTo>
                    <a:pt x="17673" y="37664"/>
                    <a:pt x="17717" y="37657"/>
                    <a:pt x="17749" y="37657"/>
                  </a:cubicBezTo>
                  <a:lnTo>
                    <a:pt x="17749" y="37657"/>
                  </a:lnTo>
                  <a:cubicBezTo>
                    <a:pt x="17931" y="37651"/>
                    <a:pt x="18114" y="37594"/>
                    <a:pt x="18341" y="37468"/>
                  </a:cubicBezTo>
                  <a:lnTo>
                    <a:pt x="18341" y="37468"/>
                  </a:lnTo>
                  <a:cubicBezTo>
                    <a:pt x="18599" y="37330"/>
                    <a:pt x="18820" y="37197"/>
                    <a:pt x="19009" y="37071"/>
                  </a:cubicBezTo>
                  <a:lnTo>
                    <a:pt x="19009" y="37071"/>
                  </a:lnTo>
                  <a:cubicBezTo>
                    <a:pt x="19336" y="36857"/>
                    <a:pt x="19632" y="36738"/>
                    <a:pt x="19935" y="36700"/>
                  </a:cubicBezTo>
                  <a:lnTo>
                    <a:pt x="19935" y="36700"/>
                  </a:lnTo>
                  <a:cubicBezTo>
                    <a:pt x="20212" y="36668"/>
                    <a:pt x="20458" y="36662"/>
                    <a:pt x="20697" y="36675"/>
                  </a:cubicBezTo>
                  <a:lnTo>
                    <a:pt x="20697" y="36675"/>
                  </a:lnTo>
                  <a:cubicBezTo>
                    <a:pt x="20886" y="36693"/>
                    <a:pt x="21081" y="36706"/>
                    <a:pt x="21270" y="36725"/>
                  </a:cubicBezTo>
                  <a:lnTo>
                    <a:pt x="21270" y="36725"/>
                  </a:lnTo>
                  <a:cubicBezTo>
                    <a:pt x="21441" y="36738"/>
                    <a:pt x="21617" y="36756"/>
                    <a:pt x="21787" y="36769"/>
                  </a:cubicBezTo>
                  <a:lnTo>
                    <a:pt x="21787" y="36769"/>
                  </a:lnTo>
                  <a:cubicBezTo>
                    <a:pt x="21907" y="36775"/>
                    <a:pt x="22033" y="36782"/>
                    <a:pt x="22153" y="36782"/>
                  </a:cubicBezTo>
                  <a:lnTo>
                    <a:pt x="22153" y="36782"/>
                  </a:lnTo>
                  <a:cubicBezTo>
                    <a:pt x="22216" y="36788"/>
                    <a:pt x="22279" y="36788"/>
                    <a:pt x="22342" y="36794"/>
                  </a:cubicBezTo>
                  <a:lnTo>
                    <a:pt x="22342" y="36794"/>
                  </a:lnTo>
                  <a:cubicBezTo>
                    <a:pt x="22367" y="36794"/>
                    <a:pt x="22386" y="36794"/>
                    <a:pt x="22411" y="36801"/>
                  </a:cubicBezTo>
                  <a:lnTo>
                    <a:pt x="22411" y="36801"/>
                  </a:lnTo>
                  <a:lnTo>
                    <a:pt x="22499" y="36807"/>
                  </a:lnTo>
                  <a:lnTo>
                    <a:pt x="22480" y="36838"/>
                  </a:lnTo>
                  <a:cubicBezTo>
                    <a:pt x="22461" y="36876"/>
                    <a:pt x="22449" y="36914"/>
                    <a:pt x="22430" y="36945"/>
                  </a:cubicBezTo>
                  <a:lnTo>
                    <a:pt x="22430" y="36945"/>
                  </a:lnTo>
                  <a:cubicBezTo>
                    <a:pt x="22392" y="37015"/>
                    <a:pt x="22360" y="37084"/>
                    <a:pt x="22335" y="37147"/>
                  </a:cubicBezTo>
                  <a:lnTo>
                    <a:pt x="22335" y="37147"/>
                  </a:lnTo>
                  <a:cubicBezTo>
                    <a:pt x="22316" y="37185"/>
                    <a:pt x="22297" y="37223"/>
                    <a:pt x="22279" y="37260"/>
                  </a:cubicBezTo>
                  <a:lnTo>
                    <a:pt x="22279" y="37260"/>
                  </a:lnTo>
                  <a:cubicBezTo>
                    <a:pt x="22178" y="37431"/>
                    <a:pt x="22033" y="37569"/>
                    <a:pt x="21825" y="37695"/>
                  </a:cubicBezTo>
                  <a:lnTo>
                    <a:pt x="21825" y="37695"/>
                  </a:lnTo>
                  <a:cubicBezTo>
                    <a:pt x="21617" y="37821"/>
                    <a:pt x="21378" y="37916"/>
                    <a:pt x="21075" y="37998"/>
                  </a:cubicBezTo>
                  <a:lnTo>
                    <a:pt x="21075" y="37998"/>
                  </a:lnTo>
                  <a:cubicBezTo>
                    <a:pt x="20439" y="38161"/>
                    <a:pt x="19758" y="38262"/>
                    <a:pt x="18870" y="38325"/>
                  </a:cubicBezTo>
                  <a:lnTo>
                    <a:pt x="18870" y="38325"/>
                  </a:lnTo>
                  <a:cubicBezTo>
                    <a:pt x="18788" y="38331"/>
                    <a:pt x="18713" y="38331"/>
                    <a:pt x="18631" y="38331"/>
                  </a:cubicBezTo>
                  <a:lnTo>
                    <a:pt x="18631" y="38331"/>
                  </a:lnTo>
                  <a:cubicBezTo>
                    <a:pt x="18335" y="38331"/>
                    <a:pt x="18032" y="38294"/>
                    <a:pt x="17717" y="38218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4"/>
          <p:cNvSpPr/>
          <p:nvPr/>
        </p:nvSpPr>
        <p:spPr>
          <a:xfrm rot="-7199960">
            <a:off x="7300251" y="-1174"/>
            <a:ext cx="1111920" cy="1196188"/>
          </a:xfrm>
          <a:custGeom>
            <a:avLst/>
            <a:gdLst/>
            <a:ahLst/>
            <a:cxnLst/>
            <a:rect l="l" t="t" r="r" b="b"/>
            <a:pathLst>
              <a:path w="22524" h="24231" extrusionOk="0">
                <a:moveTo>
                  <a:pt x="95" y="996"/>
                </a:moveTo>
                <a:cubicBezTo>
                  <a:pt x="183" y="1468"/>
                  <a:pt x="334" y="1928"/>
                  <a:pt x="536" y="2363"/>
                </a:cubicBezTo>
                <a:lnTo>
                  <a:pt x="536" y="2363"/>
                </a:lnTo>
                <a:cubicBezTo>
                  <a:pt x="794" y="2942"/>
                  <a:pt x="1191" y="3396"/>
                  <a:pt x="1702" y="3761"/>
                </a:cubicBezTo>
                <a:lnTo>
                  <a:pt x="1702" y="3761"/>
                </a:lnTo>
                <a:cubicBezTo>
                  <a:pt x="1960" y="3944"/>
                  <a:pt x="2212" y="4121"/>
                  <a:pt x="2464" y="4303"/>
                </a:cubicBezTo>
                <a:lnTo>
                  <a:pt x="2464" y="4303"/>
                </a:lnTo>
                <a:cubicBezTo>
                  <a:pt x="2798" y="4555"/>
                  <a:pt x="2993" y="4895"/>
                  <a:pt x="3100" y="5299"/>
                </a:cubicBezTo>
                <a:lnTo>
                  <a:pt x="3100" y="5299"/>
                </a:lnTo>
                <a:cubicBezTo>
                  <a:pt x="3144" y="5469"/>
                  <a:pt x="3182" y="5645"/>
                  <a:pt x="3233" y="5815"/>
                </a:cubicBezTo>
                <a:lnTo>
                  <a:pt x="3233" y="5815"/>
                </a:lnTo>
                <a:cubicBezTo>
                  <a:pt x="3289" y="6042"/>
                  <a:pt x="3384" y="6250"/>
                  <a:pt x="3529" y="6433"/>
                </a:cubicBezTo>
                <a:lnTo>
                  <a:pt x="3529" y="6433"/>
                </a:lnTo>
                <a:cubicBezTo>
                  <a:pt x="3718" y="6672"/>
                  <a:pt x="3957" y="6842"/>
                  <a:pt x="4241" y="6943"/>
                </a:cubicBezTo>
                <a:lnTo>
                  <a:pt x="4241" y="6943"/>
                </a:lnTo>
                <a:cubicBezTo>
                  <a:pt x="4474" y="7025"/>
                  <a:pt x="4713" y="7088"/>
                  <a:pt x="4952" y="7157"/>
                </a:cubicBezTo>
                <a:lnTo>
                  <a:pt x="4952" y="7157"/>
                </a:lnTo>
                <a:cubicBezTo>
                  <a:pt x="5167" y="7220"/>
                  <a:pt x="5387" y="7277"/>
                  <a:pt x="5595" y="7346"/>
                </a:cubicBezTo>
                <a:lnTo>
                  <a:pt x="5595" y="7346"/>
                </a:lnTo>
                <a:cubicBezTo>
                  <a:pt x="5929" y="7453"/>
                  <a:pt x="6231" y="7617"/>
                  <a:pt x="6502" y="7844"/>
                </a:cubicBezTo>
                <a:lnTo>
                  <a:pt x="6502" y="7844"/>
                </a:lnTo>
                <a:cubicBezTo>
                  <a:pt x="7044" y="8298"/>
                  <a:pt x="7284" y="8871"/>
                  <a:pt x="7183" y="9570"/>
                </a:cubicBezTo>
                <a:lnTo>
                  <a:pt x="7183" y="9570"/>
                </a:lnTo>
                <a:cubicBezTo>
                  <a:pt x="7145" y="9860"/>
                  <a:pt x="7069" y="10150"/>
                  <a:pt x="7006" y="10433"/>
                </a:cubicBezTo>
                <a:lnTo>
                  <a:pt x="7006" y="10433"/>
                </a:lnTo>
                <a:cubicBezTo>
                  <a:pt x="6943" y="10723"/>
                  <a:pt x="6868" y="11007"/>
                  <a:pt x="6811" y="11296"/>
                </a:cubicBezTo>
                <a:lnTo>
                  <a:pt x="6811" y="11296"/>
                </a:lnTo>
                <a:cubicBezTo>
                  <a:pt x="6754" y="11574"/>
                  <a:pt x="6729" y="11857"/>
                  <a:pt x="6748" y="12147"/>
                </a:cubicBezTo>
                <a:lnTo>
                  <a:pt x="6748" y="12147"/>
                </a:lnTo>
                <a:cubicBezTo>
                  <a:pt x="6805" y="13004"/>
                  <a:pt x="7176" y="13697"/>
                  <a:pt x="7857" y="14220"/>
                </a:cubicBezTo>
                <a:lnTo>
                  <a:pt x="7857" y="14220"/>
                </a:lnTo>
                <a:cubicBezTo>
                  <a:pt x="8342" y="14592"/>
                  <a:pt x="8890" y="14850"/>
                  <a:pt x="9476" y="15026"/>
                </a:cubicBezTo>
                <a:lnTo>
                  <a:pt x="9476" y="15026"/>
                </a:lnTo>
                <a:cubicBezTo>
                  <a:pt x="11240" y="15562"/>
                  <a:pt x="12985" y="15537"/>
                  <a:pt x="14712" y="14856"/>
                </a:cubicBezTo>
                <a:lnTo>
                  <a:pt x="14712" y="14856"/>
                </a:lnTo>
                <a:cubicBezTo>
                  <a:pt x="15153" y="14686"/>
                  <a:pt x="15587" y="14503"/>
                  <a:pt x="16022" y="14321"/>
                </a:cubicBezTo>
                <a:lnTo>
                  <a:pt x="16022" y="14321"/>
                </a:lnTo>
                <a:cubicBezTo>
                  <a:pt x="16526" y="14113"/>
                  <a:pt x="17049" y="13980"/>
                  <a:pt x="17603" y="13980"/>
                </a:cubicBezTo>
                <a:lnTo>
                  <a:pt x="17603" y="13980"/>
                </a:lnTo>
                <a:cubicBezTo>
                  <a:pt x="18271" y="13974"/>
                  <a:pt x="18857" y="14188"/>
                  <a:pt x="19393" y="14585"/>
                </a:cubicBezTo>
                <a:lnTo>
                  <a:pt x="19393" y="14585"/>
                </a:lnTo>
                <a:cubicBezTo>
                  <a:pt x="19884" y="14957"/>
                  <a:pt x="20250" y="15429"/>
                  <a:pt x="20546" y="15971"/>
                </a:cubicBezTo>
                <a:lnTo>
                  <a:pt x="20546" y="15971"/>
                </a:lnTo>
                <a:cubicBezTo>
                  <a:pt x="21056" y="16897"/>
                  <a:pt x="21384" y="17893"/>
                  <a:pt x="21566" y="18932"/>
                </a:cubicBezTo>
                <a:lnTo>
                  <a:pt x="21566" y="18932"/>
                </a:lnTo>
                <a:cubicBezTo>
                  <a:pt x="21856" y="20545"/>
                  <a:pt x="21907" y="22158"/>
                  <a:pt x="21699" y="23777"/>
                </a:cubicBezTo>
                <a:lnTo>
                  <a:pt x="21699" y="23777"/>
                </a:lnTo>
                <a:cubicBezTo>
                  <a:pt x="21686" y="23872"/>
                  <a:pt x="21667" y="23973"/>
                  <a:pt x="21648" y="24067"/>
                </a:cubicBezTo>
                <a:lnTo>
                  <a:pt x="21648" y="24067"/>
                </a:lnTo>
                <a:cubicBezTo>
                  <a:pt x="21642" y="24143"/>
                  <a:pt x="21673" y="24199"/>
                  <a:pt x="21730" y="24218"/>
                </a:cubicBezTo>
                <a:lnTo>
                  <a:pt x="21730" y="24218"/>
                </a:lnTo>
                <a:cubicBezTo>
                  <a:pt x="21793" y="24231"/>
                  <a:pt x="21850" y="24199"/>
                  <a:pt x="21869" y="24124"/>
                </a:cubicBezTo>
                <a:lnTo>
                  <a:pt x="21869" y="24124"/>
                </a:lnTo>
                <a:cubicBezTo>
                  <a:pt x="21888" y="24048"/>
                  <a:pt x="21907" y="23966"/>
                  <a:pt x="21913" y="23891"/>
                </a:cubicBezTo>
                <a:lnTo>
                  <a:pt x="21913" y="23891"/>
                </a:lnTo>
                <a:cubicBezTo>
                  <a:pt x="22089" y="22599"/>
                  <a:pt x="22096" y="21314"/>
                  <a:pt x="21951" y="20022"/>
                </a:cubicBezTo>
                <a:lnTo>
                  <a:pt x="21951" y="20022"/>
                </a:lnTo>
                <a:cubicBezTo>
                  <a:pt x="21888" y="19405"/>
                  <a:pt x="21774" y="18787"/>
                  <a:pt x="21692" y="18170"/>
                </a:cubicBezTo>
                <a:lnTo>
                  <a:pt x="21692" y="18170"/>
                </a:lnTo>
                <a:cubicBezTo>
                  <a:pt x="21623" y="17660"/>
                  <a:pt x="21592" y="17143"/>
                  <a:pt x="21610" y="16627"/>
                </a:cubicBezTo>
                <a:lnTo>
                  <a:pt x="21610" y="16627"/>
                </a:lnTo>
                <a:cubicBezTo>
                  <a:pt x="21661" y="15442"/>
                  <a:pt x="21787" y="14264"/>
                  <a:pt x="22058" y="13105"/>
                </a:cubicBezTo>
                <a:lnTo>
                  <a:pt x="22058" y="13105"/>
                </a:lnTo>
                <a:cubicBezTo>
                  <a:pt x="22184" y="12575"/>
                  <a:pt x="22291" y="12046"/>
                  <a:pt x="22385" y="11511"/>
                </a:cubicBezTo>
                <a:lnTo>
                  <a:pt x="22385" y="11511"/>
                </a:lnTo>
                <a:cubicBezTo>
                  <a:pt x="22486" y="10931"/>
                  <a:pt x="22524" y="10345"/>
                  <a:pt x="22493" y="9753"/>
                </a:cubicBezTo>
                <a:lnTo>
                  <a:pt x="22493" y="9753"/>
                </a:lnTo>
                <a:cubicBezTo>
                  <a:pt x="22442" y="8751"/>
                  <a:pt x="22108" y="7863"/>
                  <a:pt x="21497" y="7063"/>
                </a:cubicBezTo>
                <a:lnTo>
                  <a:pt x="21497" y="7063"/>
                </a:lnTo>
                <a:cubicBezTo>
                  <a:pt x="20773" y="6118"/>
                  <a:pt x="19859" y="5418"/>
                  <a:pt x="18744" y="4977"/>
                </a:cubicBezTo>
                <a:lnTo>
                  <a:pt x="18744" y="4977"/>
                </a:lnTo>
                <a:cubicBezTo>
                  <a:pt x="18152" y="4738"/>
                  <a:pt x="17534" y="4562"/>
                  <a:pt x="16910" y="4398"/>
                </a:cubicBezTo>
                <a:lnTo>
                  <a:pt x="16910" y="4398"/>
                </a:lnTo>
                <a:cubicBezTo>
                  <a:pt x="16665" y="4335"/>
                  <a:pt x="16413" y="4272"/>
                  <a:pt x="16161" y="4209"/>
                </a:cubicBezTo>
                <a:lnTo>
                  <a:pt x="16161" y="4209"/>
                </a:lnTo>
                <a:cubicBezTo>
                  <a:pt x="15625" y="4064"/>
                  <a:pt x="15153" y="3812"/>
                  <a:pt x="14749" y="3434"/>
                </a:cubicBezTo>
                <a:lnTo>
                  <a:pt x="14749" y="3434"/>
                </a:lnTo>
                <a:cubicBezTo>
                  <a:pt x="14384" y="3094"/>
                  <a:pt x="14025" y="2741"/>
                  <a:pt x="13666" y="2394"/>
                </a:cubicBezTo>
                <a:lnTo>
                  <a:pt x="13666" y="2394"/>
                </a:lnTo>
                <a:cubicBezTo>
                  <a:pt x="13332" y="2073"/>
                  <a:pt x="12973" y="1783"/>
                  <a:pt x="12576" y="1544"/>
                </a:cubicBezTo>
                <a:lnTo>
                  <a:pt x="12576" y="1544"/>
                </a:lnTo>
                <a:cubicBezTo>
                  <a:pt x="11788" y="1084"/>
                  <a:pt x="10944" y="901"/>
                  <a:pt x="10037" y="958"/>
                </a:cubicBezTo>
                <a:lnTo>
                  <a:pt x="10037" y="958"/>
                </a:lnTo>
                <a:cubicBezTo>
                  <a:pt x="9539" y="989"/>
                  <a:pt x="9048" y="1077"/>
                  <a:pt x="8569" y="1216"/>
                </a:cubicBezTo>
                <a:lnTo>
                  <a:pt x="8569" y="1216"/>
                </a:lnTo>
                <a:cubicBezTo>
                  <a:pt x="7876" y="1418"/>
                  <a:pt x="7208" y="1695"/>
                  <a:pt x="6546" y="1972"/>
                </a:cubicBezTo>
                <a:lnTo>
                  <a:pt x="6546" y="1972"/>
                </a:lnTo>
                <a:cubicBezTo>
                  <a:pt x="5879" y="2249"/>
                  <a:pt x="5211" y="2527"/>
                  <a:pt x="4543" y="2785"/>
                </a:cubicBezTo>
                <a:lnTo>
                  <a:pt x="4543" y="2785"/>
                </a:lnTo>
                <a:cubicBezTo>
                  <a:pt x="4291" y="2886"/>
                  <a:pt x="4033" y="2942"/>
                  <a:pt x="3768" y="2999"/>
                </a:cubicBezTo>
                <a:lnTo>
                  <a:pt x="3768" y="2999"/>
                </a:lnTo>
                <a:cubicBezTo>
                  <a:pt x="3359" y="3081"/>
                  <a:pt x="2980" y="2999"/>
                  <a:pt x="2615" y="2785"/>
                </a:cubicBezTo>
                <a:lnTo>
                  <a:pt x="2615" y="2785"/>
                </a:lnTo>
                <a:cubicBezTo>
                  <a:pt x="2206" y="2539"/>
                  <a:pt x="1846" y="2237"/>
                  <a:pt x="1506" y="1915"/>
                </a:cubicBezTo>
                <a:lnTo>
                  <a:pt x="1506" y="1915"/>
                </a:lnTo>
                <a:cubicBezTo>
                  <a:pt x="933" y="1367"/>
                  <a:pt x="441" y="762"/>
                  <a:pt x="63" y="69"/>
                </a:cubicBezTo>
                <a:lnTo>
                  <a:pt x="63" y="69"/>
                </a:lnTo>
                <a:cubicBezTo>
                  <a:pt x="57" y="51"/>
                  <a:pt x="38" y="44"/>
                  <a:pt x="0" y="0"/>
                </a:cubicBezTo>
                <a:lnTo>
                  <a:pt x="0" y="0"/>
                </a:lnTo>
                <a:cubicBezTo>
                  <a:pt x="0" y="366"/>
                  <a:pt x="32" y="681"/>
                  <a:pt x="95" y="996"/>
                </a:cubicBezTo>
                <a:moveTo>
                  <a:pt x="13874" y="6256"/>
                </a:moveTo>
                <a:cubicBezTo>
                  <a:pt x="13622" y="6124"/>
                  <a:pt x="13363" y="5998"/>
                  <a:pt x="13124" y="5847"/>
                </a:cubicBezTo>
                <a:lnTo>
                  <a:pt x="13124" y="5847"/>
                </a:lnTo>
                <a:cubicBezTo>
                  <a:pt x="12576" y="5488"/>
                  <a:pt x="12116" y="5034"/>
                  <a:pt x="11763" y="4473"/>
                </a:cubicBezTo>
                <a:lnTo>
                  <a:pt x="11763" y="4473"/>
                </a:lnTo>
                <a:cubicBezTo>
                  <a:pt x="11461" y="3995"/>
                  <a:pt x="11139" y="3522"/>
                  <a:pt x="10812" y="3056"/>
                </a:cubicBezTo>
                <a:lnTo>
                  <a:pt x="10812" y="3056"/>
                </a:lnTo>
                <a:cubicBezTo>
                  <a:pt x="10509" y="2615"/>
                  <a:pt x="10119" y="2268"/>
                  <a:pt x="9671" y="1978"/>
                </a:cubicBezTo>
                <a:lnTo>
                  <a:pt x="9671" y="1978"/>
                </a:lnTo>
                <a:cubicBezTo>
                  <a:pt x="9400" y="1796"/>
                  <a:pt x="9098" y="1663"/>
                  <a:pt x="8783" y="1550"/>
                </a:cubicBezTo>
                <a:lnTo>
                  <a:pt x="8783" y="1550"/>
                </a:lnTo>
                <a:cubicBezTo>
                  <a:pt x="8733" y="1531"/>
                  <a:pt x="8657" y="1537"/>
                  <a:pt x="8632" y="1449"/>
                </a:cubicBezTo>
                <a:lnTo>
                  <a:pt x="8632" y="1449"/>
                </a:lnTo>
                <a:cubicBezTo>
                  <a:pt x="8670" y="1430"/>
                  <a:pt x="8707" y="1411"/>
                  <a:pt x="8745" y="1405"/>
                </a:cubicBezTo>
                <a:lnTo>
                  <a:pt x="8745" y="1405"/>
                </a:lnTo>
                <a:cubicBezTo>
                  <a:pt x="9010" y="1348"/>
                  <a:pt x="9268" y="1273"/>
                  <a:pt x="9533" y="1241"/>
                </a:cubicBezTo>
                <a:lnTo>
                  <a:pt x="9533" y="1241"/>
                </a:lnTo>
                <a:cubicBezTo>
                  <a:pt x="10144" y="1159"/>
                  <a:pt x="10005" y="1134"/>
                  <a:pt x="10572" y="1424"/>
                </a:cubicBezTo>
                <a:lnTo>
                  <a:pt x="10572" y="1424"/>
                </a:lnTo>
                <a:cubicBezTo>
                  <a:pt x="11089" y="1695"/>
                  <a:pt x="11536" y="2060"/>
                  <a:pt x="11921" y="2501"/>
                </a:cubicBezTo>
                <a:lnTo>
                  <a:pt x="11921" y="2501"/>
                </a:lnTo>
                <a:cubicBezTo>
                  <a:pt x="12255" y="2886"/>
                  <a:pt x="12519" y="3314"/>
                  <a:pt x="12721" y="3787"/>
                </a:cubicBezTo>
                <a:lnTo>
                  <a:pt x="12721" y="3787"/>
                </a:lnTo>
                <a:cubicBezTo>
                  <a:pt x="12853" y="4095"/>
                  <a:pt x="12985" y="4410"/>
                  <a:pt x="13105" y="4725"/>
                </a:cubicBezTo>
                <a:lnTo>
                  <a:pt x="13105" y="4725"/>
                </a:lnTo>
                <a:cubicBezTo>
                  <a:pt x="13307" y="5242"/>
                  <a:pt x="13546" y="5740"/>
                  <a:pt x="13880" y="6181"/>
                </a:cubicBezTo>
                <a:lnTo>
                  <a:pt x="13880" y="6181"/>
                </a:lnTo>
                <a:cubicBezTo>
                  <a:pt x="13893" y="6200"/>
                  <a:pt x="13899" y="6225"/>
                  <a:pt x="13905" y="6250"/>
                </a:cubicBezTo>
                <a:lnTo>
                  <a:pt x="13905" y="6250"/>
                </a:lnTo>
                <a:cubicBezTo>
                  <a:pt x="13893" y="6250"/>
                  <a:pt x="13880" y="6256"/>
                  <a:pt x="13874" y="6256"/>
                </a:cubicBezTo>
                <a:lnTo>
                  <a:pt x="13874" y="6256"/>
                </a:lnTo>
                <a:cubicBezTo>
                  <a:pt x="13874" y="6256"/>
                  <a:pt x="13874" y="6256"/>
                  <a:pt x="13874" y="6256"/>
                </a:cubicBezTo>
                <a:moveTo>
                  <a:pt x="14926" y="7012"/>
                </a:moveTo>
                <a:cubicBezTo>
                  <a:pt x="14838" y="6949"/>
                  <a:pt x="14762" y="6880"/>
                  <a:pt x="14674" y="6817"/>
                </a:cubicBezTo>
                <a:lnTo>
                  <a:pt x="14674" y="6817"/>
                </a:lnTo>
                <a:cubicBezTo>
                  <a:pt x="14346" y="6603"/>
                  <a:pt x="14107" y="6307"/>
                  <a:pt x="13880" y="5998"/>
                </a:cubicBezTo>
                <a:lnTo>
                  <a:pt x="13880" y="5998"/>
                </a:lnTo>
                <a:cubicBezTo>
                  <a:pt x="13596" y="5614"/>
                  <a:pt x="13407" y="5185"/>
                  <a:pt x="13231" y="4744"/>
                </a:cubicBezTo>
                <a:lnTo>
                  <a:pt x="13231" y="4744"/>
                </a:lnTo>
                <a:cubicBezTo>
                  <a:pt x="13092" y="4404"/>
                  <a:pt x="12960" y="4070"/>
                  <a:pt x="12815" y="3730"/>
                </a:cubicBezTo>
                <a:lnTo>
                  <a:pt x="12815" y="3730"/>
                </a:lnTo>
                <a:cubicBezTo>
                  <a:pt x="12614" y="3257"/>
                  <a:pt x="12343" y="2816"/>
                  <a:pt x="11996" y="2426"/>
                </a:cubicBezTo>
                <a:lnTo>
                  <a:pt x="11996" y="2426"/>
                </a:lnTo>
                <a:cubicBezTo>
                  <a:pt x="11612" y="1978"/>
                  <a:pt x="11152" y="1613"/>
                  <a:pt x="10629" y="1336"/>
                </a:cubicBezTo>
                <a:lnTo>
                  <a:pt x="10629" y="1336"/>
                </a:lnTo>
                <a:cubicBezTo>
                  <a:pt x="10560" y="1298"/>
                  <a:pt x="10497" y="1254"/>
                  <a:pt x="10402" y="1197"/>
                </a:cubicBezTo>
                <a:lnTo>
                  <a:pt x="10402" y="1197"/>
                </a:lnTo>
                <a:cubicBezTo>
                  <a:pt x="10686" y="1166"/>
                  <a:pt x="10919" y="1203"/>
                  <a:pt x="11158" y="1248"/>
                </a:cubicBezTo>
                <a:lnTo>
                  <a:pt x="11158" y="1248"/>
                </a:lnTo>
                <a:cubicBezTo>
                  <a:pt x="11631" y="1330"/>
                  <a:pt x="12066" y="1493"/>
                  <a:pt x="12399" y="1859"/>
                </a:cubicBezTo>
                <a:lnTo>
                  <a:pt x="12399" y="1859"/>
                </a:lnTo>
                <a:cubicBezTo>
                  <a:pt x="12412" y="1871"/>
                  <a:pt x="12425" y="1884"/>
                  <a:pt x="12444" y="1897"/>
                </a:cubicBezTo>
                <a:lnTo>
                  <a:pt x="12444" y="1897"/>
                </a:lnTo>
                <a:cubicBezTo>
                  <a:pt x="13218" y="2602"/>
                  <a:pt x="13811" y="3434"/>
                  <a:pt x="14119" y="4448"/>
                </a:cubicBezTo>
                <a:lnTo>
                  <a:pt x="14119" y="4448"/>
                </a:lnTo>
                <a:cubicBezTo>
                  <a:pt x="14214" y="4757"/>
                  <a:pt x="14302" y="5066"/>
                  <a:pt x="14390" y="5374"/>
                </a:cubicBezTo>
                <a:lnTo>
                  <a:pt x="14390" y="5374"/>
                </a:lnTo>
                <a:cubicBezTo>
                  <a:pt x="14542" y="5897"/>
                  <a:pt x="14749" y="6395"/>
                  <a:pt x="15008" y="6874"/>
                </a:cubicBezTo>
                <a:lnTo>
                  <a:pt x="15008" y="6874"/>
                </a:lnTo>
                <a:cubicBezTo>
                  <a:pt x="15052" y="6949"/>
                  <a:pt x="15083" y="7031"/>
                  <a:pt x="15146" y="7151"/>
                </a:cubicBezTo>
                <a:lnTo>
                  <a:pt x="15146" y="7151"/>
                </a:lnTo>
                <a:cubicBezTo>
                  <a:pt x="15046" y="7088"/>
                  <a:pt x="14983" y="7050"/>
                  <a:pt x="14926" y="7012"/>
                </a:cubicBezTo>
                <a:moveTo>
                  <a:pt x="2917" y="3894"/>
                </a:moveTo>
                <a:cubicBezTo>
                  <a:pt x="2161" y="3818"/>
                  <a:pt x="1544" y="3490"/>
                  <a:pt x="1097" y="2867"/>
                </a:cubicBezTo>
                <a:lnTo>
                  <a:pt x="1097" y="2867"/>
                </a:lnTo>
                <a:cubicBezTo>
                  <a:pt x="788" y="2445"/>
                  <a:pt x="599" y="1972"/>
                  <a:pt x="448" y="1474"/>
                </a:cubicBezTo>
                <a:lnTo>
                  <a:pt x="448" y="1474"/>
                </a:lnTo>
                <a:cubicBezTo>
                  <a:pt x="441" y="1443"/>
                  <a:pt x="441" y="1405"/>
                  <a:pt x="435" y="1311"/>
                </a:cubicBezTo>
                <a:lnTo>
                  <a:pt x="435" y="1311"/>
                </a:lnTo>
                <a:cubicBezTo>
                  <a:pt x="593" y="1569"/>
                  <a:pt x="719" y="1777"/>
                  <a:pt x="857" y="1978"/>
                </a:cubicBezTo>
                <a:lnTo>
                  <a:pt x="857" y="1978"/>
                </a:lnTo>
                <a:cubicBezTo>
                  <a:pt x="996" y="2174"/>
                  <a:pt x="1147" y="2363"/>
                  <a:pt x="1305" y="2539"/>
                </a:cubicBezTo>
                <a:lnTo>
                  <a:pt x="1305" y="2539"/>
                </a:lnTo>
                <a:cubicBezTo>
                  <a:pt x="1468" y="2728"/>
                  <a:pt x="1645" y="2911"/>
                  <a:pt x="1828" y="3068"/>
                </a:cubicBezTo>
                <a:lnTo>
                  <a:pt x="1828" y="3068"/>
                </a:lnTo>
                <a:cubicBezTo>
                  <a:pt x="2010" y="3226"/>
                  <a:pt x="2212" y="3352"/>
                  <a:pt x="2407" y="3497"/>
                </a:cubicBezTo>
                <a:lnTo>
                  <a:pt x="2407" y="3497"/>
                </a:lnTo>
                <a:cubicBezTo>
                  <a:pt x="2609" y="3635"/>
                  <a:pt x="2854" y="3705"/>
                  <a:pt x="3081" y="3875"/>
                </a:cubicBezTo>
                <a:lnTo>
                  <a:pt x="3081" y="3875"/>
                </a:lnTo>
                <a:cubicBezTo>
                  <a:pt x="3012" y="3881"/>
                  <a:pt x="2968" y="3894"/>
                  <a:pt x="2936" y="3894"/>
                </a:cubicBezTo>
                <a:lnTo>
                  <a:pt x="2936" y="3894"/>
                </a:lnTo>
                <a:cubicBezTo>
                  <a:pt x="2930" y="3894"/>
                  <a:pt x="2924" y="3894"/>
                  <a:pt x="2917" y="3894"/>
                </a:cubicBezTo>
                <a:moveTo>
                  <a:pt x="12324" y="5469"/>
                </a:moveTo>
                <a:cubicBezTo>
                  <a:pt x="11839" y="5267"/>
                  <a:pt x="11347" y="5084"/>
                  <a:pt x="10837" y="4940"/>
                </a:cubicBezTo>
                <a:lnTo>
                  <a:pt x="10837" y="4940"/>
                </a:lnTo>
                <a:cubicBezTo>
                  <a:pt x="10761" y="4921"/>
                  <a:pt x="10692" y="4883"/>
                  <a:pt x="10623" y="4839"/>
                </a:cubicBezTo>
                <a:lnTo>
                  <a:pt x="10623" y="4839"/>
                </a:lnTo>
                <a:cubicBezTo>
                  <a:pt x="10339" y="4637"/>
                  <a:pt x="10081" y="4404"/>
                  <a:pt x="9860" y="4133"/>
                </a:cubicBezTo>
                <a:lnTo>
                  <a:pt x="9860" y="4133"/>
                </a:lnTo>
                <a:cubicBezTo>
                  <a:pt x="9583" y="3805"/>
                  <a:pt x="9363" y="3440"/>
                  <a:pt x="9180" y="3049"/>
                </a:cubicBezTo>
                <a:lnTo>
                  <a:pt x="9180" y="3049"/>
                </a:lnTo>
                <a:cubicBezTo>
                  <a:pt x="9092" y="2867"/>
                  <a:pt x="9004" y="2684"/>
                  <a:pt x="8909" y="2501"/>
                </a:cubicBezTo>
                <a:lnTo>
                  <a:pt x="8909" y="2501"/>
                </a:lnTo>
                <a:cubicBezTo>
                  <a:pt x="8733" y="2161"/>
                  <a:pt x="8474" y="1897"/>
                  <a:pt x="8122" y="1733"/>
                </a:cubicBezTo>
                <a:lnTo>
                  <a:pt x="8122" y="1733"/>
                </a:lnTo>
                <a:cubicBezTo>
                  <a:pt x="8084" y="1714"/>
                  <a:pt x="8033" y="1701"/>
                  <a:pt x="8040" y="1645"/>
                </a:cubicBezTo>
                <a:lnTo>
                  <a:pt x="8040" y="1645"/>
                </a:lnTo>
                <a:cubicBezTo>
                  <a:pt x="8197" y="1537"/>
                  <a:pt x="8361" y="1531"/>
                  <a:pt x="8544" y="1588"/>
                </a:cubicBezTo>
                <a:lnTo>
                  <a:pt x="8544" y="1588"/>
                </a:lnTo>
                <a:cubicBezTo>
                  <a:pt x="9388" y="1840"/>
                  <a:pt x="10094" y="2300"/>
                  <a:pt x="10635" y="2999"/>
                </a:cubicBezTo>
                <a:lnTo>
                  <a:pt x="10635" y="2999"/>
                </a:lnTo>
                <a:cubicBezTo>
                  <a:pt x="10887" y="3320"/>
                  <a:pt x="11108" y="3667"/>
                  <a:pt x="11335" y="4007"/>
                </a:cubicBezTo>
                <a:lnTo>
                  <a:pt x="11335" y="4007"/>
                </a:lnTo>
                <a:cubicBezTo>
                  <a:pt x="11650" y="4492"/>
                  <a:pt x="11952" y="4984"/>
                  <a:pt x="12368" y="5399"/>
                </a:cubicBezTo>
                <a:lnTo>
                  <a:pt x="12368" y="5399"/>
                </a:lnTo>
                <a:cubicBezTo>
                  <a:pt x="12381" y="5412"/>
                  <a:pt x="12387" y="5437"/>
                  <a:pt x="12412" y="5488"/>
                </a:cubicBezTo>
                <a:lnTo>
                  <a:pt x="12412" y="5488"/>
                </a:lnTo>
                <a:cubicBezTo>
                  <a:pt x="12355" y="5475"/>
                  <a:pt x="12336" y="5475"/>
                  <a:pt x="12324" y="5469"/>
                </a:cubicBezTo>
                <a:moveTo>
                  <a:pt x="4165" y="3976"/>
                </a:moveTo>
                <a:cubicBezTo>
                  <a:pt x="3680" y="3831"/>
                  <a:pt x="3201" y="3661"/>
                  <a:pt x="2747" y="3427"/>
                </a:cubicBezTo>
                <a:lnTo>
                  <a:pt x="2747" y="3427"/>
                </a:lnTo>
                <a:cubicBezTo>
                  <a:pt x="2426" y="3257"/>
                  <a:pt x="2117" y="3049"/>
                  <a:pt x="1859" y="2791"/>
                </a:cubicBezTo>
                <a:lnTo>
                  <a:pt x="1859" y="2791"/>
                </a:lnTo>
                <a:cubicBezTo>
                  <a:pt x="1632" y="2564"/>
                  <a:pt x="1424" y="2319"/>
                  <a:pt x="1210" y="2079"/>
                </a:cubicBezTo>
                <a:lnTo>
                  <a:pt x="1210" y="2079"/>
                </a:lnTo>
                <a:cubicBezTo>
                  <a:pt x="1122" y="1978"/>
                  <a:pt x="1059" y="1865"/>
                  <a:pt x="977" y="1689"/>
                </a:cubicBezTo>
                <a:lnTo>
                  <a:pt x="977" y="1689"/>
                </a:lnTo>
                <a:cubicBezTo>
                  <a:pt x="1065" y="1783"/>
                  <a:pt x="1116" y="1827"/>
                  <a:pt x="1160" y="1878"/>
                </a:cubicBezTo>
                <a:lnTo>
                  <a:pt x="1160" y="1878"/>
                </a:lnTo>
                <a:cubicBezTo>
                  <a:pt x="1431" y="2174"/>
                  <a:pt x="1727" y="2445"/>
                  <a:pt x="2054" y="2678"/>
                </a:cubicBezTo>
                <a:lnTo>
                  <a:pt x="2054" y="2678"/>
                </a:lnTo>
                <a:cubicBezTo>
                  <a:pt x="2376" y="2923"/>
                  <a:pt x="2716" y="3125"/>
                  <a:pt x="3106" y="3238"/>
                </a:cubicBezTo>
                <a:lnTo>
                  <a:pt x="3106" y="3238"/>
                </a:lnTo>
                <a:cubicBezTo>
                  <a:pt x="3409" y="3320"/>
                  <a:pt x="3686" y="3478"/>
                  <a:pt x="3938" y="3654"/>
                </a:cubicBezTo>
                <a:lnTo>
                  <a:pt x="3938" y="3654"/>
                </a:lnTo>
                <a:cubicBezTo>
                  <a:pt x="4064" y="3742"/>
                  <a:pt x="4190" y="3824"/>
                  <a:pt x="4316" y="3995"/>
                </a:cubicBezTo>
                <a:lnTo>
                  <a:pt x="4316" y="3995"/>
                </a:lnTo>
                <a:cubicBezTo>
                  <a:pt x="4228" y="3982"/>
                  <a:pt x="4196" y="3988"/>
                  <a:pt x="4165" y="3976"/>
                </a:cubicBezTo>
                <a:close/>
                <a:moveTo>
                  <a:pt x="10157" y="4757"/>
                </a:moveTo>
                <a:cubicBezTo>
                  <a:pt x="9974" y="4719"/>
                  <a:pt x="9791" y="4669"/>
                  <a:pt x="9608" y="4643"/>
                </a:cubicBezTo>
                <a:lnTo>
                  <a:pt x="9608" y="4643"/>
                </a:lnTo>
                <a:cubicBezTo>
                  <a:pt x="9451" y="4618"/>
                  <a:pt x="9331" y="4543"/>
                  <a:pt x="9224" y="4429"/>
                </a:cubicBezTo>
                <a:lnTo>
                  <a:pt x="9224" y="4429"/>
                </a:lnTo>
                <a:cubicBezTo>
                  <a:pt x="9004" y="4202"/>
                  <a:pt x="8840" y="3938"/>
                  <a:pt x="8689" y="3661"/>
                </a:cubicBezTo>
                <a:lnTo>
                  <a:pt x="8689" y="3661"/>
                </a:lnTo>
                <a:cubicBezTo>
                  <a:pt x="8550" y="3402"/>
                  <a:pt x="8418" y="3144"/>
                  <a:pt x="8279" y="2886"/>
                </a:cubicBezTo>
                <a:lnTo>
                  <a:pt x="8279" y="2886"/>
                </a:lnTo>
                <a:cubicBezTo>
                  <a:pt x="8071" y="2501"/>
                  <a:pt x="7819" y="2167"/>
                  <a:pt x="7429" y="1953"/>
                </a:cubicBezTo>
                <a:lnTo>
                  <a:pt x="7429" y="1953"/>
                </a:lnTo>
                <a:cubicBezTo>
                  <a:pt x="7416" y="1941"/>
                  <a:pt x="7403" y="1928"/>
                  <a:pt x="7365" y="1884"/>
                </a:cubicBezTo>
                <a:lnTo>
                  <a:pt x="7365" y="1884"/>
                </a:lnTo>
                <a:cubicBezTo>
                  <a:pt x="7492" y="1834"/>
                  <a:pt x="7599" y="1789"/>
                  <a:pt x="7706" y="1745"/>
                </a:cubicBezTo>
                <a:lnTo>
                  <a:pt x="7706" y="1745"/>
                </a:lnTo>
                <a:cubicBezTo>
                  <a:pt x="7781" y="1714"/>
                  <a:pt x="7844" y="1726"/>
                  <a:pt x="7914" y="1752"/>
                </a:cubicBezTo>
                <a:lnTo>
                  <a:pt x="7914" y="1752"/>
                </a:lnTo>
                <a:cubicBezTo>
                  <a:pt x="8266" y="1884"/>
                  <a:pt x="8556" y="2104"/>
                  <a:pt x="8739" y="2432"/>
                </a:cubicBezTo>
                <a:lnTo>
                  <a:pt x="8739" y="2432"/>
                </a:lnTo>
                <a:cubicBezTo>
                  <a:pt x="8871" y="2665"/>
                  <a:pt x="8991" y="2905"/>
                  <a:pt x="9104" y="3144"/>
                </a:cubicBezTo>
                <a:lnTo>
                  <a:pt x="9104" y="3144"/>
                </a:lnTo>
                <a:cubicBezTo>
                  <a:pt x="9388" y="3717"/>
                  <a:pt x="9734" y="4240"/>
                  <a:pt x="10226" y="4662"/>
                </a:cubicBezTo>
                <a:lnTo>
                  <a:pt x="10226" y="4662"/>
                </a:lnTo>
                <a:cubicBezTo>
                  <a:pt x="10251" y="4688"/>
                  <a:pt x="10276" y="4719"/>
                  <a:pt x="10327" y="4782"/>
                </a:cubicBezTo>
                <a:lnTo>
                  <a:pt x="10327" y="4782"/>
                </a:lnTo>
                <a:cubicBezTo>
                  <a:pt x="10238" y="4769"/>
                  <a:pt x="10201" y="4769"/>
                  <a:pt x="10157" y="4757"/>
                </a:cubicBezTo>
                <a:moveTo>
                  <a:pt x="15449" y="7416"/>
                </a:moveTo>
                <a:cubicBezTo>
                  <a:pt x="15039" y="6760"/>
                  <a:pt x="14699" y="6080"/>
                  <a:pt x="14491" y="5336"/>
                </a:cubicBezTo>
                <a:lnTo>
                  <a:pt x="14491" y="5336"/>
                </a:lnTo>
                <a:cubicBezTo>
                  <a:pt x="14416" y="5059"/>
                  <a:pt x="14346" y="4782"/>
                  <a:pt x="14252" y="4517"/>
                </a:cubicBezTo>
                <a:lnTo>
                  <a:pt x="14252" y="4517"/>
                </a:lnTo>
                <a:cubicBezTo>
                  <a:pt x="14145" y="4215"/>
                  <a:pt x="14038" y="3913"/>
                  <a:pt x="13905" y="3623"/>
                </a:cubicBezTo>
                <a:lnTo>
                  <a:pt x="13905" y="3623"/>
                </a:lnTo>
                <a:cubicBezTo>
                  <a:pt x="13691" y="3169"/>
                  <a:pt x="13401" y="2760"/>
                  <a:pt x="13067" y="2388"/>
                </a:cubicBezTo>
                <a:lnTo>
                  <a:pt x="13067" y="2388"/>
                </a:lnTo>
                <a:cubicBezTo>
                  <a:pt x="12935" y="2237"/>
                  <a:pt x="12796" y="2086"/>
                  <a:pt x="12658" y="1934"/>
                </a:cubicBezTo>
                <a:lnTo>
                  <a:pt x="12658" y="1934"/>
                </a:lnTo>
                <a:cubicBezTo>
                  <a:pt x="12891" y="2010"/>
                  <a:pt x="13061" y="2161"/>
                  <a:pt x="13231" y="2312"/>
                </a:cubicBezTo>
                <a:lnTo>
                  <a:pt x="13231" y="2312"/>
                </a:lnTo>
                <a:cubicBezTo>
                  <a:pt x="13659" y="2716"/>
                  <a:pt x="14050" y="3157"/>
                  <a:pt x="14384" y="3642"/>
                </a:cubicBezTo>
                <a:lnTo>
                  <a:pt x="14384" y="3642"/>
                </a:lnTo>
                <a:cubicBezTo>
                  <a:pt x="14680" y="4070"/>
                  <a:pt x="14913" y="4530"/>
                  <a:pt x="15033" y="5034"/>
                </a:cubicBezTo>
                <a:lnTo>
                  <a:pt x="15033" y="5034"/>
                </a:lnTo>
                <a:cubicBezTo>
                  <a:pt x="15102" y="5330"/>
                  <a:pt x="15165" y="5626"/>
                  <a:pt x="15216" y="5922"/>
                </a:cubicBezTo>
                <a:lnTo>
                  <a:pt x="15216" y="5922"/>
                </a:lnTo>
                <a:cubicBezTo>
                  <a:pt x="15323" y="6477"/>
                  <a:pt x="15436" y="7025"/>
                  <a:pt x="15669" y="7542"/>
                </a:cubicBezTo>
                <a:lnTo>
                  <a:pt x="15669" y="7542"/>
                </a:lnTo>
                <a:cubicBezTo>
                  <a:pt x="15676" y="7560"/>
                  <a:pt x="15663" y="7586"/>
                  <a:pt x="15657" y="7623"/>
                </a:cubicBezTo>
                <a:lnTo>
                  <a:pt x="15657" y="7623"/>
                </a:lnTo>
                <a:cubicBezTo>
                  <a:pt x="15556" y="7567"/>
                  <a:pt x="15499" y="7497"/>
                  <a:pt x="15449" y="7416"/>
                </a:cubicBezTo>
                <a:moveTo>
                  <a:pt x="9004" y="4454"/>
                </a:moveTo>
                <a:cubicBezTo>
                  <a:pt x="8670" y="4272"/>
                  <a:pt x="8380" y="4045"/>
                  <a:pt x="8134" y="3755"/>
                </a:cubicBezTo>
                <a:lnTo>
                  <a:pt x="8134" y="3755"/>
                </a:lnTo>
                <a:cubicBezTo>
                  <a:pt x="7977" y="3566"/>
                  <a:pt x="7832" y="3364"/>
                  <a:pt x="7674" y="3169"/>
                </a:cubicBezTo>
                <a:lnTo>
                  <a:pt x="7674" y="3169"/>
                </a:lnTo>
                <a:cubicBezTo>
                  <a:pt x="7378" y="2804"/>
                  <a:pt x="7044" y="2495"/>
                  <a:pt x="6591" y="2331"/>
                </a:cubicBezTo>
                <a:lnTo>
                  <a:pt x="6591" y="2331"/>
                </a:lnTo>
                <a:cubicBezTo>
                  <a:pt x="6553" y="2319"/>
                  <a:pt x="6496" y="2319"/>
                  <a:pt x="6509" y="2243"/>
                </a:cubicBezTo>
                <a:lnTo>
                  <a:pt x="6509" y="2243"/>
                </a:lnTo>
                <a:cubicBezTo>
                  <a:pt x="6679" y="2167"/>
                  <a:pt x="6861" y="2098"/>
                  <a:pt x="7038" y="2010"/>
                </a:cubicBezTo>
                <a:lnTo>
                  <a:pt x="7038" y="2010"/>
                </a:lnTo>
                <a:cubicBezTo>
                  <a:pt x="7145" y="1960"/>
                  <a:pt x="7239" y="1972"/>
                  <a:pt x="7340" y="2023"/>
                </a:cubicBezTo>
                <a:lnTo>
                  <a:pt x="7340" y="2023"/>
                </a:lnTo>
                <a:cubicBezTo>
                  <a:pt x="7630" y="2167"/>
                  <a:pt x="7844" y="2388"/>
                  <a:pt x="8014" y="2653"/>
                </a:cubicBezTo>
                <a:lnTo>
                  <a:pt x="8014" y="2653"/>
                </a:lnTo>
                <a:cubicBezTo>
                  <a:pt x="8109" y="2804"/>
                  <a:pt x="8191" y="2961"/>
                  <a:pt x="8279" y="3119"/>
                </a:cubicBezTo>
                <a:lnTo>
                  <a:pt x="8279" y="3119"/>
                </a:lnTo>
                <a:cubicBezTo>
                  <a:pt x="8462" y="3453"/>
                  <a:pt x="8644" y="3787"/>
                  <a:pt x="8840" y="4114"/>
                </a:cubicBezTo>
                <a:lnTo>
                  <a:pt x="8840" y="4114"/>
                </a:lnTo>
                <a:cubicBezTo>
                  <a:pt x="8909" y="4234"/>
                  <a:pt x="9004" y="4341"/>
                  <a:pt x="9098" y="4473"/>
                </a:cubicBezTo>
                <a:lnTo>
                  <a:pt x="9098" y="4473"/>
                </a:lnTo>
                <a:cubicBezTo>
                  <a:pt x="9048" y="4467"/>
                  <a:pt x="9022" y="4467"/>
                  <a:pt x="9004" y="4454"/>
                </a:cubicBezTo>
                <a:close/>
                <a:moveTo>
                  <a:pt x="8670" y="4492"/>
                </a:moveTo>
                <a:cubicBezTo>
                  <a:pt x="8260" y="4467"/>
                  <a:pt x="7914" y="4297"/>
                  <a:pt x="7624" y="4020"/>
                </a:cubicBezTo>
                <a:lnTo>
                  <a:pt x="7624" y="4020"/>
                </a:lnTo>
                <a:cubicBezTo>
                  <a:pt x="7416" y="3831"/>
                  <a:pt x="7214" y="3629"/>
                  <a:pt x="7006" y="3427"/>
                </a:cubicBezTo>
                <a:lnTo>
                  <a:pt x="7006" y="3427"/>
                </a:lnTo>
                <a:cubicBezTo>
                  <a:pt x="6918" y="3339"/>
                  <a:pt x="6830" y="3251"/>
                  <a:pt x="6735" y="3175"/>
                </a:cubicBezTo>
                <a:lnTo>
                  <a:pt x="6735" y="3175"/>
                </a:lnTo>
                <a:cubicBezTo>
                  <a:pt x="6452" y="2942"/>
                  <a:pt x="6118" y="2816"/>
                  <a:pt x="5765" y="2760"/>
                </a:cubicBezTo>
                <a:lnTo>
                  <a:pt x="5765" y="2760"/>
                </a:lnTo>
                <a:cubicBezTo>
                  <a:pt x="5690" y="2741"/>
                  <a:pt x="5601" y="2760"/>
                  <a:pt x="5532" y="2678"/>
                </a:cubicBezTo>
                <a:lnTo>
                  <a:pt x="5532" y="2678"/>
                </a:lnTo>
                <a:cubicBezTo>
                  <a:pt x="5570" y="2653"/>
                  <a:pt x="5601" y="2621"/>
                  <a:pt x="5639" y="2602"/>
                </a:cubicBezTo>
                <a:lnTo>
                  <a:pt x="5639" y="2602"/>
                </a:lnTo>
                <a:cubicBezTo>
                  <a:pt x="5778" y="2545"/>
                  <a:pt x="5923" y="2495"/>
                  <a:pt x="6061" y="2426"/>
                </a:cubicBezTo>
                <a:lnTo>
                  <a:pt x="6061" y="2426"/>
                </a:lnTo>
                <a:cubicBezTo>
                  <a:pt x="6206" y="2356"/>
                  <a:pt x="6345" y="2356"/>
                  <a:pt x="6496" y="2407"/>
                </a:cubicBezTo>
                <a:lnTo>
                  <a:pt x="6496" y="2407"/>
                </a:lnTo>
                <a:cubicBezTo>
                  <a:pt x="6899" y="2539"/>
                  <a:pt x="7214" y="2797"/>
                  <a:pt x="7485" y="3112"/>
                </a:cubicBezTo>
                <a:lnTo>
                  <a:pt x="7485" y="3112"/>
                </a:lnTo>
                <a:cubicBezTo>
                  <a:pt x="7643" y="3289"/>
                  <a:pt x="7788" y="3484"/>
                  <a:pt x="7933" y="3673"/>
                </a:cubicBezTo>
                <a:lnTo>
                  <a:pt x="7933" y="3673"/>
                </a:lnTo>
                <a:cubicBezTo>
                  <a:pt x="8115" y="3932"/>
                  <a:pt x="8342" y="4139"/>
                  <a:pt x="8594" y="4328"/>
                </a:cubicBezTo>
                <a:lnTo>
                  <a:pt x="8594" y="4328"/>
                </a:lnTo>
                <a:cubicBezTo>
                  <a:pt x="8651" y="4366"/>
                  <a:pt x="8701" y="4410"/>
                  <a:pt x="8752" y="4454"/>
                </a:cubicBezTo>
                <a:lnTo>
                  <a:pt x="8752" y="4454"/>
                </a:lnTo>
                <a:cubicBezTo>
                  <a:pt x="8733" y="4480"/>
                  <a:pt x="8733" y="4486"/>
                  <a:pt x="8726" y="4492"/>
                </a:cubicBezTo>
                <a:lnTo>
                  <a:pt x="8726" y="4492"/>
                </a:lnTo>
                <a:cubicBezTo>
                  <a:pt x="8714" y="4492"/>
                  <a:pt x="8701" y="4492"/>
                  <a:pt x="8695" y="4492"/>
                </a:cubicBezTo>
                <a:lnTo>
                  <a:pt x="8695" y="4492"/>
                </a:lnTo>
                <a:cubicBezTo>
                  <a:pt x="8682" y="4492"/>
                  <a:pt x="8676" y="4492"/>
                  <a:pt x="8670" y="4492"/>
                </a:cubicBezTo>
                <a:close/>
                <a:moveTo>
                  <a:pt x="7088" y="4291"/>
                </a:moveTo>
                <a:cubicBezTo>
                  <a:pt x="6924" y="4209"/>
                  <a:pt x="6754" y="4127"/>
                  <a:pt x="6603" y="4020"/>
                </a:cubicBezTo>
                <a:lnTo>
                  <a:pt x="6603" y="4020"/>
                </a:lnTo>
                <a:cubicBezTo>
                  <a:pt x="6408" y="3881"/>
                  <a:pt x="6225" y="3724"/>
                  <a:pt x="6042" y="3566"/>
                </a:cubicBezTo>
                <a:lnTo>
                  <a:pt x="6042" y="3566"/>
                </a:lnTo>
                <a:cubicBezTo>
                  <a:pt x="5734" y="3308"/>
                  <a:pt x="5381" y="3119"/>
                  <a:pt x="4984" y="3037"/>
                </a:cubicBezTo>
                <a:lnTo>
                  <a:pt x="4984" y="3037"/>
                </a:lnTo>
                <a:cubicBezTo>
                  <a:pt x="4921" y="3024"/>
                  <a:pt x="4864" y="3005"/>
                  <a:pt x="4795" y="2986"/>
                </a:cubicBezTo>
                <a:lnTo>
                  <a:pt x="4795" y="2986"/>
                </a:lnTo>
                <a:cubicBezTo>
                  <a:pt x="4971" y="2854"/>
                  <a:pt x="5085" y="2810"/>
                  <a:pt x="5236" y="2810"/>
                </a:cubicBezTo>
                <a:lnTo>
                  <a:pt x="5236" y="2810"/>
                </a:lnTo>
                <a:cubicBezTo>
                  <a:pt x="5904" y="2823"/>
                  <a:pt x="6496" y="3012"/>
                  <a:pt x="6962" y="3522"/>
                </a:cubicBezTo>
                <a:lnTo>
                  <a:pt x="6962" y="3522"/>
                </a:lnTo>
                <a:cubicBezTo>
                  <a:pt x="7151" y="3736"/>
                  <a:pt x="7365" y="3925"/>
                  <a:pt x="7573" y="4121"/>
                </a:cubicBezTo>
                <a:lnTo>
                  <a:pt x="7573" y="4121"/>
                </a:lnTo>
                <a:cubicBezTo>
                  <a:pt x="7668" y="4209"/>
                  <a:pt x="7775" y="4284"/>
                  <a:pt x="7882" y="4366"/>
                </a:cubicBezTo>
                <a:lnTo>
                  <a:pt x="7882" y="4366"/>
                </a:lnTo>
                <a:cubicBezTo>
                  <a:pt x="7775" y="4385"/>
                  <a:pt x="7668" y="4391"/>
                  <a:pt x="7567" y="4391"/>
                </a:cubicBezTo>
                <a:lnTo>
                  <a:pt x="7567" y="4391"/>
                </a:lnTo>
                <a:cubicBezTo>
                  <a:pt x="7403" y="4391"/>
                  <a:pt x="7246" y="4366"/>
                  <a:pt x="7088" y="4291"/>
                </a:cubicBezTo>
                <a:moveTo>
                  <a:pt x="5841" y="4291"/>
                </a:moveTo>
                <a:cubicBezTo>
                  <a:pt x="5797" y="4284"/>
                  <a:pt x="5746" y="4247"/>
                  <a:pt x="5715" y="4202"/>
                </a:cubicBezTo>
                <a:lnTo>
                  <a:pt x="5715" y="4202"/>
                </a:lnTo>
                <a:cubicBezTo>
                  <a:pt x="5381" y="3705"/>
                  <a:pt x="4902" y="3421"/>
                  <a:pt x="4341" y="3245"/>
                </a:cubicBezTo>
                <a:lnTo>
                  <a:pt x="4341" y="3245"/>
                </a:lnTo>
                <a:cubicBezTo>
                  <a:pt x="4297" y="3232"/>
                  <a:pt x="4247" y="3213"/>
                  <a:pt x="4146" y="3182"/>
                </a:cubicBezTo>
                <a:lnTo>
                  <a:pt x="4146" y="3182"/>
                </a:lnTo>
                <a:cubicBezTo>
                  <a:pt x="4335" y="3081"/>
                  <a:pt x="4480" y="3062"/>
                  <a:pt x="4637" y="3081"/>
                </a:cubicBezTo>
                <a:lnTo>
                  <a:pt x="4637" y="3081"/>
                </a:lnTo>
                <a:cubicBezTo>
                  <a:pt x="5154" y="3138"/>
                  <a:pt x="5614" y="3333"/>
                  <a:pt x="6005" y="3679"/>
                </a:cubicBezTo>
                <a:lnTo>
                  <a:pt x="6005" y="3679"/>
                </a:lnTo>
                <a:cubicBezTo>
                  <a:pt x="6263" y="3900"/>
                  <a:pt x="6521" y="4121"/>
                  <a:pt x="6817" y="4284"/>
                </a:cubicBezTo>
                <a:lnTo>
                  <a:pt x="6817" y="4284"/>
                </a:lnTo>
                <a:cubicBezTo>
                  <a:pt x="6836" y="4297"/>
                  <a:pt x="6843" y="4322"/>
                  <a:pt x="6874" y="4360"/>
                </a:cubicBezTo>
                <a:lnTo>
                  <a:pt x="6874" y="4360"/>
                </a:lnTo>
                <a:cubicBezTo>
                  <a:pt x="6509" y="4360"/>
                  <a:pt x="6175" y="4335"/>
                  <a:pt x="5841" y="4291"/>
                </a:cubicBezTo>
                <a:moveTo>
                  <a:pt x="4650" y="4108"/>
                </a:moveTo>
                <a:cubicBezTo>
                  <a:pt x="4574" y="4089"/>
                  <a:pt x="4524" y="4045"/>
                  <a:pt x="4480" y="3988"/>
                </a:cubicBezTo>
                <a:lnTo>
                  <a:pt x="4480" y="3988"/>
                </a:lnTo>
                <a:cubicBezTo>
                  <a:pt x="4247" y="3724"/>
                  <a:pt x="3970" y="3522"/>
                  <a:pt x="3661" y="3358"/>
                </a:cubicBezTo>
                <a:lnTo>
                  <a:pt x="3661" y="3358"/>
                </a:lnTo>
                <a:cubicBezTo>
                  <a:pt x="3629" y="3339"/>
                  <a:pt x="3604" y="3308"/>
                  <a:pt x="3560" y="3276"/>
                </a:cubicBezTo>
                <a:lnTo>
                  <a:pt x="3560" y="3276"/>
                </a:lnTo>
                <a:cubicBezTo>
                  <a:pt x="3686" y="3232"/>
                  <a:pt x="3793" y="3226"/>
                  <a:pt x="3900" y="3245"/>
                </a:cubicBezTo>
                <a:lnTo>
                  <a:pt x="3900" y="3245"/>
                </a:lnTo>
                <a:cubicBezTo>
                  <a:pt x="4234" y="3308"/>
                  <a:pt x="4556" y="3409"/>
                  <a:pt x="4852" y="3572"/>
                </a:cubicBezTo>
                <a:lnTo>
                  <a:pt x="4852" y="3572"/>
                </a:lnTo>
                <a:cubicBezTo>
                  <a:pt x="5091" y="3705"/>
                  <a:pt x="5305" y="3862"/>
                  <a:pt x="5482" y="4064"/>
                </a:cubicBezTo>
                <a:lnTo>
                  <a:pt x="5482" y="4064"/>
                </a:lnTo>
                <a:cubicBezTo>
                  <a:pt x="5520" y="4108"/>
                  <a:pt x="5545" y="4165"/>
                  <a:pt x="5608" y="4272"/>
                </a:cubicBezTo>
                <a:lnTo>
                  <a:pt x="5608" y="4272"/>
                </a:lnTo>
                <a:cubicBezTo>
                  <a:pt x="5242" y="4228"/>
                  <a:pt x="4946" y="4177"/>
                  <a:pt x="4650" y="4108"/>
                </a:cubicBezTo>
                <a:close/>
                <a:moveTo>
                  <a:pt x="17244" y="9312"/>
                </a:moveTo>
                <a:cubicBezTo>
                  <a:pt x="16929" y="8972"/>
                  <a:pt x="16627" y="8619"/>
                  <a:pt x="16306" y="8291"/>
                </a:cubicBezTo>
                <a:lnTo>
                  <a:pt x="16306" y="8291"/>
                </a:lnTo>
                <a:cubicBezTo>
                  <a:pt x="16091" y="8071"/>
                  <a:pt x="15915" y="7825"/>
                  <a:pt x="15795" y="7548"/>
                </a:cubicBezTo>
                <a:lnTo>
                  <a:pt x="15795" y="7548"/>
                </a:lnTo>
                <a:cubicBezTo>
                  <a:pt x="15713" y="7371"/>
                  <a:pt x="15631" y="7189"/>
                  <a:pt x="15581" y="7000"/>
                </a:cubicBezTo>
                <a:lnTo>
                  <a:pt x="15581" y="7000"/>
                </a:lnTo>
                <a:cubicBezTo>
                  <a:pt x="15487" y="6641"/>
                  <a:pt x="15411" y="6275"/>
                  <a:pt x="15329" y="5910"/>
                </a:cubicBezTo>
                <a:lnTo>
                  <a:pt x="15329" y="5910"/>
                </a:lnTo>
                <a:cubicBezTo>
                  <a:pt x="15260" y="5607"/>
                  <a:pt x="15209" y="5299"/>
                  <a:pt x="15134" y="4996"/>
                </a:cubicBezTo>
                <a:lnTo>
                  <a:pt x="15134" y="4996"/>
                </a:lnTo>
                <a:cubicBezTo>
                  <a:pt x="15046" y="4606"/>
                  <a:pt x="14882" y="4240"/>
                  <a:pt x="14674" y="3894"/>
                </a:cubicBezTo>
                <a:lnTo>
                  <a:pt x="14674" y="3894"/>
                </a:lnTo>
                <a:cubicBezTo>
                  <a:pt x="14611" y="3787"/>
                  <a:pt x="14548" y="3686"/>
                  <a:pt x="14485" y="3579"/>
                </a:cubicBezTo>
                <a:lnTo>
                  <a:pt x="14485" y="3579"/>
                </a:lnTo>
                <a:cubicBezTo>
                  <a:pt x="14504" y="3579"/>
                  <a:pt x="14529" y="3572"/>
                  <a:pt x="14542" y="3579"/>
                </a:cubicBezTo>
                <a:lnTo>
                  <a:pt x="14542" y="3579"/>
                </a:lnTo>
                <a:cubicBezTo>
                  <a:pt x="14592" y="3610"/>
                  <a:pt x="14649" y="3648"/>
                  <a:pt x="14693" y="3686"/>
                </a:cubicBezTo>
                <a:lnTo>
                  <a:pt x="14693" y="3686"/>
                </a:lnTo>
                <a:cubicBezTo>
                  <a:pt x="15064" y="4013"/>
                  <a:pt x="15493" y="4247"/>
                  <a:pt x="15972" y="4385"/>
                </a:cubicBezTo>
                <a:lnTo>
                  <a:pt x="15972" y="4385"/>
                </a:lnTo>
                <a:cubicBezTo>
                  <a:pt x="16091" y="4417"/>
                  <a:pt x="16167" y="4486"/>
                  <a:pt x="16236" y="4587"/>
                </a:cubicBezTo>
                <a:lnTo>
                  <a:pt x="16236" y="4587"/>
                </a:lnTo>
                <a:cubicBezTo>
                  <a:pt x="16539" y="5028"/>
                  <a:pt x="16759" y="5500"/>
                  <a:pt x="16860" y="6023"/>
                </a:cubicBezTo>
                <a:lnTo>
                  <a:pt x="16860" y="6023"/>
                </a:lnTo>
                <a:cubicBezTo>
                  <a:pt x="16910" y="6281"/>
                  <a:pt x="16961" y="6546"/>
                  <a:pt x="16992" y="6811"/>
                </a:cubicBezTo>
                <a:lnTo>
                  <a:pt x="16992" y="6811"/>
                </a:lnTo>
                <a:cubicBezTo>
                  <a:pt x="17112" y="7693"/>
                  <a:pt x="17194" y="8575"/>
                  <a:pt x="17433" y="9438"/>
                </a:cubicBezTo>
                <a:lnTo>
                  <a:pt x="17433" y="9438"/>
                </a:lnTo>
                <a:cubicBezTo>
                  <a:pt x="17440" y="9444"/>
                  <a:pt x="17433" y="9457"/>
                  <a:pt x="17427" y="9514"/>
                </a:cubicBezTo>
                <a:lnTo>
                  <a:pt x="17427" y="9514"/>
                </a:lnTo>
                <a:cubicBezTo>
                  <a:pt x="17351" y="9425"/>
                  <a:pt x="17295" y="9369"/>
                  <a:pt x="17244" y="9312"/>
                </a:cubicBezTo>
                <a:moveTo>
                  <a:pt x="3037" y="4429"/>
                </a:moveTo>
                <a:cubicBezTo>
                  <a:pt x="2804" y="4316"/>
                  <a:pt x="2621" y="4139"/>
                  <a:pt x="2432" y="3963"/>
                </a:cubicBezTo>
                <a:lnTo>
                  <a:pt x="2432" y="3963"/>
                </a:lnTo>
                <a:cubicBezTo>
                  <a:pt x="2426" y="3963"/>
                  <a:pt x="2432" y="3950"/>
                  <a:pt x="2432" y="3925"/>
                </a:cubicBezTo>
                <a:lnTo>
                  <a:pt x="2432" y="3925"/>
                </a:lnTo>
                <a:cubicBezTo>
                  <a:pt x="2502" y="3919"/>
                  <a:pt x="2571" y="3944"/>
                  <a:pt x="2640" y="3957"/>
                </a:cubicBezTo>
                <a:lnTo>
                  <a:pt x="2640" y="3957"/>
                </a:lnTo>
                <a:cubicBezTo>
                  <a:pt x="2836" y="4001"/>
                  <a:pt x="3043" y="4026"/>
                  <a:pt x="3245" y="4001"/>
                </a:cubicBezTo>
                <a:lnTo>
                  <a:pt x="3245" y="4001"/>
                </a:lnTo>
                <a:cubicBezTo>
                  <a:pt x="3390" y="3976"/>
                  <a:pt x="3529" y="4001"/>
                  <a:pt x="3661" y="4051"/>
                </a:cubicBezTo>
                <a:lnTo>
                  <a:pt x="3661" y="4051"/>
                </a:lnTo>
                <a:cubicBezTo>
                  <a:pt x="4146" y="4228"/>
                  <a:pt x="4644" y="4360"/>
                  <a:pt x="5160" y="4442"/>
                </a:cubicBezTo>
                <a:lnTo>
                  <a:pt x="5160" y="4442"/>
                </a:lnTo>
                <a:cubicBezTo>
                  <a:pt x="5217" y="4448"/>
                  <a:pt x="5280" y="4467"/>
                  <a:pt x="5337" y="4480"/>
                </a:cubicBezTo>
                <a:lnTo>
                  <a:pt x="5337" y="4480"/>
                </a:lnTo>
                <a:cubicBezTo>
                  <a:pt x="5337" y="4492"/>
                  <a:pt x="5337" y="4505"/>
                  <a:pt x="5337" y="4524"/>
                </a:cubicBezTo>
                <a:lnTo>
                  <a:pt x="5337" y="4524"/>
                </a:lnTo>
                <a:cubicBezTo>
                  <a:pt x="5274" y="4549"/>
                  <a:pt x="5211" y="4574"/>
                  <a:pt x="5141" y="4593"/>
                </a:cubicBezTo>
                <a:lnTo>
                  <a:pt x="5141" y="4593"/>
                </a:lnTo>
                <a:cubicBezTo>
                  <a:pt x="4858" y="4675"/>
                  <a:pt x="4574" y="4713"/>
                  <a:pt x="4291" y="4713"/>
                </a:cubicBezTo>
                <a:lnTo>
                  <a:pt x="4291" y="4713"/>
                </a:lnTo>
                <a:cubicBezTo>
                  <a:pt x="3869" y="4713"/>
                  <a:pt x="3447" y="4625"/>
                  <a:pt x="3037" y="4429"/>
                </a:cubicBezTo>
                <a:moveTo>
                  <a:pt x="5312" y="4656"/>
                </a:moveTo>
                <a:cubicBezTo>
                  <a:pt x="5564" y="4499"/>
                  <a:pt x="5835" y="4511"/>
                  <a:pt x="6112" y="4549"/>
                </a:cubicBezTo>
                <a:lnTo>
                  <a:pt x="6112" y="4549"/>
                </a:lnTo>
                <a:cubicBezTo>
                  <a:pt x="6162" y="4562"/>
                  <a:pt x="6219" y="4555"/>
                  <a:pt x="6269" y="4568"/>
                </a:cubicBezTo>
                <a:lnTo>
                  <a:pt x="6269" y="4568"/>
                </a:lnTo>
                <a:cubicBezTo>
                  <a:pt x="6301" y="4568"/>
                  <a:pt x="6332" y="4580"/>
                  <a:pt x="6364" y="4593"/>
                </a:cubicBezTo>
                <a:lnTo>
                  <a:pt x="6364" y="4593"/>
                </a:lnTo>
                <a:cubicBezTo>
                  <a:pt x="6345" y="4618"/>
                  <a:pt x="6339" y="4637"/>
                  <a:pt x="6326" y="4650"/>
                </a:cubicBezTo>
                <a:lnTo>
                  <a:pt x="6326" y="4650"/>
                </a:lnTo>
                <a:cubicBezTo>
                  <a:pt x="6244" y="4706"/>
                  <a:pt x="6162" y="4757"/>
                  <a:pt x="6080" y="4807"/>
                </a:cubicBezTo>
                <a:lnTo>
                  <a:pt x="6080" y="4807"/>
                </a:lnTo>
                <a:cubicBezTo>
                  <a:pt x="5198" y="5355"/>
                  <a:pt x="4278" y="5324"/>
                  <a:pt x="3340" y="4984"/>
                </a:cubicBezTo>
                <a:lnTo>
                  <a:pt x="3340" y="4984"/>
                </a:lnTo>
                <a:cubicBezTo>
                  <a:pt x="3296" y="4965"/>
                  <a:pt x="3239" y="4933"/>
                  <a:pt x="3214" y="4895"/>
                </a:cubicBezTo>
                <a:lnTo>
                  <a:pt x="3214" y="4895"/>
                </a:lnTo>
                <a:cubicBezTo>
                  <a:pt x="3157" y="4807"/>
                  <a:pt x="3113" y="4713"/>
                  <a:pt x="3037" y="4555"/>
                </a:cubicBezTo>
                <a:lnTo>
                  <a:pt x="3037" y="4555"/>
                </a:lnTo>
                <a:cubicBezTo>
                  <a:pt x="3163" y="4599"/>
                  <a:pt x="3233" y="4625"/>
                  <a:pt x="3296" y="4650"/>
                </a:cubicBezTo>
                <a:lnTo>
                  <a:pt x="3296" y="4650"/>
                </a:lnTo>
                <a:cubicBezTo>
                  <a:pt x="3629" y="4769"/>
                  <a:pt x="3963" y="4826"/>
                  <a:pt x="4297" y="4826"/>
                </a:cubicBezTo>
                <a:lnTo>
                  <a:pt x="4297" y="4826"/>
                </a:lnTo>
                <a:cubicBezTo>
                  <a:pt x="4637" y="4826"/>
                  <a:pt x="4971" y="4769"/>
                  <a:pt x="5312" y="4656"/>
                </a:cubicBezTo>
                <a:moveTo>
                  <a:pt x="17465" y="9104"/>
                </a:moveTo>
                <a:cubicBezTo>
                  <a:pt x="17414" y="8877"/>
                  <a:pt x="17358" y="8650"/>
                  <a:pt x="17326" y="8424"/>
                </a:cubicBezTo>
                <a:lnTo>
                  <a:pt x="17326" y="8424"/>
                </a:lnTo>
                <a:cubicBezTo>
                  <a:pt x="17251" y="7938"/>
                  <a:pt x="17188" y="7453"/>
                  <a:pt x="17125" y="6968"/>
                </a:cubicBezTo>
                <a:lnTo>
                  <a:pt x="17125" y="6968"/>
                </a:lnTo>
                <a:cubicBezTo>
                  <a:pt x="17093" y="6741"/>
                  <a:pt x="17068" y="6508"/>
                  <a:pt x="17024" y="6281"/>
                </a:cubicBezTo>
                <a:lnTo>
                  <a:pt x="17024" y="6281"/>
                </a:lnTo>
                <a:cubicBezTo>
                  <a:pt x="16923" y="5696"/>
                  <a:pt x="16740" y="5141"/>
                  <a:pt x="16394" y="4650"/>
                </a:cubicBezTo>
                <a:lnTo>
                  <a:pt x="16394" y="4650"/>
                </a:lnTo>
                <a:cubicBezTo>
                  <a:pt x="16369" y="4618"/>
                  <a:pt x="16362" y="4574"/>
                  <a:pt x="16343" y="4524"/>
                </a:cubicBezTo>
                <a:lnTo>
                  <a:pt x="16343" y="4524"/>
                </a:lnTo>
                <a:cubicBezTo>
                  <a:pt x="16495" y="4543"/>
                  <a:pt x="16501" y="4543"/>
                  <a:pt x="16558" y="4625"/>
                </a:cubicBezTo>
                <a:lnTo>
                  <a:pt x="16558" y="4625"/>
                </a:lnTo>
                <a:cubicBezTo>
                  <a:pt x="16778" y="4940"/>
                  <a:pt x="16967" y="5267"/>
                  <a:pt x="17093" y="5633"/>
                </a:cubicBezTo>
                <a:lnTo>
                  <a:pt x="17093" y="5633"/>
                </a:lnTo>
                <a:cubicBezTo>
                  <a:pt x="17213" y="5979"/>
                  <a:pt x="17301" y="6332"/>
                  <a:pt x="17345" y="6697"/>
                </a:cubicBezTo>
                <a:lnTo>
                  <a:pt x="17345" y="6697"/>
                </a:lnTo>
                <a:cubicBezTo>
                  <a:pt x="17396" y="7113"/>
                  <a:pt x="17433" y="7529"/>
                  <a:pt x="17465" y="7945"/>
                </a:cubicBezTo>
                <a:lnTo>
                  <a:pt x="17465" y="7945"/>
                </a:lnTo>
                <a:cubicBezTo>
                  <a:pt x="17503" y="8335"/>
                  <a:pt x="17528" y="8726"/>
                  <a:pt x="17553" y="9117"/>
                </a:cubicBezTo>
                <a:lnTo>
                  <a:pt x="17553" y="9117"/>
                </a:lnTo>
                <a:cubicBezTo>
                  <a:pt x="17553" y="9154"/>
                  <a:pt x="17540" y="9192"/>
                  <a:pt x="17534" y="9236"/>
                </a:cubicBezTo>
                <a:lnTo>
                  <a:pt x="17534" y="9236"/>
                </a:lnTo>
                <a:cubicBezTo>
                  <a:pt x="17509" y="9192"/>
                  <a:pt x="17471" y="9148"/>
                  <a:pt x="17465" y="9104"/>
                </a:cubicBezTo>
                <a:moveTo>
                  <a:pt x="6137" y="4902"/>
                </a:moveTo>
                <a:cubicBezTo>
                  <a:pt x="6263" y="4820"/>
                  <a:pt x="6395" y="4751"/>
                  <a:pt x="6528" y="4675"/>
                </a:cubicBezTo>
                <a:lnTo>
                  <a:pt x="6528" y="4675"/>
                </a:lnTo>
                <a:cubicBezTo>
                  <a:pt x="6729" y="4555"/>
                  <a:pt x="6943" y="4593"/>
                  <a:pt x="7189" y="4631"/>
                </a:cubicBezTo>
                <a:lnTo>
                  <a:pt x="7189" y="4631"/>
                </a:lnTo>
                <a:cubicBezTo>
                  <a:pt x="6981" y="4757"/>
                  <a:pt x="6798" y="4870"/>
                  <a:pt x="6622" y="4984"/>
                </a:cubicBezTo>
                <a:lnTo>
                  <a:pt x="6622" y="4984"/>
                </a:lnTo>
                <a:cubicBezTo>
                  <a:pt x="6471" y="5084"/>
                  <a:pt x="6320" y="5198"/>
                  <a:pt x="6162" y="5299"/>
                </a:cubicBezTo>
                <a:lnTo>
                  <a:pt x="6162" y="5299"/>
                </a:lnTo>
                <a:cubicBezTo>
                  <a:pt x="5601" y="5651"/>
                  <a:pt x="4990" y="5796"/>
                  <a:pt x="4329" y="5746"/>
                </a:cubicBezTo>
                <a:lnTo>
                  <a:pt x="4329" y="5746"/>
                </a:lnTo>
                <a:cubicBezTo>
                  <a:pt x="4033" y="5727"/>
                  <a:pt x="3755" y="5639"/>
                  <a:pt x="3497" y="5500"/>
                </a:cubicBezTo>
                <a:lnTo>
                  <a:pt x="3497" y="5500"/>
                </a:lnTo>
                <a:cubicBezTo>
                  <a:pt x="3440" y="5469"/>
                  <a:pt x="3390" y="5425"/>
                  <a:pt x="3365" y="5374"/>
                </a:cubicBezTo>
                <a:lnTo>
                  <a:pt x="3365" y="5374"/>
                </a:lnTo>
                <a:cubicBezTo>
                  <a:pt x="3327" y="5299"/>
                  <a:pt x="3321" y="5210"/>
                  <a:pt x="3296" y="5103"/>
                </a:cubicBezTo>
                <a:lnTo>
                  <a:pt x="3296" y="5103"/>
                </a:lnTo>
                <a:cubicBezTo>
                  <a:pt x="3377" y="5122"/>
                  <a:pt x="3440" y="5135"/>
                  <a:pt x="3497" y="5147"/>
                </a:cubicBezTo>
                <a:lnTo>
                  <a:pt x="3497" y="5147"/>
                </a:lnTo>
                <a:cubicBezTo>
                  <a:pt x="3737" y="5204"/>
                  <a:pt x="3976" y="5280"/>
                  <a:pt x="4222" y="5311"/>
                </a:cubicBezTo>
                <a:lnTo>
                  <a:pt x="4222" y="5311"/>
                </a:lnTo>
                <a:cubicBezTo>
                  <a:pt x="4367" y="5330"/>
                  <a:pt x="4505" y="5343"/>
                  <a:pt x="4637" y="5343"/>
                </a:cubicBezTo>
                <a:lnTo>
                  <a:pt x="4637" y="5343"/>
                </a:lnTo>
                <a:cubicBezTo>
                  <a:pt x="5167" y="5336"/>
                  <a:pt x="5671" y="5198"/>
                  <a:pt x="6137" y="4902"/>
                </a:cubicBezTo>
                <a:moveTo>
                  <a:pt x="17874" y="9973"/>
                </a:moveTo>
                <a:cubicBezTo>
                  <a:pt x="17761" y="9640"/>
                  <a:pt x="17679" y="9306"/>
                  <a:pt x="17648" y="8959"/>
                </a:cubicBezTo>
                <a:lnTo>
                  <a:pt x="17648" y="8959"/>
                </a:lnTo>
                <a:cubicBezTo>
                  <a:pt x="17622" y="8657"/>
                  <a:pt x="17610" y="8354"/>
                  <a:pt x="17585" y="8052"/>
                </a:cubicBezTo>
                <a:lnTo>
                  <a:pt x="17585" y="8052"/>
                </a:lnTo>
                <a:cubicBezTo>
                  <a:pt x="17547" y="7642"/>
                  <a:pt x="17522" y="7239"/>
                  <a:pt x="17471" y="6830"/>
                </a:cubicBezTo>
                <a:lnTo>
                  <a:pt x="17471" y="6830"/>
                </a:lnTo>
                <a:cubicBezTo>
                  <a:pt x="17433" y="6534"/>
                  <a:pt x="17370" y="6231"/>
                  <a:pt x="17301" y="5941"/>
                </a:cubicBezTo>
                <a:lnTo>
                  <a:pt x="17301" y="5941"/>
                </a:lnTo>
                <a:cubicBezTo>
                  <a:pt x="17194" y="5507"/>
                  <a:pt x="17011" y="5103"/>
                  <a:pt x="16753" y="4732"/>
                </a:cubicBezTo>
                <a:lnTo>
                  <a:pt x="16753" y="4732"/>
                </a:lnTo>
                <a:cubicBezTo>
                  <a:pt x="16728" y="4700"/>
                  <a:pt x="16715" y="4662"/>
                  <a:pt x="16690" y="4593"/>
                </a:cubicBezTo>
                <a:lnTo>
                  <a:pt x="16690" y="4593"/>
                </a:lnTo>
                <a:cubicBezTo>
                  <a:pt x="16967" y="4637"/>
                  <a:pt x="17200" y="4706"/>
                  <a:pt x="17433" y="4782"/>
                </a:cubicBezTo>
                <a:lnTo>
                  <a:pt x="17433" y="4782"/>
                </a:lnTo>
                <a:cubicBezTo>
                  <a:pt x="17477" y="4795"/>
                  <a:pt x="17509" y="4832"/>
                  <a:pt x="17540" y="4864"/>
                </a:cubicBezTo>
                <a:lnTo>
                  <a:pt x="17540" y="4864"/>
                </a:lnTo>
                <a:cubicBezTo>
                  <a:pt x="17641" y="5003"/>
                  <a:pt x="17755" y="5129"/>
                  <a:pt x="17837" y="5273"/>
                </a:cubicBezTo>
                <a:lnTo>
                  <a:pt x="17837" y="5273"/>
                </a:lnTo>
                <a:cubicBezTo>
                  <a:pt x="18196" y="5916"/>
                  <a:pt x="18378" y="6609"/>
                  <a:pt x="18378" y="7340"/>
                </a:cubicBezTo>
                <a:lnTo>
                  <a:pt x="18378" y="7340"/>
                </a:lnTo>
                <a:cubicBezTo>
                  <a:pt x="18378" y="7749"/>
                  <a:pt x="18347" y="8159"/>
                  <a:pt x="18328" y="8568"/>
                </a:cubicBezTo>
                <a:lnTo>
                  <a:pt x="18328" y="8568"/>
                </a:lnTo>
                <a:cubicBezTo>
                  <a:pt x="18309" y="8833"/>
                  <a:pt x="18278" y="9098"/>
                  <a:pt x="18259" y="9369"/>
                </a:cubicBezTo>
                <a:lnTo>
                  <a:pt x="18259" y="9369"/>
                </a:lnTo>
                <a:cubicBezTo>
                  <a:pt x="18227" y="9759"/>
                  <a:pt x="18265" y="10150"/>
                  <a:pt x="18353" y="10534"/>
                </a:cubicBezTo>
                <a:lnTo>
                  <a:pt x="18353" y="10534"/>
                </a:lnTo>
                <a:cubicBezTo>
                  <a:pt x="18372" y="10610"/>
                  <a:pt x="18391" y="10685"/>
                  <a:pt x="18404" y="10761"/>
                </a:cubicBezTo>
                <a:lnTo>
                  <a:pt x="18404" y="10761"/>
                </a:lnTo>
                <a:cubicBezTo>
                  <a:pt x="18158" y="10540"/>
                  <a:pt x="17981" y="10276"/>
                  <a:pt x="17874" y="9973"/>
                </a:cubicBezTo>
                <a:moveTo>
                  <a:pt x="4801" y="5859"/>
                </a:moveTo>
                <a:cubicBezTo>
                  <a:pt x="5419" y="5809"/>
                  <a:pt x="5973" y="5588"/>
                  <a:pt x="6477" y="5223"/>
                </a:cubicBezTo>
                <a:lnTo>
                  <a:pt x="6477" y="5223"/>
                </a:lnTo>
                <a:cubicBezTo>
                  <a:pt x="6748" y="5021"/>
                  <a:pt x="7025" y="4826"/>
                  <a:pt x="7347" y="4706"/>
                </a:cubicBezTo>
                <a:lnTo>
                  <a:pt x="7347" y="4706"/>
                </a:lnTo>
                <a:cubicBezTo>
                  <a:pt x="7460" y="4662"/>
                  <a:pt x="7580" y="4631"/>
                  <a:pt x="7706" y="4637"/>
                </a:cubicBezTo>
                <a:lnTo>
                  <a:pt x="7706" y="4637"/>
                </a:lnTo>
                <a:cubicBezTo>
                  <a:pt x="8329" y="4681"/>
                  <a:pt x="8953" y="4738"/>
                  <a:pt x="9564" y="4864"/>
                </a:cubicBezTo>
                <a:lnTo>
                  <a:pt x="9564" y="4864"/>
                </a:lnTo>
                <a:cubicBezTo>
                  <a:pt x="9608" y="4870"/>
                  <a:pt x="9659" y="4889"/>
                  <a:pt x="9709" y="4902"/>
                </a:cubicBezTo>
                <a:lnTo>
                  <a:pt x="9709" y="4902"/>
                </a:lnTo>
                <a:cubicBezTo>
                  <a:pt x="9697" y="4927"/>
                  <a:pt x="9697" y="4940"/>
                  <a:pt x="9690" y="4940"/>
                </a:cubicBezTo>
                <a:lnTo>
                  <a:pt x="9690" y="4940"/>
                </a:lnTo>
                <a:cubicBezTo>
                  <a:pt x="9659" y="4952"/>
                  <a:pt x="9627" y="4971"/>
                  <a:pt x="9590" y="4977"/>
                </a:cubicBezTo>
                <a:lnTo>
                  <a:pt x="9590" y="4977"/>
                </a:lnTo>
                <a:cubicBezTo>
                  <a:pt x="9262" y="5047"/>
                  <a:pt x="8959" y="5166"/>
                  <a:pt x="8689" y="5362"/>
                </a:cubicBezTo>
                <a:lnTo>
                  <a:pt x="8689" y="5362"/>
                </a:lnTo>
                <a:cubicBezTo>
                  <a:pt x="8468" y="5513"/>
                  <a:pt x="8254" y="5670"/>
                  <a:pt x="8040" y="5834"/>
                </a:cubicBezTo>
                <a:lnTo>
                  <a:pt x="8040" y="5834"/>
                </a:lnTo>
                <a:cubicBezTo>
                  <a:pt x="7794" y="6023"/>
                  <a:pt x="7523" y="6181"/>
                  <a:pt x="7233" y="6294"/>
                </a:cubicBezTo>
                <a:lnTo>
                  <a:pt x="7233" y="6294"/>
                </a:lnTo>
                <a:cubicBezTo>
                  <a:pt x="6798" y="6464"/>
                  <a:pt x="6345" y="6559"/>
                  <a:pt x="5885" y="6603"/>
                </a:cubicBezTo>
                <a:lnTo>
                  <a:pt x="5885" y="6603"/>
                </a:lnTo>
                <a:cubicBezTo>
                  <a:pt x="5331" y="6660"/>
                  <a:pt x="4782" y="6641"/>
                  <a:pt x="4234" y="6546"/>
                </a:cubicBezTo>
                <a:lnTo>
                  <a:pt x="4234" y="6546"/>
                </a:lnTo>
                <a:cubicBezTo>
                  <a:pt x="3844" y="6483"/>
                  <a:pt x="3617" y="6263"/>
                  <a:pt x="3497" y="5903"/>
                </a:cubicBezTo>
                <a:lnTo>
                  <a:pt x="3497" y="5903"/>
                </a:lnTo>
                <a:cubicBezTo>
                  <a:pt x="3472" y="5834"/>
                  <a:pt x="3453" y="5765"/>
                  <a:pt x="3440" y="5696"/>
                </a:cubicBezTo>
                <a:lnTo>
                  <a:pt x="3440" y="5696"/>
                </a:lnTo>
                <a:cubicBezTo>
                  <a:pt x="3434" y="5677"/>
                  <a:pt x="3447" y="5651"/>
                  <a:pt x="3453" y="5607"/>
                </a:cubicBezTo>
                <a:lnTo>
                  <a:pt x="3453" y="5607"/>
                </a:lnTo>
                <a:cubicBezTo>
                  <a:pt x="3510" y="5626"/>
                  <a:pt x="3554" y="5645"/>
                  <a:pt x="3604" y="5664"/>
                </a:cubicBezTo>
                <a:lnTo>
                  <a:pt x="3604" y="5664"/>
                </a:lnTo>
                <a:cubicBezTo>
                  <a:pt x="3913" y="5809"/>
                  <a:pt x="4234" y="5866"/>
                  <a:pt x="4568" y="5866"/>
                </a:cubicBezTo>
                <a:lnTo>
                  <a:pt x="4568" y="5866"/>
                </a:lnTo>
                <a:cubicBezTo>
                  <a:pt x="4644" y="5866"/>
                  <a:pt x="4719" y="5866"/>
                  <a:pt x="4801" y="5859"/>
                </a:cubicBezTo>
                <a:moveTo>
                  <a:pt x="18681" y="11164"/>
                </a:moveTo>
                <a:cubicBezTo>
                  <a:pt x="18435" y="10610"/>
                  <a:pt x="18334" y="10030"/>
                  <a:pt x="18366" y="9425"/>
                </a:cubicBezTo>
                <a:lnTo>
                  <a:pt x="18366" y="9425"/>
                </a:lnTo>
                <a:cubicBezTo>
                  <a:pt x="18378" y="9136"/>
                  <a:pt x="18423" y="8852"/>
                  <a:pt x="18435" y="8568"/>
                </a:cubicBezTo>
                <a:lnTo>
                  <a:pt x="18435" y="8568"/>
                </a:lnTo>
                <a:cubicBezTo>
                  <a:pt x="18460" y="8127"/>
                  <a:pt x="18492" y="7680"/>
                  <a:pt x="18479" y="7233"/>
                </a:cubicBezTo>
                <a:lnTo>
                  <a:pt x="18479" y="7233"/>
                </a:lnTo>
                <a:cubicBezTo>
                  <a:pt x="18467" y="6395"/>
                  <a:pt x="18221" y="5626"/>
                  <a:pt x="17723" y="4895"/>
                </a:cubicBezTo>
                <a:lnTo>
                  <a:pt x="17723" y="4895"/>
                </a:lnTo>
                <a:cubicBezTo>
                  <a:pt x="17855" y="4883"/>
                  <a:pt x="17950" y="4940"/>
                  <a:pt x="18051" y="4965"/>
                </a:cubicBezTo>
                <a:lnTo>
                  <a:pt x="18051" y="4965"/>
                </a:lnTo>
                <a:cubicBezTo>
                  <a:pt x="18164" y="4990"/>
                  <a:pt x="18240" y="5053"/>
                  <a:pt x="18303" y="5147"/>
                </a:cubicBezTo>
                <a:lnTo>
                  <a:pt x="18303" y="5147"/>
                </a:lnTo>
                <a:cubicBezTo>
                  <a:pt x="18454" y="5368"/>
                  <a:pt x="18586" y="5601"/>
                  <a:pt x="18681" y="5853"/>
                </a:cubicBezTo>
                <a:lnTo>
                  <a:pt x="18681" y="5853"/>
                </a:lnTo>
                <a:cubicBezTo>
                  <a:pt x="19097" y="6943"/>
                  <a:pt x="19216" y="8064"/>
                  <a:pt x="19008" y="9211"/>
                </a:cubicBezTo>
                <a:lnTo>
                  <a:pt x="19008" y="9211"/>
                </a:lnTo>
                <a:cubicBezTo>
                  <a:pt x="18952" y="9501"/>
                  <a:pt x="18895" y="9791"/>
                  <a:pt x="18838" y="10081"/>
                </a:cubicBezTo>
                <a:lnTo>
                  <a:pt x="18838" y="10081"/>
                </a:lnTo>
                <a:cubicBezTo>
                  <a:pt x="18769" y="10414"/>
                  <a:pt x="18750" y="10748"/>
                  <a:pt x="18775" y="11089"/>
                </a:cubicBezTo>
                <a:lnTo>
                  <a:pt x="18775" y="11089"/>
                </a:lnTo>
                <a:cubicBezTo>
                  <a:pt x="18782" y="11152"/>
                  <a:pt x="18775" y="11208"/>
                  <a:pt x="18775" y="11322"/>
                </a:cubicBezTo>
                <a:lnTo>
                  <a:pt x="18775" y="11322"/>
                </a:lnTo>
                <a:cubicBezTo>
                  <a:pt x="18725" y="11240"/>
                  <a:pt x="18700" y="11202"/>
                  <a:pt x="18681" y="11164"/>
                </a:cubicBezTo>
                <a:close/>
                <a:moveTo>
                  <a:pt x="6792" y="6552"/>
                </a:moveTo>
                <a:cubicBezTo>
                  <a:pt x="7284" y="6426"/>
                  <a:pt x="7731" y="6218"/>
                  <a:pt x="8128" y="5903"/>
                </a:cubicBezTo>
                <a:lnTo>
                  <a:pt x="8128" y="5903"/>
                </a:lnTo>
                <a:cubicBezTo>
                  <a:pt x="8342" y="5727"/>
                  <a:pt x="8569" y="5570"/>
                  <a:pt x="8796" y="5418"/>
                </a:cubicBezTo>
                <a:lnTo>
                  <a:pt x="8796" y="5418"/>
                </a:lnTo>
                <a:cubicBezTo>
                  <a:pt x="9218" y="5141"/>
                  <a:pt x="9690" y="5021"/>
                  <a:pt x="10194" y="5034"/>
                </a:cubicBezTo>
                <a:lnTo>
                  <a:pt x="10194" y="5034"/>
                </a:lnTo>
                <a:cubicBezTo>
                  <a:pt x="10264" y="5034"/>
                  <a:pt x="10333" y="5040"/>
                  <a:pt x="10402" y="5059"/>
                </a:cubicBezTo>
                <a:lnTo>
                  <a:pt x="10402" y="5059"/>
                </a:lnTo>
                <a:cubicBezTo>
                  <a:pt x="10629" y="5122"/>
                  <a:pt x="10850" y="5185"/>
                  <a:pt x="11070" y="5255"/>
                </a:cubicBezTo>
                <a:lnTo>
                  <a:pt x="11070" y="5255"/>
                </a:lnTo>
                <a:cubicBezTo>
                  <a:pt x="11095" y="5261"/>
                  <a:pt x="11146" y="5261"/>
                  <a:pt x="11127" y="5324"/>
                </a:cubicBezTo>
                <a:lnTo>
                  <a:pt x="11127" y="5324"/>
                </a:lnTo>
                <a:cubicBezTo>
                  <a:pt x="11076" y="5330"/>
                  <a:pt x="11026" y="5330"/>
                  <a:pt x="10976" y="5336"/>
                </a:cubicBezTo>
                <a:lnTo>
                  <a:pt x="10976" y="5336"/>
                </a:lnTo>
                <a:cubicBezTo>
                  <a:pt x="10427" y="5381"/>
                  <a:pt x="9905" y="5525"/>
                  <a:pt x="9419" y="5790"/>
                </a:cubicBezTo>
                <a:lnTo>
                  <a:pt x="9419" y="5790"/>
                </a:lnTo>
                <a:cubicBezTo>
                  <a:pt x="9281" y="5872"/>
                  <a:pt x="9142" y="5948"/>
                  <a:pt x="9004" y="6029"/>
                </a:cubicBezTo>
                <a:lnTo>
                  <a:pt x="9004" y="6029"/>
                </a:lnTo>
                <a:cubicBezTo>
                  <a:pt x="8644" y="6237"/>
                  <a:pt x="8279" y="6452"/>
                  <a:pt x="7920" y="6660"/>
                </a:cubicBezTo>
                <a:lnTo>
                  <a:pt x="7920" y="6660"/>
                </a:lnTo>
                <a:cubicBezTo>
                  <a:pt x="7296" y="7012"/>
                  <a:pt x="6616" y="7126"/>
                  <a:pt x="5910" y="7119"/>
                </a:cubicBezTo>
                <a:lnTo>
                  <a:pt x="5910" y="7119"/>
                </a:lnTo>
                <a:cubicBezTo>
                  <a:pt x="5595" y="7113"/>
                  <a:pt x="4644" y="6861"/>
                  <a:pt x="4329" y="6678"/>
                </a:cubicBezTo>
                <a:lnTo>
                  <a:pt x="4329" y="6678"/>
                </a:lnTo>
                <a:cubicBezTo>
                  <a:pt x="4411" y="6691"/>
                  <a:pt x="4486" y="6697"/>
                  <a:pt x="4568" y="6704"/>
                </a:cubicBezTo>
                <a:lnTo>
                  <a:pt x="4568" y="6704"/>
                </a:lnTo>
                <a:cubicBezTo>
                  <a:pt x="4801" y="6729"/>
                  <a:pt x="5028" y="6741"/>
                  <a:pt x="5261" y="6741"/>
                </a:cubicBezTo>
                <a:lnTo>
                  <a:pt x="5261" y="6741"/>
                </a:lnTo>
                <a:cubicBezTo>
                  <a:pt x="5778" y="6741"/>
                  <a:pt x="6288" y="6678"/>
                  <a:pt x="6792" y="6552"/>
                </a:cubicBezTo>
                <a:moveTo>
                  <a:pt x="18971" y="11643"/>
                </a:moveTo>
                <a:cubicBezTo>
                  <a:pt x="18864" y="11158"/>
                  <a:pt x="18838" y="10673"/>
                  <a:pt x="18927" y="10181"/>
                </a:cubicBezTo>
                <a:lnTo>
                  <a:pt x="18927" y="10181"/>
                </a:lnTo>
                <a:cubicBezTo>
                  <a:pt x="18977" y="9929"/>
                  <a:pt x="19027" y="9677"/>
                  <a:pt x="19078" y="9425"/>
                </a:cubicBezTo>
                <a:lnTo>
                  <a:pt x="19078" y="9425"/>
                </a:lnTo>
                <a:cubicBezTo>
                  <a:pt x="19260" y="8575"/>
                  <a:pt x="19260" y="7724"/>
                  <a:pt x="19090" y="6874"/>
                </a:cubicBezTo>
                <a:lnTo>
                  <a:pt x="19090" y="6874"/>
                </a:lnTo>
                <a:cubicBezTo>
                  <a:pt x="18996" y="6401"/>
                  <a:pt x="18864" y="5941"/>
                  <a:pt x="18643" y="5513"/>
                </a:cubicBezTo>
                <a:lnTo>
                  <a:pt x="18643" y="5513"/>
                </a:lnTo>
                <a:cubicBezTo>
                  <a:pt x="18580" y="5393"/>
                  <a:pt x="18511" y="5280"/>
                  <a:pt x="18416" y="5110"/>
                </a:cubicBezTo>
                <a:lnTo>
                  <a:pt x="18416" y="5110"/>
                </a:lnTo>
                <a:cubicBezTo>
                  <a:pt x="18643" y="5173"/>
                  <a:pt x="18801" y="5248"/>
                  <a:pt x="18964" y="5318"/>
                </a:cubicBezTo>
                <a:lnTo>
                  <a:pt x="18964" y="5318"/>
                </a:lnTo>
                <a:cubicBezTo>
                  <a:pt x="19046" y="5349"/>
                  <a:pt x="19090" y="5406"/>
                  <a:pt x="19122" y="5488"/>
                </a:cubicBezTo>
                <a:lnTo>
                  <a:pt x="19122" y="5488"/>
                </a:lnTo>
                <a:cubicBezTo>
                  <a:pt x="19172" y="5620"/>
                  <a:pt x="19235" y="5746"/>
                  <a:pt x="19279" y="5878"/>
                </a:cubicBezTo>
                <a:lnTo>
                  <a:pt x="19279" y="5878"/>
                </a:lnTo>
                <a:cubicBezTo>
                  <a:pt x="19664" y="6975"/>
                  <a:pt x="19720" y="8090"/>
                  <a:pt x="19462" y="9224"/>
                </a:cubicBezTo>
                <a:lnTo>
                  <a:pt x="19462" y="9224"/>
                </a:lnTo>
                <a:cubicBezTo>
                  <a:pt x="19405" y="9482"/>
                  <a:pt x="19323" y="9740"/>
                  <a:pt x="19260" y="9999"/>
                </a:cubicBezTo>
                <a:lnTo>
                  <a:pt x="19260" y="9999"/>
                </a:lnTo>
                <a:cubicBezTo>
                  <a:pt x="19116" y="10559"/>
                  <a:pt x="19008" y="11126"/>
                  <a:pt x="19065" y="11712"/>
                </a:cubicBezTo>
                <a:lnTo>
                  <a:pt x="19065" y="11712"/>
                </a:lnTo>
                <a:cubicBezTo>
                  <a:pt x="19071" y="11744"/>
                  <a:pt x="19059" y="11775"/>
                  <a:pt x="19059" y="11807"/>
                </a:cubicBezTo>
                <a:lnTo>
                  <a:pt x="19059" y="11807"/>
                </a:lnTo>
                <a:cubicBezTo>
                  <a:pt x="18971" y="11769"/>
                  <a:pt x="18983" y="11700"/>
                  <a:pt x="18971" y="11643"/>
                </a:cubicBezTo>
                <a:moveTo>
                  <a:pt x="6943" y="7705"/>
                </a:moveTo>
                <a:cubicBezTo>
                  <a:pt x="6805" y="7674"/>
                  <a:pt x="6666" y="7636"/>
                  <a:pt x="6540" y="7573"/>
                </a:cubicBezTo>
                <a:lnTo>
                  <a:pt x="6540" y="7573"/>
                </a:lnTo>
                <a:cubicBezTo>
                  <a:pt x="6376" y="7485"/>
                  <a:pt x="6225" y="7378"/>
                  <a:pt x="6017" y="7245"/>
                </a:cubicBezTo>
                <a:lnTo>
                  <a:pt x="6017" y="7245"/>
                </a:lnTo>
                <a:cubicBezTo>
                  <a:pt x="6118" y="7233"/>
                  <a:pt x="6175" y="7227"/>
                  <a:pt x="6225" y="7220"/>
                </a:cubicBezTo>
                <a:lnTo>
                  <a:pt x="6225" y="7220"/>
                </a:lnTo>
                <a:cubicBezTo>
                  <a:pt x="6943" y="7201"/>
                  <a:pt x="7605" y="6993"/>
                  <a:pt x="8216" y="6615"/>
                </a:cubicBezTo>
                <a:lnTo>
                  <a:pt x="8216" y="6615"/>
                </a:lnTo>
                <a:cubicBezTo>
                  <a:pt x="8626" y="6370"/>
                  <a:pt x="9048" y="6130"/>
                  <a:pt x="9463" y="5897"/>
                </a:cubicBezTo>
                <a:lnTo>
                  <a:pt x="9463" y="5897"/>
                </a:lnTo>
                <a:cubicBezTo>
                  <a:pt x="9898" y="5651"/>
                  <a:pt x="10364" y="5513"/>
                  <a:pt x="10856" y="5456"/>
                </a:cubicBezTo>
                <a:lnTo>
                  <a:pt x="10856" y="5456"/>
                </a:lnTo>
                <a:cubicBezTo>
                  <a:pt x="11240" y="5412"/>
                  <a:pt x="11624" y="5444"/>
                  <a:pt x="11984" y="5582"/>
                </a:cubicBezTo>
                <a:lnTo>
                  <a:pt x="11984" y="5582"/>
                </a:lnTo>
                <a:cubicBezTo>
                  <a:pt x="12696" y="5866"/>
                  <a:pt x="13382" y="6206"/>
                  <a:pt x="14019" y="6641"/>
                </a:cubicBezTo>
                <a:lnTo>
                  <a:pt x="14019" y="6641"/>
                </a:lnTo>
                <a:cubicBezTo>
                  <a:pt x="14044" y="6666"/>
                  <a:pt x="14107" y="6666"/>
                  <a:pt x="14082" y="6741"/>
                </a:cubicBezTo>
                <a:lnTo>
                  <a:pt x="14082" y="6741"/>
                </a:lnTo>
                <a:cubicBezTo>
                  <a:pt x="14050" y="6735"/>
                  <a:pt x="14012" y="6735"/>
                  <a:pt x="13981" y="6723"/>
                </a:cubicBezTo>
                <a:lnTo>
                  <a:pt x="13981" y="6723"/>
                </a:lnTo>
                <a:cubicBezTo>
                  <a:pt x="13382" y="6597"/>
                  <a:pt x="12784" y="6584"/>
                  <a:pt x="12173" y="6666"/>
                </a:cubicBezTo>
                <a:lnTo>
                  <a:pt x="12173" y="6666"/>
                </a:lnTo>
                <a:cubicBezTo>
                  <a:pt x="11511" y="6754"/>
                  <a:pt x="10862" y="6905"/>
                  <a:pt x="10238" y="7145"/>
                </a:cubicBezTo>
                <a:lnTo>
                  <a:pt x="10238" y="7145"/>
                </a:lnTo>
                <a:cubicBezTo>
                  <a:pt x="9942" y="7264"/>
                  <a:pt x="9640" y="7371"/>
                  <a:pt x="9337" y="7472"/>
                </a:cubicBezTo>
                <a:lnTo>
                  <a:pt x="9337" y="7472"/>
                </a:lnTo>
                <a:cubicBezTo>
                  <a:pt x="8947" y="7611"/>
                  <a:pt x="8550" y="7705"/>
                  <a:pt x="8140" y="7756"/>
                </a:cubicBezTo>
                <a:lnTo>
                  <a:pt x="8140" y="7756"/>
                </a:lnTo>
                <a:cubicBezTo>
                  <a:pt x="7983" y="7768"/>
                  <a:pt x="7825" y="7781"/>
                  <a:pt x="7668" y="7781"/>
                </a:cubicBezTo>
                <a:lnTo>
                  <a:pt x="7668" y="7781"/>
                </a:lnTo>
                <a:cubicBezTo>
                  <a:pt x="7422" y="7781"/>
                  <a:pt x="7183" y="7756"/>
                  <a:pt x="6943" y="7705"/>
                </a:cubicBezTo>
                <a:moveTo>
                  <a:pt x="19386" y="12462"/>
                </a:moveTo>
                <a:cubicBezTo>
                  <a:pt x="19292" y="12298"/>
                  <a:pt x="19229" y="12128"/>
                  <a:pt x="19204" y="11939"/>
                </a:cubicBezTo>
                <a:lnTo>
                  <a:pt x="19204" y="11939"/>
                </a:lnTo>
                <a:cubicBezTo>
                  <a:pt x="19147" y="11555"/>
                  <a:pt x="19141" y="11177"/>
                  <a:pt x="19210" y="10792"/>
                </a:cubicBezTo>
                <a:lnTo>
                  <a:pt x="19210" y="10792"/>
                </a:lnTo>
                <a:cubicBezTo>
                  <a:pt x="19267" y="10471"/>
                  <a:pt x="19342" y="10150"/>
                  <a:pt x="19418" y="9829"/>
                </a:cubicBezTo>
                <a:lnTo>
                  <a:pt x="19418" y="9829"/>
                </a:lnTo>
                <a:cubicBezTo>
                  <a:pt x="19468" y="9614"/>
                  <a:pt x="19538" y="9400"/>
                  <a:pt x="19582" y="9186"/>
                </a:cubicBezTo>
                <a:lnTo>
                  <a:pt x="19582" y="9186"/>
                </a:lnTo>
                <a:cubicBezTo>
                  <a:pt x="19840" y="7995"/>
                  <a:pt x="19764" y="6830"/>
                  <a:pt x="19323" y="5689"/>
                </a:cubicBezTo>
                <a:lnTo>
                  <a:pt x="19323" y="5689"/>
                </a:lnTo>
                <a:cubicBezTo>
                  <a:pt x="19298" y="5633"/>
                  <a:pt x="19286" y="5576"/>
                  <a:pt x="19248" y="5481"/>
                </a:cubicBezTo>
                <a:lnTo>
                  <a:pt x="19248" y="5481"/>
                </a:lnTo>
                <a:cubicBezTo>
                  <a:pt x="19626" y="5607"/>
                  <a:pt x="19872" y="5822"/>
                  <a:pt x="20016" y="6149"/>
                </a:cubicBezTo>
                <a:lnTo>
                  <a:pt x="20016" y="6149"/>
                </a:lnTo>
                <a:cubicBezTo>
                  <a:pt x="20042" y="6206"/>
                  <a:pt x="20079" y="6263"/>
                  <a:pt x="20105" y="6319"/>
                </a:cubicBezTo>
                <a:lnTo>
                  <a:pt x="20105" y="6319"/>
                </a:lnTo>
                <a:cubicBezTo>
                  <a:pt x="20539" y="7220"/>
                  <a:pt x="20659" y="8172"/>
                  <a:pt x="20489" y="9154"/>
                </a:cubicBezTo>
                <a:lnTo>
                  <a:pt x="20489" y="9154"/>
                </a:lnTo>
                <a:cubicBezTo>
                  <a:pt x="20432" y="9495"/>
                  <a:pt x="20338" y="9829"/>
                  <a:pt x="20256" y="10169"/>
                </a:cubicBezTo>
                <a:lnTo>
                  <a:pt x="20256" y="10169"/>
                </a:lnTo>
                <a:cubicBezTo>
                  <a:pt x="20180" y="10477"/>
                  <a:pt x="20086" y="10786"/>
                  <a:pt x="20016" y="11101"/>
                </a:cubicBezTo>
                <a:lnTo>
                  <a:pt x="20016" y="11101"/>
                </a:lnTo>
                <a:cubicBezTo>
                  <a:pt x="19865" y="11769"/>
                  <a:pt x="19777" y="12449"/>
                  <a:pt x="19859" y="13142"/>
                </a:cubicBezTo>
                <a:lnTo>
                  <a:pt x="19859" y="13142"/>
                </a:lnTo>
                <a:cubicBezTo>
                  <a:pt x="19859" y="13168"/>
                  <a:pt x="19846" y="13199"/>
                  <a:pt x="19834" y="13268"/>
                </a:cubicBezTo>
                <a:lnTo>
                  <a:pt x="19834" y="13268"/>
                </a:lnTo>
                <a:cubicBezTo>
                  <a:pt x="19670" y="12972"/>
                  <a:pt x="19538" y="12714"/>
                  <a:pt x="19386" y="12462"/>
                </a:cubicBezTo>
                <a:moveTo>
                  <a:pt x="20048" y="13602"/>
                </a:moveTo>
                <a:cubicBezTo>
                  <a:pt x="19928" y="13048"/>
                  <a:pt x="19909" y="12494"/>
                  <a:pt x="19985" y="11933"/>
                </a:cubicBezTo>
                <a:lnTo>
                  <a:pt x="19985" y="11933"/>
                </a:lnTo>
                <a:cubicBezTo>
                  <a:pt x="20048" y="11429"/>
                  <a:pt x="20161" y="10931"/>
                  <a:pt x="20294" y="10440"/>
                </a:cubicBezTo>
                <a:lnTo>
                  <a:pt x="20294" y="10440"/>
                </a:lnTo>
                <a:cubicBezTo>
                  <a:pt x="20388" y="10118"/>
                  <a:pt x="20476" y="9791"/>
                  <a:pt x="20546" y="9463"/>
                </a:cubicBezTo>
                <a:lnTo>
                  <a:pt x="20546" y="9463"/>
                </a:lnTo>
                <a:cubicBezTo>
                  <a:pt x="20659" y="8965"/>
                  <a:pt x="20697" y="8455"/>
                  <a:pt x="20659" y="7945"/>
                </a:cubicBezTo>
                <a:lnTo>
                  <a:pt x="20659" y="7945"/>
                </a:lnTo>
                <a:cubicBezTo>
                  <a:pt x="20609" y="7315"/>
                  <a:pt x="20432" y="6723"/>
                  <a:pt x="20149" y="6162"/>
                </a:cubicBezTo>
                <a:lnTo>
                  <a:pt x="20149" y="6162"/>
                </a:lnTo>
                <a:cubicBezTo>
                  <a:pt x="20130" y="6124"/>
                  <a:pt x="20092" y="6086"/>
                  <a:pt x="20155" y="6048"/>
                </a:cubicBezTo>
                <a:lnTo>
                  <a:pt x="20155" y="6048"/>
                </a:lnTo>
                <a:cubicBezTo>
                  <a:pt x="20275" y="6099"/>
                  <a:pt x="20332" y="6206"/>
                  <a:pt x="20388" y="6313"/>
                </a:cubicBezTo>
                <a:lnTo>
                  <a:pt x="20388" y="6313"/>
                </a:lnTo>
                <a:cubicBezTo>
                  <a:pt x="20999" y="7485"/>
                  <a:pt x="21188" y="8720"/>
                  <a:pt x="20949" y="10018"/>
                </a:cubicBezTo>
                <a:lnTo>
                  <a:pt x="20949" y="10018"/>
                </a:lnTo>
                <a:cubicBezTo>
                  <a:pt x="20886" y="10370"/>
                  <a:pt x="20785" y="10711"/>
                  <a:pt x="20672" y="11051"/>
                </a:cubicBezTo>
                <a:lnTo>
                  <a:pt x="20672" y="11051"/>
                </a:lnTo>
                <a:cubicBezTo>
                  <a:pt x="20552" y="11391"/>
                  <a:pt x="20432" y="11738"/>
                  <a:pt x="20319" y="12084"/>
                </a:cubicBezTo>
                <a:lnTo>
                  <a:pt x="20319" y="12084"/>
                </a:lnTo>
                <a:cubicBezTo>
                  <a:pt x="20161" y="12582"/>
                  <a:pt x="20098" y="13092"/>
                  <a:pt x="20149" y="13615"/>
                </a:cubicBezTo>
                <a:lnTo>
                  <a:pt x="20149" y="13615"/>
                </a:lnTo>
                <a:cubicBezTo>
                  <a:pt x="20155" y="13665"/>
                  <a:pt x="20149" y="13716"/>
                  <a:pt x="20149" y="13772"/>
                </a:cubicBezTo>
                <a:lnTo>
                  <a:pt x="20149" y="13772"/>
                </a:lnTo>
                <a:cubicBezTo>
                  <a:pt x="20136" y="13772"/>
                  <a:pt x="20117" y="13772"/>
                  <a:pt x="20105" y="13772"/>
                </a:cubicBezTo>
                <a:lnTo>
                  <a:pt x="20105" y="13772"/>
                </a:lnTo>
                <a:cubicBezTo>
                  <a:pt x="20086" y="13716"/>
                  <a:pt x="20061" y="13659"/>
                  <a:pt x="20048" y="13602"/>
                </a:cubicBezTo>
                <a:moveTo>
                  <a:pt x="21270" y="16589"/>
                </a:moveTo>
                <a:cubicBezTo>
                  <a:pt x="21037" y="15896"/>
                  <a:pt x="20766" y="15215"/>
                  <a:pt x="20476" y="14547"/>
                </a:cubicBezTo>
                <a:lnTo>
                  <a:pt x="20476" y="14547"/>
                </a:lnTo>
                <a:cubicBezTo>
                  <a:pt x="20382" y="14340"/>
                  <a:pt x="20325" y="14125"/>
                  <a:pt x="20294" y="13905"/>
                </a:cubicBezTo>
                <a:lnTo>
                  <a:pt x="20294" y="13905"/>
                </a:lnTo>
                <a:cubicBezTo>
                  <a:pt x="20199" y="13313"/>
                  <a:pt x="20231" y="12733"/>
                  <a:pt x="20413" y="12160"/>
                </a:cubicBezTo>
                <a:lnTo>
                  <a:pt x="20413" y="12160"/>
                </a:lnTo>
                <a:cubicBezTo>
                  <a:pt x="20502" y="11889"/>
                  <a:pt x="20596" y="11624"/>
                  <a:pt x="20684" y="11353"/>
                </a:cubicBezTo>
                <a:lnTo>
                  <a:pt x="20684" y="11353"/>
                </a:lnTo>
                <a:cubicBezTo>
                  <a:pt x="20773" y="11082"/>
                  <a:pt x="20867" y="10811"/>
                  <a:pt x="20943" y="10534"/>
                </a:cubicBezTo>
                <a:lnTo>
                  <a:pt x="20943" y="10534"/>
                </a:lnTo>
                <a:cubicBezTo>
                  <a:pt x="21232" y="9438"/>
                  <a:pt x="21245" y="8335"/>
                  <a:pt x="20892" y="7245"/>
                </a:cubicBezTo>
                <a:lnTo>
                  <a:pt x="20892" y="7245"/>
                </a:lnTo>
                <a:cubicBezTo>
                  <a:pt x="20823" y="7025"/>
                  <a:pt x="20728" y="6811"/>
                  <a:pt x="20647" y="6597"/>
                </a:cubicBezTo>
                <a:lnTo>
                  <a:pt x="20647" y="6597"/>
                </a:lnTo>
                <a:cubicBezTo>
                  <a:pt x="20634" y="6559"/>
                  <a:pt x="20596" y="6515"/>
                  <a:pt x="20665" y="6477"/>
                </a:cubicBezTo>
                <a:lnTo>
                  <a:pt x="20665" y="6477"/>
                </a:lnTo>
                <a:cubicBezTo>
                  <a:pt x="21226" y="7019"/>
                  <a:pt x="21692" y="7630"/>
                  <a:pt x="21976" y="8367"/>
                </a:cubicBezTo>
                <a:lnTo>
                  <a:pt x="21976" y="8367"/>
                </a:lnTo>
                <a:cubicBezTo>
                  <a:pt x="22222" y="9003"/>
                  <a:pt x="22291" y="9665"/>
                  <a:pt x="22272" y="10339"/>
                </a:cubicBezTo>
                <a:lnTo>
                  <a:pt x="22272" y="10339"/>
                </a:lnTo>
                <a:cubicBezTo>
                  <a:pt x="22253" y="10956"/>
                  <a:pt x="22165" y="11561"/>
                  <a:pt x="22039" y="12166"/>
                </a:cubicBezTo>
                <a:lnTo>
                  <a:pt x="22039" y="12166"/>
                </a:lnTo>
                <a:cubicBezTo>
                  <a:pt x="21938" y="12607"/>
                  <a:pt x="21837" y="13048"/>
                  <a:pt x="21743" y="13495"/>
                </a:cubicBezTo>
                <a:lnTo>
                  <a:pt x="21743" y="13495"/>
                </a:lnTo>
                <a:cubicBezTo>
                  <a:pt x="21623" y="14050"/>
                  <a:pt x="21529" y="14617"/>
                  <a:pt x="21484" y="15184"/>
                </a:cubicBezTo>
                <a:lnTo>
                  <a:pt x="21484" y="15184"/>
                </a:lnTo>
                <a:cubicBezTo>
                  <a:pt x="21447" y="15625"/>
                  <a:pt x="21421" y="16072"/>
                  <a:pt x="21390" y="16519"/>
                </a:cubicBezTo>
                <a:lnTo>
                  <a:pt x="21390" y="16519"/>
                </a:lnTo>
                <a:cubicBezTo>
                  <a:pt x="21384" y="16582"/>
                  <a:pt x="21371" y="16652"/>
                  <a:pt x="21358" y="16778"/>
                </a:cubicBezTo>
                <a:lnTo>
                  <a:pt x="21358" y="16778"/>
                </a:lnTo>
                <a:cubicBezTo>
                  <a:pt x="21314" y="16677"/>
                  <a:pt x="21289" y="16633"/>
                  <a:pt x="21270" y="16589"/>
                </a:cubicBezTo>
                <a:moveTo>
                  <a:pt x="8348" y="7838"/>
                </a:moveTo>
                <a:cubicBezTo>
                  <a:pt x="8695" y="7781"/>
                  <a:pt x="9029" y="7699"/>
                  <a:pt x="9356" y="7586"/>
                </a:cubicBezTo>
                <a:lnTo>
                  <a:pt x="9356" y="7586"/>
                </a:lnTo>
                <a:cubicBezTo>
                  <a:pt x="9709" y="7460"/>
                  <a:pt x="10062" y="7327"/>
                  <a:pt x="10409" y="7201"/>
                </a:cubicBezTo>
                <a:lnTo>
                  <a:pt x="10409" y="7201"/>
                </a:lnTo>
                <a:cubicBezTo>
                  <a:pt x="11083" y="6956"/>
                  <a:pt x="11776" y="6804"/>
                  <a:pt x="12488" y="6741"/>
                </a:cubicBezTo>
                <a:lnTo>
                  <a:pt x="12488" y="6741"/>
                </a:lnTo>
                <a:cubicBezTo>
                  <a:pt x="13105" y="6685"/>
                  <a:pt x="13716" y="6735"/>
                  <a:pt x="14308" y="6930"/>
                </a:cubicBezTo>
                <a:lnTo>
                  <a:pt x="14308" y="6930"/>
                </a:lnTo>
                <a:cubicBezTo>
                  <a:pt x="14428" y="6968"/>
                  <a:pt x="14542" y="7019"/>
                  <a:pt x="14642" y="7088"/>
                </a:cubicBezTo>
                <a:lnTo>
                  <a:pt x="14642" y="7088"/>
                </a:lnTo>
                <a:cubicBezTo>
                  <a:pt x="14806" y="7201"/>
                  <a:pt x="14951" y="7327"/>
                  <a:pt x="15102" y="7453"/>
                </a:cubicBezTo>
                <a:lnTo>
                  <a:pt x="15102" y="7453"/>
                </a:lnTo>
                <a:cubicBezTo>
                  <a:pt x="15134" y="7479"/>
                  <a:pt x="15153" y="7516"/>
                  <a:pt x="15184" y="7548"/>
                </a:cubicBezTo>
                <a:lnTo>
                  <a:pt x="15184" y="7548"/>
                </a:lnTo>
                <a:cubicBezTo>
                  <a:pt x="15102" y="7586"/>
                  <a:pt x="15046" y="7548"/>
                  <a:pt x="14989" y="7535"/>
                </a:cubicBezTo>
                <a:lnTo>
                  <a:pt x="14989" y="7535"/>
                </a:lnTo>
                <a:cubicBezTo>
                  <a:pt x="14189" y="7334"/>
                  <a:pt x="13376" y="7258"/>
                  <a:pt x="12551" y="7359"/>
                </a:cubicBezTo>
                <a:lnTo>
                  <a:pt x="12551" y="7359"/>
                </a:lnTo>
                <a:cubicBezTo>
                  <a:pt x="12192" y="7409"/>
                  <a:pt x="11832" y="7472"/>
                  <a:pt x="11473" y="7554"/>
                </a:cubicBezTo>
                <a:lnTo>
                  <a:pt x="11473" y="7554"/>
                </a:lnTo>
                <a:cubicBezTo>
                  <a:pt x="11051" y="7649"/>
                  <a:pt x="10635" y="7775"/>
                  <a:pt x="10213" y="7888"/>
                </a:cubicBezTo>
                <a:lnTo>
                  <a:pt x="10213" y="7888"/>
                </a:lnTo>
                <a:cubicBezTo>
                  <a:pt x="9482" y="8083"/>
                  <a:pt x="8739" y="8153"/>
                  <a:pt x="7989" y="8109"/>
                </a:cubicBezTo>
                <a:lnTo>
                  <a:pt x="7989" y="8109"/>
                </a:lnTo>
                <a:cubicBezTo>
                  <a:pt x="7737" y="8090"/>
                  <a:pt x="7479" y="8039"/>
                  <a:pt x="7227" y="7989"/>
                </a:cubicBezTo>
                <a:lnTo>
                  <a:pt x="7227" y="7989"/>
                </a:lnTo>
                <a:cubicBezTo>
                  <a:pt x="7107" y="7970"/>
                  <a:pt x="6987" y="7932"/>
                  <a:pt x="6893" y="7850"/>
                </a:cubicBezTo>
                <a:lnTo>
                  <a:pt x="6893" y="7850"/>
                </a:lnTo>
                <a:cubicBezTo>
                  <a:pt x="6950" y="7794"/>
                  <a:pt x="7000" y="7831"/>
                  <a:pt x="7044" y="7838"/>
                </a:cubicBezTo>
                <a:lnTo>
                  <a:pt x="7044" y="7838"/>
                </a:lnTo>
                <a:cubicBezTo>
                  <a:pt x="7258" y="7875"/>
                  <a:pt x="7466" y="7888"/>
                  <a:pt x="7674" y="7888"/>
                </a:cubicBezTo>
                <a:lnTo>
                  <a:pt x="7674" y="7888"/>
                </a:lnTo>
                <a:cubicBezTo>
                  <a:pt x="7901" y="7888"/>
                  <a:pt x="8122" y="7869"/>
                  <a:pt x="8348" y="7838"/>
                </a:cubicBezTo>
                <a:moveTo>
                  <a:pt x="10213" y="8001"/>
                </a:moveTo>
                <a:cubicBezTo>
                  <a:pt x="10415" y="7945"/>
                  <a:pt x="10623" y="7882"/>
                  <a:pt x="10831" y="7831"/>
                </a:cubicBezTo>
                <a:lnTo>
                  <a:pt x="10831" y="7831"/>
                </a:lnTo>
                <a:cubicBezTo>
                  <a:pt x="11272" y="7724"/>
                  <a:pt x="11706" y="7605"/>
                  <a:pt x="12154" y="7523"/>
                </a:cubicBezTo>
                <a:lnTo>
                  <a:pt x="12154" y="7523"/>
                </a:lnTo>
                <a:cubicBezTo>
                  <a:pt x="13092" y="7353"/>
                  <a:pt x="14031" y="7403"/>
                  <a:pt x="14957" y="7642"/>
                </a:cubicBezTo>
                <a:lnTo>
                  <a:pt x="14957" y="7642"/>
                </a:lnTo>
                <a:cubicBezTo>
                  <a:pt x="15291" y="7724"/>
                  <a:pt x="15600" y="7844"/>
                  <a:pt x="15827" y="8127"/>
                </a:cubicBezTo>
                <a:lnTo>
                  <a:pt x="15827" y="8127"/>
                </a:lnTo>
                <a:cubicBezTo>
                  <a:pt x="15865" y="8178"/>
                  <a:pt x="15915" y="8222"/>
                  <a:pt x="15997" y="8316"/>
                </a:cubicBezTo>
                <a:lnTo>
                  <a:pt x="15997" y="8316"/>
                </a:lnTo>
                <a:cubicBezTo>
                  <a:pt x="15884" y="8285"/>
                  <a:pt x="15827" y="8279"/>
                  <a:pt x="15770" y="8260"/>
                </a:cubicBezTo>
                <a:lnTo>
                  <a:pt x="15770" y="8260"/>
                </a:lnTo>
                <a:cubicBezTo>
                  <a:pt x="15430" y="8146"/>
                  <a:pt x="15083" y="8090"/>
                  <a:pt x="14724" y="8071"/>
                </a:cubicBezTo>
                <a:lnTo>
                  <a:pt x="14724" y="8071"/>
                </a:lnTo>
                <a:cubicBezTo>
                  <a:pt x="14321" y="8052"/>
                  <a:pt x="13924" y="8083"/>
                  <a:pt x="13527" y="8159"/>
                </a:cubicBezTo>
                <a:lnTo>
                  <a:pt x="13527" y="8159"/>
                </a:lnTo>
                <a:cubicBezTo>
                  <a:pt x="13168" y="8228"/>
                  <a:pt x="12815" y="8304"/>
                  <a:pt x="12462" y="8392"/>
                </a:cubicBezTo>
                <a:lnTo>
                  <a:pt x="12462" y="8392"/>
                </a:lnTo>
                <a:cubicBezTo>
                  <a:pt x="11814" y="8543"/>
                  <a:pt x="11165" y="8701"/>
                  <a:pt x="10503" y="8802"/>
                </a:cubicBezTo>
                <a:lnTo>
                  <a:pt x="10503" y="8802"/>
                </a:lnTo>
                <a:cubicBezTo>
                  <a:pt x="10125" y="8865"/>
                  <a:pt x="9741" y="8896"/>
                  <a:pt x="9363" y="8890"/>
                </a:cubicBezTo>
                <a:lnTo>
                  <a:pt x="9363" y="8890"/>
                </a:lnTo>
                <a:cubicBezTo>
                  <a:pt x="8833" y="8877"/>
                  <a:pt x="8311" y="8814"/>
                  <a:pt x="7819" y="8619"/>
                </a:cubicBezTo>
                <a:lnTo>
                  <a:pt x="7819" y="8619"/>
                </a:lnTo>
                <a:cubicBezTo>
                  <a:pt x="7605" y="8537"/>
                  <a:pt x="7416" y="8436"/>
                  <a:pt x="7233" y="8298"/>
                </a:cubicBezTo>
                <a:lnTo>
                  <a:pt x="7233" y="8298"/>
                </a:lnTo>
                <a:cubicBezTo>
                  <a:pt x="7164" y="8247"/>
                  <a:pt x="7095" y="8190"/>
                  <a:pt x="7095" y="8077"/>
                </a:cubicBezTo>
                <a:lnTo>
                  <a:pt x="7095" y="8077"/>
                </a:lnTo>
                <a:cubicBezTo>
                  <a:pt x="7151" y="8090"/>
                  <a:pt x="7202" y="8096"/>
                  <a:pt x="7252" y="8109"/>
                </a:cubicBezTo>
                <a:lnTo>
                  <a:pt x="7252" y="8109"/>
                </a:lnTo>
                <a:cubicBezTo>
                  <a:pt x="7580" y="8190"/>
                  <a:pt x="7920" y="8222"/>
                  <a:pt x="8254" y="8228"/>
                </a:cubicBezTo>
                <a:lnTo>
                  <a:pt x="8254" y="8228"/>
                </a:lnTo>
                <a:cubicBezTo>
                  <a:pt x="8304" y="8228"/>
                  <a:pt x="8348" y="8228"/>
                  <a:pt x="8392" y="8228"/>
                </a:cubicBezTo>
                <a:lnTo>
                  <a:pt x="8392" y="8228"/>
                </a:lnTo>
                <a:cubicBezTo>
                  <a:pt x="9010" y="8228"/>
                  <a:pt x="9615" y="8159"/>
                  <a:pt x="10213" y="8001"/>
                </a:cubicBezTo>
                <a:close/>
                <a:moveTo>
                  <a:pt x="10553" y="8909"/>
                </a:moveTo>
                <a:cubicBezTo>
                  <a:pt x="11240" y="8802"/>
                  <a:pt x="11914" y="8631"/>
                  <a:pt x="12588" y="8474"/>
                </a:cubicBezTo>
                <a:lnTo>
                  <a:pt x="12588" y="8474"/>
                </a:lnTo>
                <a:cubicBezTo>
                  <a:pt x="12960" y="8386"/>
                  <a:pt x="13338" y="8304"/>
                  <a:pt x="13710" y="8241"/>
                </a:cubicBezTo>
                <a:lnTo>
                  <a:pt x="13710" y="8241"/>
                </a:lnTo>
                <a:cubicBezTo>
                  <a:pt x="14132" y="8165"/>
                  <a:pt x="14560" y="8153"/>
                  <a:pt x="14989" y="8203"/>
                </a:cubicBezTo>
                <a:lnTo>
                  <a:pt x="14989" y="8203"/>
                </a:lnTo>
                <a:cubicBezTo>
                  <a:pt x="15417" y="8253"/>
                  <a:pt x="15833" y="8348"/>
                  <a:pt x="16205" y="8575"/>
                </a:cubicBezTo>
                <a:lnTo>
                  <a:pt x="16205" y="8575"/>
                </a:lnTo>
                <a:cubicBezTo>
                  <a:pt x="16306" y="8631"/>
                  <a:pt x="16394" y="8707"/>
                  <a:pt x="16476" y="8789"/>
                </a:cubicBezTo>
                <a:lnTo>
                  <a:pt x="16476" y="8789"/>
                </a:lnTo>
                <a:cubicBezTo>
                  <a:pt x="16684" y="9010"/>
                  <a:pt x="16879" y="9236"/>
                  <a:pt x="17081" y="9463"/>
                </a:cubicBezTo>
                <a:lnTo>
                  <a:pt x="17081" y="9463"/>
                </a:lnTo>
                <a:cubicBezTo>
                  <a:pt x="17131" y="9520"/>
                  <a:pt x="17175" y="9589"/>
                  <a:pt x="17219" y="9646"/>
                </a:cubicBezTo>
                <a:lnTo>
                  <a:pt x="17219" y="9646"/>
                </a:lnTo>
                <a:cubicBezTo>
                  <a:pt x="17213" y="9665"/>
                  <a:pt x="17200" y="9677"/>
                  <a:pt x="17188" y="9690"/>
                </a:cubicBezTo>
                <a:lnTo>
                  <a:pt x="17188" y="9690"/>
                </a:lnTo>
                <a:cubicBezTo>
                  <a:pt x="17137" y="9671"/>
                  <a:pt x="17087" y="9658"/>
                  <a:pt x="17043" y="9640"/>
                </a:cubicBezTo>
                <a:lnTo>
                  <a:pt x="17043" y="9640"/>
                </a:lnTo>
                <a:cubicBezTo>
                  <a:pt x="16640" y="9488"/>
                  <a:pt x="16224" y="9400"/>
                  <a:pt x="15795" y="9362"/>
                </a:cubicBezTo>
                <a:lnTo>
                  <a:pt x="15795" y="9362"/>
                </a:lnTo>
                <a:cubicBezTo>
                  <a:pt x="15046" y="9287"/>
                  <a:pt x="14321" y="9369"/>
                  <a:pt x="13603" y="9583"/>
                </a:cubicBezTo>
                <a:lnTo>
                  <a:pt x="13603" y="9583"/>
                </a:lnTo>
                <a:cubicBezTo>
                  <a:pt x="13313" y="9671"/>
                  <a:pt x="13029" y="9766"/>
                  <a:pt x="12740" y="9860"/>
                </a:cubicBezTo>
                <a:lnTo>
                  <a:pt x="12740" y="9860"/>
                </a:lnTo>
                <a:cubicBezTo>
                  <a:pt x="12110" y="10062"/>
                  <a:pt x="11467" y="10207"/>
                  <a:pt x="10812" y="10270"/>
                </a:cubicBezTo>
                <a:lnTo>
                  <a:pt x="10812" y="10270"/>
                </a:lnTo>
                <a:cubicBezTo>
                  <a:pt x="10484" y="10301"/>
                  <a:pt x="10150" y="10314"/>
                  <a:pt x="9823" y="10276"/>
                </a:cubicBezTo>
                <a:lnTo>
                  <a:pt x="9823" y="10276"/>
                </a:lnTo>
                <a:cubicBezTo>
                  <a:pt x="8789" y="10156"/>
                  <a:pt x="7964" y="9696"/>
                  <a:pt x="7410" y="8795"/>
                </a:cubicBezTo>
                <a:lnTo>
                  <a:pt x="7410" y="8795"/>
                </a:lnTo>
                <a:cubicBezTo>
                  <a:pt x="7359" y="8713"/>
                  <a:pt x="7315" y="8631"/>
                  <a:pt x="7315" y="8537"/>
                </a:cubicBezTo>
                <a:lnTo>
                  <a:pt x="7315" y="8537"/>
                </a:lnTo>
                <a:cubicBezTo>
                  <a:pt x="7340" y="8524"/>
                  <a:pt x="7347" y="8518"/>
                  <a:pt x="7353" y="8518"/>
                </a:cubicBezTo>
                <a:lnTo>
                  <a:pt x="7353" y="8518"/>
                </a:lnTo>
                <a:cubicBezTo>
                  <a:pt x="7378" y="8531"/>
                  <a:pt x="7403" y="8537"/>
                  <a:pt x="7422" y="8550"/>
                </a:cubicBezTo>
                <a:lnTo>
                  <a:pt x="7422" y="8550"/>
                </a:lnTo>
                <a:cubicBezTo>
                  <a:pt x="7794" y="8764"/>
                  <a:pt x="8197" y="8871"/>
                  <a:pt x="8613" y="8934"/>
                </a:cubicBezTo>
                <a:lnTo>
                  <a:pt x="8613" y="8934"/>
                </a:lnTo>
                <a:cubicBezTo>
                  <a:pt x="8890" y="8978"/>
                  <a:pt x="9167" y="8997"/>
                  <a:pt x="9445" y="8997"/>
                </a:cubicBezTo>
                <a:lnTo>
                  <a:pt x="9445" y="8997"/>
                </a:lnTo>
                <a:cubicBezTo>
                  <a:pt x="9816" y="8997"/>
                  <a:pt x="10182" y="8965"/>
                  <a:pt x="10553" y="8909"/>
                </a:cubicBezTo>
                <a:close/>
                <a:moveTo>
                  <a:pt x="9955" y="11019"/>
                </a:moveTo>
                <a:cubicBezTo>
                  <a:pt x="9482" y="10912"/>
                  <a:pt x="9029" y="10755"/>
                  <a:pt x="8600" y="10534"/>
                </a:cubicBezTo>
                <a:lnTo>
                  <a:pt x="8600" y="10534"/>
                </a:lnTo>
                <a:cubicBezTo>
                  <a:pt x="8191" y="10333"/>
                  <a:pt x="7838" y="10043"/>
                  <a:pt x="7536" y="9703"/>
                </a:cubicBezTo>
                <a:lnTo>
                  <a:pt x="7536" y="9703"/>
                </a:lnTo>
                <a:cubicBezTo>
                  <a:pt x="7492" y="9652"/>
                  <a:pt x="7460" y="9602"/>
                  <a:pt x="7435" y="9545"/>
                </a:cubicBezTo>
                <a:lnTo>
                  <a:pt x="7435" y="9545"/>
                </a:lnTo>
                <a:cubicBezTo>
                  <a:pt x="7410" y="9488"/>
                  <a:pt x="7447" y="9205"/>
                  <a:pt x="7479" y="9098"/>
                </a:cubicBezTo>
                <a:lnTo>
                  <a:pt x="7479" y="9098"/>
                </a:lnTo>
                <a:cubicBezTo>
                  <a:pt x="7517" y="9142"/>
                  <a:pt x="7555" y="9180"/>
                  <a:pt x="7586" y="9217"/>
                </a:cubicBezTo>
                <a:lnTo>
                  <a:pt x="7586" y="9217"/>
                </a:lnTo>
                <a:cubicBezTo>
                  <a:pt x="7882" y="9608"/>
                  <a:pt x="8266" y="9885"/>
                  <a:pt x="8714" y="10093"/>
                </a:cubicBezTo>
                <a:lnTo>
                  <a:pt x="8714" y="10093"/>
                </a:lnTo>
                <a:cubicBezTo>
                  <a:pt x="9268" y="10345"/>
                  <a:pt x="9854" y="10427"/>
                  <a:pt x="10459" y="10402"/>
                </a:cubicBezTo>
                <a:lnTo>
                  <a:pt x="10459" y="10402"/>
                </a:lnTo>
                <a:cubicBezTo>
                  <a:pt x="11127" y="10377"/>
                  <a:pt x="11782" y="10257"/>
                  <a:pt x="12425" y="10068"/>
                </a:cubicBezTo>
                <a:lnTo>
                  <a:pt x="12425" y="10068"/>
                </a:lnTo>
                <a:cubicBezTo>
                  <a:pt x="12759" y="9967"/>
                  <a:pt x="13086" y="9860"/>
                  <a:pt x="13414" y="9753"/>
                </a:cubicBezTo>
                <a:lnTo>
                  <a:pt x="13414" y="9753"/>
                </a:lnTo>
                <a:cubicBezTo>
                  <a:pt x="13792" y="9633"/>
                  <a:pt x="14170" y="9539"/>
                  <a:pt x="14560" y="9488"/>
                </a:cubicBezTo>
                <a:lnTo>
                  <a:pt x="14560" y="9488"/>
                </a:lnTo>
                <a:cubicBezTo>
                  <a:pt x="15323" y="9394"/>
                  <a:pt x="16073" y="9438"/>
                  <a:pt x="16803" y="9677"/>
                </a:cubicBezTo>
                <a:lnTo>
                  <a:pt x="16803" y="9677"/>
                </a:lnTo>
                <a:cubicBezTo>
                  <a:pt x="16973" y="9728"/>
                  <a:pt x="17137" y="9797"/>
                  <a:pt x="17295" y="9873"/>
                </a:cubicBezTo>
                <a:lnTo>
                  <a:pt x="17295" y="9873"/>
                </a:lnTo>
                <a:cubicBezTo>
                  <a:pt x="17408" y="9929"/>
                  <a:pt x="17515" y="9999"/>
                  <a:pt x="17585" y="10106"/>
                </a:cubicBezTo>
                <a:lnTo>
                  <a:pt x="17585" y="10106"/>
                </a:lnTo>
                <a:cubicBezTo>
                  <a:pt x="17748" y="10339"/>
                  <a:pt x="17918" y="10566"/>
                  <a:pt x="18082" y="10799"/>
                </a:cubicBezTo>
                <a:lnTo>
                  <a:pt x="18082" y="10799"/>
                </a:lnTo>
                <a:cubicBezTo>
                  <a:pt x="18076" y="10811"/>
                  <a:pt x="18063" y="10824"/>
                  <a:pt x="18057" y="10837"/>
                </a:cubicBezTo>
                <a:lnTo>
                  <a:pt x="18057" y="10837"/>
                </a:lnTo>
                <a:cubicBezTo>
                  <a:pt x="18026" y="10824"/>
                  <a:pt x="17988" y="10818"/>
                  <a:pt x="17963" y="10799"/>
                </a:cubicBezTo>
                <a:lnTo>
                  <a:pt x="17963" y="10799"/>
                </a:lnTo>
                <a:cubicBezTo>
                  <a:pt x="17477" y="10509"/>
                  <a:pt x="16955" y="10364"/>
                  <a:pt x="16400" y="10301"/>
                </a:cubicBezTo>
                <a:lnTo>
                  <a:pt x="16400" y="10301"/>
                </a:lnTo>
                <a:cubicBezTo>
                  <a:pt x="15442" y="10194"/>
                  <a:pt x="14497" y="10270"/>
                  <a:pt x="13565" y="10515"/>
                </a:cubicBezTo>
                <a:lnTo>
                  <a:pt x="13565" y="10515"/>
                </a:lnTo>
                <a:cubicBezTo>
                  <a:pt x="13111" y="10641"/>
                  <a:pt x="12658" y="10761"/>
                  <a:pt x="12198" y="10868"/>
                </a:cubicBezTo>
                <a:lnTo>
                  <a:pt x="12198" y="10868"/>
                </a:lnTo>
                <a:cubicBezTo>
                  <a:pt x="11814" y="10950"/>
                  <a:pt x="11429" y="11013"/>
                  <a:pt x="11039" y="11070"/>
                </a:cubicBezTo>
                <a:lnTo>
                  <a:pt x="11039" y="11070"/>
                </a:lnTo>
                <a:cubicBezTo>
                  <a:pt x="10913" y="11095"/>
                  <a:pt x="10780" y="11101"/>
                  <a:pt x="10648" y="11101"/>
                </a:cubicBezTo>
                <a:lnTo>
                  <a:pt x="10648" y="11101"/>
                </a:lnTo>
                <a:cubicBezTo>
                  <a:pt x="10415" y="11101"/>
                  <a:pt x="10182" y="11070"/>
                  <a:pt x="9955" y="11019"/>
                </a:cubicBezTo>
                <a:moveTo>
                  <a:pt x="17534" y="9243"/>
                </a:moveTo>
                <a:cubicBezTo>
                  <a:pt x="17572" y="9268"/>
                  <a:pt x="17591" y="9299"/>
                  <a:pt x="17566" y="9350"/>
                </a:cubicBezTo>
                <a:lnTo>
                  <a:pt x="17566" y="9350"/>
                </a:lnTo>
                <a:cubicBezTo>
                  <a:pt x="17534" y="9318"/>
                  <a:pt x="17503" y="9293"/>
                  <a:pt x="17534" y="9243"/>
                </a:cubicBezTo>
                <a:close/>
                <a:moveTo>
                  <a:pt x="17559" y="9394"/>
                </a:moveTo>
                <a:cubicBezTo>
                  <a:pt x="17559" y="9381"/>
                  <a:pt x="17559" y="9375"/>
                  <a:pt x="17566" y="9369"/>
                </a:cubicBezTo>
                <a:lnTo>
                  <a:pt x="17566" y="9369"/>
                </a:lnTo>
                <a:cubicBezTo>
                  <a:pt x="17566" y="9381"/>
                  <a:pt x="17572" y="9394"/>
                  <a:pt x="17572" y="9406"/>
                </a:cubicBezTo>
                <a:lnTo>
                  <a:pt x="17572" y="9406"/>
                </a:lnTo>
                <a:cubicBezTo>
                  <a:pt x="17566" y="9400"/>
                  <a:pt x="17553" y="9394"/>
                  <a:pt x="17559" y="9394"/>
                </a:cubicBezTo>
                <a:moveTo>
                  <a:pt x="9205" y="12160"/>
                </a:moveTo>
                <a:cubicBezTo>
                  <a:pt x="8575" y="11857"/>
                  <a:pt x="8090" y="11404"/>
                  <a:pt x="7737" y="10805"/>
                </a:cubicBezTo>
                <a:lnTo>
                  <a:pt x="7737" y="10805"/>
                </a:lnTo>
                <a:cubicBezTo>
                  <a:pt x="7592" y="10566"/>
                  <a:pt x="7485" y="10314"/>
                  <a:pt x="7403" y="10049"/>
                </a:cubicBezTo>
                <a:lnTo>
                  <a:pt x="7403" y="10049"/>
                </a:lnTo>
                <a:cubicBezTo>
                  <a:pt x="7378" y="9955"/>
                  <a:pt x="7347" y="9860"/>
                  <a:pt x="7422" y="9753"/>
                </a:cubicBezTo>
                <a:lnTo>
                  <a:pt x="7422" y="9753"/>
                </a:lnTo>
                <a:cubicBezTo>
                  <a:pt x="7473" y="9803"/>
                  <a:pt x="7523" y="9841"/>
                  <a:pt x="7561" y="9885"/>
                </a:cubicBezTo>
                <a:lnTo>
                  <a:pt x="7561" y="9885"/>
                </a:lnTo>
                <a:cubicBezTo>
                  <a:pt x="7926" y="10270"/>
                  <a:pt x="8348" y="10572"/>
                  <a:pt x="8846" y="10767"/>
                </a:cubicBezTo>
                <a:lnTo>
                  <a:pt x="8846" y="10767"/>
                </a:lnTo>
                <a:cubicBezTo>
                  <a:pt x="9085" y="10862"/>
                  <a:pt x="9331" y="10950"/>
                  <a:pt x="9577" y="11032"/>
                </a:cubicBezTo>
                <a:lnTo>
                  <a:pt x="9577" y="11032"/>
                </a:lnTo>
                <a:cubicBezTo>
                  <a:pt x="10094" y="11202"/>
                  <a:pt x="10623" y="11252"/>
                  <a:pt x="11158" y="11170"/>
                </a:cubicBezTo>
                <a:lnTo>
                  <a:pt x="11158" y="11170"/>
                </a:lnTo>
                <a:cubicBezTo>
                  <a:pt x="11517" y="11114"/>
                  <a:pt x="11883" y="11051"/>
                  <a:pt x="12236" y="10969"/>
                </a:cubicBezTo>
                <a:lnTo>
                  <a:pt x="12236" y="10969"/>
                </a:lnTo>
                <a:cubicBezTo>
                  <a:pt x="12759" y="10849"/>
                  <a:pt x="13269" y="10704"/>
                  <a:pt x="13786" y="10578"/>
                </a:cubicBezTo>
                <a:lnTo>
                  <a:pt x="13786" y="10578"/>
                </a:lnTo>
                <a:cubicBezTo>
                  <a:pt x="14705" y="10345"/>
                  <a:pt x="15638" y="10301"/>
                  <a:pt x="16570" y="10433"/>
                </a:cubicBezTo>
                <a:lnTo>
                  <a:pt x="16570" y="10433"/>
                </a:lnTo>
                <a:cubicBezTo>
                  <a:pt x="17162" y="10522"/>
                  <a:pt x="17717" y="10711"/>
                  <a:pt x="18189" y="11095"/>
                </a:cubicBezTo>
                <a:lnTo>
                  <a:pt x="18189" y="11095"/>
                </a:lnTo>
                <a:cubicBezTo>
                  <a:pt x="18297" y="11183"/>
                  <a:pt x="18404" y="11284"/>
                  <a:pt x="18479" y="11397"/>
                </a:cubicBezTo>
                <a:lnTo>
                  <a:pt x="18479" y="11397"/>
                </a:lnTo>
                <a:cubicBezTo>
                  <a:pt x="18719" y="11775"/>
                  <a:pt x="18939" y="12160"/>
                  <a:pt x="19172" y="12544"/>
                </a:cubicBezTo>
                <a:lnTo>
                  <a:pt x="19172" y="12544"/>
                </a:lnTo>
                <a:cubicBezTo>
                  <a:pt x="19185" y="12569"/>
                  <a:pt x="19179" y="12601"/>
                  <a:pt x="19185" y="12638"/>
                </a:cubicBezTo>
                <a:lnTo>
                  <a:pt x="19185" y="12638"/>
                </a:lnTo>
                <a:cubicBezTo>
                  <a:pt x="19160" y="12638"/>
                  <a:pt x="19147" y="12638"/>
                  <a:pt x="19141" y="12632"/>
                </a:cubicBezTo>
                <a:lnTo>
                  <a:pt x="19141" y="12632"/>
                </a:lnTo>
                <a:cubicBezTo>
                  <a:pt x="19078" y="12601"/>
                  <a:pt x="19015" y="12569"/>
                  <a:pt x="18952" y="12531"/>
                </a:cubicBezTo>
                <a:lnTo>
                  <a:pt x="18952" y="12531"/>
                </a:lnTo>
                <a:cubicBezTo>
                  <a:pt x="18397" y="12216"/>
                  <a:pt x="17811" y="11996"/>
                  <a:pt x="17181" y="11876"/>
                </a:cubicBezTo>
                <a:lnTo>
                  <a:pt x="17181" y="11876"/>
                </a:lnTo>
                <a:cubicBezTo>
                  <a:pt x="16255" y="11693"/>
                  <a:pt x="15342" y="11719"/>
                  <a:pt x="14447" y="12046"/>
                </a:cubicBezTo>
                <a:lnTo>
                  <a:pt x="14447" y="12046"/>
                </a:lnTo>
                <a:cubicBezTo>
                  <a:pt x="14290" y="12109"/>
                  <a:pt x="14126" y="12160"/>
                  <a:pt x="13968" y="12210"/>
                </a:cubicBezTo>
                <a:lnTo>
                  <a:pt x="13968" y="12210"/>
                </a:lnTo>
                <a:cubicBezTo>
                  <a:pt x="13307" y="12424"/>
                  <a:pt x="12633" y="12594"/>
                  <a:pt x="11933" y="12657"/>
                </a:cubicBezTo>
                <a:lnTo>
                  <a:pt x="11933" y="12657"/>
                </a:lnTo>
                <a:cubicBezTo>
                  <a:pt x="11776" y="12670"/>
                  <a:pt x="11618" y="12676"/>
                  <a:pt x="11467" y="12676"/>
                </a:cubicBezTo>
                <a:lnTo>
                  <a:pt x="11467" y="12676"/>
                </a:lnTo>
                <a:cubicBezTo>
                  <a:pt x="10679" y="12676"/>
                  <a:pt x="9930" y="12494"/>
                  <a:pt x="9205" y="12160"/>
                </a:cubicBezTo>
                <a:moveTo>
                  <a:pt x="7391" y="10427"/>
                </a:moveTo>
                <a:cubicBezTo>
                  <a:pt x="7397" y="10421"/>
                  <a:pt x="7397" y="10408"/>
                  <a:pt x="7403" y="10402"/>
                </a:cubicBezTo>
                <a:lnTo>
                  <a:pt x="7403" y="10402"/>
                </a:lnTo>
                <a:cubicBezTo>
                  <a:pt x="7422" y="10421"/>
                  <a:pt x="7441" y="10433"/>
                  <a:pt x="7460" y="10452"/>
                </a:cubicBezTo>
                <a:lnTo>
                  <a:pt x="7460" y="10452"/>
                </a:lnTo>
                <a:cubicBezTo>
                  <a:pt x="7441" y="10440"/>
                  <a:pt x="7416" y="10433"/>
                  <a:pt x="7391" y="10427"/>
                </a:cubicBezTo>
                <a:close/>
                <a:moveTo>
                  <a:pt x="10503" y="13451"/>
                </a:moveTo>
                <a:cubicBezTo>
                  <a:pt x="9520" y="13300"/>
                  <a:pt x="8695" y="12878"/>
                  <a:pt x="8084" y="12071"/>
                </a:cubicBezTo>
                <a:lnTo>
                  <a:pt x="8084" y="12071"/>
                </a:lnTo>
                <a:cubicBezTo>
                  <a:pt x="7731" y="11599"/>
                  <a:pt x="7492" y="11082"/>
                  <a:pt x="7397" y="10496"/>
                </a:cubicBezTo>
                <a:lnTo>
                  <a:pt x="7397" y="10496"/>
                </a:lnTo>
                <a:cubicBezTo>
                  <a:pt x="7422" y="10477"/>
                  <a:pt x="7447" y="10465"/>
                  <a:pt x="7466" y="10452"/>
                </a:cubicBezTo>
                <a:lnTo>
                  <a:pt x="7466" y="10452"/>
                </a:lnTo>
                <a:cubicBezTo>
                  <a:pt x="7592" y="10887"/>
                  <a:pt x="7870" y="11240"/>
                  <a:pt x="8178" y="11561"/>
                </a:cubicBezTo>
                <a:lnTo>
                  <a:pt x="8178" y="11561"/>
                </a:lnTo>
                <a:cubicBezTo>
                  <a:pt x="8512" y="11914"/>
                  <a:pt x="8922" y="12160"/>
                  <a:pt x="9375" y="12349"/>
                </a:cubicBezTo>
                <a:lnTo>
                  <a:pt x="9375" y="12349"/>
                </a:lnTo>
                <a:cubicBezTo>
                  <a:pt x="10251" y="12720"/>
                  <a:pt x="11165" y="12859"/>
                  <a:pt x="12116" y="12746"/>
                </a:cubicBezTo>
                <a:lnTo>
                  <a:pt x="12116" y="12746"/>
                </a:lnTo>
                <a:cubicBezTo>
                  <a:pt x="12607" y="12689"/>
                  <a:pt x="13086" y="12588"/>
                  <a:pt x="13552" y="12449"/>
                </a:cubicBezTo>
                <a:lnTo>
                  <a:pt x="13552" y="12449"/>
                </a:lnTo>
                <a:cubicBezTo>
                  <a:pt x="13918" y="12336"/>
                  <a:pt x="14283" y="12216"/>
                  <a:pt x="14642" y="12097"/>
                </a:cubicBezTo>
                <a:lnTo>
                  <a:pt x="14642" y="12097"/>
                </a:lnTo>
                <a:cubicBezTo>
                  <a:pt x="15064" y="11958"/>
                  <a:pt x="15493" y="11876"/>
                  <a:pt x="15928" y="11870"/>
                </a:cubicBezTo>
                <a:lnTo>
                  <a:pt x="15928" y="11870"/>
                </a:lnTo>
                <a:cubicBezTo>
                  <a:pt x="17036" y="11857"/>
                  <a:pt x="18063" y="12128"/>
                  <a:pt x="19015" y="12689"/>
                </a:cubicBezTo>
                <a:lnTo>
                  <a:pt x="19015" y="12689"/>
                </a:lnTo>
                <a:cubicBezTo>
                  <a:pt x="19286" y="12853"/>
                  <a:pt x="19494" y="13061"/>
                  <a:pt x="19613" y="13350"/>
                </a:cubicBezTo>
                <a:lnTo>
                  <a:pt x="19613" y="13350"/>
                </a:lnTo>
                <a:cubicBezTo>
                  <a:pt x="19626" y="13376"/>
                  <a:pt x="19613" y="13407"/>
                  <a:pt x="19613" y="13439"/>
                </a:cubicBezTo>
                <a:lnTo>
                  <a:pt x="19613" y="13439"/>
                </a:lnTo>
                <a:cubicBezTo>
                  <a:pt x="19418" y="13319"/>
                  <a:pt x="19248" y="13193"/>
                  <a:pt x="19059" y="13092"/>
                </a:cubicBezTo>
                <a:lnTo>
                  <a:pt x="19059" y="13092"/>
                </a:lnTo>
                <a:cubicBezTo>
                  <a:pt x="18637" y="12872"/>
                  <a:pt x="18183" y="12746"/>
                  <a:pt x="17717" y="12670"/>
                </a:cubicBezTo>
                <a:lnTo>
                  <a:pt x="17717" y="12670"/>
                </a:lnTo>
                <a:cubicBezTo>
                  <a:pt x="16992" y="12557"/>
                  <a:pt x="16274" y="12575"/>
                  <a:pt x="15562" y="12727"/>
                </a:cubicBezTo>
                <a:lnTo>
                  <a:pt x="15562" y="12727"/>
                </a:lnTo>
                <a:cubicBezTo>
                  <a:pt x="15052" y="12834"/>
                  <a:pt x="14542" y="12966"/>
                  <a:pt x="14031" y="13092"/>
                </a:cubicBezTo>
                <a:lnTo>
                  <a:pt x="14031" y="13092"/>
                </a:lnTo>
                <a:cubicBezTo>
                  <a:pt x="13704" y="13174"/>
                  <a:pt x="13376" y="13268"/>
                  <a:pt x="13048" y="13344"/>
                </a:cubicBezTo>
                <a:lnTo>
                  <a:pt x="13048" y="13344"/>
                </a:lnTo>
                <a:cubicBezTo>
                  <a:pt x="12532" y="13464"/>
                  <a:pt x="12009" y="13527"/>
                  <a:pt x="11486" y="13527"/>
                </a:cubicBezTo>
                <a:lnTo>
                  <a:pt x="11486" y="13527"/>
                </a:lnTo>
                <a:cubicBezTo>
                  <a:pt x="11158" y="13527"/>
                  <a:pt x="10831" y="13502"/>
                  <a:pt x="10503" y="13451"/>
                </a:cubicBezTo>
                <a:moveTo>
                  <a:pt x="9293" y="13905"/>
                </a:moveTo>
                <a:cubicBezTo>
                  <a:pt x="8714" y="13646"/>
                  <a:pt x="8229" y="13262"/>
                  <a:pt x="7863" y="12739"/>
                </a:cubicBezTo>
                <a:lnTo>
                  <a:pt x="7863" y="12739"/>
                </a:lnTo>
                <a:cubicBezTo>
                  <a:pt x="7536" y="12260"/>
                  <a:pt x="7328" y="11738"/>
                  <a:pt x="7202" y="11170"/>
                </a:cubicBezTo>
                <a:lnTo>
                  <a:pt x="7202" y="11170"/>
                </a:lnTo>
                <a:cubicBezTo>
                  <a:pt x="7183" y="11070"/>
                  <a:pt x="7170" y="10963"/>
                  <a:pt x="7164" y="10855"/>
                </a:cubicBezTo>
                <a:lnTo>
                  <a:pt x="7164" y="10855"/>
                </a:lnTo>
                <a:cubicBezTo>
                  <a:pt x="7151" y="10717"/>
                  <a:pt x="7170" y="10673"/>
                  <a:pt x="7252" y="10515"/>
                </a:cubicBezTo>
                <a:lnTo>
                  <a:pt x="7252" y="10515"/>
                </a:lnTo>
                <a:cubicBezTo>
                  <a:pt x="7265" y="10522"/>
                  <a:pt x="7277" y="10522"/>
                  <a:pt x="7277" y="10528"/>
                </a:cubicBezTo>
                <a:lnTo>
                  <a:pt x="7277" y="10528"/>
                </a:lnTo>
                <a:cubicBezTo>
                  <a:pt x="7296" y="10585"/>
                  <a:pt x="7321" y="10648"/>
                  <a:pt x="7334" y="10704"/>
                </a:cubicBezTo>
                <a:lnTo>
                  <a:pt x="7334" y="10704"/>
                </a:lnTo>
                <a:cubicBezTo>
                  <a:pt x="7416" y="11139"/>
                  <a:pt x="7592" y="11536"/>
                  <a:pt x="7838" y="11901"/>
                </a:cubicBezTo>
                <a:lnTo>
                  <a:pt x="7838" y="11901"/>
                </a:lnTo>
                <a:cubicBezTo>
                  <a:pt x="8266" y="12550"/>
                  <a:pt x="8827" y="13042"/>
                  <a:pt x="9564" y="13313"/>
                </a:cubicBezTo>
                <a:lnTo>
                  <a:pt x="9564" y="13313"/>
                </a:lnTo>
                <a:cubicBezTo>
                  <a:pt x="9974" y="13470"/>
                  <a:pt x="10396" y="13571"/>
                  <a:pt x="10837" y="13602"/>
                </a:cubicBezTo>
                <a:lnTo>
                  <a:pt x="10837" y="13602"/>
                </a:lnTo>
                <a:cubicBezTo>
                  <a:pt x="11738" y="13684"/>
                  <a:pt x="12633" y="13590"/>
                  <a:pt x="13508" y="13350"/>
                </a:cubicBezTo>
                <a:lnTo>
                  <a:pt x="13508" y="13350"/>
                </a:lnTo>
                <a:cubicBezTo>
                  <a:pt x="13993" y="13212"/>
                  <a:pt x="14485" y="13086"/>
                  <a:pt x="14976" y="12960"/>
                </a:cubicBezTo>
                <a:lnTo>
                  <a:pt x="14976" y="12960"/>
                </a:lnTo>
                <a:cubicBezTo>
                  <a:pt x="15386" y="12859"/>
                  <a:pt x="15795" y="12777"/>
                  <a:pt x="16211" y="12739"/>
                </a:cubicBezTo>
                <a:lnTo>
                  <a:pt x="16211" y="12739"/>
                </a:lnTo>
                <a:cubicBezTo>
                  <a:pt x="16803" y="12676"/>
                  <a:pt x="17383" y="12708"/>
                  <a:pt x="17963" y="12827"/>
                </a:cubicBezTo>
                <a:lnTo>
                  <a:pt x="17963" y="12827"/>
                </a:lnTo>
                <a:cubicBezTo>
                  <a:pt x="18454" y="12935"/>
                  <a:pt x="18927" y="13092"/>
                  <a:pt x="19336" y="13388"/>
                </a:cubicBezTo>
                <a:lnTo>
                  <a:pt x="19336" y="13388"/>
                </a:lnTo>
                <a:cubicBezTo>
                  <a:pt x="19664" y="13628"/>
                  <a:pt x="19953" y="13898"/>
                  <a:pt x="20098" y="14308"/>
                </a:cubicBezTo>
                <a:lnTo>
                  <a:pt x="20098" y="14308"/>
                </a:lnTo>
                <a:cubicBezTo>
                  <a:pt x="20054" y="14314"/>
                  <a:pt x="20048" y="14321"/>
                  <a:pt x="20042" y="14314"/>
                </a:cubicBezTo>
                <a:lnTo>
                  <a:pt x="20042" y="14314"/>
                </a:lnTo>
                <a:cubicBezTo>
                  <a:pt x="19998" y="14283"/>
                  <a:pt x="19953" y="14258"/>
                  <a:pt x="19916" y="14220"/>
                </a:cubicBezTo>
                <a:lnTo>
                  <a:pt x="19916" y="14220"/>
                </a:lnTo>
                <a:cubicBezTo>
                  <a:pt x="19443" y="13854"/>
                  <a:pt x="18933" y="13577"/>
                  <a:pt x="18353" y="13426"/>
                </a:cubicBezTo>
                <a:lnTo>
                  <a:pt x="18353" y="13426"/>
                </a:lnTo>
                <a:cubicBezTo>
                  <a:pt x="17572" y="13212"/>
                  <a:pt x="16784" y="13218"/>
                  <a:pt x="16003" y="13407"/>
                </a:cubicBezTo>
                <a:lnTo>
                  <a:pt x="16003" y="13407"/>
                </a:lnTo>
                <a:cubicBezTo>
                  <a:pt x="15613" y="13495"/>
                  <a:pt x="15235" y="13621"/>
                  <a:pt x="14850" y="13735"/>
                </a:cubicBezTo>
                <a:lnTo>
                  <a:pt x="14850" y="13735"/>
                </a:lnTo>
                <a:cubicBezTo>
                  <a:pt x="14472" y="13848"/>
                  <a:pt x="14107" y="13980"/>
                  <a:pt x="13729" y="14088"/>
                </a:cubicBezTo>
                <a:lnTo>
                  <a:pt x="13729" y="14088"/>
                </a:lnTo>
                <a:cubicBezTo>
                  <a:pt x="13256" y="14226"/>
                  <a:pt x="12784" y="14333"/>
                  <a:pt x="12292" y="14384"/>
                </a:cubicBezTo>
                <a:lnTo>
                  <a:pt x="12292" y="14384"/>
                </a:lnTo>
                <a:cubicBezTo>
                  <a:pt x="12078" y="14403"/>
                  <a:pt x="11870" y="14415"/>
                  <a:pt x="11662" y="14415"/>
                </a:cubicBezTo>
                <a:lnTo>
                  <a:pt x="11662" y="14415"/>
                </a:lnTo>
                <a:cubicBezTo>
                  <a:pt x="10850" y="14415"/>
                  <a:pt x="10056" y="14251"/>
                  <a:pt x="9293" y="13905"/>
                </a:cubicBezTo>
                <a:close/>
                <a:moveTo>
                  <a:pt x="9526" y="14806"/>
                </a:moveTo>
                <a:cubicBezTo>
                  <a:pt x="9035" y="14655"/>
                  <a:pt x="8563" y="14440"/>
                  <a:pt x="8134" y="14144"/>
                </a:cubicBezTo>
                <a:lnTo>
                  <a:pt x="8134" y="14144"/>
                </a:lnTo>
                <a:cubicBezTo>
                  <a:pt x="7844" y="13936"/>
                  <a:pt x="7580" y="13703"/>
                  <a:pt x="7384" y="13394"/>
                </a:cubicBezTo>
                <a:lnTo>
                  <a:pt x="7384" y="13394"/>
                </a:lnTo>
                <a:cubicBezTo>
                  <a:pt x="6969" y="12746"/>
                  <a:pt x="6893" y="12034"/>
                  <a:pt x="7044" y="11290"/>
                </a:cubicBezTo>
                <a:lnTo>
                  <a:pt x="7044" y="11290"/>
                </a:lnTo>
                <a:cubicBezTo>
                  <a:pt x="7050" y="11278"/>
                  <a:pt x="7063" y="11265"/>
                  <a:pt x="7088" y="11233"/>
                </a:cubicBezTo>
                <a:lnTo>
                  <a:pt x="7088" y="11233"/>
                </a:lnTo>
                <a:cubicBezTo>
                  <a:pt x="7107" y="11265"/>
                  <a:pt x="7113" y="11271"/>
                  <a:pt x="7113" y="11278"/>
                </a:cubicBezTo>
                <a:lnTo>
                  <a:pt x="7113" y="11278"/>
                </a:lnTo>
                <a:cubicBezTo>
                  <a:pt x="7132" y="11353"/>
                  <a:pt x="7151" y="11435"/>
                  <a:pt x="7176" y="11511"/>
                </a:cubicBezTo>
                <a:lnTo>
                  <a:pt x="7176" y="11511"/>
                </a:lnTo>
                <a:cubicBezTo>
                  <a:pt x="7334" y="12034"/>
                  <a:pt x="7555" y="12531"/>
                  <a:pt x="7895" y="12960"/>
                </a:cubicBezTo>
                <a:lnTo>
                  <a:pt x="7895" y="12960"/>
                </a:lnTo>
                <a:cubicBezTo>
                  <a:pt x="8292" y="13457"/>
                  <a:pt x="8796" y="13817"/>
                  <a:pt x="9382" y="14062"/>
                </a:cubicBezTo>
                <a:lnTo>
                  <a:pt x="9382" y="14062"/>
                </a:lnTo>
                <a:cubicBezTo>
                  <a:pt x="10522" y="14541"/>
                  <a:pt x="11706" y="14636"/>
                  <a:pt x="12916" y="14403"/>
                </a:cubicBezTo>
                <a:lnTo>
                  <a:pt x="12916" y="14403"/>
                </a:lnTo>
                <a:cubicBezTo>
                  <a:pt x="13370" y="14314"/>
                  <a:pt x="13817" y="14182"/>
                  <a:pt x="14258" y="14043"/>
                </a:cubicBezTo>
                <a:lnTo>
                  <a:pt x="14258" y="14043"/>
                </a:lnTo>
                <a:cubicBezTo>
                  <a:pt x="14655" y="13917"/>
                  <a:pt x="15052" y="13785"/>
                  <a:pt x="15449" y="13665"/>
                </a:cubicBezTo>
                <a:lnTo>
                  <a:pt x="15449" y="13665"/>
                </a:lnTo>
                <a:cubicBezTo>
                  <a:pt x="15934" y="13514"/>
                  <a:pt x="16432" y="13407"/>
                  <a:pt x="16942" y="13382"/>
                </a:cubicBezTo>
                <a:lnTo>
                  <a:pt x="16942" y="13382"/>
                </a:lnTo>
                <a:cubicBezTo>
                  <a:pt x="18158" y="13331"/>
                  <a:pt x="19216" y="13709"/>
                  <a:pt x="20117" y="14535"/>
                </a:cubicBezTo>
                <a:lnTo>
                  <a:pt x="20117" y="14535"/>
                </a:lnTo>
                <a:cubicBezTo>
                  <a:pt x="20224" y="14642"/>
                  <a:pt x="20319" y="14755"/>
                  <a:pt x="20382" y="14900"/>
                </a:cubicBezTo>
                <a:lnTo>
                  <a:pt x="20382" y="14900"/>
                </a:lnTo>
                <a:cubicBezTo>
                  <a:pt x="20458" y="15102"/>
                  <a:pt x="20546" y="15297"/>
                  <a:pt x="20621" y="15492"/>
                </a:cubicBezTo>
                <a:lnTo>
                  <a:pt x="20621" y="15492"/>
                </a:lnTo>
                <a:cubicBezTo>
                  <a:pt x="20634" y="15524"/>
                  <a:pt x="20634" y="15568"/>
                  <a:pt x="20647" y="15663"/>
                </a:cubicBezTo>
                <a:lnTo>
                  <a:pt x="20647" y="15663"/>
                </a:lnTo>
                <a:cubicBezTo>
                  <a:pt x="20584" y="15581"/>
                  <a:pt x="20558" y="15543"/>
                  <a:pt x="20533" y="15505"/>
                </a:cubicBezTo>
                <a:lnTo>
                  <a:pt x="20533" y="15505"/>
                </a:lnTo>
                <a:cubicBezTo>
                  <a:pt x="20256" y="15033"/>
                  <a:pt x="19878" y="14648"/>
                  <a:pt x="19424" y="14333"/>
                </a:cubicBezTo>
                <a:lnTo>
                  <a:pt x="19424" y="14333"/>
                </a:lnTo>
                <a:cubicBezTo>
                  <a:pt x="18908" y="13968"/>
                  <a:pt x="18341" y="13766"/>
                  <a:pt x="17704" y="13754"/>
                </a:cubicBezTo>
                <a:lnTo>
                  <a:pt x="17704" y="13754"/>
                </a:lnTo>
                <a:cubicBezTo>
                  <a:pt x="17238" y="13747"/>
                  <a:pt x="16784" y="13810"/>
                  <a:pt x="16343" y="13961"/>
                </a:cubicBezTo>
                <a:lnTo>
                  <a:pt x="16343" y="13961"/>
                </a:lnTo>
                <a:cubicBezTo>
                  <a:pt x="16148" y="14025"/>
                  <a:pt x="15959" y="14106"/>
                  <a:pt x="15770" y="14182"/>
                </a:cubicBezTo>
                <a:lnTo>
                  <a:pt x="15770" y="14182"/>
                </a:lnTo>
                <a:cubicBezTo>
                  <a:pt x="15323" y="14358"/>
                  <a:pt x="14882" y="14547"/>
                  <a:pt x="14434" y="14718"/>
                </a:cubicBezTo>
                <a:lnTo>
                  <a:pt x="14434" y="14718"/>
                </a:lnTo>
                <a:cubicBezTo>
                  <a:pt x="13590" y="15026"/>
                  <a:pt x="12740" y="15171"/>
                  <a:pt x="11895" y="15171"/>
                </a:cubicBezTo>
                <a:lnTo>
                  <a:pt x="11895" y="15171"/>
                </a:lnTo>
                <a:cubicBezTo>
                  <a:pt x="11108" y="15171"/>
                  <a:pt x="10320" y="15045"/>
                  <a:pt x="9526" y="14806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4"/>
          <p:cNvSpPr/>
          <p:nvPr/>
        </p:nvSpPr>
        <p:spPr>
          <a:xfrm rot="9899946">
            <a:off x="-436140" y="3130422"/>
            <a:ext cx="1213524" cy="2002695"/>
          </a:xfrm>
          <a:custGeom>
            <a:avLst/>
            <a:gdLst/>
            <a:ahLst/>
            <a:cxnLst/>
            <a:rect l="l" t="t" r="r" b="b"/>
            <a:pathLst>
              <a:path w="20446" h="32486" extrusionOk="0">
                <a:moveTo>
                  <a:pt x="14574" y="5161"/>
                </a:moveTo>
                <a:cubicBezTo>
                  <a:pt x="14592" y="5167"/>
                  <a:pt x="14605" y="5167"/>
                  <a:pt x="14624" y="5173"/>
                </a:cubicBezTo>
                <a:cubicBezTo>
                  <a:pt x="14630" y="5230"/>
                  <a:pt x="14637" y="5287"/>
                  <a:pt x="14637" y="5344"/>
                </a:cubicBezTo>
                <a:cubicBezTo>
                  <a:pt x="14630" y="5904"/>
                  <a:pt x="14700" y="6459"/>
                  <a:pt x="14813" y="7013"/>
                </a:cubicBezTo>
                <a:cubicBezTo>
                  <a:pt x="14857" y="7240"/>
                  <a:pt x="14895" y="7467"/>
                  <a:pt x="14939" y="7700"/>
                </a:cubicBezTo>
                <a:cubicBezTo>
                  <a:pt x="14958" y="7794"/>
                  <a:pt x="14945" y="7883"/>
                  <a:pt x="14901" y="7971"/>
                </a:cubicBezTo>
                <a:cubicBezTo>
                  <a:pt x="14794" y="8229"/>
                  <a:pt x="14624" y="8443"/>
                  <a:pt x="14435" y="8645"/>
                </a:cubicBezTo>
                <a:cubicBezTo>
                  <a:pt x="14240" y="8859"/>
                  <a:pt x="14013" y="9029"/>
                  <a:pt x="13773" y="9180"/>
                </a:cubicBezTo>
                <a:cubicBezTo>
                  <a:pt x="13036" y="9640"/>
                  <a:pt x="12230" y="9905"/>
                  <a:pt x="11373" y="10006"/>
                </a:cubicBezTo>
                <a:cubicBezTo>
                  <a:pt x="11184" y="10025"/>
                  <a:pt x="10995" y="10044"/>
                  <a:pt x="10806" y="10056"/>
                </a:cubicBezTo>
                <a:cubicBezTo>
                  <a:pt x="10315" y="10081"/>
                  <a:pt x="9823" y="10100"/>
                  <a:pt x="9332" y="10125"/>
                </a:cubicBezTo>
                <a:cubicBezTo>
                  <a:pt x="9275" y="10125"/>
                  <a:pt x="9218" y="10125"/>
                  <a:pt x="9155" y="10088"/>
                </a:cubicBezTo>
                <a:cubicBezTo>
                  <a:pt x="9218" y="10062"/>
                  <a:pt x="9288" y="10031"/>
                  <a:pt x="9357" y="10006"/>
                </a:cubicBezTo>
                <a:cubicBezTo>
                  <a:pt x="9640" y="9905"/>
                  <a:pt x="9924" y="9810"/>
                  <a:pt x="10207" y="9697"/>
                </a:cubicBezTo>
                <a:cubicBezTo>
                  <a:pt x="10604" y="9533"/>
                  <a:pt x="10932" y="9275"/>
                  <a:pt x="11178" y="8916"/>
                </a:cubicBezTo>
                <a:cubicBezTo>
                  <a:pt x="11297" y="8746"/>
                  <a:pt x="11392" y="8563"/>
                  <a:pt x="11486" y="8380"/>
                </a:cubicBezTo>
                <a:cubicBezTo>
                  <a:pt x="11600" y="8166"/>
                  <a:pt x="11694" y="7946"/>
                  <a:pt x="11801" y="7725"/>
                </a:cubicBezTo>
                <a:cubicBezTo>
                  <a:pt x="11871" y="7593"/>
                  <a:pt x="11953" y="7454"/>
                  <a:pt x="12035" y="7328"/>
                </a:cubicBezTo>
                <a:cubicBezTo>
                  <a:pt x="12217" y="7038"/>
                  <a:pt x="12469" y="6843"/>
                  <a:pt x="12778" y="6711"/>
                </a:cubicBezTo>
                <a:cubicBezTo>
                  <a:pt x="12986" y="6629"/>
                  <a:pt x="13194" y="6534"/>
                  <a:pt x="13395" y="6440"/>
                </a:cubicBezTo>
                <a:cubicBezTo>
                  <a:pt x="13918" y="6194"/>
                  <a:pt x="14290" y="5804"/>
                  <a:pt x="14523" y="5281"/>
                </a:cubicBezTo>
                <a:cubicBezTo>
                  <a:pt x="14536" y="5243"/>
                  <a:pt x="14555" y="5205"/>
                  <a:pt x="14574" y="5161"/>
                </a:cubicBezTo>
                <a:close/>
                <a:moveTo>
                  <a:pt x="14889" y="5413"/>
                </a:moveTo>
                <a:cubicBezTo>
                  <a:pt x="14901" y="5425"/>
                  <a:pt x="14914" y="5432"/>
                  <a:pt x="14920" y="5438"/>
                </a:cubicBezTo>
                <a:cubicBezTo>
                  <a:pt x="14939" y="5470"/>
                  <a:pt x="14952" y="5501"/>
                  <a:pt x="14958" y="5539"/>
                </a:cubicBezTo>
                <a:cubicBezTo>
                  <a:pt x="15216" y="6345"/>
                  <a:pt x="15733" y="6969"/>
                  <a:pt x="16401" y="7473"/>
                </a:cubicBezTo>
                <a:cubicBezTo>
                  <a:pt x="16728" y="7719"/>
                  <a:pt x="17087" y="7870"/>
                  <a:pt x="17491" y="7914"/>
                </a:cubicBezTo>
                <a:cubicBezTo>
                  <a:pt x="17711" y="7939"/>
                  <a:pt x="17938" y="7946"/>
                  <a:pt x="18158" y="7958"/>
                </a:cubicBezTo>
                <a:cubicBezTo>
                  <a:pt x="18436" y="7971"/>
                  <a:pt x="18713" y="7971"/>
                  <a:pt x="18984" y="7983"/>
                </a:cubicBezTo>
                <a:cubicBezTo>
                  <a:pt x="19211" y="7996"/>
                  <a:pt x="19431" y="8040"/>
                  <a:pt x="19639" y="8135"/>
                </a:cubicBezTo>
                <a:cubicBezTo>
                  <a:pt x="19822" y="8223"/>
                  <a:pt x="19948" y="8355"/>
                  <a:pt x="20011" y="8544"/>
                </a:cubicBezTo>
                <a:cubicBezTo>
                  <a:pt x="20055" y="8683"/>
                  <a:pt x="20086" y="8828"/>
                  <a:pt x="20105" y="8966"/>
                </a:cubicBezTo>
                <a:cubicBezTo>
                  <a:pt x="20162" y="9426"/>
                  <a:pt x="20124" y="9880"/>
                  <a:pt x="20011" y="10327"/>
                </a:cubicBezTo>
                <a:cubicBezTo>
                  <a:pt x="19967" y="10522"/>
                  <a:pt x="19910" y="10711"/>
                  <a:pt x="19853" y="10926"/>
                </a:cubicBezTo>
                <a:cubicBezTo>
                  <a:pt x="19809" y="10875"/>
                  <a:pt x="19784" y="10856"/>
                  <a:pt x="19771" y="10831"/>
                </a:cubicBezTo>
                <a:cubicBezTo>
                  <a:pt x="19576" y="10459"/>
                  <a:pt x="19280" y="10182"/>
                  <a:pt x="18946" y="9949"/>
                </a:cubicBezTo>
                <a:cubicBezTo>
                  <a:pt x="18694" y="9773"/>
                  <a:pt x="18423" y="9615"/>
                  <a:pt x="18152" y="9464"/>
                </a:cubicBezTo>
                <a:cubicBezTo>
                  <a:pt x="17610" y="9162"/>
                  <a:pt x="17050" y="8891"/>
                  <a:pt x="16558" y="8506"/>
                </a:cubicBezTo>
                <a:cubicBezTo>
                  <a:pt x="16306" y="8305"/>
                  <a:pt x="16054" y="8090"/>
                  <a:pt x="15821" y="7864"/>
                </a:cubicBezTo>
                <a:cubicBezTo>
                  <a:pt x="15487" y="7530"/>
                  <a:pt x="15267" y="7120"/>
                  <a:pt x="15078" y="6692"/>
                </a:cubicBezTo>
                <a:cubicBezTo>
                  <a:pt x="14901" y="6295"/>
                  <a:pt x="14857" y="5879"/>
                  <a:pt x="14863" y="5457"/>
                </a:cubicBezTo>
                <a:cubicBezTo>
                  <a:pt x="14863" y="5438"/>
                  <a:pt x="14876" y="5425"/>
                  <a:pt x="14889" y="5413"/>
                </a:cubicBezTo>
                <a:close/>
                <a:moveTo>
                  <a:pt x="15090" y="6994"/>
                </a:moveTo>
                <a:cubicBezTo>
                  <a:pt x="15109" y="7026"/>
                  <a:pt x="15128" y="7051"/>
                  <a:pt x="15147" y="7082"/>
                </a:cubicBezTo>
                <a:cubicBezTo>
                  <a:pt x="15411" y="7631"/>
                  <a:pt x="15815" y="8059"/>
                  <a:pt x="16287" y="8431"/>
                </a:cubicBezTo>
                <a:cubicBezTo>
                  <a:pt x="16672" y="8733"/>
                  <a:pt x="17068" y="8998"/>
                  <a:pt x="17497" y="9225"/>
                </a:cubicBezTo>
                <a:cubicBezTo>
                  <a:pt x="17869" y="9426"/>
                  <a:pt x="18240" y="9628"/>
                  <a:pt x="18606" y="9842"/>
                </a:cubicBezTo>
                <a:cubicBezTo>
                  <a:pt x="18902" y="10018"/>
                  <a:pt x="19166" y="10239"/>
                  <a:pt x="19406" y="10491"/>
                </a:cubicBezTo>
                <a:cubicBezTo>
                  <a:pt x="19532" y="10636"/>
                  <a:pt x="19639" y="10787"/>
                  <a:pt x="19721" y="10963"/>
                </a:cubicBezTo>
                <a:cubicBezTo>
                  <a:pt x="19765" y="11077"/>
                  <a:pt x="19778" y="11190"/>
                  <a:pt x="19733" y="11316"/>
                </a:cubicBezTo>
                <a:cubicBezTo>
                  <a:pt x="19677" y="11493"/>
                  <a:pt x="19639" y="11682"/>
                  <a:pt x="19595" y="11864"/>
                </a:cubicBezTo>
                <a:cubicBezTo>
                  <a:pt x="19576" y="11927"/>
                  <a:pt x="19557" y="11997"/>
                  <a:pt x="19532" y="12085"/>
                </a:cubicBezTo>
                <a:cubicBezTo>
                  <a:pt x="19494" y="12028"/>
                  <a:pt x="19469" y="11990"/>
                  <a:pt x="19450" y="11953"/>
                </a:cubicBezTo>
                <a:cubicBezTo>
                  <a:pt x="19274" y="11562"/>
                  <a:pt x="19003" y="11247"/>
                  <a:pt x="18688" y="10957"/>
                </a:cubicBezTo>
                <a:cubicBezTo>
                  <a:pt x="18316" y="10617"/>
                  <a:pt x="17900" y="10340"/>
                  <a:pt x="17484" y="10069"/>
                </a:cubicBezTo>
                <a:cubicBezTo>
                  <a:pt x="17043" y="9785"/>
                  <a:pt x="16590" y="9521"/>
                  <a:pt x="16180" y="9187"/>
                </a:cubicBezTo>
                <a:cubicBezTo>
                  <a:pt x="15865" y="8935"/>
                  <a:pt x="15600" y="8645"/>
                  <a:pt x="15380" y="8311"/>
                </a:cubicBezTo>
                <a:cubicBezTo>
                  <a:pt x="15279" y="8166"/>
                  <a:pt x="15216" y="8015"/>
                  <a:pt x="15185" y="7838"/>
                </a:cubicBezTo>
                <a:cubicBezTo>
                  <a:pt x="15153" y="7605"/>
                  <a:pt x="15103" y="7379"/>
                  <a:pt x="15065" y="7152"/>
                </a:cubicBezTo>
                <a:cubicBezTo>
                  <a:pt x="15052" y="7101"/>
                  <a:pt x="15052" y="7057"/>
                  <a:pt x="15046" y="7007"/>
                </a:cubicBezTo>
                <a:lnTo>
                  <a:pt x="15090" y="6994"/>
                </a:lnTo>
                <a:close/>
                <a:moveTo>
                  <a:pt x="14977" y="8109"/>
                </a:moveTo>
                <a:cubicBezTo>
                  <a:pt x="15002" y="8147"/>
                  <a:pt x="15021" y="8166"/>
                  <a:pt x="15021" y="8191"/>
                </a:cubicBezTo>
                <a:cubicBezTo>
                  <a:pt x="15166" y="8966"/>
                  <a:pt x="15279" y="9754"/>
                  <a:pt x="15279" y="10548"/>
                </a:cubicBezTo>
                <a:cubicBezTo>
                  <a:pt x="15273" y="11165"/>
                  <a:pt x="15021" y="11644"/>
                  <a:pt x="14580" y="12047"/>
                </a:cubicBezTo>
                <a:cubicBezTo>
                  <a:pt x="14378" y="12236"/>
                  <a:pt x="14145" y="12381"/>
                  <a:pt x="13893" y="12501"/>
                </a:cubicBezTo>
                <a:cubicBezTo>
                  <a:pt x="13339" y="12772"/>
                  <a:pt x="12759" y="12948"/>
                  <a:pt x="12142" y="13024"/>
                </a:cubicBezTo>
                <a:cubicBezTo>
                  <a:pt x="11650" y="13074"/>
                  <a:pt x="11165" y="13099"/>
                  <a:pt x="10674" y="13099"/>
                </a:cubicBezTo>
                <a:cubicBezTo>
                  <a:pt x="10006" y="13099"/>
                  <a:pt x="9344" y="13099"/>
                  <a:pt x="8683" y="13118"/>
                </a:cubicBezTo>
                <a:cubicBezTo>
                  <a:pt x="8002" y="13137"/>
                  <a:pt x="7322" y="13219"/>
                  <a:pt x="6660" y="13370"/>
                </a:cubicBezTo>
                <a:cubicBezTo>
                  <a:pt x="6188" y="13484"/>
                  <a:pt x="5728" y="13628"/>
                  <a:pt x="5281" y="13817"/>
                </a:cubicBezTo>
                <a:cubicBezTo>
                  <a:pt x="5079" y="13899"/>
                  <a:pt x="4884" y="13988"/>
                  <a:pt x="4714" y="14120"/>
                </a:cubicBezTo>
                <a:cubicBezTo>
                  <a:pt x="4688" y="14139"/>
                  <a:pt x="4651" y="14151"/>
                  <a:pt x="4619" y="14164"/>
                </a:cubicBezTo>
                <a:cubicBezTo>
                  <a:pt x="4613" y="14139"/>
                  <a:pt x="4606" y="14126"/>
                  <a:pt x="4606" y="14107"/>
                </a:cubicBezTo>
                <a:cubicBezTo>
                  <a:pt x="4669" y="13654"/>
                  <a:pt x="4758" y="13206"/>
                  <a:pt x="4940" y="12784"/>
                </a:cubicBezTo>
                <a:cubicBezTo>
                  <a:pt x="5350" y="11858"/>
                  <a:pt x="6037" y="11203"/>
                  <a:pt x="6950" y="10793"/>
                </a:cubicBezTo>
                <a:cubicBezTo>
                  <a:pt x="7353" y="10617"/>
                  <a:pt x="7776" y="10485"/>
                  <a:pt x="8204" y="10371"/>
                </a:cubicBezTo>
                <a:cubicBezTo>
                  <a:pt x="8500" y="10289"/>
                  <a:pt x="8809" y="10251"/>
                  <a:pt x="9124" y="10239"/>
                </a:cubicBezTo>
                <a:cubicBezTo>
                  <a:pt x="9691" y="10214"/>
                  <a:pt x="10258" y="10195"/>
                  <a:pt x="10825" y="10157"/>
                </a:cubicBezTo>
                <a:cubicBezTo>
                  <a:pt x="11178" y="10132"/>
                  <a:pt x="11530" y="10088"/>
                  <a:pt x="11877" y="10031"/>
                </a:cubicBezTo>
                <a:cubicBezTo>
                  <a:pt x="12589" y="9911"/>
                  <a:pt x="13250" y="9634"/>
                  <a:pt x="13862" y="9250"/>
                </a:cubicBezTo>
                <a:cubicBezTo>
                  <a:pt x="14284" y="8985"/>
                  <a:pt x="14630" y="8645"/>
                  <a:pt x="14895" y="8217"/>
                </a:cubicBezTo>
                <a:cubicBezTo>
                  <a:pt x="14914" y="8185"/>
                  <a:pt x="14945" y="8154"/>
                  <a:pt x="14977" y="8109"/>
                </a:cubicBezTo>
                <a:close/>
                <a:moveTo>
                  <a:pt x="15166" y="11486"/>
                </a:moveTo>
                <a:cubicBezTo>
                  <a:pt x="15172" y="11575"/>
                  <a:pt x="15185" y="11625"/>
                  <a:pt x="15172" y="11663"/>
                </a:cubicBezTo>
                <a:cubicBezTo>
                  <a:pt x="15141" y="11827"/>
                  <a:pt x="15103" y="11984"/>
                  <a:pt x="15071" y="12142"/>
                </a:cubicBezTo>
                <a:cubicBezTo>
                  <a:pt x="15033" y="12331"/>
                  <a:pt x="14939" y="12475"/>
                  <a:pt x="14794" y="12601"/>
                </a:cubicBezTo>
                <a:cubicBezTo>
                  <a:pt x="14334" y="12986"/>
                  <a:pt x="13830" y="13295"/>
                  <a:pt x="13269" y="13515"/>
                </a:cubicBezTo>
                <a:cubicBezTo>
                  <a:pt x="12803" y="13698"/>
                  <a:pt x="12324" y="13843"/>
                  <a:pt x="11827" y="13912"/>
                </a:cubicBezTo>
                <a:cubicBezTo>
                  <a:pt x="11404" y="13975"/>
                  <a:pt x="10976" y="14025"/>
                  <a:pt x="10548" y="14069"/>
                </a:cubicBezTo>
                <a:cubicBezTo>
                  <a:pt x="9874" y="14139"/>
                  <a:pt x="9206" y="14202"/>
                  <a:pt x="8538" y="14277"/>
                </a:cubicBezTo>
                <a:cubicBezTo>
                  <a:pt x="8021" y="14334"/>
                  <a:pt x="7517" y="14441"/>
                  <a:pt x="7013" y="14573"/>
                </a:cubicBezTo>
                <a:cubicBezTo>
                  <a:pt x="6654" y="14668"/>
                  <a:pt x="6308" y="14788"/>
                  <a:pt x="5967" y="14933"/>
                </a:cubicBezTo>
                <a:cubicBezTo>
                  <a:pt x="5470" y="15153"/>
                  <a:pt x="5035" y="15455"/>
                  <a:pt x="4682" y="15871"/>
                </a:cubicBezTo>
                <a:cubicBezTo>
                  <a:pt x="4657" y="15897"/>
                  <a:pt x="4632" y="15922"/>
                  <a:pt x="4613" y="15947"/>
                </a:cubicBezTo>
                <a:cubicBezTo>
                  <a:pt x="4606" y="15953"/>
                  <a:pt x="4594" y="15953"/>
                  <a:pt x="4556" y="15966"/>
                </a:cubicBezTo>
                <a:cubicBezTo>
                  <a:pt x="4543" y="15884"/>
                  <a:pt x="4537" y="15827"/>
                  <a:pt x="4531" y="15770"/>
                </a:cubicBezTo>
                <a:cubicBezTo>
                  <a:pt x="4506" y="15380"/>
                  <a:pt x="4506" y="14996"/>
                  <a:pt x="4537" y="14605"/>
                </a:cubicBezTo>
                <a:cubicBezTo>
                  <a:pt x="4550" y="14454"/>
                  <a:pt x="4613" y="14347"/>
                  <a:pt x="4720" y="14252"/>
                </a:cubicBezTo>
                <a:cubicBezTo>
                  <a:pt x="4865" y="14126"/>
                  <a:pt x="5035" y="14038"/>
                  <a:pt x="5211" y="13962"/>
                </a:cubicBezTo>
                <a:cubicBezTo>
                  <a:pt x="5860" y="13679"/>
                  <a:pt x="6534" y="13477"/>
                  <a:pt x="7240" y="13364"/>
                </a:cubicBezTo>
                <a:cubicBezTo>
                  <a:pt x="7889" y="13257"/>
                  <a:pt x="8538" y="13213"/>
                  <a:pt x="9193" y="13213"/>
                </a:cubicBezTo>
                <a:cubicBezTo>
                  <a:pt x="9754" y="13206"/>
                  <a:pt x="10315" y="13200"/>
                  <a:pt x="10875" y="13200"/>
                </a:cubicBezTo>
                <a:cubicBezTo>
                  <a:pt x="11310" y="13200"/>
                  <a:pt x="11738" y="13175"/>
                  <a:pt x="12167" y="13124"/>
                </a:cubicBezTo>
                <a:cubicBezTo>
                  <a:pt x="12791" y="13055"/>
                  <a:pt x="13383" y="12872"/>
                  <a:pt x="13944" y="12595"/>
                </a:cubicBezTo>
                <a:cubicBezTo>
                  <a:pt x="14441" y="12349"/>
                  <a:pt x="14863" y="12016"/>
                  <a:pt x="15166" y="11486"/>
                </a:cubicBezTo>
                <a:close/>
                <a:moveTo>
                  <a:pt x="15348" y="8469"/>
                </a:moveTo>
                <a:cubicBezTo>
                  <a:pt x="15380" y="8513"/>
                  <a:pt x="15418" y="8544"/>
                  <a:pt x="15443" y="8582"/>
                </a:cubicBezTo>
                <a:cubicBezTo>
                  <a:pt x="15733" y="8979"/>
                  <a:pt x="16105" y="9288"/>
                  <a:pt x="16508" y="9558"/>
                </a:cubicBezTo>
                <a:cubicBezTo>
                  <a:pt x="16898" y="9823"/>
                  <a:pt x="17302" y="10075"/>
                  <a:pt x="17698" y="10333"/>
                </a:cubicBezTo>
                <a:cubicBezTo>
                  <a:pt x="18026" y="10554"/>
                  <a:pt x="18347" y="10787"/>
                  <a:pt x="18644" y="11052"/>
                </a:cubicBezTo>
                <a:cubicBezTo>
                  <a:pt x="19003" y="11386"/>
                  <a:pt x="19292" y="11764"/>
                  <a:pt x="19456" y="12230"/>
                </a:cubicBezTo>
                <a:cubicBezTo>
                  <a:pt x="19488" y="12331"/>
                  <a:pt x="19513" y="12431"/>
                  <a:pt x="19519" y="12532"/>
                </a:cubicBezTo>
                <a:cubicBezTo>
                  <a:pt x="19544" y="12847"/>
                  <a:pt x="19620" y="13143"/>
                  <a:pt x="19727" y="13439"/>
                </a:cubicBezTo>
                <a:cubicBezTo>
                  <a:pt x="19803" y="13647"/>
                  <a:pt x="19885" y="13855"/>
                  <a:pt x="19960" y="14069"/>
                </a:cubicBezTo>
                <a:cubicBezTo>
                  <a:pt x="20206" y="14781"/>
                  <a:pt x="20250" y="15500"/>
                  <a:pt x="20067" y="16230"/>
                </a:cubicBezTo>
                <a:cubicBezTo>
                  <a:pt x="19992" y="16539"/>
                  <a:pt x="19866" y="16816"/>
                  <a:pt x="19708" y="17087"/>
                </a:cubicBezTo>
                <a:cubicBezTo>
                  <a:pt x="19702" y="17100"/>
                  <a:pt x="19683" y="17100"/>
                  <a:pt x="19652" y="17119"/>
                </a:cubicBezTo>
                <a:cubicBezTo>
                  <a:pt x="19639" y="17075"/>
                  <a:pt x="19626" y="17037"/>
                  <a:pt x="19626" y="16999"/>
                </a:cubicBezTo>
                <a:cubicBezTo>
                  <a:pt x="19538" y="15651"/>
                  <a:pt x="19022" y="14479"/>
                  <a:pt x="18171" y="13446"/>
                </a:cubicBezTo>
                <a:cubicBezTo>
                  <a:pt x="17906" y="13124"/>
                  <a:pt x="17629" y="12816"/>
                  <a:pt x="17352" y="12513"/>
                </a:cubicBezTo>
                <a:cubicBezTo>
                  <a:pt x="16861" y="11984"/>
                  <a:pt x="16451" y="11398"/>
                  <a:pt x="16086" y="10781"/>
                </a:cubicBezTo>
                <a:cubicBezTo>
                  <a:pt x="15789" y="10283"/>
                  <a:pt x="15575" y="9747"/>
                  <a:pt x="15424" y="9187"/>
                </a:cubicBezTo>
                <a:cubicBezTo>
                  <a:pt x="15367" y="8973"/>
                  <a:pt x="15348" y="8746"/>
                  <a:pt x="15311" y="8525"/>
                </a:cubicBezTo>
                <a:cubicBezTo>
                  <a:pt x="15311" y="8513"/>
                  <a:pt x="15330" y="8500"/>
                  <a:pt x="15348" y="8469"/>
                </a:cubicBezTo>
                <a:close/>
                <a:moveTo>
                  <a:pt x="15632" y="10144"/>
                </a:moveTo>
                <a:cubicBezTo>
                  <a:pt x="15651" y="10176"/>
                  <a:pt x="15676" y="10214"/>
                  <a:pt x="15695" y="10251"/>
                </a:cubicBezTo>
                <a:cubicBezTo>
                  <a:pt x="16092" y="11089"/>
                  <a:pt x="16615" y="11852"/>
                  <a:pt x="17232" y="12538"/>
                </a:cubicBezTo>
                <a:cubicBezTo>
                  <a:pt x="17509" y="12847"/>
                  <a:pt x="17787" y="13156"/>
                  <a:pt x="18058" y="13471"/>
                </a:cubicBezTo>
                <a:cubicBezTo>
                  <a:pt x="18480" y="13969"/>
                  <a:pt x="18814" y="14517"/>
                  <a:pt x="19072" y="15115"/>
                </a:cubicBezTo>
                <a:cubicBezTo>
                  <a:pt x="19324" y="15701"/>
                  <a:pt x="19469" y="16312"/>
                  <a:pt x="19519" y="16942"/>
                </a:cubicBezTo>
                <a:cubicBezTo>
                  <a:pt x="19526" y="17018"/>
                  <a:pt x="19526" y="17100"/>
                  <a:pt x="19532" y="17175"/>
                </a:cubicBezTo>
                <a:cubicBezTo>
                  <a:pt x="19538" y="17327"/>
                  <a:pt x="19500" y="17459"/>
                  <a:pt x="19393" y="17579"/>
                </a:cubicBezTo>
                <a:cubicBezTo>
                  <a:pt x="19311" y="17667"/>
                  <a:pt x="19248" y="17768"/>
                  <a:pt x="19173" y="17862"/>
                </a:cubicBezTo>
                <a:cubicBezTo>
                  <a:pt x="19154" y="17887"/>
                  <a:pt x="19122" y="17906"/>
                  <a:pt x="19072" y="17944"/>
                </a:cubicBezTo>
                <a:cubicBezTo>
                  <a:pt x="19078" y="17850"/>
                  <a:pt x="19085" y="17793"/>
                  <a:pt x="19097" y="17742"/>
                </a:cubicBezTo>
                <a:cubicBezTo>
                  <a:pt x="19217" y="16936"/>
                  <a:pt x="19097" y="16161"/>
                  <a:pt x="18782" y="15411"/>
                </a:cubicBezTo>
                <a:cubicBezTo>
                  <a:pt x="18593" y="14964"/>
                  <a:pt x="18354" y="14542"/>
                  <a:pt x="18064" y="14158"/>
                </a:cubicBezTo>
                <a:cubicBezTo>
                  <a:pt x="17686" y="13641"/>
                  <a:pt x="17289" y="13143"/>
                  <a:pt x="16892" y="12646"/>
                </a:cubicBezTo>
                <a:cubicBezTo>
                  <a:pt x="16514" y="12173"/>
                  <a:pt x="16180" y="11669"/>
                  <a:pt x="15897" y="11134"/>
                </a:cubicBezTo>
                <a:cubicBezTo>
                  <a:pt x="15758" y="10863"/>
                  <a:pt x="15657" y="10579"/>
                  <a:pt x="15600" y="10283"/>
                </a:cubicBezTo>
                <a:cubicBezTo>
                  <a:pt x="15594" y="10239"/>
                  <a:pt x="15594" y="10201"/>
                  <a:pt x="15594" y="10157"/>
                </a:cubicBezTo>
                <a:cubicBezTo>
                  <a:pt x="15607" y="10151"/>
                  <a:pt x="15619" y="10144"/>
                  <a:pt x="15632" y="10144"/>
                </a:cubicBezTo>
                <a:close/>
                <a:moveTo>
                  <a:pt x="15632" y="10825"/>
                </a:moveTo>
                <a:lnTo>
                  <a:pt x="15632" y="10825"/>
                </a:lnTo>
                <a:cubicBezTo>
                  <a:pt x="15651" y="10863"/>
                  <a:pt x="15670" y="10900"/>
                  <a:pt x="15689" y="10938"/>
                </a:cubicBezTo>
                <a:cubicBezTo>
                  <a:pt x="15972" y="11537"/>
                  <a:pt x="16325" y="12104"/>
                  <a:pt x="16741" y="12620"/>
                </a:cubicBezTo>
                <a:cubicBezTo>
                  <a:pt x="17012" y="12954"/>
                  <a:pt x="17283" y="13288"/>
                  <a:pt x="17547" y="13628"/>
                </a:cubicBezTo>
                <a:cubicBezTo>
                  <a:pt x="17862" y="14019"/>
                  <a:pt x="18146" y="14429"/>
                  <a:pt x="18398" y="14863"/>
                </a:cubicBezTo>
                <a:cubicBezTo>
                  <a:pt x="18707" y="15411"/>
                  <a:pt x="18921" y="15991"/>
                  <a:pt x="19003" y="16615"/>
                </a:cubicBezTo>
                <a:cubicBezTo>
                  <a:pt x="19059" y="17049"/>
                  <a:pt x="19040" y="17490"/>
                  <a:pt x="18959" y="17925"/>
                </a:cubicBezTo>
                <a:cubicBezTo>
                  <a:pt x="18921" y="18108"/>
                  <a:pt x="18851" y="18265"/>
                  <a:pt x="18713" y="18391"/>
                </a:cubicBezTo>
                <a:cubicBezTo>
                  <a:pt x="18581" y="18511"/>
                  <a:pt x="18461" y="18631"/>
                  <a:pt x="18329" y="18744"/>
                </a:cubicBezTo>
                <a:cubicBezTo>
                  <a:pt x="18303" y="18769"/>
                  <a:pt x="18266" y="18788"/>
                  <a:pt x="18234" y="18814"/>
                </a:cubicBezTo>
                <a:cubicBezTo>
                  <a:pt x="18177" y="18776"/>
                  <a:pt x="18215" y="18744"/>
                  <a:pt x="18221" y="18719"/>
                </a:cubicBezTo>
                <a:cubicBezTo>
                  <a:pt x="18644" y="17755"/>
                  <a:pt x="18618" y="16791"/>
                  <a:pt x="18284" y="15815"/>
                </a:cubicBezTo>
                <a:cubicBezTo>
                  <a:pt x="18127" y="15355"/>
                  <a:pt x="17906" y="14926"/>
                  <a:pt x="17642" y="14523"/>
                </a:cubicBezTo>
                <a:cubicBezTo>
                  <a:pt x="17390" y="14132"/>
                  <a:pt x="17125" y="13748"/>
                  <a:pt x="16861" y="13364"/>
                </a:cubicBezTo>
                <a:cubicBezTo>
                  <a:pt x="16659" y="13068"/>
                  <a:pt x="16445" y="12772"/>
                  <a:pt x="16256" y="12469"/>
                </a:cubicBezTo>
                <a:cubicBezTo>
                  <a:pt x="15934" y="11971"/>
                  <a:pt x="15733" y="11417"/>
                  <a:pt x="15632" y="10825"/>
                </a:cubicBezTo>
                <a:close/>
                <a:moveTo>
                  <a:pt x="14882" y="12721"/>
                </a:moveTo>
                <a:lnTo>
                  <a:pt x="14882" y="12721"/>
                </a:lnTo>
                <a:cubicBezTo>
                  <a:pt x="14844" y="12847"/>
                  <a:pt x="14813" y="12954"/>
                  <a:pt x="14775" y="13055"/>
                </a:cubicBezTo>
                <a:cubicBezTo>
                  <a:pt x="14290" y="14290"/>
                  <a:pt x="13572" y="15361"/>
                  <a:pt x="12620" y="16275"/>
                </a:cubicBezTo>
                <a:cubicBezTo>
                  <a:pt x="12287" y="16590"/>
                  <a:pt x="11934" y="16879"/>
                  <a:pt x="11593" y="17182"/>
                </a:cubicBezTo>
                <a:cubicBezTo>
                  <a:pt x="11449" y="17314"/>
                  <a:pt x="11278" y="17396"/>
                  <a:pt x="11096" y="17453"/>
                </a:cubicBezTo>
                <a:cubicBezTo>
                  <a:pt x="10793" y="17553"/>
                  <a:pt x="10478" y="17623"/>
                  <a:pt x="10163" y="17642"/>
                </a:cubicBezTo>
                <a:cubicBezTo>
                  <a:pt x="9766" y="17667"/>
                  <a:pt x="9369" y="17673"/>
                  <a:pt x="8973" y="17673"/>
                </a:cubicBezTo>
                <a:cubicBezTo>
                  <a:pt x="8475" y="17679"/>
                  <a:pt x="7977" y="17679"/>
                  <a:pt x="7479" y="17724"/>
                </a:cubicBezTo>
                <a:cubicBezTo>
                  <a:pt x="6100" y="17843"/>
                  <a:pt x="4833" y="18278"/>
                  <a:pt x="3712" y="19103"/>
                </a:cubicBezTo>
                <a:cubicBezTo>
                  <a:pt x="3693" y="19116"/>
                  <a:pt x="3668" y="19129"/>
                  <a:pt x="3649" y="19141"/>
                </a:cubicBezTo>
                <a:cubicBezTo>
                  <a:pt x="3668" y="19028"/>
                  <a:pt x="3661" y="19028"/>
                  <a:pt x="3737" y="18927"/>
                </a:cubicBezTo>
                <a:cubicBezTo>
                  <a:pt x="3926" y="18656"/>
                  <a:pt x="4090" y="18372"/>
                  <a:pt x="4228" y="18076"/>
                </a:cubicBezTo>
                <a:cubicBezTo>
                  <a:pt x="4474" y="17560"/>
                  <a:pt x="4594" y="17018"/>
                  <a:pt x="4569" y="16451"/>
                </a:cubicBezTo>
                <a:cubicBezTo>
                  <a:pt x="4556" y="16243"/>
                  <a:pt x="4619" y="16086"/>
                  <a:pt x="4751" y="15934"/>
                </a:cubicBezTo>
                <a:cubicBezTo>
                  <a:pt x="5085" y="15563"/>
                  <a:pt x="5476" y="15279"/>
                  <a:pt x="5930" y="15065"/>
                </a:cubicBezTo>
                <a:cubicBezTo>
                  <a:pt x="6282" y="14907"/>
                  <a:pt x="6648" y="14775"/>
                  <a:pt x="7026" y="14681"/>
                </a:cubicBezTo>
                <a:cubicBezTo>
                  <a:pt x="7536" y="14542"/>
                  <a:pt x="8046" y="14435"/>
                  <a:pt x="8569" y="14378"/>
                </a:cubicBezTo>
                <a:cubicBezTo>
                  <a:pt x="9231" y="14303"/>
                  <a:pt x="9892" y="14233"/>
                  <a:pt x="10554" y="14177"/>
                </a:cubicBezTo>
                <a:cubicBezTo>
                  <a:pt x="11071" y="14132"/>
                  <a:pt x="11581" y="14076"/>
                  <a:pt x="12091" y="13975"/>
                </a:cubicBezTo>
                <a:cubicBezTo>
                  <a:pt x="13061" y="13780"/>
                  <a:pt x="13950" y="13408"/>
                  <a:pt x="14731" y="12790"/>
                </a:cubicBezTo>
                <a:cubicBezTo>
                  <a:pt x="14756" y="12765"/>
                  <a:pt x="14788" y="12746"/>
                  <a:pt x="14813" y="12727"/>
                </a:cubicBezTo>
                <a:cubicBezTo>
                  <a:pt x="14819" y="12727"/>
                  <a:pt x="14832" y="12727"/>
                  <a:pt x="14882" y="12721"/>
                </a:cubicBezTo>
                <a:close/>
                <a:moveTo>
                  <a:pt x="15525" y="11026"/>
                </a:moveTo>
                <a:cubicBezTo>
                  <a:pt x="15550" y="11102"/>
                  <a:pt x="15575" y="11171"/>
                  <a:pt x="15594" y="11247"/>
                </a:cubicBezTo>
                <a:cubicBezTo>
                  <a:pt x="15739" y="11732"/>
                  <a:pt x="15941" y="12186"/>
                  <a:pt x="16212" y="12608"/>
                </a:cubicBezTo>
                <a:cubicBezTo>
                  <a:pt x="16401" y="12898"/>
                  <a:pt x="16596" y="13181"/>
                  <a:pt x="16798" y="13458"/>
                </a:cubicBezTo>
                <a:cubicBezTo>
                  <a:pt x="17188" y="13994"/>
                  <a:pt x="17566" y="14542"/>
                  <a:pt x="17875" y="15134"/>
                </a:cubicBezTo>
                <a:cubicBezTo>
                  <a:pt x="18171" y="15714"/>
                  <a:pt x="18379" y="16319"/>
                  <a:pt x="18423" y="16980"/>
                </a:cubicBezTo>
                <a:cubicBezTo>
                  <a:pt x="18455" y="17598"/>
                  <a:pt x="18360" y="18196"/>
                  <a:pt x="18095" y="18763"/>
                </a:cubicBezTo>
                <a:cubicBezTo>
                  <a:pt x="18007" y="18952"/>
                  <a:pt x="17881" y="19097"/>
                  <a:pt x="17686" y="19166"/>
                </a:cubicBezTo>
                <a:cubicBezTo>
                  <a:pt x="17396" y="19273"/>
                  <a:pt x="17106" y="19399"/>
                  <a:pt x="16810" y="19481"/>
                </a:cubicBezTo>
                <a:cubicBezTo>
                  <a:pt x="16344" y="19607"/>
                  <a:pt x="15871" y="19708"/>
                  <a:pt x="15405" y="19822"/>
                </a:cubicBezTo>
                <a:cubicBezTo>
                  <a:pt x="15400" y="19823"/>
                  <a:pt x="15394" y="19824"/>
                  <a:pt x="15388" y="19824"/>
                </a:cubicBezTo>
                <a:cubicBezTo>
                  <a:pt x="15374" y="19824"/>
                  <a:pt x="15358" y="19820"/>
                  <a:pt x="15336" y="19815"/>
                </a:cubicBezTo>
                <a:cubicBezTo>
                  <a:pt x="15342" y="19771"/>
                  <a:pt x="15336" y="19721"/>
                  <a:pt x="15342" y="19670"/>
                </a:cubicBezTo>
                <a:cubicBezTo>
                  <a:pt x="15468" y="19116"/>
                  <a:pt x="15468" y="18562"/>
                  <a:pt x="15424" y="18001"/>
                </a:cubicBezTo>
                <a:cubicBezTo>
                  <a:pt x="15367" y="17283"/>
                  <a:pt x="15222" y="16583"/>
                  <a:pt x="15033" y="15890"/>
                </a:cubicBezTo>
                <a:cubicBezTo>
                  <a:pt x="14964" y="15644"/>
                  <a:pt x="14901" y="15392"/>
                  <a:pt x="14844" y="15140"/>
                </a:cubicBezTo>
                <a:cubicBezTo>
                  <a:pt x="14750" y="14756"/>
                  <a:pt x="14706" y="14359"/>
                  <a:pt x="14718" y="13962"/>
                </a:cubicBezTo>
                <a:cubicBezTo>
                  <a:pt x="14718" y="13824"/>
                  <a:pt x="14750" y="13691"/>
                  <a:pt x="14807" y="13565"/>
                </a:cubicBezTo>
                <a:cubicBezTo>
                  <a:pt x="15027" y="13036"/>
                  <a:pt x="15222" y="12507"/>
                  <a:pt x="15342" y="11946"/>
                </a:cubicBezTo>
                <a:cubicBezTo>
                  <a:pt x="15393" y="11682"/>
                  <a:pt x="15424" y="11417"/>
                  <a:pt x="15468" y="11152"/>
                </a:cubicBezTo>
                <a:cubicBezTo>
                  <a:pt x="15474" y="11115"/>
                  <a:pt x="15474" y="11071"/>
                  <a:pt x="15481" y="11033"/>
                </a:cubicBezTo>
                <a:cubicBezTo>
                  <a:pt x="15493" y="11033"/>
                  <a:pt x="15512" y="11026"/>
                  <a:pt x="15525" y="11026"/>
                </a:cubicBezTo>
                <a:close/>
                <a:moveTo>
                  <a:pt x="14599" y="14095"/>
                </a:moveTo>
                <a:cubicBezTo>
                  <a:pt x="14605" y="14139"/>
                  <a:pt x="14611" y="14177"/>
                  <a:pt x="14611" y="14214"/>
                </a:cubicBezTo>
                <a:cubicBezTo>
                  <a:pt x="14618" y="14561"/>
                  <a:pt x="14674" y="14901"/>
                  <a:pt x="14756" y="15235"/>
                </a:cubicBezTo>
                <a:cubicBezTo>
                  <a:pt x="14844" y="15581"/>
                  <a:pt x="14933" y="15922"/>
                  <a:pt x="15021" y="16262"/>
                </a:cubicBezTo>
                <a:cubicBezTo>
                  <a:pt x="15204" y="16986"/>
                  <a:pt x="15317" y="17717"/>
                  <a:pt x="15348" y="18461"/>
                </a:cubicBezTo>
                <a:cubicBezTo>
                  <a:pt x="15361" y="18895"/>
                  <a:pt x="15317" y="19318"/>
                  <a:pt x="15235" y="19746"/>
                </a:cubicBezTo>
                <a:cubicBezTo>
                  <a:pt x="15222" y="19784"/>
                  <a:pt x="15210" y="19828"/>
                  <a:pt x="15197" y="19866"/>
                </a:cubicBezTo>
                <a:cubicBezTo>
                  <a:pt x="15015" y="19954"/>
                  <a:pt x="14832" y="20036"/>
                  <a:pt x="14668" y="20143"/>
                </a:cubicBezTo>
                <a:cubicBezTo>
                  <a:pt x="14511" y="20244"/>
                  <a:pt x="14372" y="20376"/>
                  <a:pt x="14214" y="20508"/>
                </a:cubicBezTo>
                <a:cubicBezTo>
                  <a:pt x="14208" y="20477"/>
                  <a:pt x="14196" y="20445"/>
                  <a:pt x="14202" y="20420"/>
                </a:cubicBezTo>
                <a:cubicBezTo>
                  <a:pt x="14391" y="19708"/>
                  <a:pt x="14410" y="18990"/>
                  <a:pt x="14353" y="18259"/>
                </a:cubicBezTo>
                <a:cubicBezTo>
                  <a:pt x="14284" y="17346"/>
                  <a:pt x="14202" y="16426"/>
                  <a:pt x="14120" y="15506"/>
                </a:cubicBezTo>
                <a:cubicBezTo>
                  <a:pt x="14107" y="15367"/>
                  <a:pt x="14101" y="15229"/>
                  <a:pt x="14082" y="15096"/>
                </a:cubicBezTo>
                <a:cubicBezTo>
                  <a:pt x="14063" y="14958"/>
                  <a:pt x="14088" y="14844"/>
                  <a:pt x="14170" y="14731"/>
                </a:cubicBezTo>
                <a:cubicBezTo>
                  <a:pt x="14309" y="14523"/>
                  <a:pt x="14422" y="14303"/>
                  <a:pt x="14555" y="14095"/>
                </a:cubicBezTo>
                <a:close/>
                <a:moveTo>
                  <a:pt x="10837" y="17645"/>
                </a:moveTo>
                <a:cubicBezTo>
                  <a:pt x="10850" y="17645"/>
                  <a:pt x="10863" y="17648"/>
                  <a:pt x="10875" y="17648"/>
                </a:cubicBezTo>
                <a:cubicBezTo>
                  <a:pt x="10907" y="17705"/>
                  <a:pt x="10856" y="17717"/>
                  <a:pt x="10825" y="17742"/>
                </a:cubicBezTo>
                <a:cubicBezTo>
                  <a:pt x="10630" y="17862"/>
                  <a:pt x="10434" y="17994"/>
                  <a:pt x="10233" y="18108"/>
                </a:cubicBezTo>
                <a:cubicBezTo>
                  <a:pt x="9861" y="18322"/>
                  <a:pt x="9483" y="18530"/>
                  <a:pt x="9099" y="18738"/>
                </a:cubicBezTo>
                <a:cubicBezTo>
                  <a:pt x="9004" y="18788"/>
                  <a:pt x="8897" y="18826"/>
                  <a:pt x="8790" y="18851"/>
                </a:cubicBezTo>
                <a:cubicBezTo>
                  <a:pt x="8456" y="18940"/>
                  <a:pt x="8109" y="18971"/>
                  <a:pt x="7763" y="18996"/>
                </a:cubicBezTo>
                <a:cubicBezTo>
                  <a:pt x="7442" y="19015"/>
                  <a:pt x="7114" y="19034"/>
                  <a:pt x="6786" y="19072"/>
                </a:cubicBezTo>
                <a:cubicBezTo>
                  <a:pt x="5268" y="19267"/>
                  <a:pt x="3926" y="19878"/>
                  <a:pt x="2748" y="20855"/>
                </a:cubicBezTo>
                <a:cubicBezTo>
                  <a:pt x="2578" y="20993"/>
                  <a:pt x="2433" y="21170"/>
                  <a:pt x="2282" y="21334"/>
                </a:cubicBezTo>
                <a:cubicBezTo>
                  <a:pt x="2231" y="21378"/>
                  <a:pt x="2187" y="21434"/>
                  <a:pt x="2112" y="21523"/>
                </a:cubicBezTo>
                <a:cubicBezTo>
                  <a:pt x="2112" y="21277"/>
                  <a:pt x="2181" y="21107"/>
                  <a:pt x="2256" y="20943"/>
                </a:cubicBezTo>
                <a:cubicBezTo>
                  <a:pt x="2332" y="20792"/>
                  <a:pt x="2427" y="20641"/>
                  <a:pt x="2521" y="20502"/>
                </a:cubicBezTo>
                <a:cubicBezTo>
                  <a:pt x="3208" y="19462"/>
                  <a:pt x="4178" y="18795"/>
                  <a:pt x="5312" y="18335"/>
                </a:cubicBezTo>
                <a:cubicBezTo>
                  <a:pt x="6289" y="17938"/>
                  <a:pt x="7303" y="17793"/>
                  <a:pt x="8349" y="17787"/>
                </a:cubicBezTo>
                <a:cubicBezTo>
                  <a:pt x="8452" y="17784"/>
                  <a:pt x="8555" y="17784"/>
                  <a:pt x="8658" y="17784"/>
                </a:cubicBezTo>
                <a:cubicBezTo>
                  <a:pt x="8864" y="17784"/>
                  <a:pt x="9071" y="17787"/>
                  <a:pt x="9281" y="17787"/>
                </a:cubicBezTo>
                <a:cubicBezTo>
                  <a:pt x="9798" y="17787"/>
                  <a:pt x="10315" y="17761"/>
                  <a:pt x="10819" y="17648"/>
                </a:cubicBezTo>
                <a:cubicBezTo>
                  <a:pt x="10825" y="17646"/>
                  <a:pt x="10831" y="17645"/>
                  <a:pt x="10837" y="17645"/>
                </a:cubicBezTo>
                <a:close/>
                <a:moveTo>
                  <a:pt x="8456" y="19047"/>
                </a:moveTo>
                <a:cubicBezTo>
                  <a:pt x="8311" y="19192"/>
                  <a:pt x="8141" y="19318"/>
                  <a:pt x="7946" y="19374"/>
                </a:cubicBezTo>
                <a:cubicBezTo>
                  <a:pt x="7662" y="19456"/>
                  <a:pt x="7379" y="19538"/>
                  <a:pt x="7095" y="19595"/>
                </a:cubicBezTo>
                <a:cubicBezTo>
                  <a:pt x="6698" y="19683"/>
                  <a:pt x="6295" y="19746"/>
                  <a:pt x="5904" y="19828"/>
                </a:cubicBezTo>
                <a:cubicBezTo>
                  <a:pt x="4569" y="20124"/>
                  <a:pt x="3472" y="20823"/>
                  <a:pt x="2584" y="21857"/>
                </a:cubicBezTo>
                <a:cubicBezTo>
                  <a:pt x="2427" y="22039"/>
                  <a:pt x="2294" y="22241"/>
                  <a:pt x="2143" y="22449"/>
                </a:cubicBezTo>
                <a:cubicBezTo>
                  <a:pt x="2124" y="22405"/>
                  <a:pt x="2099" y="22379"/>
                  <a:pt x="2099" y="22354"/>
                </a:cubicBezTo>
                <a:cubicBezTo>
                  <a:pt x="2086" y="22197"/>
                  <a:pt x="2080" y="22039"/>
                  <a:pt x="2074" y="21888"/>
                </a:cubicBezTo>
                <a:cubicBezTo>
                  <a:pt x="2067" y="21787"/>
                  <a:pt x="2099" y="21705"/>
                  <a:pt x="2162" y="21623"/>
                </a:cubicBezTo>
                <a:cubicBezTo>
                  <a:pt x="2370" y="21371"/>
                  <a:pt x="2584" y="21126"/>
                  <a:pt x="2836" y="20918"/>
                </a:cubicBezTo>
                <a:cubicBezTo>
                  <a:pt x="4021" y="19948"/>
                  <a:pt x="5362" y="19343"/>
                  <a:pt x="6887" y="19166"/>
                </a:cubicBezTo>
                <a:cubicBezTo>
                  <a:pt x="7145" y="19135"/>
                  <a:pt x="7404" y="19122"/>
                  <a:pt x="7662" y="19103"/>
                </a:cubicBezTo>
                <a:cubicBezTo>
                  <a:pt x="7927" y="19084"/>
                  <a:pt x="8191" y="19066"/>
                  <a:pt x="8456" y="19047"/>
                </a:cubicBezTo>
                <a:close/>
                <a:moveTo>
                  <a:pt x="13962" y="15103"/>
                </a:moveTo>
                <a:cubicBezTo>
                  <a:pt x="13975" y="15185"/>
                  <a:pt x="13994" y="15241"/>
                  <a:pt x="13994" y="15298"/>
                </a:cubicBezTo>
                <a:cubicBezTo>
                  <a:pt x="14082" y="16287"/>
                  <a:pt x="14170" y="17270"/>
                  <a:pt x="14252" y="18259"/>
                </a:cubicBezTo>
                <a:cubicBezTo>
                  <a:pt x="14296" y="18839"/>
                  <a:pt x="14296" y="19418"/>
                  <a:pt x="14189" y="19985"/>
                </a:cubicBezTo>
                <a:cubicBezTo>
                  <a:pt x="14101" y="20439"/>
                  <a:pt x="13994" y="20880"/>
                  <a:pt x="13811" y="21302"/>
                </a:cubicBezTo>
                <a:cubicBezTo>
                  <a:pt x="13691" y="21579"/>
                  <a:pt x="13603" y="21869"/>
                  <a:pt x="13490" y="22146"/>
                </a:cubicBezTo>
                <a:cubicBezTo>
                  <a:pt x="13408" y="22335"/>
                  <a:pt x="13307" y="22518"/>
                  <a:pt x="13206" y="22701"/>
                </a:cubicBezTo>
                <a:cubicBezTo>
                  <a:pt x="13169" y="22757"/>
                  <a:pt x="13112" y="22802"/>
                  <a:pt x="13030" y="22890"/>
                </a:cubicBezTo>
                <a:cubicBezTo>
                  <a:pt x="13124" y="22682"/>
                  <a:pt x="13200" y="22531"/>
                  <a:pt x="13269" y="22373"/>
                </a:cubicBezTo>
                <a:cubicBezTo>
                  <a:pt x="13591" y="21630"/>
                  <a:pt x="13754" y="20848"/>
                  <a:pt x="13824" y="20048"/>
                </a:cubicBezTo>
                <a:cubicBezTo>
                  <a:pt x="13899" y="19210"/>
                  <a:pt x="13887" y="18379"/>
                  <a:pt x="13843" y="17541"/>
                </a:cubicBezTo>
                <a:cubicBezTo>
                  <a:pt x="13817" y="17081"/>
                  <a:pt x="13799" y="16627"/>
                  <a:pt x="13792" y="16167"/>
                </a:cubicBezTo>
                <a:cubicBezTo>
                  <a:pt x="13786" y="15884"/>
                  <a:pt x="13817" y="15600"/>
                  <a:pt x="13830" y="15317"/>
                </a:cubicBezTo>
                <a:cubicBezTo>
                  <a:pt x="13836" y="15241"/>
                  <a:pt x="13849" y="15166"/>
                  <a:pt x="13962" y="15103"/>
                </a:cubicBezTo>
                <a:close/>
                <a:moveTo>
                  <a:pt x="7454" y="19636"/>
                </a:moveTo>
                <a:cubicBezTo>
                  <a:pt x="7471" y="19636"/>
                  <a:pt x="7492" y="19641"/>
                  <a:pt x="7523" y="19645"/>
                </a:cubicBezTo>
                <a:cubicBezTo>
                  <a:pt x="7473" y="19727"/>
                  <a:pt x="7404" y="19759"/>
                  <a:pt x="7341" y="19796"/>
                </a:cubicBezTo>
                <a:cubicBezTo>
                  <a:pt x="6982" y="20048"/>
                  <a:pt x="6635" y="20326"/>
                  <a:pt x="6333" y="20641"/>
                </a:cubicBezTo>
                <a:cubicBezTo>
                  <a:pt x="6169" y="20804"/>
                  <a:pt x="6011" y="20975"/>
                  <a:pt x="5867" y="21157"/>
                </a:cubicBezTo>
                <a:cubicBezTo>
                  <a:pt x="5577" y="21523"/>
                  <a:pt x="5243" y="21825"/>
                  <a:pt x="4852" y="22071"/>
                </a:cubicBezTo>
                <a:cubicBezTo>
                  <a:pt x="4594" y="22228"/>
                  <a:pt x="4329" y="22367"/>
                  <a:pt x="4058" y="22505"/>
                </a:cubicBezTo>
                <a:cubicBezTo>
                  <a:pt x="3850" y="22613"/>
                  <a:pt x="3636" y="22701"/>
                  <a:pt x="3428" y="22795"/>
                </a:cubicBezTo>
                <a:cubicBezTo>
                  <a:pt x="2937" y="23016"/>
                  <a:pt x="2477" y="23293"/>
                  <a:pt x="2055" y="23621"/>
                </a:cubicBezTo>
                <a:cubicBezTo>
                  <a:pt x="2023" y="23646"/>
                  <a:pt x="1986" y="23665"/>
                  <a:pt x="1948" y="23684"/>
                </a:cubicBezTo>
                <a:cubicBezTo>
                  <a:pt x="1948" y="23685"/>
                  <a:pt x="1947" y="23686"/>
                  <a:pt x="1945" y="23686"/>
                </a:cubicBezTo>
                <a:cubicBezTo>
                  <a:pt x="1941" y="23686"/>
                  <a:pt x="1933" y="23682"/>
                  <a:pt x="1929" y="23677"/>
                </a:cubicBezTo>
                <a:cubicBezTo>
                  <a:pt x="1923" y="23665"/>
                  <a:pt x="1910" y="23646"/>
                  <a:pt x="1916" y="23633"/>
                </a:cubicBezTo>
                <a:cubicBezTo>
                  <a:pt x="2011" y="23387"/>
                  <a:pt x="2080" y="23129"/>
                  <a:pt x="2099" y="22858"/>
                </a:cubicBezTo>
                <a:cubicBezTo>
                  <a:pt x="2105" y="22751"/>
                  <a:pt x="2143" y="22663"/>
                  <a:pt x="2200" y="22568"/>
                </a:cubicBezTo>
                <a:cubicBezTo>
                  <a:pt x="2616" y="21888"/>
                  <a:pt x="3170" y="21321"/>
                  <a:pt x="3825" y="20861"/>
                </a:cubicBezTo>
                <a:cubicBezTo>
                  <a:pt x="4493" y="20401"/>
                  <a:pt x="5218" y="20067"/>
                  <a:pt x="6018" y="19910"/>
                </a:cubicBezTo>
                <a:cubicBezTo>
                  <a:pt x="6490" y="19822"/>
                  <a:pt x="6963" y="19727"/>
                  <a:pt x="7435" y="19639"/>
                </a:cubicBezTo>
                <a:cubicBezTo>
                  <a:pt x="7441" y="19637"/>
                  <a:pt x="7447" y="19636"/>
                  <a:pt x="7454" y="19636"/>
                </a:cubicBezTo>
                <a:close/>
                <a:moveTo>
                  <a:pt x="13685" y="15468"/>
                </a:moveTo>
                <a:cubicBezTo>
                  <a:pt x="13691" y="15512"/>
                  <a:pt x="13698" y="15537"/>
                  <a:pt x="13698" y="15563"/>
                </a:cubicBezTo>
                <a:cubicBezTo>
                  <a:pt x="13660" y="16212"/>
                  <a:pt x="13698" y="16854"/>
                  <a:pt x="13736" y="17503"/>
                </a:cubicBezTo>
                <a:cubicBezTo>
                  <a:pt x="13786" y="18398"/>
                  <a:pt x="13799" y="19292"/>
                  <a:pt x="13704" y="20187"/>
                </a:cubicBezTo>
                <a:cubicBezTo>
                  <a:pt x="13610" y="21132"/>
                  <a:pt x="13370" y="22033"/>
                  <a:pt x="12910" y="22871"/>
                </a:cubicBezTo>
                <a:cubicBezTo>
                  <a:pt x="12828" y="23022"/>
                  <a:pt x="12734" y="23167"/>
                  <a:pt x="12633" y="23306"/>
                </a:cubicBezTo>
                <a:cubicBezTo>
                  <a:pt x="12570" y="23394"/>
                  <a:pt x="12482" y="23469"/>
                  <a:pt x="12394" y="23539"/>
                </a:cubicBezTo>
                <a:cubicBezTo>
                  <a:pt x="12161" y="23709"/>
                  <a:pt x="11902" y="23829"/>
                  <a:pt x="11631" y="23917"/>
                </a:cubicBezTo>
                <a:cubicBezTo>
                  <a:pt x="11247" y="24049"/>
                  <a:pt x="10850" y="24118"/>
                  <a:pt x="10447" y="24162"/>
                </a:cubicBezTo>
                <a:cubicBezTo>
                  <a:pt x="10428" y="24162"/>
                  <a:pt x="10415" y="24150"/>
                  <a:pt x="10371" y="24137"/>
                </a:cubicBezTo>
                <a:cubicBezTo>
                  <a:pt x="10403" y="24074"/>
                  <a:pt x="10428" y="24030"/>
                  <a:pt x="10459" y="23986"/>
                </a:cubicBezTo>
                <a:cubicBezTo>
                  <a:pt x="10806" y="23450"/>
                  <a:pt x="10951" y="22852"/>
                  <a:pt x="10982" y="22222"/>
                </a:cubicBezTo>
                <a:cubicBezTo>
                  <a:pt x="10995" y="21888"/>
                  <a:pt x="10963" y="21554"/>
                  <a:pt x="10913" y="21220"/>
                </a:cubicBezTo>
                <a:cubicBezTo>
                  <a:pt x="10850" y="20817"/>
                  <a:pt x="10781" y="20420"/>
                  <a:pt x="10711" y="20023"/>
                </a:cubicBezTo>
                <a:cubicBezTo>
                  <a:pt x="10648" y="19626"/>
                  <a:pt x="10604" y="19236"/>
                  <a:pt x="10623" y="18839"/>
                </a:cubicBezTo>
                <a:cubicBezTo>
                  <a:pt x="10630" y="18675"/>
                  <a:pt x="10655" y="18511"/>
                  <a:pt x="10680" y="18347"/>
                </a:cubicBezTo>
                <a:cubicBezTo>
                  <a:pt x="10705" y="18152"/>
                  <a:pt x="10806" y="18013"/>
                  <a:pt x="10982" y="17900"/>
                </a:cubicBezTo>
                <a:cubicBezTo>
                  <a:pt x="11726" y="17409"/>
                  <a:pt x="12400" y="16829"/>
                  <a:pt x="13017" y="16186"/>
                </a:cubicBezTo>
                <a:cubicBezTo>
                  <a:pt x="13213" y="15985"/>
                  <a:pt x="13395" y="15764"/>
                  <a:pt x="13584" y="15550"/>
                </a:cubicBezTo>
                <a:cubicBezTo>
                  <a:pt x="13610" y="15518"/>
                  <a:pt x="13641" y="15500"/>
                  <a:pt x="13685" y="15468"/>
                </a:cubicBezTo>
                <a:close/>
                <a:moveTo>
                  <a:pt x="10585" y="18183"/>
                </a:moveTo>
                <a:cubicBezTo>
                  <a:pt x="10585" y="18240"/>
                  <a:pt x="10585" y="18272"/>
                  <a:pt x="10579" y="18303"/>
                </a:cubicBezTo>
                <a:cubicBezTo>
                  <a:pt x="10504" y="18643"/>
                  <a:pt x="10491" y="18990"/>
                  <a:pt x="10529" y="19330"/>
                </a:cubicBezTo>
                <a:cubicBezTo>
                  <a:pt x="10567" y="19702"/>
                  <a:pt x="10623" y="20067"/>
                  <a:pt x="10674" y="20433"/>
                </a:cubicBezTo>
                <a:cubicBezTo>
                  <a:pt x="10730" y="20792"/>
                  <a:pt x="10793" y="21145"/>
                  <a:pt x="10844" y="21504"/>
                </a:cubicBezTo>
                <a:cubicBezTo>
                  <a:pt x="10913" y="22008"/>
                  <a:pt x="10888" y="22505"/>
                  <a:pt x="10768" y="22997"/>
                </a:cubicBezTo>
                <a:cubicBezTo>
                  <a:pt x="10686" y="23343"/>
                  <a:pt x="10548" y="23665"/>
                  <a:pt x="10352" y="23967"/>
                </a:cubicBezTo>
                <a:cubicBezTo>
                  <a:pt x="10258" y="24118"/>
                  <a:pt x="10132" y="24207"/>
                  <a:pt x="9937" y="24225"/>
                </a:cubicBezTo>
                <a:cubicBezTo>
                  <a:pt x="9565" y="24270"/>
                  <a:pt x="9187" y="24339"/>
                  <a:pt x="8815" y="24414"/>
                </a:cubicBezTo>
                <a:cubicBezTo>
                  <a:pt x="8601" y="24459"/>
                  <a:pt x="8380" y="24528"/>
                  <a:pt x="8172" y="24603"/>
                </a:cubicBezTo>
                <a:cubicBezTo>
                  <a:pt x="7813" y="24742"/>
                  <a:pt x="7505" y="24956"/>
                  <a:pt x="7253" y="25252"/>
                </a:cubicBezTo>
                <a:cubicBezTo>
                  <a:pt x="7221" y="25290"/>
                  <a:pt x="7183" y="25328"/>
                  <a:pt x="7114" y="25404"/>
                </a:cubicBezTo>
                <a:cubicBezTo>
                  <a:pt x="7089" y="24748"/>
                  <a:pt x="6944" y="24169"/>
                  <a:pt x="6856" y="23583"/>
                </a:cubicBezTo>
                <a:cubicBezTo>
                  <a:pt x="6730" y="22745"/>
                  <a:pt x="6837" y="21938"/>
                  <a:pt x="7127" y="21145"/>
                </a:cubicBezTo>
                <a:cubicBezTo>
                  <a:pt x="7309" y="20641"/>
                  <a:pt x="7574" y="20193"/>
                  <a:pt x="7889" y="19771"/>
                </a:cubicBezTo>
                <a:cubicBezTo>
                  <a:pt x="7965" y="19670"/>
                  <a:pt x="8059" y="19595"/>
                  <a:pt x="8160" y="19538"/>
                </a:cubicBezTo>
                <a:cubicBezTo>
                  <a:pt x="8632" y="19267"/>
                  <a:pt x="9105" y="18996"/>
                  <a:pt x="9577" y="18725"/>
                </a:cubicBezTo>
                <a:cubicBezTo>
                  <a:pt x="9861" y="18568"/>
                  <a:pt x="10151" y="18410"/>
                  <a:pt x="10434" y="18253"/>
                </a:cubicBezTo>
                <a:cubicBezTo>
                  <a:pt x="10478" y="18228"/>
                  <a:pt x="10522" y="18209"/>
                  <a:pt x="10585" y="18183"/>
                </a:cubicBezTo>
                <a:close/>
                <a:moveTo>
                  <a:pt x="5337" y="21882"/>
                </a:moveTo>
                <a:lnTo>
                  <a:pt x="5337" y="21882"/>
                </a:lnTo>
                <a:cubicBezTo>
                  <a:pt x="5331" y="21920"/>
                  <a:pt x="5331" y="21932"/>
                  <a:pt x="5331" y="21938"/>
                </a:cubicBezTo>
                <a:cubicBezTo>
                  <a:pt x="5230" y="22209"/>
                  <a:pt x="5022" y="22367"/>
                  <a:pt x="4777" y="22487"/>
                </a:cubicBezTo>
                <a:cubicBezTo>
                  <a:pt x="4531" y="22606"/>
                  <a:pt x="4279" y="22726"/>
                  <a:pt x="4033" y="22846"/>
                </a:cubicBezTo>
                <a:cubicBezTo>
                  <a:pt x="3441" y="23135"/>
                  <a:pt x="2874" y="23457"/>
                  <a:pt x="2351" y="23860"/>
                </a:cubicBezTo>
                <a:cubicBezTo>
                  <a:pt x="1759" y="24314"/>
                  <a:pt x="1255" y="24849"/>
                  <a:pt x="833" y="25467"/>
                </a:cubicBezTo>
                <a:cubicBezTo>
                  <a:pt x="820" y="25479"/>
                  <a:pt x="807" y="25485"/>
                  <a:pt x="782" y="25511"/>
                </a:cubicBezTo>
                <a:cubicBezTo>
                  <a:pt x="833" y="25309"/>
                  <a:pt x="965" y="25164"/>
                  <a:pt x="1072" y="25013"/>
                </a:cubicBezTo>
                <a:cubicBezTo>
                  <a:pt x="1248" y="24736"/>
                  <a:pt x="1437" y="24471"/>
                  <a:pt x="1626" y="24200"/>
                </a:cubicBezTo>
                <a:cubicBezTo>
                  <a:pt x="1696" y="24106"/>
                  <a:pt x="1778" y="24011"/>
                  <a:pt x="1860" y="23929"/>
                </a:cubicBezTo>
                <a:cubicBezTo>
                  <a:pt x="2288" y="23532"/>
                  <a:pt x="2773" y="23224"/>
                  <a:pt x="3296" y="22972"/>
                </a:cubicBezTo>
                <a:cubicBezTo>
                  <a:pt x="3523" y="22865"/>
                  <a:pt x="3750" y="22764"/>
                  <a:pt x="3976" y="22663"/>
                </a:cubicBezTo>
                <a:cubicBezTo>
                  <a:pt x="4430" y="22461"/>
                  <a:pt x="4858" y="22222"/>
                  <a:pt x="5249" y="21920"/>
                </a:cubicBezTo>
                <a:cubicBezTo>
                  <a:pt x="5268" y="21907"/>
                  <a:pt x="5293" y="21901"/>
                  <a:pt x="5337" y="21882"/>
                </a:cubicBezTo>
                <a:close/>
                <a:moveTo>
                  <a:pt x="7656" y="19891"/>
                </a:moveTo>
                <a:cubicBezTo>
                  <a:pt x="7542" y="20080"/>
                  <a:pt x="7448" y="20225"/>
                  <a:pt x="7366" y="20376"/>
                </a:cubicBezTo>
                <a:cubicBezTo>
                  <a:pt x="6856" y="21315"/>
                  <a:pt x="6604" y="22316"/>
                  <a:pt x="6730" y="23387"/>
                </a:cubicBezTo>
                <a:cubicBezTo>
                  <a:pt x="6774" y="23753"/>
                  <a:pt x="6849" y="24118"/>
                  <a:pt x="6900" y="24484"/>
                </a:cubicBezTo>
                <a:cubicBezTo>
                  <a:pt x="6938" y="24742"/>
                  <a:pt x="6969" y="24994"/>
                  <a:pt x="7001" y="25252"/>
                </a:cubicBezTo>
                <a:cubicBezTo>
                  <a:pt x="7019" y="25454"/>
                  <a:pt x="7001" y="25649"/>
                  <a:pt x="6881" y="25826"/>
                </a:cubicBezTo>
                <a:cubicBezTo>
                  <a:pt x="6830" y="25908"/>
                  <a:pt x="6805" y="26008"/>
                  <a:pt x="6723" y="26122"/>
                </a:cubicBezTo>
                <a:cubicBezTo>
                  <a:pt x="6711" y="26046"/>
                  <a:pt x="6698" y="26002"/>
                  <a:pt x="6692" y="25964"/>
                </a:cubicBezTo>
                <a:cubicBezTo>
                  <a:pt x="6635" y="25485"/>
                  <a:pt x="6578" y="25007"/>
                  <a:pt x="6528" y="24528"/>
                </a:cubicBezTo>
                <a:cubicBezTo>
                  <a:pt x="6484" y="24118"/>
                  <a:pt x="6434" y="23703"/>
                  <a:pt x="6415" y="23293"/>
                </a:cubicBezTo>
                <a:cubicBezTo>
                  <a:pt x="6377" y="22650"/>
                  <a:pt x="6446" y="22020"/>
                  <a:pt x="6648" y="21403"/>
                </a:cubicBezTo>
                <a:cubicBezTo>
                  <a:pt x="6793" y="20962"/>
                  <a:pt x="6988" y="20540"/>
                  <a:pt x="7297" y="20181"/>
                </a:cubicBezTo>
                <a:cubicBezTo>
                  <a:pt x="7385" y="20074"/>
                  <a:pt x="7473" y="19973"/>
                  <a:pt x="7656" y="19891"/>
                </a:cubicBezTo>
                <a:close/>
                <a:moveTo>
                  <a:pt x="5003" y="22487"/>
                </a:moveTo>
                <a:cubicBezTo>
                  <a:pt x="4997" y="22550"/>
                  <a:pt x="4997" y="22581"/>
                  <a:pt x="4984" y="22606"/>
                </a:cubicBezTo>
                <a:cubicBezTo>
                  <a:pt x="4959" y="22669"/>
                  <a:pt x="4928" y="22732"/>
                  <a:pt x="4903" y="22795"/>
                </a:cubicBezTo>
                <a:cubicBezTo>
                  <a:pt x="4852" y="22940"/>
                  <a:pt x="4758" y="23047"/>
                  <a:pt x="4644" y="23142"/>
                </a:cubicBezTo>
                <a:cubicBezTo>
                  <a:pt x="4455" y="23293"/>
                  <a:pt x="4254" y="23419"/>
                  <a:pt x="4033" y="23526"/>
                </a:cubicBezTo>
                <a:cubicBezTo>
                  <a:pt x="3750" y="23671"/>
                  <a:pt x="3460" y="23810"/>
                  <a:pt x="3176" y="23948"/>
                </a:cubicBezTo>
                <a:cubicBezTo>
                  <a:pt x="2710" y="24181"/>
                  <a:pt x="2282" y="24465"/>
                  <a:pt x="1904" y="24824"/>
                </a:cubicBezTo>
                <a:cubicBezTo>
                  <a:pt x="1267" y="25435"/>
                  <a:pt x="870" y="26179"/>
                  <a:pt x="744" y="27054"/>
                </a:cubicBezTo>
                <a:cubicBezTo>
                  <a:pt x="738" y="27105"/>
                  <a:pt x="732" y="27155"/>
                  <a:pt x="719" y="27199"/>
                </a:cubicBezTo>
                <a:cubicBezTo>
                  <a:pt x="581" y="26903"/>
                  <a:pt x="530" y="26594"/>
                  <a:pt x="555" y="26273"/>
                </a:cubicBezTo>
                <a:cubicBezTo>
                  <a:pt x="562" y="26179"/>
                  <a:pt x="606" y="26090"/>
                  <a:pt x="644" y="26008"/>
                </a:cubicBezTo>
                <a:cubicBezTo>
                  <a:pt x="851" y="25593"/>
                  <a:pt x="1116" y="25227"/>
                  <a:pt x="1419" y="24881"/>
                </a:cubicBezTo>
                <a:cubicBezTo>
                  <a:pt x="1834" y="24396"/>
                  <a:pt x="2319" y="23980"/>
                  <a:pt x="2855" y="23633"/>
                </a:cubicBezTo>
                <a:cubicBezTo>
                  <a:pt x="3088" y="23482"/>
                  <a:pt x="3321" y="23337"/>
                  <a:pt x="3567" y="23211"/>
                </a:cubicBezTo>
                <a:cubicBezTo>
                  <a:pt x="4033" y="22965"/>
                  <a:pt x="4506" y="22739"/>
                  <a:pt x="5003" y="22487"/>
                </a:cubicBezTo>
                <a:close/>
                <a:moveTo>
                  <a:pt x="4682" y="23306"/>
                </a:moveTo>
                <a:lnTo>
                  <a:pt x="4682" y="23306"/>
                </a:lnTo>
                <a:cubicBezTo>
                  <a:pt x="4354" y="24257"/>
                  <a:pt x="4203" y="25227"/>
                  <a:pt x="4039" y="26204"/>
                </a:cubicBezTo>
                <a:cubicBezTo>
                  <a:pt x="3983" y="26235"/>
                  <a:pt x="3926" y="26267"/>
                  <a:pt x="3863" y="26305"/>
                </a:cubicBezTo>
                <a:cubicBezTo>
                  <a:pt x="3050" y="26739"/>
                  <a:pt x="2338" y="27306"/>
                  <a:pt x="1759" y="28024"/>
                </a:cubicBezTo>
                <a:cubicBezTo>
                  <a:pt x="1601" y="28220"/>
                  <a:pt x="1463" y="28428"/>
                  <a:pt x="1356" y="28655"/>
                </a:cubicBezTo>
                <a:cubicBezTo>
                  <a:pt x="1337" y="28699"/>
                  <a:pt x="1311" y="28743"/>
                  <a:pt x="1293" y="28781"/>
                </a:cubicBezTo>
                <a:cubicBezTo>
                  <a:pt x="1288" y="28781"/>
                  <a:pt x="1284" y="28781"/>
                  <a:pt x="1280" y="28781"/>
                </a:cubicBezTo>
                <a:cubicBezTo>
                  <a:pt x="1216" y="28781"/>
                  <a:pt x="1210" y="28734"/>
                  <a:pt x="1198" y="28699"/>
                </a:cubicBezTo>
                <a:cubicBezTo>
                  <a:pt x="1097" y="28440"/>
                  <a:pt x="1003" y="28182"/>
                  <a:pt x="902" y="27924"/>
                </a:cubicBezTo>
                <a:cubicBezTo>
                  <a:pt x="845" y="27785"/>
                  <a:pt x="820" y="27640"/>
                  <a:pt x="820" y="27495"/>
                </a:cubicBezTo>
                <a:cubicBezTo>
                  <a:pt x="820" y="26859"/>
                  <a:pt x="996" y="26273"/>
                  <a:pt x="1318" y="25725"/>
                </a:cubicBezTo>
                <a:cubicBezTo>
                  <a:pt x="1677" y="25120"/>
                  <a:pt x="2175" y="24654"/>
                  <a:pt x="2779" y="24295"/>
                </a:cubicBezTo>
                <a:cubicBezTo>
                  <a:pt x="3050" y="24131"/>
                  <a:pt x="3340" y="23992"/>
                  <a:pt x="3624" y="23847"/>
                </a:cubicBezTo>
                <a:cubicBezTo>
                  <a:pt x="3951" y="23684"/>
                  <a:pt x="4291" y="23532"/>
                  <a:pt x="4600" y="23318"/>
                </a:cubicBezTo>
                <a:cubicBezTo>
                  <a:pt x="4606" y="23306"/>
                  <a:pt x="4625" y="23312"/>
                  <a:pt x="4682" y="23306"/>
                </a:cubicBezTo>
                <a:close/>
                <a:moveTo>
                  <a:pt x="6963" y="20376"/>
                </a:moveTo>
                <a:lnTo>
                  <a:pt x="6963" y="20376"/>
                </a:lnTo>
                <a:cubicBezTo>
                  <a:pt x="6950" y="20515"/>
                  <a:pt x="6887" y="20596"/>
                  <a:pt x="6843" y="20685"/>
                </a:cubicBezTo>
                <a:cubicBezTo>
                  <a:pt x="6629" y="21082"/>
                  <a:pt x="6484" y="21504"/>
                  <a:pt x="6402" y="21951"/>
                </a:cubicBezTo>
                <a:cubicBezTo>
                  <a:pt x="6320" y="22367"/>
                  <a:pt x="6289" y="22789"/>
                  <a:pt x="6301" y="23211"/>
                </a:cubicBezTo>
                <a:cubicBezTo>
                  <a:pt x="6314" y="23696"/>
                  <a:pt x="6371" y="24175"/>
                  <a:pt x="6434" y="24654"/>
                </a:cubicBezTo>
                <a:cubicBezTo>
                  <a:pt x="6490" y="25038"/>
                  <a:pt x="6534" y="25422"/>
                  <a:pt x="6572" y="25807"/>
                </a:cubicBezTo>
                <a:cubicBezTo>
                  <a:pt x="6641" y="26424"/>
                  <a:pt x="6553" y="27029"/>
                  <a:pt x="6358" y="27615"/>
                </a:cubicBezTo>
                <a:cubicBezTo>
                  <a:pt x="6219" y="28037"/>
                  <a:pt x="6056" y="28440"/>
                  <a:pt x="5804" y="28812"/>
                </a:cubicBezTo>
                <a:cubicBezTo>
                  <a:pt x="5747" y="28900"/>
                  <a:pt x="5678" y="28988"/>
                  <a:pt x="5615" y="29083"/>
                </a:cubicBezTo>
                <a:lnTo>
                  <a:pt x="5583" y="29058"/>
                </a:lnTo>
                <a:cubicBezTo>
                  <a:pt x="5633" y="28869"/>
                  <a:pt x="5696" y="28680"/>
                  <a:pt x="5747" y="28491"/>
                </a:cubicBezTo>
                <a:cubicBezTo>
                  <a:pt x="5892" y="27867"/>
                  <a:pt x="5961" y="27231"/>
                  <a:pt x="5930" y="26594"/>
                </a:cubicBezTo>
                <a:cubicBezTo>
                  <a:pt x="5898" y="26090"/>
                  <a:pt x="5867" y="25593"/>
                  <a:pt x="5822" y="25095"/>
                </a:cubicBezTo>
                <a:cubicBezTo>
                  <a:pt x="5772" y="24509"/>
                  <a:pt x="5753" y="23923"/>
                  <a:pt x="5759" y="23337"/>
                </a:cubicBezTo>
                <a:cubicBezTo>
                  <a:pt x="5766" y="22650"/>
                  <a:pt x="5892" y="21989"/>
                  <a:pt x="6131" y="21340"/>
                </a:cubicBezTo>
                <a:cubicBezTo>
                  <a:pt x="6207" y="21126"/>
                  <a:pt x="6320" y="20937"/>
                  <a:pt x="6497" y="20785"/>
                </a:cubicBezTo>
                <a:cubicBezTo>
                  <a:pt x="6641" y="20659"/>
                  <a:pt x="6774" y="20508"/>
                  <a:pt x="6963" y="20376"/>
                </a:cubicBezTo>
                <a:close/>
                <a:moveTo>
                  <a:pt x="4014" y="26349"/>
                </a:moveTo>
                <a:lnTo>
                  <a:pt x="4014" y="26349"/>
                </a:lnTo>
                <a:cubicBezTo>
                  <a:pt x="4002" y="26487"/>
                  <a:pt x="3995" y="26582"/>
                  <a:pt x="3989" y="26664"/>
                </a:cubicBezTo>
                <a:cubicBezTo>
                  <a:pt x="3958" y="26689"/>
                  <a:pt x="3945" y="26708"/>
                  <a:pt x="3920" y="26727"/>
                </a:cubicBezTo>
                <a:cubicBezTo>
                  <a:pt x="3302" y="27136"/>
                  <a:pt x="2811" y="27665"/>
                  <a:pt x="2382" y="28270"/>
                </a:cubicBezTo>
                <a:cubicBezTo>
                  <a:pt x="2080" y="28692"/>
                  <a:pt x="1878" y="29165"/>
                  <a:pt x="1677" y="29644"/>
                </a:cubicBezTo>
                <a:cubicBezTo>
                  <a:pt x="1608" y="29807"/>
                  <a:pt x="1545" y="29978"/>
                  <a:pt x="1463" y="30185"/>
                </a:cubicBezTo>
                <a:cubicBezTo>
                  <a:pt x="1444" y="30116"/>
                  <a:pt x="1425" y="30085"/>
                  <a:pt x="1425" y="30053"/>
                </a:cubicBezTo>
                <a:cubicBezTo>
                  <a:pt x="1450" y="29757"/>
                  <a:pt x="1419" y="29467"/>
                  <a:pt x="1343" y="29184"/>
                </a:cubicBezTo>
                <a:cubicBezTo>
                  <a:pt x="1311" y="29070"/>
                  <a:pt x="1324" y="28970"/>
                  <a:pt x="1368" y="28862"/>
                </a:cubicBezTo>
                <a:cubicBezTo>
                  <a:pt x="1513" y="28528"/>
                  <a:pt x="1715" y="28232"/>
                  <a:pt x="1954" y="27955"/>
                </a:cubicBezTo>
                <a:cubicBezTo>
                  <a:pt x="2477" y="27344"/>
                  <a:pt x="3088" y="26853"/>
                  <a:pt x="3787" y="26462"/>
                </a:cubicBezTo>
                <a:cubicBezTo>
                  <a:pt x="3844" y="26431"/>
                  <a:pt x="3907" y="26405"/>
                  <a:pt x="4014" y="26349"/>
                </a:cubicBezTo>
                <a:close/>
                <a:moveTo>
                  <a:pt x="3945" y="26846"/>
                </a:moveTo>
                <a:cubicBezTo>
                  <a:pt x="3945" y="27130"/>
                  <a:pt x="3895" y="27357"/>
                  <a:pt x="3850" y="27583"/>
                </a:cubicBezTo>
                <a:cubicBezTo>
                  <a:pt x="3769" y="27993"/>
                  <a:pt x="3655" y="28402"/>
                  <a:pt x="3504" y="28799"/>
                </a:cubicBezTo>
                <a:cubicBezTo>
                  <a:pt x="3372" y="29152"/>
                  <a:pt x="3170" y="29480"/>
                  <a:pt x="2949" y="29789"/>
                </a:cubicBezTo>
                <a:cubicBezTo>
                  <a:pt x="2408" y="30551"/>
                  <a:pt x="1734" y="31181"/>
                  <a:pt x="959" y="31716"/>
                </a:cubicBezTo>
                <a:cubicBezTo>
                  <a:pt x="933" y="31735"/>
                  <a:pt x="902" y="31748"/>
                  <a:pt x="870" y="31761"/>
                </a:cubicBezTo>
                <a:cubicBezTo>
                  <a:pt x="869" y="31762"/>
                  <a:pt x="866" y="31763"/>
                  <a:pt x="863" y="31763"/>
                </a:cubicBezTo>
                <a:cubicBezTo>
                  <a:pt x="856" y="31763"/>
                  <a:pt x="844" y="31759"/>
                  <a:pt x="826" y="31754"/>
                </a:cubicBezTo>
                <a:cubicBezTo>
                  <a:pt x="845" y="31716"/>
                  <a:pt x="858" y="31679"/>
                  <a:pt x="877" y="31647"/>
                </a:cubicBezTo>
                <a:cubicBezTo>
                  <a:pt x="952" y="31502"/>
                  <a:pt x="1040" y="31364"/>
                  <a:pt x="1103" y="31212"/>
                </a:cubicBezTo>
                <a:cubicBezTo>
                  <a:pt x="1343" y="30652"/>
                  <a:pt x="1620" y="30104"/>
                  <a:pt x="1834" y="29530"/>
                </a:cubicBezTo>
                <a:cubicBezTo>
                  <a:pt x="2036" y="29001"/>
                  <a:pt x="2313" y="28503"/>
                  <a:pt x="2672" y="28050"/>
                </a:cubicBezTo>
                <a:cubicBezTo>
                  <a:pt x="2994" y="27646"/>
                  <a:pt x="3346" y="27268"/>
                  <a:pt x="3762" y="26966"/>
                </a:cubicBezTo>
                <a:cubicBezTo>
                  <a:pt x="3813" y="26928"/>
                  <a:pt x="3863" y="26903"/>
                  <a:pt x="3945" y="26846"/>
                </a:cubicBezTo>
                <a:close/>
                <a:moveTo>
                  <a:pt x="5967" y="21479"/>
                </a:moveTo>
                <a:lnTo>
                  <a:pt x="5967" y="21479"/>
                </a:lnTo>
                <a:cubicBezTo>
                  <a:pt x="5917" y="21642"/>
                  <a:pt x="5867" y="21806"/>
                  <a:pt x="5822" y="21970"/>
                </a:cubicBezTo>
                <a:cubicBezTo>
                  <a:pt x="5703" y="22417"/>
                  <a:pt x="5659" y="22871"/>
                  <a:pt x="5652" y="23331"/>
                </a:cubicBezTo>
                <a:cubicBezTo>
                  <a:pt x="5646" y="23873"/>
                  <a:pt x="5659" y="24414"/>
                  <a:pt x="5703" y="24956"/>
                </a:cubicBezTo>
                <a:cubicBezTo>
                  <a:pt x="5741" y="25391"/>
                  <a:pt x="5778" y="25832"/>
                  <a:pt x="5810" y="26267"/>
                </a:cubicBezTo>
                <a:cubicBezTo>
                  <a:pt x="5860" y="27010"/>
                  <a:pt x="5822" y="27754"/>
                  <a:pt x="5640" y="28478"/>
                </a:cubicBezTo>
                <a:cubicBezTo>
                  <a:pt x="5589" y="28673"/>
                  <a:pt x="5520" y="28875"/>
                  <a:pt x="5451" y="29064"/>
                </a:cubicBezTo>
                <a:cubicBezTo>
                  <a:pt x="5331" y="29366"/>
                  <a:pt x="5161" y="29625"/>
                  <a:pt x="4909" y="29839"/>
                </a:cubicBezTo>
                <a:cubicBezTo>
                  <a:pt x="4569" y="30122"/>
                  <a:pt x="4222" y="30387"/>
                  <a:pt x="3844" y="30614"/>
                </a:cubicBezTo>
                <a:cubicBezTo>
                  <a:pt x="3309" y="30935"/>
                  <a:pt x="2748" y="31200"/>
                  <a:pt x="2181" y="31452"/>
                </a:cubicBezTo>
                <a:cubicBezTo>
                  <a:pt x="1929" y="31565"/>
                  <a:pt x="1677" y="31672"/>
                  <a:pt x="1425" y="31786"/>
                </a:cubicBezTo>
                <a:cubicBezTo>
                  <a:pt x="1368" y="31805"/>
                  <a:pt x="1311" y="31817"/>
                  <a:pt x="1248" y="31842"/>
                </a:cubicBezTo>
                <a:cubicBezTo>
                  <a:pt x="1261" y="31742"/>
                  <a:pt x="1337" y="31723"/>
                  <a:pt x="1387" y="31685"/>
                </a:cubicBezTo>
                <a:cubicBezTo>
                  <a:pt x="1847" y="31332"/>
                  <a:pt x="2275" y="30948"/>
                  <a:pt x="2660" y="30513"/>
                </a:cubicBezTo>
                <a:cubicBezTo>
                  <a:pt x="3088" y="30015"/>
                  <a:pt x="3479" y="29486"/>
                  <a:pt x="3718" y="28869"/>
                </a:cubicBezTo>
                <a:cubicBezTo>
                  <a:pt x="3913" y="28358"/>
                  <a:pt x="4039" y="27829"/>
                  <a:pt x="4121" y="27294"/>
                </a:cubicBezTo>
                <a:cubicBezTo>
                  <a:pt x="4203" y="26764"/>
                  <a:pt x="4266" y="26235"/>
                  <a:pt x="4348" y="25706"/>
                </a:cubicBezTo>
                <a:cubicBezTo>
                  <a:pt x="4449" y="25089"/>
                  <a:pt x="4562" y="24465"/>
                  <a:pt x="4739" y="23860"/>
                </a:cubicBezTo>
                <a:cubicBezTo>
                  <a:pt x="4978" y="23054"/>
                  <a:pt x="5325" y="22298"/>
                  <a:pt x="5810" y="21605"/>
                </a:cubicBezTo>
                <a:cubicBezTo>
                  <a:pt x="5848" y="21554"/>
                  <a:pt x="5892" y="21510"/>
                  <a:pt x="5967" y="21479"/>
                </a:cubicBezTo>
                <a:close/>
                <a:moveTo>
                  <a:pt x="13645" y="0"/>
                </a:moveTo>
                <a:cubicBezTo>
                  <a:pt x="13614" y="0"/>
                  <a:pt x="13570" y="29"/>
                  <a:pt x="13553" y="58"/>
                </a:cubicBezTo>
                <a:cubicBezTo>
                  <a:pt x="13528" y="95"/>
                  <a:pt x="13540" y="146"/>
                  <a:pt x="13578" y="171"/>
                </a:cubicBezTo>
                <a:cubicBezTo>
                  <a:pt x="13717" y="247"/>
                  <a:pt x="13780" y="385"/>
                  <a:pt x="13849" y="511"/>
                </a:cubicBezTo>
                <a:cubicBezTo>
                  <a:pt x="13969" y="751"/>
                  <a:pt x="14082" y="990"/>
                  <a:pt x="14202" y="1230"/>
                </a:cubicBezTo>
                <a:cubicBezTo>
                  <a:pt x="14378" y="1582"/>
                  <a:pt x="14485" y="1954"/>
                  <a:pt x="14555" y="2338"/>
                </a:cubicBezTo>
                <a:cubicBezTo>
                  <a:pt x="14592" y="2546"/>
                  <a:pt x="14611" y="2760"/>
                  <a:pt x="14637" y="2975"/>
                </a:cubicBezTo>
                <a:cubicBezTo>
                  <a:pt x="14718" y="3680"/>
                  <a:pt x="14643" y="4367"/>
                  <a:pt x="14385" y="5035"/>
                </a:cubicBezTo>
                <a:cubicBezTo>
                  <a:pt x="14189" y="5551"/>
                  <a:pt x="13862" y="5961"/>
                  <a:pt x="13358" y="6213"/>
                </a:cubicBezTo>
                <a:cubicBezTo>
                  <a:pt x="13137" y="6320"/>
                  <a:pt x="12917" y="6415"/>
                  <a:pt x="12696" y="6509"/>
                </a:cubicBezTo>
                <a:cubicBezTo>
                  <a:pt x="12362" y="6648"/>
                  <a:pt x="12079" y="6856"/>
                  <a:pt x="11877" y="7164"/>
                </a:cubicBezTo>
                <a:cubicBezTo>
                  <a:pt x="11738" y="7379"/>
                  <a:pt x="11619" y="7605"/>
                  <a:pt x="11499" y="7838"/>
                </a:cubicBezTo>
                <a:cubicBezTo>
                  <a:pt x="11379" y="8065"/>
                  <a:pt x="11278" y="8305"/>
                  <a:pt x="11159" y="8532"/>
                </a:cubicBezTo>
                <a:cubicBezTo>
                  <a:pt x="10926" y="8979"/>
                  <a:pt x="10579" y="9306"/>
                  <a:pt x="10119" y="9495"/>
                </a:cubicBezTo>
                <a:cubicBezTo>
                  <a:pt x="9949" y="9565"/>
                  <a:pt x="9779" y="9634"/>
                  <a:pt x="9609" y="9691"/>
                </a:cubicBezTo>
                <a:cubicBezTo>
                  <a:pt x="9155" y="9836"/>
                  <a:pt x="8702" y="9974"/>
                  <a:pt x="8254" y="10119"/>
                </a:cubicBezTo>
                <a:cubicBezTo>
                  <a:pt x="7864" y="10245"/>
                  <a:pt x="7479" y="10365"/>
                  <a:pt x="7095" y="10497"/>
                </a:cubicBezTo>
                <a:cubicBezTo>
                  <a:pt x="6604" y="10674"/>
                  <a:pt x="6163" y="10938"/>
                  <a:pt x="5772" y="11291"/>
                </a:cubicBezTo>
                <a:cubicBezTo>
                  <a:pt x="5218" y="11782"/>
                  <a:pt x="4802" y="12368"/>
                  <a:pt x="4600" y="13087"/>
                </a:cubicBezTo>
                <a:cubicBezTo>
                  <a:pt x="4342" y="13988"/>
                  <a:pt x="4228" y="14907"/>
                  <a:pt x="4317" y="15846"/>
                </a:cubicBezTo>
                <a:cubicBezTo>
                  <a:pt x="4336" y="16054"/>
                  <a:pt x="4348" y="16262"/>
                  <a:pt x="4348" y="16470"/>
                </a:cubicBezTo>
                <a:cubicBezTo>
                  <a:pt x="4367" y="17144"/>
                  <a:pt x="4191" y="17761"/>
                  <a:pt x="3844" y="18341"/>
                </a:cubicBezTo>
                <a:cubicBezTo>
                  <a:pt x="3611" y="18744"/>
                  <a:pt x="3334" y="19116"/>
                  <a:pt x="3038" y="19481"/>
                </a:cubicBezTo>
                <a:cubicBezTo>
                  <a:pt x="2811" y="19759"/>
                  <a:pt x="2584" y="20042"/>
                  <a:pt x="2364" y="20332"/>
                </a:cubicBezTo>
                <a:cubicBezTo>
                  <a:pt x="1979" y="20830"/>
                  <a:pt x="1809" y="21397"/>
                  <a:pt x="1853" y="22027"/>
                </a:cubicBezTo>
                <a:cubicBezTo>
                  <a:pt x="1866" y="22178"/>
                  <a:pt x="1872" y="22335"/>
                  <a:pt x="1878" y="22487"/>
                </a:cubicBezTo>
                <a:cubicBezTo>
                  <a:pt x="1910" y="23041"/>
                  <a:pt x="1771" y="23551"/>
                  <a:pt x="1475" y="24011"/>
                </a:cubicBezTo>
                <a:cubicBezTo>
                  <a:pt x="1255" y="24351"/>
                  <a:pt x="1028" y="24685"/>
                  <a:pt x="795" y="25019"/>
                </a:cubicBezTo>
                <a:cubicBezTo>
                  <a:pt x="373" y="25618"/>
                  <a:pt x="221" y="26267"/>
                  <a:pt x="392" y="26985"/>
                </a:cubicBezTo>
                <a:cubicBezTo>
                  <a:pt x="442" y="27199"/>
                  <a:pt x="499" y="27420"/>
                  <a:pt x="568" y="27628"/>
                </a:cubicBezTo>
                <a:cubicBezTo>
                  <a:pt x="669" y="27930"/>
                  <a:pt x="788" y="28232"/>
                  <a:pt x="896" y="28528"/>
                </a:cubicBezTo>
                <a:cubicBezTo>
                  <a:pt x="971" y="28743"/>
                  <a:pt x="1047" y="28951"/>
                  <a:pt x="1110" y="29165"/>
                </a:cubicBezTo>
                <a:cubicBezTo>
                  <a:pt x="1274" y="29719"/>
                  <a:pt x="1236" y="30255"/>
                  <a:pt x="1034" y="30790"/>
                </a:cubicBezTo>
                <a:cubicBezTo>
                  <a:pt x="820" y="31351"/>
                  <a:pt x="524" y="31868"/>
                  <a:pt x="133" y="32321"/>
                </a:cubicBezTo>
                <a:cubicBezTo>
                  <a:pt x="95" y="32359"/>
                  <a:pt x="70" y="32397"/>
                  <a:pt x="1" y="32485"/>
                </a:cubicBezTo>
                <a:cubicBezTo>
                  <a:pt x="102" y="32466"/>
                  <a:pt x="140" y="32460"/>
                  <a:pt x="184" y="32454"/>
                </a:cubicBezTo>
                <a:cubicBezTo>
                  <a:pt x="473" y="32397"/>
                  <a:pt x="744" y="32290"/>
                  <a:pt x="1015" y="32183"/>
                </a:cubicBezTo>
                <a:cubicBezTo>
                  <a:pt x="1986" y="31798"/>
                  <a:pt x="2949" y="31383"/>
                  <a:pt x="3857" y="30866"/>
                </a:cubicBezTo>
                <a:cubicBezTo>
                  <a:pt x="4304" y="30608"/>
                  <a:pt x="4720" y="30293"/>
                  <a:pt x="5104" y="29952"/>
                </a:cubicBezTo>
                <a:cubicBezTo>
                  <a:pt x="5911" y="29240"/>
                  <a:pt x="6415" y="28358"/>
                  <a:pt x="6673" y="27325"/>
                </a:cubicBezTo>
                <a:cubicBezTo>
                  <a:pt x="6755" y="26972"/>
                  <a:pt x="6824" y="26613"/>
                  <a:pt x="6938" y="26273"/>
                </a:cubicBezTo>
                <a:cubicBezTo>
                  <a:pt x="7177" y="25548"/>
                  <a:pt x="7637" y="25013"/>
                  <a:pt x="8380" y="24761"/>
                </a:cubicBezTo>
                <a:cubicBezTo>
                  <a:pt x="8525" y="24711"/>
                  <a:pt x="8676" y="24673"/>
                  <a:pt x="8828" y="24635"/>
                </a:cubicBezTo>
                <a:cubicBezTo>
                  <a:pt x="9036" y="24591"/>
                  <a:pt x="9250" y="24547"/>
                  <a:pt x="9464" y="24515"/>
                </a:cubicBezTo>
                <a:cubicBezTo>
                  <a:pt x="9855" y="24459"/>
                  <a:pt x="10252" y="24408"/>
                  <a:pt x="10642" y="24358"/>
                </a:cubicBezTo>
                <a:cubicBezTo>
                  <a:pt x="11052" y="24307"/>
                  <a:pt x="11461" y="24225"/>
                  <a:pt x="11846" y="24074"/>
                </a:cubicBezTo>
                <a:cubicBezTo>
                  <a:pt x="12293" y="23904"/>
                  <a:pt x="12671" y="23652"/>
                  <a:pt x="12998" y="23306"/>
                </a:cubicBezTo>
                <a:cubicBezTo>
                  <a:pt x="13364" y="22921"/>
                  <a:pt x="13622" y="22480"/>
                  <a:pt x="13792" y="21989"/>
                </a:cubicBezTo>
                <a:cubicBezTo>
                  <a:pt x="13918" y="21617"/>
                  <a:pt x="14063" y="21258"/>
                  <a:pt x="14246" y="20918"/>
                </a:cubicBezTo>
                <a:cubicBezTo>
                  <a:pt x="14435" y="20565"/>
                  <a:pt x="14712" y="20319"/>
                  <a:pt x="15078" y="20174"/>
                </a:cubicBezTo>
                <a:cubicBezTo>
                  <a:pt x="15241" y="20105"/>
                  <a:pt x="15418" y="20055"/>
                  <a:pt x="15594" y="20004"/>
                </a:cubicBezTo>
                <a:cubicBezTo>
                  <a:pt x="15802" y="19948"/>
                  <a:pt x="16010" y="19910"/>
                  <a:pt x="16224" y="19859"/>
                </a:cubicBezTo>
                <a:cubicBezTo>
                  <a:pt x="16621" y="19765"/>
                  <a:pt x="17012" y="19664"/>
                  <a:pt x="17396" y="19532"/>
                </a:cubicBezTo>
                <a:cubicBezTo>
                  <a:pt x="17875" y="19362"/>
                  <a:pt x="18297" y="19103"/>
                  <a:pt x="18662" y="18751"/>
                </a:cubicBezTo>
                <a:cubicBezTo>
                  <a:pt x="19141" y="18291"/>
                  <a:pt x="19563" y="17780"/>
                  <a:pt x="19904" y="17201"/>
                </a:cubicBezTo>
                <a:cubicBezTo>
                  <a:pt x="20156" y="16772"/>
                  <a:pt x="20313" y="16312"/>
                  <a:pt x="20370" y="15815"/>
                </a:cubicBezTo>
                <a:cubicBezTo>
                  <a:pt x="20445" y="15159"/>
                  <a:pt x="20370" y="14523"/>
                  <a:pt x="20137" y="13906"/>
                </a:cubicBezTo>
                <a:cubicBezTo>
                  <a:pt x="20055" y="13679"/>
                  <a:pt x="19967" y="13458"/>
                  <a:pt x="19885" y="13225"/>
                </a:cubicBezTo>
                <a:cubicBezTo>
                  <a:pt x="19721" y="12765"/>
                  <a:pt x="19696" y="12299"/>
                  <a:pt x="19828" y="11827"/>
                </a:cubicBezTo>
                <a:cubicBezTo>
                  <a:pt x="19941" y="11411"/>
                  <a:pt x="20061" y="11001"/>
                  <a:pt x="20174" y="10585"/>
                </a:cubicBezTo>
                <a:cubicBezTo>
                  <a:pt x="20326" y="10056"/>
                  <a:pt x="20395" y="9521"/>
                  <a:pt x="20326" y="8973"/>
                </a:cubicBezTo>
                <a:cubicBezTo>
                  <a:pt x="20307" y="8796"/>
                  <a:pt x="20269" y="8613"/>
                  <a:pt x="20206" y="8443"/>
                </a:cubicBezTo>
                <a:cubicBezTo>
                  <a:pt x="20111" y="8160"/>
                  <a:pt x="19897" y="7971"/>
                  <a:pt x="19607" y="7883"/>
                </a:cubicBezTo>
                <a:cubicBezTo>
                  <a:pt x="19437" y="7826"/>
                  <a:pt x="19255" y="7788"/>
                  <a:pt x="19078" y="7775"/>
                </a:cubicBezTo>
                <a:cubicBezTo>
                  <a:pt x="18814" y="7750"/>
                  <a:pt x="18543" y="7750"/>
                  <a:pt x="18278" y="7738"/>
                </a:cubicBezTo>
                <a:cubicBezTo>
                  <a:pt x="18058" y="7731"/>
                  <a:pt x="17831" y="7731"/>
                  <a:pt x="17610" y="7706"/>
                </a:cubicBezTo>
                <a:cubicBezTo>
                  <a:pt x="17176" y="7668"/>
                  <a:pt x="16785" y="7523"/>
                  <a:pt x="16457" y="7234"/>
                </a:cubicBezTo>
                <a:cubicBezTo>
                  <a:pt x="16256" y="7057"/>
                  <a:pt x="16060" y="6875"/>
                  <a:pt x="15871" y="6686"/>
                </a:cubicBezTo>
                <a:cubicBezTo>
                  <a:pt x="15682" y="6497"/>
                  <a:pt x="15531" y="6276"/>
                  <a:pt x="15418" y="6030"/>
                </a:cubicBezTo>
                <a:cubicBezTo>
                  <a:pt x="15216" y="5608"/>
                  <a:pt x="15078" y="5161"/>
                  <a:pt x="15015" y="4695"/>
                </a:cubicBezTo>
                <a:cubicBezTo>
                  <a:pt x="14970" y="4380"/>
                  <a:pt x="14952" y="4065"/>
                  <a:pt x="14926" y="3743"/>
                </a:cubicBezTo>
                <a:cubicBezTo>
                  <a:pt x="14889" y="3384"/>
                  <a:pt x="14863" y="3025"/>
                  <a:pt x="14826" y="2666"/>
                </a:cubicBezTo>
                <a:cubicBezTo>
                  <a:pt x="14775" y="2206"/>
                  <a:pt x="14687" y="1759"/>
                  <a:pt x="14498" y="1337"/>
                </a:cubicBezTo>
                <a:cubicBezTo>
                  <a:pt x="14334" y="959"/>
                  <a:pt x="14126" y="600"/>
                  <a:pt x="13937" y="228"/>
                </a:cubicBezTo>
                <a:cubicBezTo>
                  <a:pt x="13899" y="165"/>
                  <a:pt x="13849" y="102"/>
                  <a:pt x="13792" y="51"/>
                </a:cubicBezTo>
                <a:cubicBezTo>
                  <a:pt x="13761" y="20"/>
                  <a:pt x="13704" y="1"/>
                  <a:pt x="13654" y="1"/>
                </a:cubicBezTo>
                <a:cubicBezTo>
                  <a:pt x="13651" y="0"/>
                  <a:pt x="13648" y="0"/>
                  <a:pt x="1364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 rot="-3748719" flipH="1">
            <a:off x="628965" y="-354225"/>
            <a:ext cx="3887714" cy="7221653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rot="2685841" flipH="1">
            <a:off x="7532831" y="45145"/>
            <a:ext cx="1778678" cy="1503070"/>
          </a:xfrm>
          <a:custGeom>
            <a:avLst/>
            <a:gdLst/>
            <a:ahLst/>
            <a:cxnLst/>
            <a:rect l="l" t="t" r="r" b="b"/>
            <a:pathLst>
              <a:path w="27086" h="22889" extrusionOk="0">
                <a:moveTo>
                  <a:pt x="26985" y="6"/>
                </a:moveTo>
                <a:cubicBezTo>
                  <a:pt x="26909" y="44"/>
                  <a:pt x="26834" y="82"/>
                  <a:pt x="26765" y="126"/>
                </a:cubicBezTo>
                <a:lnTo>
                  <a:pt x="26765" y="126"/>
                </a:lnTo>
                <a:cubicBezTo>
                  <a:pt x="26198" y="479"/>
                  <a:pt x="25681" y="901"/>
                  <a:pt x="25215" y="1386"/>
                </a:cubicBezTo>
                <a:lnTo>
                  <a:pt x="25215" y="1386"/>
                </a:lnTo>
                <a:cubicBezTo>
                  <a:pt x="24944" y="1676"/>
                  <a:pt x="24616" y="1897"/>
                  <a:pt x="24251" y="2048"/>
                </a:cubicBezTo>
                <a:lnTo>
                  <a:pt x="24251" y="2048"/>
                </a:lnTo>
                <a:cubicBezTo>
                  <a:pt x="23929" y="2180"/>
                  <a:pt x="23602" y="2205"/>
                  <a:pt x="23268" y="2111"/>
                </a:cubicBezTo>
                <a:lnTo>
                  <a:pt x="23268" y="2111"/>
                </a:lnTo>
                <a:cubicBezTo>
                  <a:pt x="23079" y="2060"/>
                  <a:pt x="22890" y="2004"/>
                  <a:pt x="22701" y="1947"/>
                </a:cubicBezTo>
                <a:lnTo>
                  <a:pt x="22701" y="1947"/>
                </a:lnTo>
                <a:cubicBezTo>
                  <a:pt x="22373" y="1840"/>
                  <a:pt x="22033" y="1758"/>
                  <a:pt x="21687" y="1701"/>
                </a:cubicBezTo>
                <a:lnTo>
                  <a:pt x="21687" y="1701"/>
                </a:lnTo>
                <a:cubicBezTo>
                  <a:pt x="21201" y="1613"/>
                  <a:pt x="20716" y="1638"/>
                  <a:pt x="20244" y="1758"/>
                </a:cubicBezTo>
                <a:lnTo>
                  <a:pt x="20244" y="1758"/>
                </a:lnTo>
                <a:cubicBezTo>
                  <a:pt x="19765" y="1884"/>
                  <a:pt x="19343" y="2117"/>
                  <a:pt x="19003" y="2482"/>
                </a:cubicBezTo>
                <a:lnTo>
                  <a:pt x="19003" y="2482"/>
                </a:lnTo>
                <a:cubicBezTo>
                  <a:pt x="18851" y="2653"/>
                  <a:pt x="18688" y="2810"/>
                  <a:pt x="18492" y="2930"/>
                </a:cubicBezTo>
                <a:lnTo>
                  <a:pt x="18492" y="2930"/>
                </a:lnTo>
                <a:cubicBezTo>
                  <a:pt x="18461" y="2949"/>
                  <a:pt x="18436" y="2974"/>
                  <a:pt x="18391" y="3012"/>
                </a:cubicBezTo>
                <a:lnTo>
                  <a:pt x="18391" y="3012"/>
                </a:lnTo>
                <a:cubicBezTo>
                  <a:pt x="18442" y="3037"/>
                  <a:pt x="18473" y="3068"/>
                  <a:pt x="18511" y="3081"/>
                </a:cubicBezTo>
                <a:lnTo>
                  <a:pt x="18511" y="3081"/>
                </a:lnTo>
                <a:cubicBezTo>
                  <a:pt x="18675" y="3131"/>
                  <a:pt x="18839" y="3169"/>
                  <a:pt x="18996" y="3220"/>
                </a:cubicBezTo>
                <a:lnTo>
                  <a:pt x="18996" y="3220"/>
                </a:lnTo>
                <a:cubicBezTo>
                  <a:pt x="19129" y="3264"/>
                  <a:pt x="19261" y="3283"/>
                  <a:pt x="19393" y="3289"/>
                </a:cubicBezTo>
                <a:lnTo>
                  <a:pt x="19393" y="3289"/>
                </a:lnTo>
                <a:cubicBezTo>
                  <a:pt x="19847" y="3320"/>
                  <a:pt x="20288" y="3283"/>
                  <a:pt x="20729" y="3175"/>
                </a:cubicBezTo>
                <a:lnTo>
                  <a:pt x="20729" y="3175"/>
                </a:lnTo>
                <a:cubicBezTo>
                  <a:pt x="20949" y="3119"/>
                  <a:pt x="21164" y="3049"/>
                  <a:pt x="21384" y="2993"/>
                </a:cubicBezTo>
                <a:lnTo>
                  <a:pt x="21384" y="2993"/>
                </a:lnTo>
                <a:cubicBezTo>
                  <a:pt x="21630" y="2930"/>
                  <a:pt x="21869" y="2867"/>
                  <a:pt x="22115" y="2810"/>
                </a:cubicBezTo>
                <a:lnTo>
                  <a:pt x="22115" y="2810"/>
                </a:lnTo>
                <a:cubicBezTo>
                  <a:pt x="22449" y="2728"/>
                  <a:pt x="22789" y="2697"/>
                  <a:pt x="23129" y="2684"/>
                </a:cubicBezTo>
                <a:lnTo>
                  <a:pt x="23129" y="2684"/>
                </a:lnTo>
                <a:cubicBezTo>
                  <a:pt x="23532" y="2671"/>
                  <a:pt x="23904" y="2564"/>
                  <a:pt x="24263" y="2375"/>
                </a:cubicBezTo>
                <a:lnTo>
                  <a:pt x="24263" y="2375"/>
                </a:lnTo>
                <a:cubicBezTo>
                  <a:pt x="24289" y="2363"/>
                  <a:pt x="24314" y="2344"/>
                  <a:pt x="24339" y="2331"/>
                </a:cubicBezTo>
                <a:lnTo>
                  <a:pt x="24339" y="2331"/>
                </a:lnTo>
                <a:cubicBezTo>
                  <a:pt x="24370" y="2319"/>
                  <a:pt x="24396" y="2300"/>
                  <a:pt x="24421" y="2350"/>
                </a:cubicBezTo>
                <a:lnTo>
                  <a:pt x="24421" y="2350"/>
                </a:lnTo>
                <a:cubicBezTo>
                  <a:pt x="24339" y="2495"/>
                  <a:pt x="24238" y="2640"/>
                  <a:pt x="24163" y="2791"/>
                </a:cubicBezTo>
                <a:lnTo>
                  <a:pt x="24163" y="2791"/>
                </a:lnTo>
                <a:cubicBezTo>
                  <a:pt x="24018" y="3094"/>
                  <a:pt x="23829" y="3352"/>
                  <a:pt x="23602" y="3591"/>
                </a:cubicBezTo>
                <a:lnTo>
                  <a:pt x="23602" y="3591"/>
                </a:lnTo>
                <a:cubicBezTo>
                  <a:pt x="23236" y="3982"/>
                  <a:pt x="22821" y="4278"/>
                  <a:pt x="22298" y="4429"/>
                </a:cubicBezTo>
                <a:lnTo>
                  <a:pt x="22298" y="4429"/>
                </a:lnTo>
                <a:cubicBezTo>
                  <a:pt x="22121" y="4486"/>
                  <a:pt x="21939" y="4543"/>
                  <a:pt x="21756" y="4606"/>
                </a:cubicBezTo>
                <a:lnTo>
                  <a:pt x="21756" y="4606"/>
                </a:lnTo>
                <a:cubicBezTo>
                  <a:pt x="21472" y="4700"/>
                  <a:pt x="21182" y="4795"/>
                  <a:pt x="20905" y="4921"/>
                </a:cubicBezTo>
                <a:lnTo>
                  <a:pt x="20905" y="4921"/>
                </a:lnTo>
                <a:cubicBezTo>
                  <a:pt x="20754" y="4990"/>
                  <a:pt x="20628" y="4977"/>
                  <a:pt x="20502" y="4902"/>
                </a:cubicBezTo>
                <a:lnTo>
                  <a:pt x="20502" y="4902"/>
                </a:lnTo>
                <a:cubicBezTo>
                  <a:pt x="20376" y="4826"/>
                  <a:pt x="20256" y="4744"/>
                  <a:pt x="20137" y="4662"/>
                </a:cubicBezTo>
                <a:lnTo>
                  <a:pt x="20137" y="4662"/>
                </a:lnTo>
                <a:cubicBezTo>
                  <a:pt x="19639" y="4316"/>
                  <a:pt x="19147" y="3969"/>
                  <a:pt x="18643" y="3629"/>
                </a:cubicBezTo>
                <a:lnTo>
                  <a:pt x="18643" y="3629"/>
                </a:lnTo>
                <a:cubicBezTo>
                  <a:pt x="18467" y="3509"/>
                  <a:pt x="18278" y="3409"/>
                  <a:pt x="18089" y="3314"/>
                </a:cubicBezTo>
                <a:lnTo>
                  <a:pt x="18089" y="3314"/>
                </a:lnTo>
                <a:cubicBezTo>
                  <a:pt x="17428" y="2993"/>
                  <a:pt x="16741" y="2911"/>
                  <a:pt x="16029" y="3100"/>
                </a:cubicBezTo>
                <a:lnTo>
                  <a:pt x="16029" y="3100"/>
                </a:lnTo>
                <a:cubicBezTo>
                  <a:pt x="15745" y="3175"/>
                  <a:pt x="15456" y="3251"/>
                  <a:pt x="15172" y="3320"/>
                </a:cubicBezTo>
                <a:lnTo>
                  <a:pt x="15172" y="3320"/>
                </a:lnTo>
                <a:cubicBezTo>
                  <a:pt x="14825" y="3409"/>
                  <a:pt x="14479" y="3402"/>
                  <a:pt x="14132" y="3327"/>
                </a:cubicBezTo>
                <a:lnTo>
                  <a:pt x="14132" y="3327"/>
                </a:lnTo>
                <a:cubicBezTo>
                  <a:pt x="13880" y="3276"/>
                  <a:pt x="13641" y="3188"/>
                  <a:pt x="13395" y="3100"/>
                </a:cubicBezTo>
                <a:lnTo>
                  <a:pt x="13395" y="3100"/>
                </a:lnTo>
                <a:cubicBezTo>
                  <a:pt x="12986" y="2942"/>
                  <a:pt x="12564" y="2823"/>
                  <a:pt x="12116" y="2804"/>
                </a:cubicBezTo>
                <a:lnTo>
                  <a:pt x="12116" y="2804"/>
                </a:lnTo>
                <a:cubicBezTo>
                  <a:pt x="11304" y="2772"/>
                  <a:pt x="10554" y="2968"/>
                  <a:pt x="9861" y="3390"/>
                </a:cubicBezTo>
                <a:lnTo>
                  <a:pt x="9861" y="3390"/>
                </a:lnTo>
                <a:cubicBezTo>
                  <a:pt x="9584" y="3560"/>
                  <a:pt x="9319" y="3749"/>
                  <a:pt x="9048" y="3938"/>
                </a:cubicBezTo>
                <a:lnTo>
                  <a:pt x="9048" y="3938"/>
                </a:lnTo>
                <a:cubicBezTo>
                  <a:pt x="8840" y="4083"/>
                  <a:pt x="8632" y="4240"/>
                  <a:pt x="8418" y="4385"/>
                </a:cubicBezTo>
                <a:lnTo>
                  <a:pt x="8418" y="4385"/>
                </a:lnTo>
                <a:cubicBezTo>
                  <a:pt x="8046" y="4625"/>
                  <a:pt x="7656" y="4820"/>
                  <a:pt x="7208" y="4883"/>
                </a:cubicBezTo>
                <a:lnTo>
                  <a:pt x="7208" y="4883"/>
                </a:lnTo>
                <a:cubicBezTo>
                  <a:pt x="7202" y="4883"/>
                  <a:pt x="7190" y="4902"/>
                  <a:pt x="7171" y="4927"/>
                </a:cubicBezTo>
                <a:lnTo>
                  <a:pt x="7171" y="4927"/>
                </a:lnTo>
                <a:cubicBezTo>
                  <a:pt x="7234" y="4971"/>
                  <a:pt x="7290" y="5015"/>
                  <a:pt x="7353" y="5053"/>
                </a:cubicBezTo>
                <a:lnTo>
                  <a:pt x="7353" y="5053"/>
                </a:lnTo>
                <a:cubicBezTo>
                  <a:pt x="7605" y="5217"/>
                  <a:pt x="7864" y="5349"/>
                  <a:pt x="8135" y="5475"/>
                </a:cubicBezTo>
                <a:lnTo>
                  <a:pt x="8135" y="5475"/>
                </a:lnTo>
                <a:cubicBezTo>
                  <a:pt x="8538" y="5664"/>
                  <a:pt x="8928" y="5885"/>
                  <a:pt x="9319" y="6099"/>
                </a:cubicBezTo>
                <a:lnTo>
                  <a:pt x="9319" y="6099"/>
                </a:lnTo>
                <a:cubicBezTo>
                  <a:pt x="9810" y="6376"/>
                  <a:pt x="10327" y="6559"/>
                  <a:pt x="10894" y="6571"/>
                </a:cubicBezTo>
                <a:lnTo>
                  <a:pt x="10894" y="6571"/>
                </a:lnTo>
                <a:cubicBezTo>
                  <a:pt x="11152" y="6578"/>
                  <a:pt x="11411" y="6584"/>
                  <a:pt x="11669" y="6584"/>
                </a:cubicBezTo>
                <a:lnTo>
                  <a:pt x="11669" y="6584"/>
                </a:lnTo>
                <a:cubicBezTo>
                  <a:pt x="11757" y="6584"/>
                  <a:pt x="11839" y="6584"/>
                  <a:pt x="11927" y="6584"/>
                </a:cubicBezTo>
                <a:lnTo>
                  <a:pt x="11927" y="6584"/>
                </a:lnTo>
                <a:cubicBezTo>
                  <a:pt x="12028" y="6578"/>
                  <a:pt x="12135" y="6578"/>
                  <a:pt x="12236" y="6578"/>
                </a:cubicBezTo>
                <a:lnTo>
                  <a:pt x="12236" y="6578"/>
                </a:lnTo>
                <a:cubicBezTo>
                  <a:pt x="12677" y="6584"/>
                  <a:pt x="13112" y="6666"/>
                  <a:pt x="13528" y="6823"/>
                </a:cubicBezTo>
                <a:lnTo>
                  <a:pt x="13528" y="6823"/>
                </a:lnTo>
                <a:cubicBezTo>
                  <a:pt x="13748" y="6905"/>
                  <a:pt x="13962" y="7000"/>
                  <a:pt x="14177" y="7094"/>
                </a:cubicBezTo>
                <a:lnTo>
                  <a:pt x="14177" y="7094"/>
                </a:lnTo>
                <a:cubicBezTo>
                  <a:pt x="14536" y="7245"/>
                  <a:pt x="14882" y="7403"/>
                  <a:pt x="15248" y="7542"/>
                </a:cubicBezTo>
                <a:lnTo>
                  <a:pt x="15248" y="7542"/>
                </a:lnTo>
                <a:cubicBezTo>
                  <a:pt x="15978" y="7831"/>
                  <a:pt x="16716" y="7812"/>
                  <a:pt x="17440" y="7516"/>
                </a:cubicBezTo>
                <a:lnTo>
                  <a:pt x="17440" y="7516"/>
                </a:lnTo>
                <a:cubicBezTo>
                  <a:pt x="17673" y="7422"/>
                  <a:pt x="17894" y="7308"/>
                  <a:pt x="18114" y="7182"/>
                </a:cubicBezTo>
                <a:lnTo>
                  <a:pt x="18114" y="7182"/>
                </a:lnTo>
                <a:cubicBezTo>
                  <a:pt x="18385" y="7031"/>
                  <a:pt x="18631" y="6842"/>
                  <a:pt x="18877" y="6647"/>
                </a:cubicBezTo>
                <a:lnTo>
                  <a:pt x="18877" y="6647"/>
                </a:lnTo>
                <a:cubicBezTo>
                  <a:pt x="19318" y="6294"/>
                  <a:pt x="19759" y="5935"/>
                  <a:pt x="20206" y="5576"/>
                </a:cubicBezTo>
                <a:lnTo>
                  <a:pt x="20206" y="5576"/>
                </a:lnTo>
                <a:cubicBezTo>
                  <a:pt x="20590" y="5267"/>
                  <a:pt x="21031" y="5047"/>
                  <a:pt x="21504" y="4889"/>
                </a:cubicBezTo>
                <a:lnTo>
                  <a:pt x="21504" y="4889"/>
                </a:lnTo>
                <a:cubicBezTo>
                  <a:pt x="21743" y="4814"/>
                  <a:pt x="21983" y="4738"/>
                  <a:pt x="22222" y="4669"/>
                </a:cubicBezTo>
                <a:lnTo>
                  <a:pt x="22222" y="4669"/>
                </a:lnTo>
                <a:cubicBezTo>
                  <a:pt x="22713" y="4517"/>
                  <a:pt x="23167" y="4303"/>
                  <a:pt x="23539" y="3931"/>
                </a:cubicBezTo>
                <a:lnTo>
                  <a:pt x="23539" y="3931"/>
                </a:lnTo>
                <a:cubicBezTo>
                  <a:pt x="23558" y="3913"/>
                  <a:pt x="23589" y="3913"/>
                  <a:pt x="23633" y="3894"/>
                </a:cubicBezTo>
                <a:lnTo>
                  <a:pt x="23633" y="3894"/>
                </a:lnTo>
                <a:cubicBezTo>
                  <a:pt x="23614" y="3944"/>
                  <a:pt x="23614" y="3976"/>
                  <a:pt x="23602" y="4001"/>
                </a:cubicBezTo>
                <a:lnTo>
                  <a:pt x="23602" y="4001"/>
                </a:lnTo>
                <a:cubicBezTo>
                  <a:pt x="23425" y="4385"/>
                  <a:pt x="23255" y="4782"/>
                  <a:pt x="23066" y="5160"/>
                </a:cubicBezTo>
                <a:lnTo>
                  <a:pt x="23066" y="5160"/>
                </a:lnTo>
                <a:cubicBezTo>
                  <a:pt x="22909" y="5481"/>
                  <a:pt x="22707" y="5771"/>
                  <a:pt x="22455" y="6029"/>
                </a:cubicBezTo>
                <a:lnTo>
                  <a:pt x="22455" y="6029"/>
                </a:lnTo>
                <a:cubicBezTo>
                  <a:pt x="22065" y="6439"/>
                  <a:pt x="21598" y="6748"/>
                  <a:pt x="21094" y="7006"/>
                </a:cubicBezTo>
                <a:lnTo>
                  <a:pt x="21094" y="7006"/>
                </a:lnTo>
                <a:cubicBezTo>
                  <a:pt x="20672" y="7214"/>
                  <a:pt x="20231" y="7371"/>
                  <a:pt x="19778" y="7510"/>
                </a:cubicBezTo>
                <a:lnTo>
                  <a:pt x="19778" y="7510"/>
                </a:lnTo>
                <a:cubicBezTo>
                  <a:pt x="19248" y="7674"/>
                  <a:pt x="18725" y="7863"/>
                  <a:pt x="18215" y="8071"/>
                </a:cubicBezTo>
                <a:lnTo>
                  <a:pt x="18215" y="8071"/>
                </a:lnTo>
                <a:cubicBezTo>
                  <a:pt x="17295" y="8455"/>
                  <a:pt x="16432" y="8940"/>
                  <a:pt x="15676" y="9602"/>
                </a:cubicBezTo>
                <a:lnTo>
                  <a:pt x="15676" y="9602"/>
                </a:lnTo>
                <a:cubicBezTo>
                  <a:pt x="15367" y="9873"/>
                  <a:pt x="15065" y="10150"/>
                  <a:pt x="14762" y="10427"/>
                </a:cubicBezTo>
                <a:lnTo>
                  <a:pt x="14762" y="10427"/>
                </a:lnTo>
                <a:cubicBezTo>
                  <a:pt x="14183" y="10956"/>
                  <a:pt x="13540" y="11372"/>
                  <a:pt x="12784" y="11593"/>
                </a:cubicBezTo>
                <a:lnTo>
                  <a:pt x="12784" y="11593"/>
                </a:lnTo>
                <a:cubicBezTo>
                  <a:pt x="12620" y="11643"/>
                  <a:pt x="12469" y="11706"/>
                  <a:pt x="12312" y="11763"/>
                </a:cubicBezTo>
                <a:lnTo>
                  <a:pt x="12312" y="11763"/>
                </a:lnTo>
                <a:cubicBezTo>
                  <a:pt x="11908" y="11914"/>
                  <a:pt x="11537" y="12109"/>
                  <a:pt x="11234" y="12424"/>
                </a:cubicBezTo>
                <a:lnTo>
                  <a:pt x="11234" y="12424"/>
                </a:lnTo>
                <a:cubicBezTo>
                  <a:pt x="11171" y="12487"/>
                  <a:pt x="11102" y="12519"/>
                  <a:pt x="11014" y="12512"/>
                </a:cubicBezTo>
                <a:lnTo>
                  <a:pt x="11014" y="12512"/>
                </a:lnTo>
                <a:cubicBezTo>
                  <a:pt x="10907" y="12512"/>
                  <a:pt x="10800" y="12506"/>
                  <a:pt x="10692" y="12487"/>
                </a:cubicBezTo>
                <a:lnTo>
                  <a:pt x="10692" y="12487"/>
                </a:lnTo>
                <a:cubicBezTo>
                  <a:pt x="10510" y="12456"/>
                  <a:pt x="10333" y="12386"/>
                  <a:pt x="10163" y="12298"/>
                </a:cubicBezTo>
                <a:lnTo>
                  <a:pt x="10163" y="12298"/>
                </a:lnTo>
                <a:cubicBezTo>
                  <a:pt x="9886" y="12153"/>
                  <a:pt x="9628" y="11983"/>
                  <a:pt x="9376" y="11794"/>
                </a:cubicBezTo>
                <a:lnTo>
                  <a:pt x="9376" y="11794"/>
                </a:lnTo>
                <a:cubicBezTo>
                  <a:pt x="9067" y="11561"/>
                  <a:pt x="8752" y="11341"/>
                  <a:pt x="8412" y="11158"/>
                </a:cubicBezTo>
                <a:lnTo>
                  <a:pt x="8412" y="11158"/>
                </a:lnTo>
                <a:cubicBezTo>
                  <a:pt x="7946" y="10900"/>
                  <a:pt x="7454" y="10774"/>
                  <a:pt x="6925" y="10824"/>
                </a:cubicBezTo>
                <a:lnTo>
                  <a:pt x="6925" y="10824"/>
                </a:lnTo>
                <a:cubicBezTo>
                  <a:pt x="6131" y="10893"/>
                  <a:pt x="5451" y="11215"/>
                  <a:pt x="4852" y="11731"/>
                </a:cubicBezTo>
                <a:lnTo>
                  <a:pt x="4852" y="11731"/>
                </a:lnTo>
                <a:cubicBezTo>
                  <a:pt x="4625" y="11927"/>
                  <a:pt x="4411" y="12141"/>
                  <a:pt x="4203" y="12361"/>
                </a:cubicBezTo>
                <a:lnTo>
                  <a:pt x="4203" y="12361"/>
                </a:lnTo>
                <a:cubicBezTo>
                  <a:pt x="3787" y="12809"/>
                  <a:pt x="3302" y="13142"/>
                  <a:pt x="2723" y="13350"/>
                </a:cubicBezTo>
                <a:lnTo>
                  <a:pt x="2723" y="13350"/>
                </a:lnTo>
                <a:cubicBezTo>
                  <a:pt x="2426" y="13457"/>
                  <a:pt x="2130" y="13590"/>
                  <a:pt x="1834" y="13709"/>
                </a:cubicBezTo>
                <a:lnTo>
                  <a:pt x="1834" y="13709"/>
                </a:lnTo>
                <a:cubicBezTo>
                  <a:pt x="1185" y="13974"/>
                  <a:pt x="593" y="14340"/>
                  <a:pt x="64" y="14799"/>
                </a:cubicBezTo>
                <a:lnTo>
                  <a:pt x="64" y="14799"/>
                </a:lnTo>
                <a:cubicBezTo>
                  <a:pt x="39" y="14825"/>
                  <a:pt x="1" y="14844"/>
                  <a:pt x="26" y="14907"/>
                </a:cubicBezTo>
                <a:lnTo>
                  <a:pt x="26" y="14907"/>
                </a:lnTo>
                <a:cubicBezTo>
                  <a:pt x="240" y="14913"/>
                  <a:pt x="454" y="14932"/>
                  <a:pt x="675" y="14938"/>
                </a:cubicBezTo>
                <a:lnTo>
                  <a:pt x="675" y="14938"/>
                </a:lnTo>
                <a:cubicBezTo>
                  <a:pt x="1412" y="14970"/>
                  <a:pt x="2143" y="15070"/>
                  <a:pt x="2849" y="15291"/>
                </a:cubicBezTo>
                <a:lnTo>
                  <a:pt x="2849" y="15291"/>
                </a:lnTo>
                <a:cubicBezTo>
                  <a:pt x="3372" y="15448"/>
                  <a:pt x="3882" y="15631"/>
                  <a:pt x="4398" y="15801"/>
                </a:cubicBezTo>
                <a:lnTo>
                  <a:pt x="4398" y="15801"/>
                </a:lnTo>
                <a:cubicBezTo>
                  <a:pt x="4884" y="15959"/>
                  <a:pt x="5369" y="16116"/>
                  <a:pt x="5866" y="16217"/>
                </a:cubicBezTo>
                <a:lnTo>
                  <a:pt x="5866" y="16217"/>
                </a:lnTo>
                <a:cubicBezTo>
                  <a:pt x="6591" y="16362"/>
                  <a:pt x="7284" y="16274"/>
                  <a:pt x="7952" y="15965"/>
                </a:cubicBezTo>
                <a:lnTo>
                  <a:pt x="7952" y="15965"/>
                </a:lnTo>
                <a:cubicBezTo>
                  <a:pt x="8594" y="15675"/>
                  <a:pt x="9130" y="15253"/>
                  <a:pt x="9615" y="14749"/>
                </a:cubicBezTo>
                <a:lnTo>
                  <a:pt x="9615" y="14749"/>
                </a:lnTo>
                <a:cubicBezTo>
                  <a:pt x="9987" y="14365"/>
                  <a:pt x="10308" y="13930"/>
                  <a:pt x="10629" y="13495"/>
                </a:cubicBezTo>
                <a:lnTo>
                  <a:pt x="10629" y="13495"/>
                </a:lnTo>
                <a:cubicBezTo>
                  <a:pt x="10800" y="13262"/>
                  <a:pt x="10976" y="13035"/>
                  <a:pt x="11152" y="12809"/>
                </a:cubicBezTo>
                <a:lnTo>
                  <a:pt x="11152" y="12809"/>
                </a:lnTo>
                <a:cubicBezTo>
                  <a:pt x="11411" y="12481"/>
                  <a:pt x="11726" y="12223"/>
                  <a:pt x="12116" y="12065"/>
                </a:cubicBezTo>
                <a:lnTo>
                  <a:pt x="12116" y="12065"/>
                </a:lnTo>
                <a:cubicBezTo>
                  <a:pt x="12425" y="11939"/>
                  <a:pt x="12740" y="11826"/>
                  <a:pt x="13049" y="11712"/>
                </a:cubicBezTo>
                <a:lnTo>
                  <a:pt x="13049" y="11712"/>
                </a:lnTo>
                <a:cubicBezTo>
                  <a:pt x="13068" y="11706"/>
                  <a:pt x="13087" y="11706"/>
                  <a:pt x="13112" y="11706"/>
                </a:cubicBezTo>
                <a:lnTo>
                  <a:pt x="13112" y="11706"/>
                </a:lnTo>
                <a:cubicBezTo>
                  <a:pt x="13131" y="11706"/>
                  <a:pt x="13143" y="11706"/>
                  <a:pt x="13168" y="11706"/>
                </a:cubicBezTo>
                <a:lnTo>
                  <a:pt x="13168" y="11706"/>
                </a:lnTo>
                <a:cubicBezTo>
                  <a:pt x="12765" y="12141"/>
                  <a:pt x="12557" y="12645"/>
                  <a:pt x="12406" y="13161"/>
                </a:cubicBezTo>
                <a:lnTo>
                  <a:pt x="12406" y="13161"/>
                </a:lnTo>
                <a:cubicBezTo>
                  <a:pt x="11921" y="13420"/>
                  <a:pt x="11505" y="13747"/>
                  <a:pt x="11152" y="14150"/>
                </a:cubicBezTo>
                <a:lnTo>
                  <a:pt x="11152" y="14150"/>
                </a:lnTo>
                <a:cubicBezTo>
                  <a:pt x="10881" y="14459"/>
                  <a:pt x="10674" y="14799"/>
                  <a:pt x="10611" y="15209"/>
                </a:cubicBezTo>
                <a:lnTo>
                  <a:pt x="10611" y="15209"/>
                </a:lnTo>
                <a:cubicBezTo>
                  <a:pt x="10585" y="15379"/>
                  <a:pt x="10554" y="15555"/>
                  <a:pt x="10541" y="15726"/>
                </a:cubicBezTo>
                <a:lnTo>
                  <a:pt x="10541" y="15726"/>
                </a:lnTo>
                <a:cubicBezTo>
                  <a:pt x="10516" y="16022"/>
                  <a:pt x="10485" y="16311"/>
                  <a:pt x="10415" y="16601"/>
                </a:cubicBezTo>
                <a:lnTo>
                  <a:pt x="10415" y="16601"/>
                </a:lnTo>
                <a:cubicBezTo>
                  <a:pt x="10327" y="16986"/>
                  <a:pt x="10321" y="17370"/>
                  <a:pt x="10352" y="17761"/>
                </a:cubicBezTo>
                <a:lnTo>
                  <a:pt x="10352" y="17761"/>
                </a:lnTo>
                <a:cubicBezTo>
                  <a:pt x="10352" y="17786"/>
                  <a:pt x="10365" y="17805"/>
                  <a:pt x="10384" y="17849"/>
                </a:cubicBezTo>
                <a:lnTo>
                  <a:pt x="10384" y="17849"/>
                </a:lnTo>
                <a:cubicBezTo>
                  <a:pt x="10422" y="17817"/>
                  <a:pt x="10447" y="17798"/>
                  <a:pt x="10466" y="17779"/>
                </a:cubicBezTo>
                <a:lnTo>
                  <a:pt x="10466" y="17779"/>
                </a:lnTo>
                <a:cubicBezTo>
                  <a:pt x="10579" y="17647"/>
                  <a:pt x="10692" y="17521"/>
                  <a:pt x="10812" y="17389"/>
                </a:cubicBezTo>
                <a:lnTo>
                  <a:pt x="10812" y="17389"/>
                </a:lnTo>
                <a:cubicBezTo>
                  <a:pt x="11159" y="16992"/>
                  <a:pt x="11505" y="16608"/>
                  <a:pt x="11845" y="16204"/>
                </a:cubicBezTo>
                <a:lnTo>
                  <a:pt x="11845" y="16204"/>
                </a:lnTo>
                <a:cubicBezTo>
                  <a:pt x="12148" y="15852"/>
                  <a:pt x="12337" y="15442"/>
                  <a:pt x="12381" y="14976"/>
                </a:cubicBezTo>
                <a:lnTo>
                  <a:pt x="12381" y="14976"/>
                </a:lnTo>
                <a:cubicBezTo>
                  <a:pt x="12394" y="14875"/>
                  <a:pt x="12400" y="14781"/>
                  <a:pt x="12412" y="14680"/>
                </a:cubicBezTo>
                <a:lnTo>
                  <a:pt x="12412" y="14680"/>
                </a:lnTo>
                <a:cubicBezTo>
                  <a:pt x="12438" y="14403"/>
                  <a:pt x="12469" y="14119"/>
                  <a:pt x="12488" y="13842"/>
                </a:cubicBezTo>
                <a:lnTo>
                  <a:pt x="12488" y="13842"/>
                </a:lnTo>
                <a:cubicBezTo>
                  <a:pt x="12520" y="13476"/>
                  <a:pt x="12608" y="13124"/>
                  <a:pt x="12740" y="12783"/>
                </a:cubicBezTo>
                <a:lnTo>
                  <a:pt x="12740" y="12783"/>
                </a:lnTo>
                <a:cubicBezTo>
                  <a:pt x="12986" y="12179"/>
                  <a:pt x="13364" y="11681"/>
                  <a:pt x="13918" y="11315"/>
                </a:cubicBezTo>
                <a:lnTo>
                  <a:pt x="13918" y="11315"/>
                </a:lnTo>
                <a:cubicBezTo>
                  <a:pt x="14170" y="11152"/>
                  <a:pt x="14416" y="10975"/>
                  <a:pt x="14649" y="10780"/>
                </a:cubicBezTo>
                <a:lnTo>
                  <a:pt x="14649" y="10780"/>
                </a:lnTo>
                <a:cubicBezTo>
                  <a:pt x="14970" y="10515"/>
                  <a:pt x="15273" y="10225"/>
                  <a:pt x="15582" y="9948"/>
                </a:cubicBezTo>
                <a:lnTo>
                  <a:pt x="15582" y="9948"/>
                </a:lnTo>
                <a:cubicBezTo>
                  <a:pt x="16218" y="9362"/>
                  <a:pt x="16930" y="8890"/>
                  <a:pt x="17711" y="8518"/>
                </a:cubicBezTo>
                <a:lnTo>
                  <a:pt x="17711" y="8518"/>
                </a:lnTo>
                <a:cubicBezTo>
                  <a:pt x="17768" y="8493"/>
                  <a:pt x="17824" y="8455"/>
                  <a:pt x="17938" y="8449"/>
                </a:cubicBezTo>
                <a:lnTo>
                  <a:pt x="17938" y="8449"/>
                </a:lnTo>
                <a:cubicBezTo>
                  <a:pt x="17705" y="8770"/>
                  <a:pt x="17516" y="9072"/>
                  <a:pt x="17377" y="9406"/>
                </a:cubicBezTo>
                <a:lnTo>
                  <a:pt x="17377" y="9406"/>
                </a:lnTo>
                <a:cubicBezTo>
                  <a:pt x="17232" y="9747"/>
                  <a:pt x="17201" y="10112"/>
                  <a:pt x="17157" y="10465"/>
                </a:cubicBezTo>
                <a:lnTo>
                  <a:pt x="17157" y="10465"/>
                </a:lnTo>
                <a:cubicBezTo>
                  <a:pt x="16942" y="10578"/>
                  <a:pt x="16741" y="10679"/>
                  <a:pt x="16539" y="10786"/>
                </a:cubicBezTo>
                <a:lnTo>
                  <a:pt x="16539" y="10786"/>
                </a:lnTo>
                <a:cubicBezTo>
                  <a:pt x="15840" y="11152"/>
                  <a:pt x="15178" y="11586"/>
                  <a:pt x="14618" y="12147"/>
                </a:cubicBezTo>
                <a:lnTo>
                  <a:pt x="14618" y="12147"/>
                </a:lnTo>
                <a:cubicBezTo>
                  <a:pt x="14315" y="12443"/>
                  <a:pt x="14032" y="12764"/>
                  <a:pt x="13843" y="13149"/>
                </a:cubicBezTo>
                <a:lnTo>
                  <a:pt x="13843" y="13149"/>
                </a:lnTo>
                <a:cubicBezTo>
                  <a:pt x="13691" y="13451"/>
                  <a:pt x="13572" y="13760"/>
                  <a:pt x="13509" y="14087"/>
                </a:cubicBezTo>
                <a:lnTo>
                  <a:pt x="13509" y="14087"/>
                </a:lnTo>
                <a:cubicBezTo>
                  <a:pt x="13452" y="14371"/>
                  <a:pt x="13402" y="14655"/>
                  <a:pt x="13358" y="14944"/>
                </a:cubicBezTo>
                <a:lnTo>
                  <a:pt x="13358" y="14944"/>
                </a:lnTo>
                <a:cubicBezTo>
                  <a:pt x="13307" y="15297"/>
                  <a:pt x="13213" y="15637"/>
                  <a:pt x="13068" y="15965"/>
                </a:cubicBezTo>
                <a:lnTo>
                  <a:pt x="13068" y="15965"/>
                </a:lnTo>
                <a:cubicBezTo>
                  <a:pt x="13017" y="16085"/>
                  <a:pt x="12961" y="16198"/>
                  <a:pt x="12904" y="16318"/>
                </a:cubicBezTo>
                <a:lnTo>
                  <a:pt x="12904" y="16318"/>
                </a:lnTo>
                <a:cubicBezTo>
                  <a:pt x="12809" y="16526"/>
                  <a:pt x="12721" y="16734"/>
                  <a:pt x="12683" y="16960"/>
                </a:cubicBezTo>
                <a:lnTo>
                  <a:pt x="12683" y="16960"/>
                </a:lnTo>
                <a:cubicBezTo>
                  <a:pt x="12564" y="17685"/>
                  <a:pt x="12614" y="18397"/>
                  <a:pt x="12885" y="19084"/>
                </a:cubicBezTo>
                <a:lnTo>
                  <a:pt x="12885" y="19084"/>
                </a:lnTo>
                <a:cubicBezTo>
                  <a:pt x="13005" y="19373"/>
                  <a:pt x="13137" y="19657"/>
                  <a:pt x="13282" y="19928"/>
                </a:cubicBezTo>
                <a:lnTo>
                  <a:pt x="13282" y="19928"/>
                </a:lnTo>
                <a:cubicBezTo>
                  <a:pt x="13578" y="20495"/>
                  <a:pt x="13710" y="21093"/>
                  <a:pt x="13710" y="21723"/>
                </a:cubicBezTo>
                <a:lnTo>
                  <a:pt x="13710" y="21723"/>
                </a:lnTo>
                <a:cubicBezTo>
                  <a:pt x="13710" y="22051"/>
                  <a:pt x="13717" y="22379"/>
                  <a:pt x="13723" y="22706"/>
                </a:cubicBezTo>
                <a:lnTo>
                  <a:pt x="13723" y="22706"/>
                </a:lnTo>
                <a:cubicBezTo>
                  <a:pt x="13723" y="22763"/>
                  <a:pt x="13729" y="22820"/>
                  <a:pt x="13736" y="22889"/>
                </a:cubicBezTo>
                <a:lnTo>
                  <a:pt x="13736" y="22889"/>
                </a:lnTo>
                <a:cubicBezTo>
                  <a:pt x="13754" y="22876"/>
                  <a:pt x="13767" y="22876"/>
                  <a:pt x="13767" y="22870"/>
                </a:cubicBezTo>
                <a:lnTo>
                  <a:pt x="13767" y="22870"/>
                </a:lnTo>
                <a:cubicBezTo>
                  <a:pt x="13792" y="22801"/>
                  <a:pt x="13824" y="22731"/>
                  <a:pt x="13843" y="22656"/>
                </a:cubicBezTo>
                <a:lnTo>
                  <a:pt x="13843" y="22656"/>
                </a:lnTo>
                <a:cubicBezTo>
                  <a:pt x="14044" y="22064"/>
                  <a:pt x="14290" y="21497"/>
                  <a:pt x="14624" y="20967"/>
                </a:cubicBezTo>
                <a:lnTo>
                  <a:pt x="14624" y="20967"/>
                </a:lnTo>
                <a:cubicBezTo>
                  <a:pt x="14813" y="20665"/>
                  <a:pt x="15014" y="20369"/>
                  <a:pt x="15254" y="20104"/>
                </a:cubicBezTo>
                <a:lnTo>
                  <a:pt x="15254" y="20104"/>
                </a:lnTo>
                <a:cubicBezTo>
                  <a:pt x="15474" y="19865"/>
                  <a:pt x="15695" y="19625"/>
                  <a:pt x="15909" y="19380"/>
                </a:cubicBezTo>
                <a:lnTo>
                  <a:pt x="15909" y="19380"/>
                </a:lnTo>
                <a:cubicBezTo>
                  <a:pt x="16086" y="19178"/>
                  <a:pt x="16237" y="18964"/>
                  <a:pt x="16344" y="18718"/>
                </a:cubicBezTo>
                <a:lnTo>
                  <a:pt x="16344" y="18718"/>
                </a:lnTo>
                <a:cubicBezTo>
                  <a:pt x="16495" y="18397"/>
                  <a:pt x="16564" y="18057"/>
                  <a:pt x="16602" y="17710"/>
                </a:cubicBezTo>
                <a:lnTo>
                  <a:pt x="16602" y="17710"/>
                </a:lnTo>
                <a:cubicBezTo>
                  <a:pt x="16621" y="17534"/>
                  <a:pt x="16634" y="17364"/>
                  <a:pt x="16653" y="17187"/>
                </a:cubicBezTo>
                <a:lnTo>
                  <a:pt x="16653" y="17187"/>
                </a:lnTo>
                <a:cubicBezTo>
                  <a:pt x="16690" y="16797"/>
                  <a:pt x="16804" y="16431"/>
                  <a:pt x="17005" y="16091"/>
                </a:cubicBezTo>
                <a:lnTo>
                  <a:pt x="17005" y="16091"/>
                </a:lnTo>
                <a:cubicBezTo>
                  <a:pt x="17157" y="15845"/>
                  <a:pt x="17314" y="15606"/>
                  <a:pt x="17472" y="15366"/>
                </a:cubicBezTo>
                <a:lnTo>
                  <a:pt x="17472" y="15366"/>
                </a:lnTo>
                <a:cubicBezTo>
                  <a:pt x="17749" y="14957"/>
                  <a:pt x="17887" y="14510"/>
                  <a:pt x="17900" y="14018"/>
                </a:cubicBezTo>
                <a:lnTo>
                  <a:pt x="17900" y="14018"/>
                </a:lnTo>
                <a:cubicBezTo>
                  <a:pt x="17906" y="13804"/>
                  <a:pt x="17900" y="13590"/>
                  <a:pt x="17875" y="13382"/>
                </a:cubicBezTo>
                <a:lnTo>
                  <a:pt x="17875" y="13382"/>
                </a:lnTo>
                <a:cubicBezTo>
                  <a:pt x="17831" y="13092"/>
                  <a:pt x="17774" y="12796"/>
                  <a:pt x="17711" y="12512"/>
                </a:cubicBezTo>
                <a:lnTo>
                  <a:pt x="17711" y="12512"/>
                </a:lnTo>
                <a:cubicBezTo>
                  <a:pt x="17642" y="12216"/>
                  <a:pt x="17560" y="11920"/>
                  <a:pt x="17491" y="11624"/>
                </a:cubicBezTo>
                <a:lnTo>
                  <a:pt x="17491" y="11624"/>
                </a:lnTo>
                <a:cubicBezTo>
                  <a:pt x="17421" y="11353"/>
                  <a:pt x="17383" y="11076"/>
                  <a:pt x="17364" y="10792"/>
                </a:cubicBezTo>
                <a:lnTo>
                  <a:pt x="17364" y="10792"/>
                </a:lnTo>
                <a:cubicBezTo>
                  <a:pt x="17308" y="9822"/>
                  <a:pt x="17667" y="9016"/>
                  <a:pt x="18328" y="8329"/>
                </a:cubicBezTo>
                <a:lnTo>
                  <a:pt x="18328" y="8329"/>
                </a:lnTo>
                <a:cubicBezTo>
                  <a:pt x="18423" y="8228"/>
                  <a:pt x="18536" y="8153"/>
                  <a:pt x="18669" y="8109"/>
                </a:cubicBezTo>
                <a:lnTo>
                  <a:pt x="18669" y="8109"/>
                </a:lnTo>
                <a:cubicBezTo>
                  <a:pt x="19053" y="7976"/>
                  <a:pt x="19437" y="7831"/>
                  <a:pt x="19828" y="7705"/>
                </a:cubicBezTo>
                <a:lnTo>
                  <a:pt x="19828" y="7705"/>
                </a:lnTo>
                <a:cubicBezTo>
                  <a:pt x="20439" y="7516"/>
                  <a:pt x="21031" y="7290"/>
                  <a:pt x="21586" y="6962"/>
                </a:cubicBezTo>
                <a:lnTo>
                  <a:pt x="21586" y="6962"/>
                </a:lnTo>
                <a:cubicBezTo>
                  <a:pt x="21605" y="6949"/>
                  <a:pt x="21636" y="6949"/>
                  <a:pt x="21668" y="6943"/>
                </a:cubicBezTo>
                <a:lnTo>
                  <a:pt x="21668" y="6943"/>
                </a:lnTo>
                <a:cubicBezTo>
                  <a:pt x="21668" y="6968"/>
                  <a:pt x="21668" y="6975"/>
                  <a:pt x="21668" y="6981"/>
                </a:cubicBezTo>
                <a:lnTo>
                  <a:pt x="21668" y="6981"/>
                </a:lnTo>
                <a:cubicBezTo>
                  <a:pt x="21447" y="7390"/>
                  <a:pt x="21346" y="7825"/>
                  <a:pt x="21428" y="8298"/>
                </a:cubicBezTo>
                <a:lnTo>
                  <a:pt x="21428" y="8298"/>
                </a:lnTo>
                <a:cubicBezTo>
                  <a:pt x="21441" y="8367"/>
                  <a:pt x="21416" y="8430"/>
                  <a:pt x="21378" y="8487"/>
                </a:cubicBezTo>
                <a:lnTo>
                  <a:pt x="21378" y="8487"/>
                </a:lnTo>
                <a:cubicBezTo>
                  <a:pt x="21264" y="8676"/>
                  <a:pt x="21151" y="8865"/>
                  <a:pt x="21038" y="9054"/>
                </a:cubicBezTo>
                <a:lnTo>
                  <a:pt x="21038" y="9054"/>
                </a:lnTo>
                <a:cubicBezTo>
                  <a:pt x="20823" y="9413"/>
                  <a:pt x="20641" y="9784"/>
                  <a:pt x="20527" y="10194"/>
                </a:cubicBezTo>
                <a:lnTo>
                  <a:pt x="20527" y="10194"/>
                </a:lnTo>
                <a:cubicBezTo>
                  <a:pt x="20376" y="10755"/>
                  <a:pt x="20439" y="11290"/>
                  <a:pt x="20754" y="11782"/>
                </a:cubicBezTo>
                <a:lnTo>
                  <a:pt x="20754" y="11782"/>
                </a:lnTo>
                <a:cubicBezTo>
                  <a:pt x="20773" y="11819"/>
                  <a:pt x="20792" y="11851"/>
                  <a:pt x="20817" y="11882"/>
                </a:cubicBezTo>
                <a:lnTo>
                  <a:pt x="20817" y="11882"/>
                </a:lnTo>
                <a:cubicBezTo>
                  <a:pt x="20949" y="12078"/>
                  <a:pt x="21050" y="12292"/>
                  <a:pt x="21101" y="12519"/>
                </a:cubicBezTo>
                <a:lnTo>
                  <a:pt x="21101" y="12519"/>
                </a:lnTo>
                <a:cubicBezTo>
                  <a:pt x="21107" y="12544"/>
                  <a:pt x="21126" y="12569"/>
                  <a:pt x="21145" y="12601"/>
                </a:cubicBezTo>
                <a:lnTo>
                  <a:pt x="21145" y="12601"/>
                </a:lnTo>
                <a:cubicBezTo>
                  <a:pt x="21170" y="12569"/>
                  <a:pt x="21189" y="12557"/>
                  <a:pt x="21195" y="12531"/>
                </a:cubicBezTo>
                <a:lnTo>
                  <a:pt x="21195" y="12531"/>
                </a:lnTo>
                <a:cubicBezTo>
                  <a:pt x="21353" y="12109"/>
                  <a:pt x="21548" y="11693"/>
                  <a:pt x="21674" y="11252"/>
                </a:cubicBezTo>
                <a:lnTo>
                  <a:pt x="21674" y="11252"/>
                </a:lnTo>
                <a:cubicBezTo>
                  <a:pt x="21712" y="11120"/>
                  <a:pt x="21743" y="10975"/>
                  <a:pt x="21781" y="10837"/>
                </a:cubicBezTo>
                <a:lnTo>
                  <a:pt x="21781" y="10837"/>
                </a:lnTo>
                <a:cubicBezTo>
                  <a:pt x="21939" y="10207"/>
                  <a:pt x="21932" y="9577"/>
                  <a:pt x="21762" y="8946"/>
                </a:cubicBezTo>
                <a:lnTo>
                  <a:pt x="21762" y="8946"/>
                </a:lnTo>
                <a:cubicBezTo>
                  <a:pt x="21687" y="8657"/>
                  <a:pt x="21617" y="8361"/>
                  <a:pt x="21605" y="8052"/>
                </a:cubicBezTo>
                <a:lnTo>
                  <a:pt x="21605" y="8052"/>
                </a:lnTo>
                <a:cubicBezTo>
                  <a:pt x="21586" y="7592"/>
                  <a:pt x="21718" y="7189"/>
                  <a:pt x="22033" y="6842"/>
                </a:cubicBezTo>
                <a:lnTo>
                  <a:pt x="22033" y="6842"/>
                </a:lnTo>
                <a:cubicBezTo>
                  <a:pt x="22121" y="6741"/>
                  <a:pt x="22222" y="6653"/>
                  <a:pt x="22323" y="6552"/>
                </a:cubicBezTo>
                <a:lnTo>
                  <a:pt x="22323" y="6552"/>
                </a:lnTo>
                <a:cubicBezTo>
                  <a:pt x="22405" y="6477"/>
                  <a:pt x="22499" y="6407"/>
                  <a:pt x="22562" y="6313"/>
                </a:cubicBezTo>
                <a:lnTo>
                  <a:pt x="22562" y="6313"/>
                </a:lnTo>
                <a:cubicBezTo>
                  <a:pt x="22776" y="5998"/>
                  <a:pt x="22991" y="5689"/>
                  <a:pt x="23186" y="5362"/>
                </a:cubicBezTo>
                <a:lnTo>
                  <a:pt x="23186" y="5362"/>
                </a:lnTo>
                <a:cubicBezTo>
                  <a:pt x="23306" y="5154"/>
                  <a:pt x="23400" y="4927"/>
                  <a:pt x="23507" y="4706"/>
                </a:cubicBezTo>
                <a:lnTo>
                  <a:pt x="23507" y="4706"/>
                </a:lnTo>
                <a:cubicBezTo>
                  <a:pt x="23545" y="4631"/>
                  <a:pt x="23545" y="4631"/>
                  <a:pt x="23627" y="4574"/>
                </a:cubicBezTo>
                <a:lnTo>
                  <a:pt x="23627" y="4574"/>
                </a:lnTo>
                <a:cubicBezTo>
                  <a:pt x="23627" y="4574"/>
                  <a:pt x="23633" y="4580"/>
                  <a:pt x="23633" y="4587"/>
                </a:cubicBezTo>
                <a:lnTo>
                  <a:pt x="23633" y="4587"/>
                </a:lnTo>
                <a:cubicBezTo>
                  <a:pt x="23640" y="4631"/>
                  <a:pt x="23646" y="4681"/>
                  <a:pt x="23652" y="4725"/>
                </a:cubicBezTo>
                <a:lnTo>
                  <a:pt x="23652" y="4725"/>
                </a:lnTo>
                <a:cubicBezTo>
                  <a:pt x="23665" y="5015"/>
                  <a:pt x="23721" y="5299"/>
                  <a:pt x="23841" y="5563"/>
                </a:cubicBezTo>
                <a:lnTo>
                  <a:pt x="23841" y="5563"/>
                </a:lnTo>
                <a:cubicBezTo>
                  <a:pt x="23892" y="5677"/>
                  <a:pt x="23885" y="5765"/>
                  <a:pt x="23810" y="5853"/>
                </a:cubicBezTo>
                <a:lnTo>
                  <a:pt x="23810" y="5853"/>
                </a:lnTo>
                <a:cubicBezTo>
                  <a:pt x="23772" y="5897"/>
                  <a:pt x="23747" y="5941"/>
                  <a:pt x="23715" y="5985"/>
                </a:cubicBezTo>
                <a:lnTo>
                  <a:pt x="23715" y="5985"/>
                </a:lnTo>
                <a:cubicBezTo>
                  <a:pt x="23501" y="6332"/>
                  <a:pt x="23280" y="6678"/>
                  <a:pt x="23073" y="7031"/>
                </a:cubicBezTo>
                <a:lnTo>
                  <a:pt x="23073" y="7031"/>
                </a:lnTo>
                <a:cubicBezTo>
                  <a:pt x="22770" y="7535"/>
                  <a:pt x="22581" y="8090"/>
                  <a:pt x="22461" y="8663"/>
                </a:cubicBezTo>
                <a:lnTo>
                  <a:pt x="22461" y="8663"/>
                </a:lnTo>
                <a:cubicBezTo>
                  <a:pt x="22361" y="9161"/>
                  <a:pt x="22411" y="9633"/>
                  <a:pt x="22638" y="10081"/>
                </a:cubicBezTo>
                <a:lnTo>
                  <a:pt x="22638" y="10081"/>
                </a:lnTo>
                <a:cubicBezTo>
                  <a:pt x="22758" y="10326"/>
                  <a:pt x="22890" y="10566"/>
                  <a:pt x="23035" y="10799"/>
                </a:cubicBezTo>
                <a:lnTo>
                  <a:pt x="23035" y="10799"/>
                </a:lnTo>
                <a:cubicBezTo>
                  <a:pt x="23224" y="11107"/>
                  <a:pt x="23400" y="11429"/>
                  <a:pt x="23532" y="11769"/>
                </a:cubicBezTo>
                <a:lnTo>
                  <a:pt x="23532" y="11769"/>
                </a:lnTo>
                <a:cubicBezTo>
                  <a:pt x="23570" y="11857"/>
                  <a:pt x="23608" y="11952"/>
                  <a:pt x="23652" y="12040"/>
                </a:cubicBezTo>
                <a:lnTo>
                  <a:pt x="23652" y="12040"/>
                </a:lnTo>
                <a:cubicBezTo>
                  <a:pt x="23822" y="12399"/>
                  <a:pt x="24043" y="12720"/>
                  <a:pt x="24333" y="12991"/>
                </a:cubicBezTo>
                <a:lnTo>
                  <a:pt x="24333" y="12991"/>
                </a:lnTo>
                <a:cubicBezTo>
                  <a:pt x="24452" y="13105"/>
                  <a:pt x="24572" y="13205"/>
                  <a:pt x="24692" y="13313"/>
                </a:cubicBezTo>
                <a:lnTo>
                  <a:pt x="24692" y="13313"/>
                </a:lnTo>
                <a:cubicBezTo>
                  <a:pt x="24944" y="13539"/>
                  <a:pt x="25196" y="13766"/>
                  <a:pt x="25441" y="14006"/>
                </a:cubicBezTo>
                <a:lnTo>
                  <a:pt x="25441" y="14006"/>
                </a:lnTo>
                <a:cubicBezTo>
                  <a:pt x="25675" y="14239"/>
                  <a:pt x="25838" y="14522"/>
                  <a:pt x="25977" y="14818"/>
                </a:cubicBezTo>
                <a:lnTo>
                  <a:pt x="25977" y="14818"/>
                </a:lnTo>
                <a:cubicBezTo>
                  <a:pt x="26009" y="14881"/>
                  <a:pt x="26040" y="14938"/>
                  <a:pt x="26078" y="15014"/>
                </a:cubicBezTo>
                <a:lnTo>
                  <a:pt x="26078" y="15014"/>
                </a:lnTo>
                <a:cubicBezTo>
                  <a:pt x="26116" y="14957"/>
                  <a:pt x="26135" y="14907"/>
                  <a:pt x="26141" y="14856"/>
                </a:cubicBezTo>
                <a:lnTo>
                  <a:pt x="26141" y="14856"/>
                </a:lnTo>
                <a:cubicBezTo>
                  <a:pt x="26172" y="14692"/>
                  <a:pt x="26204" y="14529"/>
                  <a:pt x="26229" y="14365"/>
                </a:cubicBezTo>
                <a:lnTo>
                  <a:pt x="26229" y="14365"/>
                </a:lnTo>
                <a:cubicBezTo>
                  <a:pt x="26279" y="14050"/>
                  <a:pt x="26279" y="13741"/>
                  <a:pt x="26242" y="13432"/>
                </a:cubicBezTo>
                <a:lnTo>
                  <a:pt x="26242" y="13432"/>
                </a:lnTo>
                <a:cubicBezTo>
                  <a:pt x="26185" y="12998"/>
                  <a:pt x="26072" y="12588"/>
                  <a:pt x="25920" y="12179"/>
                </a:cubicBezTo>
                <a:lnTo>
                  <a:pt x="25920" y="12179"/>
                </a:lnTo>
                <a:cubicBezTo>
                  <a:pt x="25794" y="11819"/>
                  <a:pt x="25656" y="11467"/>
                  <a:pt x="25523" y="11114"/>
                </a:cubicBezTo>
                <a:lnTo>
                  <a:pt x="25523" y="11114"/>
                </a:lnTo>
                <a:cubicBezTo>
                  <a:pt x="25366" y="10685"/>
                  <a:pt x="25297" y="10251"/>
                  <a:pt x="25322" y="9797"/>
                </a:cubicBezTo>
                <a:lnTo>
                  <a:pt x="25322" y="9797"/>
                </a:lnTo>
                <a:cubicBezTo>
                  <a:pt x="25341" y="9551"/>
                  <a:pt x="25360" y="9312"/>
                  <a:pt x="25372" y="9066"/>
                </a:cubicBezTo>
                <a:lnTo>
                  <a:pt x="25372" y="9066"/>
                </a:lnTo>
                <a:cubicBezTo>
                  <a:pt x="25385" y="8871"/>
                  <a:pt x="25397" y="8676"/>
                  <a:pt x="25404" y="8480"/>
                </a:cubicBezTo>
                <a:lnTo>
                  <a:pt x="25404" y="8480"/>
                </a:lnTo>
                <a:cubicBezTo>
                  <a:pt x="25416" y="8020"/>
                  <a:pt x="25322" y="7586"/>
                  <a:pt x="25095" y="7189"/>
                </a:cubicBezTo>
                <a:lnTo>
                  <a:pt x="25095" y="7189"/>
                </a:lnTo>
                <a:cubicBezTo>
                  <a:pt x="24944" y="6937"/>
                  <a:pt x="24780" y="6685"/>
                  <a:pt x="24622" y="6439"/>
                </a:cubicBezTo>
                <a:lnTo>
                  <a:pt x="24622" y="6439"/>
                </a:lnTo>
                <a:cubicBezTo>
                  <a:pt x="24503" y="6263"/>
                  <a:pt x="24370" y="6092"/>
                  <a:pt x="24257" y="5916"/>
                </a:cubicBezTo>
                <a:lnTo>
                  <a:pt x="24257" y="5916"/>
                </a:lnTo>
                <a:cubicBezTo>
                  <a:pt x="23992" y="5525"/>
                  <a:pt x="23848" y="5091"/>
                  <a:pt x="23848" y="4612"/>
                </a:cubicBezTo>
                <a:lnTo>
                  <a:pt x="23848" y="4612"/>
                </a:lnTo>
                <a:cubicBezTo>
                  <a:pt x="23841" y="4436"/>
                  <a:pt x="23848" y="4265"/>
                  <a:pt x="23854" y="4089"/>
                </a:cubicBezTo>
                <a:lnTo>
                  <a:pt x="23854" y="4089"/>
                </a:lnTo>
                <a:cubicBezTo>
                  <a:pt x="23854" y="3957"/>
                  <a:pt x="23879" y="3837"/>
                  <a:pt x="23942" y="3717"/>
                </a:cubicBezTo>
                <a:lnTo>
                  <a:pt x="23942" y="3717"/>
                </a:lnTo>
                <a:cubicBezTo>
                  <a:pt x="23992" y="3616"/>
                  <a:pt x="24030" y="3509"/>
                  <a:pt x="24081" y="3409"/>
                </a:cubicBezTo>
                <a:lnTo>
                  <a:pt x="24081" y="3409"/>
                </a:lnTo>
                <a:cubicBezTo>
                  <a:pt x="24396" y="2697"/>
                  <a:pt x="24824" y="2073"/>
                  <a:pt x="25366" y="1519"/>
                </a:cubicBezTo>
                <a:lnTo>
                  <a:pt x="25366" y="1519"/>
                </a:lnTo>
                <a:cubicBezTo>
                  <a:pt x="25857" y="1027"/>
                  <a:pt x="26387" y="592"/>
                  <a:pt x="26966" y="208"/>
                </a:cubicBezTo>
                <a:lnTo>
                  <a:pt x="26966" y="208"/>
                </a:lnTo>
                <a:cubicBezTo>
                  <a:pt x="27004" y="183"/>
                  <a:pt x="27042" y="158"/>
                  <a:pt x="27067" y="126"/>
                </a:cubicBezTo>
                <a:lnTo>
                  <a:pt x="27067" y="126"/>
                </a:lnTo>
                <a:cubicBezTo>
                  <a:pt x="27086" y="101"/>
                  <a:pt x="27086" y="63"/>
                  <a:pt x="27080" y="38"/>
                </a:cubicBezTo>
                <a:lnTo>
                  <a:pt x="27080" y="38"/>
                </a:lnTo>
                <a:cubicBezTo>
                  <a:pt x="27067" y="13"/>
                  <a:pt x="27042" y="0"/>
                  <a:pt x="27017" y="0"/>
                </a:cubicBezTo>
                <a:lnTo>
                  <a:pt x="27017" y="0"/>
                </a:lnTo>
                <a:cubicBezTo>
                  <a:pt x="27004" y="0"/>
                  <a:pt x="26991" y="0"/>
                  <a:pt x="26985" y="6"/>
                </a:cubicBezTo>
                <a:moveTo>
                  <a:pt x="23236" y="2382"/>
                </a:moveTo>
                <a:cubicBezTo>
                  <a:pt x="23073" y="2369"/>
                  <a:pt x="22909" y="2363"/>
                  <a:pt x="22739" y="2344"/>
                </a:cubicBezTo>
                <a:lnTo>
                  <a:pt x="22739" y="2344"/>
                </a:lnTo>
                <a:cubicBezTo>
                  <a:pt x="22468" y="2325"/>
                  <a:pt x="22197" y="2293"/>
                  <a:pt x="21926" y="2281"/>
                </a:cubicBezTo>
                <a:lnTo>
                  <a:pt x="21926" y="2281"/>
                </a:lnTo>
                <a:cubicBezTo>
                  <a:pt x="21831" y="2275"/>
                  <a:pt x="21750" y="2243"/>
                  <a:pt x="21674" y="2193"/>
                </a:cubicBezTo>
                <a:lnTo>
                  <a:pt x="21674" y="2193"/>
                </a:lnTo>
                <a:cubicBezTo>
                  <a:pt x="21516" y="2098"/>
                  <a:pt x="21359" y="2010"/>
                  <a:pt x="21201" y="1922"/>
                </a:cubicBezTo>
                <a:lnTo>
                  <a:pt x="21201" y="1922"/>
                </a:lnTo>
                <a:cubicBezTo>
                  <a:pt x="21176" y="1909"/>
                  <a:pt x="21151" y="1897"/>
                  <a:pt x="21107" y="1878"/>
                </a:cubicBezTo>
                <a:lnTo>
                  <a:pt x="21107" y="1878"/>
                </a:lnTo>
                <a:cubicBezTo>
                  <a:pt x="21214" y="1834"/>
                  <a:pt x="21296" y="1846"/>
                  <a:pt x="21378" y="1859"/>
                </a:cubicBezTo>
                <a:lnTo>
                  <a:pt x="21378" y="1859"/>
                </a:lnTo>
                <a:cubicBezTo>
                  <a:pt x="21636" y="1903"/>
                  <a:pt x="21901" y="1953"/>
                  <a:pt x="22159" y="1997"/>
                </a:cubicBezTo>
                <a:lnTo>
                  <a:pt x="22159" y="1997"/>
                </a:lnTo>
                <a:cubicBezTo>
                  <a:pt x="22241" y="2016"/>
                  <a:pt x="22323" y="2041"/>
                  <a:pt x="22398" y="2060"/>
                </a:cubicBezTo>
                <a:lnTo>
                  <a:pt x="22398" y="2060"/>
                </a:lnTo>
                <a:cubicBezTo>
                  <a:pt x="22713" y="2155"/>
                  <a:pt x="23022" y="2249"/>
                  <a:pt x="23331" y="2344"/>
                </a:cubicBezTo>
                <a:lnTo>
                  <a:pt x="23331" y="2344"/>
                </a:lnTo>
                <a:cubicBezTo>
                  <a:pt x="23318" y="2375"/>
                  <a:pt x="23299" y="2382"/>
                  <a:pt x="23280" y="2382"/>
                </a:cubicBezTo>
                <a:lnTo>
                  <a:pt x="23280" y="2382"/>
                </a:lnTo>
                <a:cubicBezTo>
                  <a:pt x="23262" y="2382"/>
                  <a:pt x="23249" y="2382"/>
                  <a:pt x="23236" y="2382"/>
                </a:cubicBezTo>
                <a:moveTo>
                  <a:pt x="20351" y="2394"/>
                </a:moveTo>
                <a:cubicBezTo>
                  <a:pt x="20250" y="2350"/>
                  <a:pt x="20156" y="2312"/>
                  <a:pt x="20055" y="2281"/>
                </a:cubicBezTo>
                <a:lnTo>
                  <a:pt x="20055" y="2281"/>
                </a:lnTo>
                <a:cubicBezTo>
                  <a:pt x="19960" y="2249"/>
                  <a:pt x="19866" y="2230"/>
                  <a:pt x="19784" y="2205"/>
                </a:cubicBezTo>
                <a:lnTo>
                  <a:pt x="19784" y="2205"/>
                </a:lnTo>
                <a:cubicBezTo>
                  <a:pt x="19765" y="2149"/>
                  <a:pt x="19803" y="2136"/>
                  <a:pt x="19822" y="2123"/>
                </a:cubicBezTo>
                <a:lnTo>
                  <a:pt x="19822" y="2123"/>
                </a:lnTo>
                <a:cubicBezTo>
                  <a:pt x="20074" y="1997"/>
                  <a:pt x="20345" y="1922"/>
                  <a:pt x="20628" y="1884"/>
                </a:cubicBezTo>
                <a:lnTo>
                  <a:pt x="20628" y="1884"/>
                </a:lnTo>
                <a:cubicBezTo>
                  <a:pt x="20666" y="1878"/>
                  <a:pt x="20704" y="1878"/>
                  <a:pt x="20741" y="1884"/>
                </a:cubicBezTo>
                <a:lnTo>
                  <a:pt x="20741" y="1884"/>
                </a:lnTo>
                <a:cubicBezTo>
                  <a:pt x="21031" y="1934"/>
                  <a:pt x="21302" y="2048"/>
                  <a:pt x="21535" y="2268"/>
                </a:cubicBezTo>
                <a:lnTo>
                  <a:pt x="21535" y="2268"/>
                </a:lnTo>
                <a:cubicBezTo>
                  <a:pt x="21491" y="2268"/>
                  <a:pt x="21447" y="2275"/>
                  <a:pt x="21409" y="2281"/>
                </a:cubicBezTo>
                <a:lnTo>
                  <a:pt x="21409" y="2281"/>
                </a:lnTo>
                <a:cubicBezTo>
                  <a:pt x="21113" y="2293"/>
                  <a:pt x="20817" y="2325"/>
                  <a:pt x="20527" y="2394"/>
                </a:cubicBezTo>
                <a:lnTo>
                  <a:pt x="20527" y="2394"/>
                </a:lnTo>
                <a:cubicBezTo>
                  <a:pt x="20489" y="2401"/>
                  <a:pt x="20458" y="2407"/>
                  <a:pt x="20420" y="2407"/>
                </a:cubicBezTo>
                <a:lnTo>
                  <a:pt x="20420" y="2407"/>
                </a:lnTo>
                <a:cubicBezTo>
                  <a:pt x="20401" y="2407"/>
                  <a:pt x="20376" y="2407"/>
                  <a:pt x="20351" y="2394"/>
                </a:cubicBezTo>
                <a:moveTo>
                  <a:pt x="18864" y="2873"/>
                </a:moveTo>
                <a:cubicBezTo>
                  <a:pt x="19040" y="2709"/>
                  <a:pt x="19223" y="2545"/>
                  <a:pt x="19399" y="2382"/>
                </a:cubicBezTo>
                <a:lnTo>
                  <a:pt x="19399" y="2382"/>
                </a:lnTo>
                <a:cubicBezTo>
                  <a:pt x="19500" y="2293"/>
                  <a:pt x="19614" y="2268"/>
                  <a:pt x="19740" y="2293"/>
                </a:cubicBezTo>
                <a:lnTo>
                  <a:pt x="19740" y="2293"/>
                </a:lnTo>
                <a:cubicBezTo>
                  <a:pt x="19866" y="2325"/>
                  <a:pt x="19985" y="2356"/>
                  <a:pt x="20111" y="2388"/>
                </a:cubicBezTo>
                <a:lnTo>
                  <a:pt x="20111" y="2388"/>
                </a:lnTo>
                <a:cubicBezTo>
                  <a:pt x="20143" y="2401"/>
                  <a:pt x="20168" y="2426"/>
                  <a:pt x="20206" y="2451"/>
                </a:cubicBezTo>
                <a:lnTo>
                  <a:pt x="20206" y="2451"/>
                </a:lnTo>
                <a:cubicBezTo>
                  <a:pt x="19778" y="2665"/>
                  <a:pt x="19135" y="2886"/>
                  <a:pt x="18870" y="2905"/>
                </a:cubicBezTo>
                <a:lnTo>
                  <a:pt x="18870" y="2905"/>
                </a:lnTo>
                <a:cubicBezTo>
                  <a:pt x="18864" y="2892"/>
                  <a:pt x="18858" y="2873"/>
                  <a:pt x="18864" y="2873"/>
                </a:cubicBezTo>
                <a:moveTo>
                  <a:pt x="20603" y="2930"/>
                </a:moveTo>
                <a:cubicBezTo>
                  <a:pt x="20767" y="2804"/>
                  <a:pt x="20918" y="2665"/>
                  <a:pt x="21044" y="2501"/>
                </a:cubicBezTo>
                <a:lnTo>
                  <a:pt x="21044" y="2501"/>
                </a:lnTo>
                <a:cubicBezTo>
                  <a:pt x="21088" y="2445"/>
                  <a:pt x="21138" y="2413"/>
                  <a:pt x="21214" y="2407"/>
                </a:cubicBezTo>
                <a:lnTo>
                  <a:pt x="21214" y="2407"/>
                </a:lnTo>
                <a:cubicBezTo>
                  <a:pt x="21693" y="2369"/>
                  <a:pt x="22165" y="2388"/>
                  <a:pt x="22644" y="2451"/>
                </a:cubicBezTo>
                <a:lnTo>
                  <a:pt x="22644" y="2451"/>
                </a:lnTo>
                <a:cubicBezTo>
                  <a:pt x="22663" y="2457"/>
                  <a:pt x="22676" y="2470"/>
                  <a:pt x="22695" y="2482"/>
                </a:cubicBezTo>
                <a:lnTo>
                  <a:pt x="22695" y="2482"/>
                </a:lnTo>
                <a:cubicBezTo>
                  <a:pt x="22663" y="2501"/>
                  <a:pt x="22632" y="2520"/>
                  <a:pt x="22600" y="2520"/>
                </a:cubicBezTo>
                <a:lnTo>
                  <a:pt x="22600" y="2520"/>
                </a:lnTo>
                <a:cubicBezTo>
                  <a:pt x="22128" y="2583"/>
                  <a:pt x="21674" y="2697"/>
                  <a:pt x="21227" y="2835"/>
                </a:cubicBezTo>
                <a:lnTo>
                  <a:pt x="21227" y="2835"/>
                </a:lnTo>
                <a:cubicBezTo>
                  <a:pt x="21050" y="2886"/>
                  <a:pt x="20874" y="2930"/>
                  <a:pt x="20697" y="2980"/>
                </a:cubicBezTo>
                <a:lnTo>
                  <a:pt x="20697" y="2980"/>
                </a:lnTo>
                <a:cubicBezTo>
                  <a:pt x="20653" y="2986"/>
                  <a:pt x="20609" y="2986"/>
                  <a:pt x="20552" y="2993"/>
                </a:cubicBezTo>
                <a:lnTo>
                  <a:pt x="20552" y="2993"/>
                </a:lnTo>
                <a:cubicBezTo>
                  <a:pt x="20578" y="2961"/>
                  <a:pt x="20584" y="2942"/>
                  <a:pt x="20603" y="2930"/>
                </a:cubicBezTo>
                <a:close/>
                <a:moveTo>
                  <a:pt x="19815" y="3100"/>
                </a:moveTo>
                <a:cubicBezTo>
                  <a:pt x="19551" y="3094"/>
                  <a:pt x="19286" y="3094"/>
                  <a:pt x="18984" y="3043"/>
                </a:cubicBezTo>
                <a:lnTo>
                  <a:pt x="18984" y="3043"/>
                </a:lnTo>
                <a:cubicBezTo>
                  <a:pt x="19381" y="2892"/>
                  <a:pt x="19733" y="2753"/>
                  <a:pt x="20086" y="2634"/>
                </a:cubicBezTo>
                <a:lnTo>
                  <a:pt x="20086" y="2634"/>
                </a:lnTo>
                <a:cubicBezTo>
                  <a:pt x="20313" y="2564"/>
                  <a:pt x="20540" y="2514"/>
                  <a:pt x="20767" y="2464"/>
                </a:cubicBezTo>
                <a:lnTo>
                  <a:pt x="20767" y="2464"/>
                </a:lnTo>
                <a:cubicBezTo>
                  <a:pt x="20817" y="2451"/>
                  <a:pt x="20867" y="2451"/>
                  <a:pt x="20918" y="2445"/>
                </a:cubicBezTo>
                <a:lnTo>
                  <a:pt x="20918" y="2445"/>
                </a:lnTo>
                <a:cubicBezTo>
                  <a:pt x="20943" y="2508"/>
                  <a:pt x="20905" y="2533"/>
                  <a:pt x="20880" y="2552"/>
                </a:cubicBezTo>
                <a:lnTo>
                  <a:pt x="20880" y="2552"/>
                </a:lnTo>
                <a:cubicBezTo>
                  <a:pt x="20798" y="2640"/>
                  <a:pt x="20710" y="2722"/>
                  <a:pt x="20615" y="2804"/>
                </a:cubicBezTo>
                <a:lnTo>
                  <a:pt x="20615" y="2804"/>
                </a:lnTo>
                <a:cubicBezTo>
                  <a:pt x="20401" y="2993"/>
                  <a:pt x="20156" y="3100"/>
                  <a:pt x="19859" y="3100"/>
                </a:cubicBezTo>
                <a:lnTo>
                  <a:pt x="19859" y="3100"/>
                </a:lnTo>
                <a:cubicBezTo>
                  <a:pt x="19847" y="3100"/>
                  <a:pt x="19828" y="3100"/>
                  <a:pt x="19815" y="3100"/>
                </a:cubicBezTo>
                <a:moveTo>
                  <a:pt x="22745" y="2476"/>
                </a:moveTo>
                <a:cubicBezTo>
                  <a:pt x="22745" y="2482"/>
                  <a:pt x="22745" y="2489"/>
                  <a:pt x="22745" y="2495"/>
                </a:cubicBezTo>
                <a:lnTo>
                  <a:pt x="22745" y="2495"/>
                </a:lnTo>
                <a:cubicBezTo>
                  <a:pt x="22732" y="2489"/>
                  <a:pt x="22720" y="2489"/>
                  <a:pt x="22707" y="2489"/>
                </a:cubicBezTo>
                <a:lnTo>
                  <a:pt x="22707" y="2489"/>
                </a:lnTo>
                <a:cubicBezTo>
                  <a:pt x="22720" y="2482"/>
                  <a:pt x="22732" y="2476"/>
                  <a:pt x="22745" y="2476"/>
                </a:cubicBezTo>
                <a:close/>
                <a:moveTo>
                  <a:pt x="11915" y="4165"/>
                </a:moveTo>
                <a:cubicBezTo>
                  <a:pt x="11877" y="4121"/>
                  <a:pt x="11839" y="4083"/>
                  <a:pt x="11808" y="4045"/>
                </a:cubicBezTo>
                <a:lnTo>
                  <a:pt x="11808" y="4045"/>
                </a:lnTo>
                <a:cubicBezTo>
                  <a:pt x="11701" y="3906"/>
                  <a:pt x="11562" y="3812"/>
                  <a:pt x="11404" y="3755"/>
                </a:cubicBezTo>
                <a:lnTo>
                  <a:pt x="11404" y="3755"/>
                </a:lnTo>
                <a:cubicBezTo>
                  <a:pt x="11253" y="3692"/>
                  <a:pt x="11096" y="3642"/>
                  <a:pt x="10938" y="3585"/>
                </a:cubicBezTo>
                <a:lnTo>
                  <a:pt x="10938" y="3585"/>
                </a:lnTo>
                <a:cubicBezTo>
                  <a:pt x="10844" y="3547"/>
                  <a:pt x="10755" y="3516"/>
                  <a:pt x="10667" y="3472"/>
                </a:cubicBezTo>
                <a:lnTo>
                  <a:pt x="10667" y="3472"/>
                </a:lnTo>
                <a:cubicBezTo>
                  <a:pt x="10598" y="3440"/>
                  <a:pt x="10535" y="3402"/>
                  <a:pt x="10491" y="3308"/>
                </a:cubicBezTo>
                <a:lnTo>
                  <a:pt x="10491" y="3308"/>
                </a:lnTo>
                <a:cubicBezTo>
                  <a:pt x="10522" y="3289"/>
                  <a:pt x="10541" y="3270"/>
                  <a:pt x="10560" y="3264"/>
                </a:cubicBezTo>
                <a:lnTo>
                  <a:pt x="10560" y="3264"/>
                </a:lnTo>
                <a:cubicBezTo>
                  <a:pt x="11014" y="3087"/>
                  <a:pt x="11486" y="2993"/>
                  <a:pt x="11978" y="2999"/>
                </a:cubicBezTo>
                <a:lnTo>
                  <a:pt x="11978" y="2999"/>
                </a:lnTo>
                <a:cubicBezTo>
                  <a:pt x="12047" y="2999"/>
                  <a:pt x="12116" y="2999"/>
                  <a:pt x="12167" y="3056"/>
                </a:cubicBezTo>
                <a:lnTo>
                  <a:pt x="12167" y="3056"/>
                </a:lnTo>
                <a:cubicBezTo>
                  <a:pt x="12457" y="3383"/>
                  <a:pt x="12847" y="3553"/>
                  <a:pt x="13232" y="3724"/>
                </a:cubicBezTo>
                <a:lnTo>
                  <a:pt x="13232" y="3724"/>
                </a:lnTo>
                <a:cubicBezTo>
                  <a:pt x="13484" y="3837"/>
                  <a:pt x="13729" y="3944"/>
                  <a:pt x="13975" y="4070"/>
                </a:cubicBezTo>
                <a:lnTo>
                  <a:pt x="13975" y="4070"/>
                </a:lnTo>
                <a:cubicBezTo>
                  <a:pt x="14214" y="4190"/>
                  <a:pt x="14410" y="4366"/>
                  <a:pt x="14580" y="4574"/>
                </a:cubicBezTo>
                <a:lnTo>
                  <a:pt x="14580" y="4574"/>
                </a:lnTo>
                <a:cubicBezTo>
                  <a:pt x="14599" y="4606"/>
                  <a:pt x="14611" y="4637"/>
                  <a:pt x="14643" y="4700"/>
                </a:cubicBezTo>
                <a:lnTo>
                  <a:pt x="14643" y="4700"/>
                </a:lnTo>
                <a:cubicBezTo>
                  <a:pt x="14567" y="4675"/>
                  <a:pt x="14510" y="4662"/>
                  <a:pt x="14454" y="4643"/>
                </a:cubicBezTo>
                <a:lnTo>
                  <a:pt x="14454" y="4643"/>
                </a:lnTo>
                <a:cubicBezTo>
                  <a:pt x="14151" y="4543"/>
                  <a:pt x="13855" y="4436"/>
                  <a:pt x="13547" y="4341"/>
                </a:cubicBezTo>
                <a:lnTo>
                  <a:pt x="13547" y="4341"/>
                </a:lnTo>
                <a:cubicBezTo>
                  <a:pt x="13055" y="4190"/>
                  <a:pt x="12545" y="4121"/>
                  <a:pt x="12028" y="4165"/>
                </a:cubicBezTo>
                <a:lnTo>
                  <a:pt x="12028" y="4165"/>
                </a:lnTo>
                <a:cubicBezTo>
                  <a:pt x="12009" y="4165"/>
                  <a:pt x="11997" y="4165"/>
                  <a:pt x="11984" y="4165"/>
                </a:cubicBezTo>
                <a:lnTo>
                  <a:pt x="11984" y="4165"/>
                </a:lnTo>
                <a:cubicBezTo>
                  <a:pt x="11959" y="4165"/>
                  <a:pt x="11940" y="4165"/>
                  <a:pt x="11915" y="4165"/>
                </a:cubicBezTo>
                <a:moveTo>
                  <a:pt x="14473" y="4328"/>
                </a:moveTo>
                <a:cubicBezTo>
                  <a:pt x="14258" y="4102"/>
                  <a:pt x="13981" y="3957"/>
                  <a:pt x="13698" y="3824"/>
                </a:cubicBezTo>
                <a:lnTo>
                  <a:pt x="13698" y="3824"/>
                </a:lnTo>
                <a:cubicBezTo>
                  <a:pt x="13383" y="3686"/>
                  <a:pt x="13061" y="3541"/>
                  <a:pt x="12746" y="3396"/>
                </a:cubicBezTo>
                <a:lnTo>
                  <a:pt x="12746" y="3396"/>
                </a:lnTo>
                <a:cubicBezTo>
                  <a:pt x="12557" y="3308"/>
                  <a:pt x="12457" y="3220"/>
                  <a:pt x="12286" y="3037"/>
                </a:cubicBezTo>
                <a:lnTo>
                  <a:pt x="12286" y="3037"/>
                </a:lnTo>
                <a:cubicBezTo>
                  <a:pt x="12343" y="3037"/>
                  <a:pt x="12381" y="3031"/>
                  <a:pt x="12419" y="3031"/>
                </a:cubicBezTo>
                <a:lnTo>
                  <a:pt x="12419" y="3031"/>
                </a:lnTo>
                <a:cubicBezTo>
                  <a:pt x="12740" y="3081"/>
                  <a:pt x="13036" y="3182"/>
                  <a:pt x="13339" y="3283"/>
                </a:cubicBezTo>
                <a:lnTo>
                  <a:pt x="13339" y="3283"/>
                </a:lnTo>
                <a:cubicBezTo>
                  <a:pt x="13553" y="3358"/>
                  <a:pt x="13767" y="3427"/>
                  <a:pt x="13981" y="3497"/>
                </a:cubicBezTo>
                <a:lnTo>
                  <a:pt x="13981" y="3497"/>
                </a:lnTo>
                <a:cubicBezTo>
                  <a:pt x="14057" y="3522"/>
                  <a:pt x="14120" y="3553"/>
                  <a:pt x="14170" y="3610"/>
                </a:cubicBezTo>
                <a:lnTo>
                  <a:pt x="14170" y="3610"/>
                </a:lnTo>
                <a:cubicBezTo>
                  <a:pt x="14271" y="3730"/>
                  <a:pt x="14384" y="3831"/>
                  <a:pt x="14479" y="3944"/>
                </a:cubicBezTo>
                <a:lnTo>
                  <a:pt x="14479" y="3944"/>
                </a:lnTo>
                <a:cubicBezTo>
                  <a:pt x="14567" y="4045"/>
                  <a:pt x="14649" y="4158"/>
                  <a:pt x="14718" y="4272"/>
                </a:cubicBezTo>
                <a:lnTo>
                  <a:pt x="14718" y="4272"/>
                </a:lnTo>
                <a:cubicBezTo>
                  <a:pt x="14788" y="4391"/>
                  <a:pt x="14832" y="4517"/>
                  <a:pt x="14794" y="4688"/>
                </a:cubicBezTo>
                <a:lnTo>
                  <a:pt x="14794" y="4688"/>
                </a:lnTo>
                <a:cubicBezTo>
                  <a:pt x="14674" y="4555"/>
                  <a:pt x="14580" y="4436"/>
                  <a:pt x="14473" y="4328"/>
                </a:cubicBezTo>
                <a:moveTo>
                  <a:pt x="18562" y="5204"/>
                </a:moveTo>
                <a:cubicBezTo>
                  <a:pt x="18221" y="4606"/>
                  <a:pt x="17774" y="4102"/>
                  <a:pt x="17207" y="3705"/>
                </a:cubicBezTo>
                <a:lnTo>
                  <a:pt x="17207" y="3705"/>
                </a:lnTo>
                <a:cubicBezTo>
                  <a:pt x="16993" y="3560"/>
                  <a:pt x="16785" y="3409"/>
                  <a:pt x="16552" y="3301"/>
                </a:cubicBezTo>
                <a:lnTo>
                  <a:pt x="16552" y="3301"/>
                </a:lnTo>
                <a:cubicBezTo>
                  <a:pt x="16527" y="3289"/>
                  <a:pt x="16508" y="3270"/>
                  <a:pt x="16457" y="3232"/>
                </a:cubicBezTo>
                <a:lnTo>
                  <a:pt x="16457" y="3232"/>
                </a:lnTo>
                <a:cubicBezTo>
                  <a:pt x="16533" y="3220"/>
                  <a:pt x="16571" y="3207"/>
                  <a:pt x="16615" y="3207"/>
                </a:cubicBezTo>
                <a:lnTo>
                  <a:pt x="16615" y="3207"/>
                </a:lnTo>
                <a:cubicBezTo>
                  <a:pt x="17031" y="3175"/>
                  <a:pt x="17434" y="3245"/>
                  <a:pt x="17812" y="3409"/>
                </a:cubicBezTo>
                <a:lnTo>
                  <a:pt x="17812" y="3409"/>
                </a:lnTo>
                <a:cubicBezTo>
                  <a:pt x="18045" y="3509"/>
                  <a:pt x="18284" y="3623"/>
                  <a:pt x="18499" y="3768"/>
                </a:cubicBezTo>
                <a:lnTo>
                  <a:pt x="18499" y="3768"/>
                </a:lnTo>
                <a:cubicBezTo>
                  <a:pt x="19078" y="4146"/>
                  <a:pt x="19658" y="4536"/>
                  <a:pt x="20206" y="4965"/>
                </a:cubicBezTo>
                <a:lnTo>
                  <a:pt x="20206" y="4965"/>
                </a:lnTo>
                <a:cubicBezTo>
                  <a:pt x="20219" y="4977"/>
                  <a:pt x="20231" y="4996"/>
                  <a:pt x="20250" y="5021"/>
                </a:cubicBezTo>
                <a:lnTo>
                  <a:pt x="20250" y="5021"/>
                </a:lnTo>
                <a:cubicBezTo>
                  <a:pt x="20225" y="5034"/>
                  <a:pt x="20206" y="5053"/>
                  <a:pt x="20187" y="5053"/>
                </a:cubicBezTo>
                <a:lnTo>
                  <a:pt x="20187" y="5053"/>
                </a:lnTo>
                <a:cubicBezTo>
                  <a:pt x="19601" y="5198"/>
                  <a:pt x="18921" y="5318"/>
                  <a:pt x="18637" y="5336"/>
                </a:cubicBezTo>
                <a:lnTo>
                  <a:pt x="18637" y="5336"/>
                </a:lnTo>
                <a:cubicBezTo>
                  <a:pt x="18612" y="5299"/>
                  <a:pt x="18587" y="5255"/>
                  <a:pt x="18562" y="5204"/>
                </a:cubicBezTo>
                <a:moveTo>
                  <a:pt x="17138" y="5349"/>
                </a:moveTo>
                <a:cubicBezTo>
                  <a:pt x="17024" y="4958"/>
                  <a:pt x="16810" y="4612"/>
                  <a:pt x="16571" y="4278"/>
                </a:cubicBezTo>
                <a:lnTo>
                  <a:pt x="16571" y="4278"/>
                </a:lnTo>
                <a:cubicBezTo>
                  <a:pt x="16331" y="3944"/>
                  <a:pt x="16029" y="3673"/>
                  <a:pt x="15670" y="3434"/>
                </a:cubicBezTo>
                <a:lnTo>
                  <a:pt x="15670" y="3434"/>
                </a:lnTo>
                <a:cubicBezTo>
                  <a:pt x="15714" y="3409"/>
                  <a:pt x="15733" y="3383"/>
                  <a:pt x="15758" y="3377"/>
                </a:cubicBezTo>
                <a:lnTo>
                  <a:pt x="15758" y="3377"/>
                </a:lnTo>
                <a:cubicBezTo>
                  <a:pt x="15890" y="3346"/>
                  <a:pt x="16023" y="3308"/>
                  <a:pt x="16155" y="3276"/>
                </a:cubicBezTo>
                <a:lnTo>
                  <a:pt x="16155" y="3276"/>
                </a:lnTo>
                <a:cubicBezTo>
                  <a:pt x="16230" y="3257"/>
                  <a:pt x="16300" y="3264"/>
                  <a:pt x="16369" y="3301"/>
                </a:cubicBezTo>
                <a:lnTo>
                  <a:pt x="16369" y="3301"/>
                </a:lnTo>
                <a:cubicBezTo>
                  <a:pt x="17175" y="3705"/>
                  <a:pt x="17856" y="4259"/>
                  <a:pt x="18347" y="5021"/>
                </a:cubicBezTo>
                <a:lnTo>
                  <a:pt x="18347" y="5021"/>
                </a:lnTo>
                <a:cubicBezTo>
                  <a:pt x="18391" y="5097"/>
                  <a:pt x="18436" y="5166"/>
                  <a:pt x="18473" y="5236"/>
                </a:cubicBezTo>
                <a:lnTo>
                  <a:pt x="18473" y="5236"/>
                </a:lnTo>
                <a:cubicBezTo>
                  <a:pt x="18492" y="5261"/>
                  <a:pt x="18499" y="5292"/>
                  <a:pt x="18517" y="5336"/>
                </a:cubicBezTo>
                <a:lnTo>
                  <a:pt x="18517" y="5336"/>
                </a:lnTo>
                <a:cubicBezTo>
                  <a:pt x="18366" y="5381"/>
                  <a:pt x="18089" y="5399"/>
                  <a:pt x="17812" y="5399"/>
                </a:cubicBezTo>
                <a:lnTo>
                  <a:pt x="17812" y="5399"/>
                </a:lnTo>
                <a:cubicBezTo>
                  <a:pt x="17560" y="5399"/>
                  <a:pt x="17308" y="5381"/>
                  <a:pt x="17138" y="5349"/>
                </a:cubicBezTo>
                <a:moveTo>
                  <a:pt x="9206" y="4221"/>
                </a:moveTo>
                <a:cubicBezTo>
                  <a:pt x="9168" y="4221"/>
                  <a:pt x="9136" y="4209"/>
                  <a:pt x="9080" y="4196"/>
                </a:cubicBezTo>
                <a:lnTo>
                  <a:pt x="9080" y="4196"/>
                </a:lnTo>
                <a:cubicBezTo>
                  <a:pt x="9117" y="4152"/>
                  <a:pt x="9136" y="4121"/>
                  <a:pt x="9162" y="4102"/>
                </a:cubicBezTo>
                <a:lnTo>
                  <a:pt x="9162" y="4102"/>
                </a:lnTo>
                <a:cubicBezTo>
                  <a:pt x="9546" y="3831"/>
                  <a:pt x="9918" y="3547"/>
                  <a:pt x="10371" y="3346"/>
                </a:cubicBezTo>
                <a:lnTo>
                  <a:pt x="10371" y="3346"/>
                </a:lnTo>
                <a:cubicBezTo>
                  <a:pt x="10579" y="3560"/>
                  <a:pt x="10837" y="3654"/>
                  <a:pt x="11096" y="3736"/>
                </a:cubicBezTo>
                <a:lnTo>
                  <a:pt x="11096" y="3736"/>
                </a:lnTo>
                <a:cubicBezTo>
                  <a:pt x="11197" y="3768"/>
                  <a:pt x="11297" y="3805"/>
                  <a:pt x="11398" y="3843"/>
                </a:cubicBezTo>
                <a:lnTo>
                  <a:pt x="11398" y="3843"/>
                </a:lnTo>
                <a:cubicBezTo>
                  <a:pt x="11568" y="3913"/>
                  <a:pt x="11656" y="3994"/>
                  <a:pt x="11770" y="4171"/>
                </a:cubicBezTo>
                <a:lnTo>
                  <a:pt x="11770" y="4171"/>
                </a:lnTo>
                <a:cubicBezTo>
                  <a:pt x="11745" y="4177"/>
                  <a:pt x="11713" y="4196"/>
                  <a:pt x="11688" y="4190"/>
                </a:cubicBezTo>
                <a:lnTo>
                  <a:pt x="11688" y="4190"/>
                </a:lnTo>
                <a:cubicBezTo>
                  <a:pt x="11650" y="4190"/>
                  <a:pt x="11612" y="4177"/>
                  <a:pt x="11581" y="4165"/>
                </a:cubicBezTo>
                <a:lnTo>
                  <a:pt x="11581" y="4165"/>
                </a:lnTo>
                <a:cubicBezTo>
                  <a:pt x="11253" y="4026"/>
                  <a:pt x="10919" y="4007"/>
                  <a:pt x="10579" y="4058"/>
                </a:cubicBezTo>
                <a:lnTo>
                  <a:pt x="10579" y="4058"/>
                </a:lnTo>
                <a:cubicBezTo>
                  <a:pt x="10308" y="4089"/>
                  <a:pt x="10037" y="4139"/>
                  <a:pt x="9773" y="4190"/>
                </a:cubicBezTo>
                <a:lnTo>
                  <a:pt x="9773" y="4190"/>
                </a:lnTo>
                <a:cubicBezTo>
                  <a:pt x="9634" y="4215"/>
                  <a:pt x="9495" y="4234"/>
                  <a:pt x="9357" y="4234"/>
                </a:cubicBezTo>
                <a:lnTo>
                  <a:pt x="9357" y="4234"/>
                </a:lnTo>
                <a:cubicBezTo>
                  <a:pt x="9306" y="4234"/>
                  <a:pt x="9256" y="4228"/>
                  <a:pt x="9206" y="4221"/>
                </a:cubicBezTo>
                <a:close/>
                <a:moveTo>
                  <a:pt x="16873" y="5330"/>
                </a:moveTo>
                <a:cubicBezTo>
                  <a:pt x="16401" y="5267"/>
                  <a:pt x="15934" y="5141"/>
                  <a:pt x="15481" y="5003"/>
                </a:cubicBezTo>
                <a:lnTo>
                  <a:pt x="15481" y="5003"/>
                </a:lnTo>
                <a:cubicBezTo>
                  <a:pt x="15336" y="4958"/>
                  <a:pt x="15191" y="4908"/>
                  <a:pt x="15046" y="4858"/>
                </a:cubicBezTo>
                <a:lnTo>
                  <a:pt x="15046" y="4858"/>
                </a:lnTo>
                <a:cubicBezTo>
                  <a:pt x="15002" y="4845"/>
                  <a:pt x="14951" y="4814"/>
                  <a:pt x="14888" y="4788"/>
                </a:cubicBezTo>
                <a:lnTo>
                  <a:pt x="14888" y="4788"/>
                </a:lnTo>
                <a:cubicBezTo>
                  <a:pt x="14951" y="4410"/>
                  <a:pt x="14781" y="4139"/>
                  <a:pt x="14555" y="3887"/>
                </a:cubicBezTo>
                <a:lnTo>
                  <a:pt x="14555" y="3887"/>
                </a:lnTo>
                <a:cubicBezTo>
                  <a:pt x="14485" y="3818"/>
                  <a:pt x="14416" y="3749"/>
                  <a:pt x="14347" y="3679"/>
                </a:cubicBezTo>
                <a:lnTo>
                  <a:pt x="14347" y="3679"/>
                </a:lnTo>
                <a:cubicBezTo>
                  <a:pt x="14321" y="3654"/>
                  <a:pt x="14303" y="3623"/>
                  <a:pt x="14277" y="3585"/>
                </a:cubicBezTo>
                <a:lnTo>
                  <a:pt x="14277" y="3585"/>
                </a:lnTo>
                <a:cubicBezTo>
                  <a:pt x="14504" y="3579"/>
                  <a:pt x="14718" y="3585"/>
                  <a:pt x="14926" y="3566"/>
                </a:cubicBezTo>
                <a:lnTo>
                  <a:pt x="14926" y="3566"/>
                </a:lnTo>
                <a:cubicBezTo>
                  <a:pt x="15128" y="3541"/>
                  <a:pt x="15323" y="3490"/>
                  <a:pt x="15519" y="3453"/>
                </a:cubicBezTo>
                <a:lnTo>
                  <a:pt x="15519" y="3453"/>
                </a:lnTo>
                <a:cubicBezTo>
                  <a:pt x="16180" y="3818"/>
                  <a:pt x="16848" y="4656"/>
                  <a:pt x="17012" y="5311"/>
                </a:cubicBezTo>
                <a:lnTo>
                  <a:pt x="17012" y="5311"/>
                </a:lnTo>
                <a:cubicBezTo>
                  <a:pt x="16999" y="5336"/>
                  <a:pt x="16974" y="5343"/>
                  <a:pt x="16949" y="5343"/>
                </a:cubicBezTo>
                <a:lnTo>
                  <a:pt x="16949" y="5343"/>
                </a:lnTo>
                <a:cubicBezTo>
                  <a:pt x="16923" y="5343"/>
                  <a:pt x="16898" y="5336"/>
                  <a:pt x="16873" y="5330"/>
                </a:cubicBezTo>
                <a:moveTo>
                  <a:pt x="9760" y="4284"/>
                </a:moveTo>
                <a:cubicBezTo>
                  <a:pt x="9974" y="4247"/>
                  <a:pt x="10188" y="4196"/>
                  <a:pt x="10409" y="4171"/>
                </a:cubicBezTo>
                <a:lnTo>
                  <a:pt x="10409" y="4171"/>
                </a:lnTo>
                <a:cubicBezTo>
                  <a:pt x="10579" y="4146"/>
                  <a:pt x="10755" y="4127"/>
                  <a:pt x="10926" y="4127"/>
                </a:cubicBezTo>
                <a:lnTo>
                  <a:pt x="10926" y="4127"/>
                </a:lnTo>
                <a:cubicBezTo>
                  <a:pt x="11058" y="4127"/>
                  <a:pt x="11184" y="4152"/>
                  <a:pt x="11310" y="4171"/>
                </a:cubicBezTo>
                <a:lnTo>
                  <a:pt x="11310" y="4171"/>
                </a:lnTo>
                <a:cubicBezTo>
                  <a:pt x="11341" y="4177"/>
                  <a:pt x="11373" y="4202"/>
                  <a:pt x="11430" y="4228"/>
                </a:cubicBezTo>
                <a:lnTo>
                  <a:pt x="11430" y="4228"/>
                </a:lnTo>
                <a:cubicBezTo>
                  <a:pt x="11379" y="4253"/>
                  <a:pt x="11354" y="4265"/>
                  <a:pt x="11329" y="4272"/>
                </a:cubicBezTo>
                <a:lnTo>
                  <a:pt x="11329" y="4272"/>
                </a:lnTo>
                <a:cubicBezTo>
                  <a:pt x="10989" y="4379"/>
                  <a:pt x="10655" y="4486"/>
                  <a:pt x="10314" y="4593"/>
                </a:cubicBezTo>
                <a:lnTo>
                  <a:pt x="10314" y="4593"/>
                </a:lnTo>
                <a:cubicBezTo>
                  <a:pt x="9936" y="4706"/>
                  <a:pt x="9558" y="4826"/>
                  <a:pt x="9180" y="4927"/>
                </a:cubicBezTo>
                <a:lnTo>
                  <a:pt x="9180" y="4927"/>
                </a:lnTo>
                <a:cubicBezTo>
                  <a:pt x="8846" y="5015"/>
                  <a:pt x="8500" y="5059"/>
                  <a:pt x="8147" y="5053"/>
                </a:cubicBezTo>
                <a:lnTo>
                  <a:pt x="8147" y="5053"/>
                </a:lnTo>
                <a:cubicBezTo>
                  <a:pt x="8009" y="5053"/>
                  <a:pt x="7864" y="5040"/>
                  <a:pt x="7687" y="4990"/>
                </a:cubicBezTo>
                <a:lnTo>
                  <a:pt x="7687" y="4990"/>
                </a:lnTo>
                <a:cubicBezTo>
                  <a:pt x="7927" y="4870"/>
                  <a:pt x="8141" y="4782"/>
                  <a:pt x="8342" y="4662"/>
                </a:cubicBezTo>
                <a:lnTo>
                  <a:pt x="8342" y="4662"/>
                </a:lnTo>
                <a:cubicBezTo>
                  <a:pt x="8544" y="4549"/>
                  <a:pt x="8733" y="4410"/>
                  <a:pt x="8941" y="4272"/>
                </a:cubicBezTo>
                <a:lnTo>
                  <a:pt x="8941" y="4272"/>
                </a:lnTo>
                <a:cubicBezTo>
                  <a:pt x="8960" y="4272"/>
                  <a:pt x="8985" y="4272"/>
                  <a:pt x="9017" y="4278"/>
                </a:cubicBezTo>
                <a:lnTo>
                  <a:pt x="9017" y="4278"/>
                </a:lnTo>
                <a:cubicBezTo>
                  <a:pt x="9136" y="4310"/>
                  <a:pt x="9256" y="4316"/>
                  <a:pt x="9376" y="4316"/>
                </a:cubicBezTo>
                <a:lnTo>
                  <a:pt x="9376" y="4316"/>
                </a:lnTo>
                <a:cubicBezTo>
                  <a:pt x="9502" y="4316"/>
                  <a:pt x="9634" y="4303"/>
                  <a:pt x="9760" y="4284"/>
                </a:cubicBezTo>
                <a:moveTo>
                  <a:pt x="9495" y="4965"/>
                </a:moveTo>
                <a:cubicBezTo>
                  <a:pt x="9855" y="4858"/>
                  <a:pt x="10207" y="4738"/>
                  <a:pt x="10560" y="4631"/>
                </a:cubicBezTo>
                <a:lnTo>
                  <a:pt x="10560" y="4631"/>
                </a:lnTo>
                <a:cubicBezTo>
                  <a:pt x="10837" y="4543"/>
                  <a:pt x="11108" y="4454"/>
                  <a:pt x="11392" y="4379"/>
                </a:cubicBezTo>
                <a:lnTo>
                  <a:pt x="11392" y="4379"/>
                </a:lnTo>
                <a:cubicBezTo>
                  <a:pt x="11833" y="4265"/>
                  <a:pt x="12286" y="4240"/>
                  <a:pt x="12746" y="4291"/>
                </a:cubicBezTo>
                <a:lnTo>
                  <a:pt x="12746" y="4291"/>
                </a:lnTo>
                <a:cubicBezTo>
                  <a:pt x="12797" y="4297"/>
                  <a:pt x="12847" y="4310"/>
                  <a:pt x="12916" y="4322"/>
                </a:cubicBezTo>
                <a:lnTo>
                  <a:pt x="12916" y="4322"/>
                </a:lnTo>
                <a:cubicBezTo>
                  <a:pt x="12885" y="4354"/>
                  <a:pt x="12885" y="4360"/>
                  <a:pt x="12879" y="4366"/>
                </a:cubicBezTo>
                <a:lnTo>
                  <a:pt x="12879" y="4366"/>
                </a:lnTo>
                <a:cubicBezTo>
                  <a:pt x="12482" y="4486"/>
                  <a:pt x="12135" y="4700"/>
                  <a:pt x="11789" y="4927"/>
                </a:cubicBezTo>
                <a:lnTo>
                  <a:pt x="11789" y="4927"/>
                </a:lnTo>
                <a:cubicBezTo>
                  <a:pt x="11291" y="5261"/>
                  <a:pt x="10755" y="5500"/>
                  <a:pt x="10163" y="5595"/>
                </a:cubicBezTo>
                <a:lnTo>
                  <a:pt x="10163" y="5595"/>
                </a:lnTo>
                <a:cubicBezTo>
                  <a:pt x="9747" y="5664"/>
                  <a:pt x="9332" y="5689"/>
                  <a:pt x="8922" y="5595"/>
                </a:cubicBezTo>
                <a:lnTo>
                  <a:pt x="8922" y="5595"/>
                </a:lnTo>
                <a:cubicBezTo>
                  <a:pt x="8834" y="5576"/>
                  <a:pt x="8746" y="5538"/>
                  <a:pt x="8664" y="5500"/>
                </a:cubicBezTo>
                <a:lnTo>
                  <a:pt x="8664" y="5500"/>
                </a:lnTo>
                <a:cubicBezTo>
                  <a:pt x="8450" y="5406"/>
                  <a:pt x="8242" y="5299"/>
                  <a:pt x="8009" y="5192"/>
                </a:cubicBezTo>
                <a:lnTo>
                  <a:pt x="8009" y="5192"/>
                </a:lnTo>
                <a:cubicBezTo>
                  <a:pt x="8059" y="5179"/>
                  <a:pt x="8084" y="5166"/>
                  <a:pt x="8109" y="5166"/>
                </a:cubicBezTo>
                <a:lnTo>
                  <a:pt x="8109" y="5166"/>
                </a:lnTo>
                <a:cubicBezTo>
                  <a:pt x="8141" y="5166"/>
                  <a:pt x="8179" y="5166"/>
                  <a:pt x="8210" y="5166"/>
                </a:cubicBezTo>
                <a:lnTo>
                  <a:pt x="8210" y="5166"/>
                </a:lnTo>
                <a:cubicBezTo>
                  <a:pt x="8651" y="5166"/>
                  <a:pt x="9080" y="5084"/>
                  <a:pt x="9495" y="4965"/>
                </a:cubicBezTo>
                <a:close/>
                <a:moveTo>
                  <a:pt x="11417" y="5255"/>
                </a:moveTo>
                <a:cubicBezTo>
                  <a:pt x="11625" y="5141"/>
                  <a:pt x="11827" y="5015"/>
                  <a:pt x="12022" y="4889"/>
                </a:cubicBezTo>
                <a:lnTo>
                  <a:pt x="12022" y="4889"/>
                </a:lnTo>
                <a:cubicBezTo>
                  <a:pt x="12312" y="4694"/>
                  <a:pt x="12627" y="4543"/>
                  <a:pt x="12961" y="4436"/>
                </a:cubicBezTo>
                <a:lnTo>
                  <a:pt x="12961" y="4436"/>
                </a:lnTo>
                <a:cubicBezTo>
                  <a:pt x="13124" y="4385"/>
                  <a:pt x="13282" y="4366"/>
                  <a:pt x="13452" y="4429"/>
                </a:cubicBezTo>
                <a:lnTo>
                  <a:pt x="13452" y="4429"/>
                </a:lnTo>
                <a:cubicBezTo>
                  <a:pt x="13534" y="4461"/>
                  <a:pt x="13622" y="4486"/>
                  <a:pt x="13704" y="4517"/>
                </a:cubicBezTo>
                <a:lnTo>
                  <a:pt x="13704" y="4517"/>
                </a:lnTo>
                <a:cubicBezTo>
                  <a:pt x="13717" y="4517"/>
                  <a:pt x="13729" y="4536"/>
                  <a:pt x="13742" y="4562"/>
                </a:cubicBezTo>
                <a:lnTo>
                  <a:pt x="13742" y="4562"/>
                </a:lnTo>
                <a:cubicBezTo>
                  <a:pt x="13710" y="4574"/>
                  <a:pt x="13679" y="4593"/>
                  <a:pt x="13641" y="4606"/>
                </a:cubicBezTo>
                <a:lnTo>
                  <a:pt x="13641" y="4606"/>
                </a:lnTo>
                <a:cubicBezTo>
                  <a:pt x="13206" y="4725"/>
                  <a:pt x="12803" y="4921"/>
                  <a:pt x="12419" y="5141"/>
                </a:cubicBezTo>
                <a:lnTo>
                  <a:pt x="12419" y="5141"/>
                </a:lnTo>
                <a:cubicBezTo>
                  <a:pt x="12192" y="5273"/>
                  <a:pt x="11971" y="5406"/>
                  <a:pt x="11751" y="5538"/>
                </a:cubicBezTo>
                <a:lnTo>
                  <a:pt x="11751" y="5538"/>
                </a:lnTo>
                <a:cubicBezTo>
                  <a:pt x="11467" y="5702"/>
                  <a:pt x="11178" y="5840"/>
                  <a:pt x="10863" y="5941"/>
                </a:cubicBezTo>
                <a:lnTo>
                  <a:pt x="10863" y="5941"/>
                </a:lnTo>
                <a:cubicBezTo>
                  <a:pt x="10554" y="6036"/>
                  <a:pt x="10239" y="6067"/>
                  <a:pt x="9918" y="6055"/>
                </a:cubicBezTo>
                <a:lnTo>
                  <a:pt x="9918" y="6055"/>
                </a:lnTo>
                <a:cubicBezTo>
                  <a:pt x="9628" y="6048"/>
                  <a:pt x="9382" y="5929"/>
                  <a:pt x="9105" y="5733"/>
                </a:cubicBezTo>
                <a:lnTo>
                  <a:pt x="9105" y="5733"/>
                </a:lnTo>
                <a:cubicBezTo>
                  <a:pt x="9193" y="5733"/>
                  <a:pt x="9225" y="5733"/>
                  <a:pt x="9250" y="5733"/>
                </a:cubicBezTo>
                <a:lnTo>
                  <a:pt x="9250" y="5733"/>
                </a:lnTo>
                <a:cubicBezTo>
                  <a:pt x="9344" y="5740"/>
                  <a:pt x="9432" y="5746"/>
                  <a:pt x="9527" y="5746"/>
                </a:cubicBezTo>
                <a:lnTo>
                  <a:pt x="9527" y="5746"/>
                </a:lnTo>
                <a:cubicBezTo>
                  <a:pt x="10195" y="5746"/>
                  <a:pt x="10825" y="5576"/>
                  <a:pt x="11417" y="5255"/>
                </a:cubicBezTo>
                <a:moveTo>
                  <a:pt x="11222" y="5903"/>
                </a:moveTo>
                <a:cubicBezTo>
                  <a:pt x="11518" y="5784"/>
                  <a:pt x="11789" y="5620"/>
                  <a:pt x="12066" y="5456"/>
                </a:cubicBezTo>
                <a:lnTo>
                  <a:pt x="12066" y="5456"/>
                </a:lnTo>
                <a:cubicBezTo>
                  <a:pt x="12337" y="5299"/>
                  <a:pt x="12614" y="5135"/>
                  <a:pt x="12898" y="4996"/>
                </a:cubicBezTo>
                <a:lnTo>
                  <a:pt x="12898" y="4996"/>
                </a:lnTo>
                <a:cubicBezTo>
                  <a:pt x="13118" y="4883"/>
                  <a:pt x="13358" y="4801"/>
                  <a:pt x="13591" y="4713"/>
                </a:cubicBezTo>
                <a:lnTo>
                  <a:pt x="13591" y="4713"/>
                </a:lnTo>
                <a:cubicBezTo>
                  <a:pt x="13685" y="4681"/>
                  <a:pt x="13780" y="4669"/>
                  <a:pt x="13880" y="4643"/>
                </a:cubicBezTo>
                <a:lnTo>
                  <a:pt x="13880" y="4643"/>
                </a:lnTo>
                <a:cubicBezTo>
                  <a:pt x="13994" y="4625"/>
                  <a:pt x="14101" y="4637"/>
                  <a:pt x="14214" y="4675"/>
                </a:cubicBezTo>
                <a:lnTo>
                  <a:pt x="14214" y="4675"/>
                </a:lnTo>
                <a:cubicBezTo>
                  <a:pt x="14586" y="4820"/>
                  <a:pt x="14964" y="4952"/>
                  <a:pt x="15348" y="5078"/>
                </a:cubicBezTo>
                <a:lnTo>
                  <a:pt x="15348" y="5078"/>
                </a:lnTo>
                <a:cubicBezTo>
                  <a:pt x="15525" y="5141"/>
                  <a:pt x="15708" y="5192"/>
                  <a:pt x="15903" y="5255"/>
                </a:cubicBezTo>
                <a:lnTo>
                  <a:pt x="15903" y="5255"/>
                </a:lnTo>
                <a:cubicBezTo>
                  <a:pt x="15878" y="5286"/>
                  <a:pt x="15859" y="5324"/>
                  <a:pt x="15834" y="5343"/>
                </a:cubicBezTo>
                <a:lnTo>
                  <a:pt x="15834" y="5343"/>
                </a:lnTo>
                <a:cubicBezTo>
                  <a:pt x="15638" y="5475"/>
                  <a:pt x="15418" y="5563"/>
                  <a:pt x="15191" y="5614"/>
                </a:cubicBezTo>
                <a:lnTo>
                  <a:pt x="15191" y="5614"/>
                </a:lnTo>
                <a:cubicBezTo>
                  <a:pt x="14920" y="5677"/>
                  <a:pt x="14643" y="5746"/>
                  <a:pt x="14366" y="5790"/>
                </a:cubicBezTo>
                <a:lnTo>
                  <a:pt x="14366" y="5790"/>
                </a:lnTo>
                <a:cubicBezTo>
                  <a:pt x="13811" y="5891"/>
                  <a:pt x="13276" y="6055"/>
                  <a:pt x="12784" y="6332"/>
                </a:cubicBezTo>
                <a:lnTo>
                  <a:pt x="12784" y="6332"/>
                </a:lnTo>
                <a:cubicBezTo>
                  <a:pt x="12696" y="6389"/>
                  <a:pt x="12608" y="6401"/>
                  <a:pt x="12501" y="6395"/>
                </a:cubicBezTo>
                <a:lnTo>
                  <a:pt x="12501" y="6395"/>
                </a:lnTo>
                <a:cubicBezTo>
                  <a:pt x="12211" y="6389"/>
                  <a:pt x="11915" y="6382"/>
                  <a:pt x="11619" y="6389"/>
                </a:cubicBezTo>
                <a:lnTo>
                  <a:pt x="11619" y="6389"/>
                </a:lnTo>
                <a:cubicBezTo>
                  <a:pt x="11285" y="6389"/>
                  <a:pt x="10951" y="6389"/>
                  <a:pt x="10617" y="6351"/>
                </a:cubicBezTo>
                <a:lnTo>
                  <a:pt x="10617" y="6351"/>
                </a:lnTo>
                <a:cubicBezTo>
                  <a:pt x="10340" y="6313"/>
                  <a:pt x="10182" y="6275"/>
                  <a:pt x="9987" y="6155"/>
                </a:cubicBezTo>
                <a:lnTo>
                  <a:pt x="9987" y="6155"/>
                </a:lnTo>
                <a:cubicBezTo>
                  <a:pt x="10025" y="6149"/>
                  <a:pt x="10062" y="6149"/>
                  <a:pt x="10094" y="6149"/>
                </a:cubicBezTo>
                <a:lnTo>
                  <a:pt x="10094" y="6149"/>
                </a:lnTo>
                <a:cubicBezTo>
                  <a:pt x="10107" y="6149"/>
                  <a:pt x="10119" y="6149"/>
                  <a:pt x="10125" y="6149"/>
                </a:cubicBezTo>
                <a:lnTo>
                  <a:pt x="10125" y="6149"/>
                </a:lnTo>
                <a:cubicBezTo>
                  <a:pt x="10510" y="6149"/>
                  <a:pt x="10869" y="6055"/>
                  <a:pt x="11222" y="5903"/>
                </a:cubicBezTo>
                <a:moveTo>
                  <a:pt x="15556" y="7434"/>
                </a:moveTo>
                <a:cubicBezTo>
                  <a:pt x="15241" y="7340"/>
                  <a:pt x="14933" y="7214"/>
                  <a:pt x="14630" y="7075"/>
                </a:cubicBezTo>
                <a:lnTo>
                  <a:pt x="14630" y="7075"/>
                </a:lnTo>
                <a:cubicBezTo>
                  <a:pt x="14536" y="7038"/>
                  <a:pt x="14454" y="6993"/>
                  <a:pt x="14321" y="6937"/>
                </a:cubicBezTo>
                <a:lnTo>
                  <a:pt x="14321" y="6937"/>
                </a:lnTo>
                <a:cubicBezTo>
                  <a:pt x="14479" y="6861"/>
                  <a:pt x="14592" y="6855"/>
                  <a:pt x="14706" y="6849"/>
                </a:cubicBezTo>
                <a:lnTo>
                  <a:pt x="14706" y="6849"/>
                </a:lnTo>
                <a:cubicBezTo>
                  <a:pt x="14920" y="6842"/>
                  <a:pt x="15128" y="6842"/>
                  <a:pt x="15342" y="6842"/>
                </a:cubicBezTo>
                <a:lnTo>
                  <a:pt x="15342" y="6842"/>
                </a:lnTo>
                <a:cubicBezTo>
                  <a:pt x="15714" y="6836"/>
                  <a:pt x="16079" y="6779"/>
                  <a:pt x="16445" y="6685"/>
                </a:cubicBezTo>
                <a:lnTo>
                  <a:pt x="16445" y="6685"/>
                </a:lnTo>
                <a:cubicBezTo>
                  <a:pt x="17081" y="6527"/>
                  <a:pt x="17591" y="6187"/>
                  <a:pt x="17995" y="5677"/>
                </a:cubicBezTo>
                <a:lnTo>
                  <a:pt x="17995" y="5677"/>
                </a:lnTo>
                <a:cubicBezTo>
                  <a:pt x="18032" y="5626"/>
                  <a:pt x="18070" y="5582"/>
                  <a:pt x="18108" y="5532"/>
                </a:cubicBezTo>
                <a:lnTo>
                  <a:pt x="18108" y="5532"/>
                </a:lnTo>
                <a:cubicBezTo>
                  <a:pt x="18114" y="5525"/>
                  <a:pt x="18121" y="5525"/>
                  <a:pt x="18139" y="5507"/>
                </a:cubicBezTo>
                <a:lnTo>
                  <a:pt x="18139" y="5507"/>
                </a:lnTo>
                <a:cubicBezTo>
                  <a:pt x="18895" y="5481"/>
                  <a:pt x="19633" y="5273"/>
                  <a:pt x="20389" y="5141"/>
                </a:cubicBezTo>
                <a:lnTo>
                  <a:pt x="20389" y="5141"/>
                </a:lnTo>
                <a:cubicBezTo>
                  <a:pt x="20389" y="5166"/>
                  <a:pt x="20395" y="5185"/>
                  <a:pt x="20395" y="5192"/>
                </a:cubicBezTo>
                <a:lnTo>
                  <a:pt x="20395" y="5192"/>
                </a:lnTo>
                <a:cubicBezTo>
                  <a:pt x="19815" y="5601"/>
                  <a:pt x="19280" y="6074"/>
                  <a:pt x="18719" y="6521"/>
                </a:cubicBezTo>
                <a:lnTo>
                  <a:pt x="18719" y="6521"/>
                </a:lnTo>
                <a:cubicBezTo>
                  <a:pt x="18473" y="6716"/>
                  <a:pt x="18215" y="6899"/>
                  <a:pt x="17938" y="7063"/>
                </a:cubicBezTo>
                <a:lnTo>
                  <a:pt x="17938" y="7063"/>
                </a:lnTo>
                <a:cubicBezTo>
                  <a:pt x="17654" y="7220"/>
                  <a:pt x="17352" y="7353"/>
                  <a:pt x="17037" y="7441"/>
                </a:cubicBezTo>
                <a:lnTo>
                  <a:pt x="17037" y="7441"/>
                </a:lnTo>
                <a:cubicBezTo>
                  <a:pt x="16791" y="7510"/>
                  <a:pt x="16552" y="7548"/>
                  <a:pt x="16306" y="7548"/>
                </a:cubicBezTo>
                <a:lnTo>
                  <a:pt x="16306" y="7548"/>
                </a:lnTo>
                <a:cubicBezTo>
                  <a:pt x="16060" y="7548"/>
                  <a:pt x="15808" y="7510"/>
                  <a:pt x="15556" y="7434"/>
                </a:cubicBezTo>
                <a:moveTo>
                  <a:pt x="14095" y="6842"/>
                </a:moveTo>
                <a:cubicBezTo>
                  <a:pt x="14000" y="6792"/>
                  <a:pt x="13899" y="6760"/>
                  <a:pt x="13805" y="6716"/>
                </a:cubicBezTo>
                <a:lnTo>
                  <a:pt x="13805" y="6716"/>
                </a:lnTo>
                <a:cubicBezTo>
                  <a:pt x="13540" y="6603"/>
                  <a:pt x="13263" y="6515"/>
                  <a:pt x="12979" y="6458"/>
                </a:cubicBezTo>
                <a:lnTo>
                  <a:pt x="12979" y="6458"/>
                </a:lnTo>
                <a:cubicBezTo>
                  <a:pt x="12948" y="6452"/>
                  <a:pt x="12916" y="6439"/>
                  <a:pt x="12847" y="6420"/>
                </a:cubicBezTo>
                <a:lnTo>
                  <a:pt x="12847" y="6420"/>
                </a:lnTo>
                <a:cubicBezTo>
                  <a:pt x="12910" y="6376"/>
                  <a:pt x="12942" y="6351"/>
                  <a:pt x="12979" y="6332"/>
                </a:cubicBezTo>
                <a:lnTo>
                  <a:pt x="12979" y="6332"/>
                </a:lnTo>
                <a:cubicBezTo>
                  <a:pt x="13339" y="6143"/>
                  <a:pt x="13717" y="6017"/>
                  <a:pt x="14114" y="5935"/>
                </a:cubicBezTo>
                <a:lnTo>
                  <a:pt x="14114" y="5935"/>
                </a:lnTo>
                <a:cubicBezTo>
                  <a:pt x="14372" y="5885"/>
                  <a:pt x="14636" y="5834"/>
                  <a:pt x="14895" y="5777"/>
                </a:cubicBezTo>
                <a:lnTo>
                  <a:pt x="14895" y="5777"/>
                </a:lnTo>
                <a:cubicBezTo>
                  <a:pt x="15493" y="5645"/>
                  <a:pt x="15582" y="5614"/>
                  <a:pt x="16073" y="5292"/>
                </a:cubicBezTo>
                <a:lnTo>
                  <a:pt x="16073" y="5292"/>
                </a:lnTo>
                <a:cubicBezTo>
                  <a:pt x="16218" y="5324"/>
                  <a:pt x="16369" y="5362"/>
                  <a:pt x="16527" y="5387"/>
                </a:cubicBezTo>
                <a:lnTo>
                  <a:pt x="16527" y="5387"/>
                </a:lnTo>
                <a:cubicBezTo>
                  <a:pt x="16684" y="5418"/>
                  <a:pt x="16842" y="5444"/>
                  <a:pt x="16999" y="5462"/>
                </a:cubicBezTo>
                <a:lnTo>
                  <a:pt x="16999" y="5462"/>
                </a:lnTo>
                <a:cubicBezTo>
                  <a:pt x="17157" y="5481"/>
                  <a:pt x="17314" y="5494"/>
                  <a:pt x="17472" y="5507"/>
                </a:cubicBezTo>
                <a:lnTo>
                  <a:pt x="17472" y="5507"/>
                </a:lnTo>
                <a:cubicBezTo>
                  <a:pt x="17629" y="5519"/>
                  <a:pt x="17787" y="5507"/>
                  <a:pt x="17938" y="5525"/>
                </a:cubicBezTo>
                <a:lnTo>
                  <a:pt x="17938" y="5525"/>
                </a:lnTo>
                <a:cubicBezTo>
                  <a:pt x="17963" y="5595"/>
                  <a:pt x="17919" y="5626"/>
                  <a:pt x="17894" y="5658"/>
                </a:cubicBezTo>
                <a:lnTo>
                  <a:pt x="17894" y="5658"/>
                </a:lnTo>
                <a:cubicBezTo>
                  <a:pt x="17509" y="6130"/>
                  <a:pt x="17024" y="6452"/>
                  <a:pt x="16432" y="6597"/>
                </a:cubicBezTo>
                <a:lnTo>
                  <a:pt x="16432" y="6597"/>
                </a:lnTo>
                <a:cubicBezTo>
                  <a:pt x="16073" y="6685"/>
                  <a:pt x="15720" y="6741"/>
                  <a:pt x="15348" y="6748"/>
                </a:cubicBezTo>
                <a:lnTo>
                  <a:pt x="15348" y="6748"/>
                </a:lnTo>
                <a:cubicBezTo>
                  <a:pt x="15147" y="6754"/>
                  <a:pt x="14945" y="6760"/>
                  <a:pt x="14737" y="6760"/>
                </a:cubicBezTo>
                <a:lnTo>
                  <a:pt x="14737" y="6760"/>
                </a:lnTo>
                <a:cubicBezTo>
                  <a:pt x="14586" y="6767"/>
                  <a:pt x="14435" y="6786"/>
                  <a:pt x="14290" y="6842"/>
                </a:cubicBezTo>
                <a:lnTo>
                  <a:pt x="14290" y="6842"/>
                </a:lnTo>
                <a:cubicBezTo>
                  <a:pt x="14258" y="6855"/>
                  <a:pt x="14227" y="6861"/>
                  <a:pt x="14195" y="6861"/>
                </a:cubicBezTo>
                <a:lnTo>
                  <a:pt x="14195" y="6861"/>
                </a:lnTo>
                <a:cubicBezTo>
                  <a:pt x="14164" y="6861"/>
                  <a:pt x="14132" y="6855"/>
                  <a:pt x="14095" y="6842"/>
                </a:cubicBezTo>
                <a:close/>
                <a:moveTo>
                  <a:pt x="22625" y="8959"/>
                </a:moveTo>
                <a:cubicBezTo>
                  <a:pt x="22657" y="8650"/>
                  <a:pt x="22732" y="8348"/>
                  <a:pt x="22827" y="8052"/>
                </a:cubicBezTo>
                <a:lnTo>
                  <a:pt x="22827" y="8052"/>
                </a:lnTo>
                <a:cubicBezTo>
                  <a:pt x="22959" y="7661"/>
                  <a:pt x="23129" y="7290"/>
                  <a:pt x="23350" y="6943"/>
                </a:cubicBezTo>
                <a:lnTo>
                  <a:pt x="23350" y="6943"/>
                </a:lnTo>
                <a:cubicBezTo>
                  <a:pt x="23514" y="6678"/>
                  <a:pt x="23677" y="6414"/>
                  <a:pt x="23841" y="6149"/>
                </a:cubicBezTo>
                <a:lnTo>
                  <a:pt x="23841" y="6149"/>
                </a:lnTo>
                <a:cubicBezTo>
                  <a:pt x="23866" y="6105"/>
                  <a:pt x="23904" y="6067"/>
                  <a:pt x="23955" y="6004"/>
                </a:cubicBezTo>
                <a:lnTo>
                  <a:pt x="23955" y="6004"/>
                </a:lnTo>
                <a:cubicBezTo>
                  <a:pt x="23967" y="6061"/>
                  <a:pt x="23980" y="6086"/>
                  <a:pt x="23980" y="6111"/>
                </a:cubicBezTo>
                <a:lnTo>
                  <a:pt x="23980" y="6111"/>
                </a:lnTo>
                <a:cubicBezTo>
                  <a:pt x="23992" y="6458"/>
                  <a:pt x="23955" y="6804"/>
                  <a:pt x="23898" y="7151"/>
                </a:cubicBezTo>
                <a:lnTo>
                  <a:pt x="23898" y="7151"/>
                </a:lnTo>
                <a:cubicBezTo>
                  <a:pt x="23873" y="7302"/>
                  <a:pt x="23835" y="7447"/>
                  <a:pt x="23816" y="7598"/>
                </a:cubicBezTo>
                <a:lnTo>
                  <a:pt x="23816" y="7598"/>
                </a:lnTo>
                <a:cubicBezTo>
                  <a:pt x="23785" y="7806"/>
                  <a:pt x="23696" y="7989"/>
                  <a:pt x="23577" y="8159"/>
                </a:cubicBezTo>
                <a:lnTo>
                  <a:pt x="23577" y="8159"/>
                </a:lnTo>
                <a:cubicBezTo>
                  <a:pt x="23425" y="8367"/>
                  <a:pt x="23280" y="8581"/>
                  <a:pt x="23136" y="8795"/>
                </a:cubicBezTo>
                <a:lnTo>
                  <a:pt x="23136" y="8795"/>
                </a:lnTo>
                <a:cubicBezTo>
                  <a:pt x="22934" y="9085"/>
                  <a:pt x="22808" y="9406"/>
                  <a:pt x="22795" y="9766"/>
                </a:cubicBezTo>
                <a:lnTo>
                  <a:pt x="22795" y="9766"/>
                </a:lnTo>
                <a:cubicBezTo>
                  <a:pt x="22795" y="9778"/>
                  <a:pt x="22783" y="9797"/>
                  <a:pt x="22764" y="9854"/>
                </a:cubicBezTo>
                <a:lnTo>
                  <a:pt x="22764" y="9854"/>
                </a:lnTo>
                <a:cubicBezTo>
                  <a:pt x="22625" y="9545"/>
                  <a:pt x="22594" y="9255"/>
                  <a:pt x="22625" y="8959"/>
                </a:cubicBezTo>
                <a:moveTo>
                  <a:pt x="25133" y="8808"/>
                </a:moveTo>
                <a:cubicBezTo>
                  <a:pt x="25032" y="8499"/>
                  <a:pt x="24856" y="8235"/>
                  <a:pt x="24673" y="7970"/>
                </a:cubicBezTo>
                <a:lnTo>
                  <a:pt x="24673" y="7970"/>
                </a:lnTo>
                <a:cubicBezTo>
                  <a:pt x="24559" y="7800"/>
                  <a:pt x="24446" y="7636"/>
                  <a:pt x="24339" y="7460"/>
                </a:cubicBezTo>
                <a:lnTo>
                  <a:pt x="24339" y="7460"/>
                </a:lnTo>
                <a:cubicBezTo>
                  <a:pt x="24270" y="7340"/>
                  <a:pt x="24219" y="7214"/>
                  <a:pt x="24163" y="7088"/>
                </a:cubicBezTo>
                <a:lnTo>
                  <a:pt x="24163" y="7088"/>
                </a:lnTo>
                <a:cubicBezTo>
                  <a:pt x="24087" y="6918"/>
                  <a:pt x="24055" y="6748"/>
                  <a:pt x="24081" y="6559"/>
                </a:cubicBezTo>
                <a:lnTo>
                  <a:pt x="24081" y="6559"/>
                </a:lnTo>
                <a:cubicBezTo>
                  <a:pt x="24106" y="6414"/>
                  <a:pt x="24100" y="6269"/>
                  <a:pt x="24106" y="6130"/>
                </a:cubicBezTo>
                <a:lnTo>
                  <a:pt x="24106" y="6130"/>
                </a:lnTo>
                <a:cubicBezTo>
                  <a:pt x="24125" y="6130"/>
                  <a:pt x="24150" y="6130"/>
                  <a:pt x="24156" y="6137"/>
                </a:cubicBezTo>
                <a:lnTo>
                  <a:pt x="24156" y="6137"/>
                </a:lnTo>
                <a:cubicBezTo>
                  <a:pt x="24415" y="6483"/>
                  <a:pt x="24660" y="6836"/>
                  <a:pt x="24881" y="7208"/>
                </a:cubicBezTo>
                <a:lnTo>
                  <a:pt x="24881" y="7208"/>
                </a:lnTo>
                <a:cubicBezTo>
                  <a:pt x="25177" y="7718"/>
                  <a:pt x="25252" y="8260"/>
                  <a:pt x="25183" y="8858"/>
                </a:cubicBezTo>
                <a:lnTo>
                  <a:pt x="25183" y="8858"/>
                </a:lnTo>
                <a:cubicBezTo>
                  <a:pt x="25152" y="8827"/>
                  <a:pt x="25133" y="8820"/>
                  <a:pt x="25133" y="8808"/>
                </a:cubicBezTo>
                <a:close/>
                <a:moveTo>
                  <a:pt x="25145" y="10811"/>
                </a:moveTo>
                <a:cubicBezTo>
                  <a:pt x="24912" y="10540"/>
                  <a:pt x="24667" y="10282"/>
                  <a:pt x="24446" y="10005"/>
                </a:cubicBezTo>
                <a:lnTo>
                  <a:pt x="24446" y="10005"/>
                </a:lnTo>
                <a:cubicBezTo>
                  <a:pt x="24175" y="9665"/>
                  <a:pt x="23986" y="9274"/>
                  <a:pt x="23848" y="8858"/>
                </a:cubicBezTo>
                <a:lnTo>
                  <a:pt x="23848" y="8858"/>
                </a:lnTo>
                <a:cubicBezTo>
                  <a:pt x="23778" y="8644"/>
                  <a:pt x="23753" y="8424"/>
                  <a:pt x="23810" y="8190"/>
                </a:cubicBezTo>
                <a:lnTo>
                  <a:pt x="23810" y="8190"/>
                </a:lnTo>
                <a:cubicBezTo>
                  <a:pt x="23892" y="7838"/>
                  <a:pt x="23955" y="7479"/>
                  <a:pt x="24030" y="7082"/>
                </a:cubicBezTo>
                <a:lnTo>
                  <a:pt x="24030" y="7082"/>
                </a:lnTo>
                <a:cubicBezTo>
                  <a:pt x="24068" y="7138"/>
                  <a:pt x="24087" y="7151"/>
                  <a:pt x="24093" y="7176"/>
                </a:cubicBezTo>
                <a:lnTo>
                  <a:pt x="24093" y="7176"/>
                </a:lnTo>
                <a:cubicBezTo>
                  <a:pt x="24207" y="7441"/>
                  <a:pt x="24358" y="7686"/>
                  <a:pt x="24528" y="7920"/>
                </a:cubicBezTo>
                <a:lnTo>
                  <a:pt x="24528" y="7920"/>
                </a:lnTo>
                <a:cubicBezTo>
                  <a:pt x="24629" y="8064"/>
                  <a:pt x="24730" y="8222"/>
                  <a:pt x="24830" y="8373"/>
                </a:cubicBezTo>
                <a:lnTo>
                  <a:pt x="24830" y="8373"/>
                </a:lnTo>
                <a:cubicBezTo>
                  <a:pt x="24982" y="8619"/>
                  <a:pt x="25082" y="8890"/>
                  <a:pt x="25120" y="9180"/>
                </a:cubicBezTo>
                <a:lnTo>
                  <a:pt x="25120" y="9180"/>
                </a:lnTo>
                <a:cubicBezTo>
                  <a:pt x="25139" y="9280"/>
                  <a:pt x="25139" y="9388"/>
                  <a:pt x="25139" y="9495"/>
                </a:cubicBezTo>
                <a:lnTo>
                  <a:pt x="25139" y="9495"/>
                </a:lnTo>
                <a:cubicBezTo>
                  <a:pt x="25139" y="9646"/>
                  <a:pt x="25126" y="9797"/>
                  <a:pt x="25120" y="9948"/>
                </a:cubicBezTo>
                <a:lnTo>
                  <a:pt x="25120" y="9948"/>
                </a:lnTo>
                <a:cubicBezTo>
                  <a:pt x="25114" y="10200"/>
                  <a:pt x="25139" y="10452"/>
                  <a:pt x="25196" y="10692"/>
                </a:cubicBezTo>
                <a:lnTo>
                  <a:pt x="25196" y="10692"/>
                </a:lnTo>
                <a:cubicBezTo>
                  <a:pt x="25202" y="10736"/>
                  <a:pt x="25208" y="10780"/>
                  <a:pt x="25221" y="10843"/>
                </a:cubicBezTo>
                <a:lnTo>
                  <a:pt x="25221" y="10843"/>
                </a:lnTo>
                <a:cubicBezTo>
                  <a:pt x="25177" y="10824"/>
                  <a:pt x="25158" y="10824"/>
                  <a:pt x="25145" y="10811"/>
                </a:cubicBezTo>
                <a:moveTo>
                  <a:pt x="23299" y="10849"/>
                </a:moveTo>
                <a:cubicBezTo>
                  <a:pt x="23192" y="10666"/>
                  <a:pt x="23079" y="10484"/>
                  <a:pt x="22972" y="10307"/>
                </a:cubicBezTo>
                <a:lnTo>
                  <a:pt x="22972" y="10307"/>
                </a:lnTo>
                <a:cubicBezTo>
                  <a:pt x="22921" y="10219"/>
                  <a:pt x="22896" y="10125"/>
                  <a:pt x="22884" y="10024"/>
                </a:cubicBezTo>
                <a:lnTo>
                  <a:pt x="22884" y="10024"/>
                </a:lnTo>
                <a:cubicBezTo>
                  <a:pt x="22852" y="9652"/>
                  <a:pt x="22928" y="9299"/>
                  <a:pt x="23123" y="8978"/>
                </a:cubicBezTo>
                <a:lnTo>
                  <a:pt x="23123" y="8978"/>
                </a:lnTo>
                <a:cubicBezTo>
                  <a:pt x="23274" y="8745"/>
                  <a:pt x="23438" y="8518"/>
                  <a:pt x="23595" y="8285"/>
                </a:cubicBezTo>
                <a:lnTo>
                  <a:pt x="23595" y="8285"/>
                </a:lnTo>
                <a:cubicBezTo>
                  <a:pt x="23608" y="8272"/>
                  <a:pt x="23627" y="8260"/>
                  <a:pt x="23665" y="8235"/>
                </a:cubicBezTo>
                <a:lnTo>
                  <a:pt x="23665" y="8235"/>
                </a:lnTo>
                <a:cubicBezTo>
                  <a:pt x="23665" y="8291"/>
                  <a:pt x="23671" y="8323"/>
                  <a:pt x="23665" y="8354"/>
                </a:cubicBezTo>
                <a:lnTo>
                  <a:pt x="23665" y="8354"/>
                </a:lnTo>
                <a:cubicBezTo>
                  <a:pt x="23602" y="8770"/>
                  <a:pt x="23577" y="9186"/>
                  <a:pt x="23614" y="9602"/>
                </a:cubicBezTo>
                <a:lnTo>
                  <a:pt x="23614" y="9602"/>
                </a:lnTo>
                <a:cubicBezTo>
                  <a:pt x="23621" y="9665"/>
                  <a:pt x="23614" y="9715"/>
                  <a:pt x="23583" y="9778"/>
                </a:cubicBezTo>
                <a:lnTo>
                  <a:pt x="23583" y="9778"/>
                </a:lnTo>
                <a:cubicBezTo>
                  <a:pt x="23432" y="10106"/>
                  <a:pt x="23350" y="10446"/>
                  <a:pt x="23369" y="10811"/>
                </a:cubicBezTo>
                <a:lnTo>
                  <a:pt x="23369" y="10811"/>
                </a:lnTo>
                <a:cubicBezTo>
                  <a:pt x="23369" y="10830"/>
                  <a:pt x="23362" y="10855"/>
                  <a:pt x="23356" y="10887"/>
                </a:cubicBezTo>
                <a:lnTo>
                  <a:pt x="23356" y="10887"/>
                </a:lnTo>
                <a:cubicBezTo>
                  <a:pt x="23337" y="10868"/>
                  <a:pt x="23312" y="10862"/>
                  <a:pt x="23299" y="10849"/>
                </a:cubicBezTo>
                <a:close/>
                <a:moveTo>
                  <a:pt x="21586" y="10358"/>
                </a:moveTo>
                <a:cubicBezTo>
                  <a:pt x="21542" y="10137"/>
                  <a:pt x="21466" y="9923"/>
                  <a:pt x="21365" y="9715"/>
                </a:cubicBezTo>
                <a:lnTo>
                  <a:pt x="21365" y="9715"/>
                </a:lnTo>
                <a:cubicBezTo>
                  <a:pt x="21346" y="9671"/>
                  <a:pt x="21321" y="9614"/>
                  <a:pt x="21327" y="9570"/>
                </a:cubicBezTo>
                <a:lnTo>
                  <a:pt x="21327" y="9570"/>
                </a:lnTo>
                <a:cubicBezTo>
                  <a:pt x="21359" y="9331"/>
                  <a:pt x="21416" y="9098"/>
                  <a:pt x="21491" y="8839"/>
                </a:cubicBezTo>
                <a:lnTo>
                  <a:pt x="21491" y="8839"/>
                </a:lnTo>
                <a:cubicBezTo>
                  <a:pt x="21567" y="8928"/>
                  <a:pt x="21573" y="9009"/>
                  <a:pt x="21592" y="9085"/>
                </a:cubicBezTo>
                <a:lnTo>
                  <a:pt x="21592" y="9085"/>
                </a:lnTo>
                <a:cubicBezTo>
                  <a:pt x="21693" y="9482"/>
                  <a:pt x="21724" y="9885"/>
                  <a:pt x="21674" y="10295"/>
                </a:cubicBezTo>
                <a:lnTo>
                  <a:pt x="21674" y="10295"/>
                </a:lnTo>
                <a:cubicBezTo>
                  <a:pt x="21674" y="10345"/>
                  <a:pt x="21687" y="10408"/>
                  <a:pt x="21617" y="10440"/>
                </a:cubicBezTo>
                <a:lnTo>
                  <a:pt x="21617" y="10440"/>
                </a:lnTo>
                <a:cubicBezTo>
                  <a:pt x="21605" y="10414"/>
                  <a:pt x="21592" y="10389"/>
                  <a:pt x="21586" y="10358"/>
                </a:cubicBezTo>
                <a:close/>
                <a:moveTo>
                  <a:pt x="25605" y="12065"/>
                </a:moveTo>
                <a:cubicBezTo>
                  <a:pt x="25347" y="11681"/>
                  <a:pt x="25007" y="11359"/>
                  <a:pt x="24673" y="11044"/>
                </a:cubicBezTo>
                <a:lnTo>
                  <a:pt x="24673" y="11044"/>
                </a:lnTo>
                <a:cubicBezTo>
                  <a:pt x="24465" y="10843"/>
                  <a:pt x="24251" y="10654"/>
                  <a:pt x="24081" y="10421"/>
                </a:cubicBezTo>
                <a:lnTo>
                  <a:pt x="24081" y="10421"/>
                </a:lnTo>
                <a:cubicBezTo>
                  <a:pt x="23992" y="10301"/>
                  <a:pt x="23917" y="10181"/>
                  <a:pt x="23848" y="10055"/>
                </a:cubicBezTo>
                <a:lnTo>
                  <a:pt x="23848" y="10055"/>
                </a:lnTo>
                <a:cubicBezTo>
                  <a:pt x="23778" y="9929"/>
                  <a:pt x="23740" y="9791"/>
                  <a:pt x="23734" y="9640"/>
                </a:cubicBezTo>
                <a:lnTo>
                  <a:pt x="23734" y="9640"/>
                </a:lnTo>
                <a:cubicBezTo>
                  <a:pt x="23728" y="9432"/>
                  <a:pt x="23721" y="9217"/>
                  <a:pt x="23715" y="9003"/>
                </a:cubicBezTo>
                <a:lnTo>
                  <a:pt x="23715" y="9003"/>
                </a:lnTo>
                <a:cubicBezTo>
                  <a:pt x="23715" y="8978"/>
                  <a:pt x="23721" y="8953"/>
                  <a:pt x="23728" y="8902"/>
                </a:cubicBezTo>
                <a:lnTo>
                  <a:pt x="23728" y="8902"/>
                </a:lnTo>
                <a:cubicBezTo>
                  <a:pt x="23759" y="8934"/>
                  <a:pt x="23778" y="8946"/>
                  <a:pt x="23785" y="8965"/>
                </a:cubicBezTo>
                <a:lnTo>
                  <a:pt x="23785" y="8965"/>
                </a:lnTo>
                <a:cubicBezTo>
                  <a:pt x="24005" y="9589"/>
                  <a:pt x="24370" y="10118"/>
                  <a:pt x="24824" y="10597"/>
                </a:cubicBezTo>
                <a:lnTo>
                  <a:pt x="24824" y="10597"/>
                </a:lnTo>
                <a:cubicBezTo>
                  <a:pt x="24956" y="10736"/>
                  <a:pt x="25082" y="10881"/>
                  <a:pt x="25202" y="11026"/>
                </a:cubicBezTo>
                <a:lnTo>
                  <a:pt x="25202" y="11026"/>
                </a:lnTo>
                <a:cubicBezTo>
                  <a:pt x="25297" y="11133"/>
                  <a:pt x="25366" y="11259"/>
                  <a:pt x="25416" y="11397"/>
                </a:cubicBezTo>
                <a:lnTo>
                  <a:pt x="25416" y="11397"/>
                </a:lnTo>
                <a:cubicBezTo>
                  <a:pt x="25479" y="11574"/>
                  <a:pt x="25549" y="11750"/>
                  <a:pt x="25618" y="11927"/>
                </a:cubicBezTo>
                <a:lnTo>
                  <a:pt x="25618" y="11927"/>
                </a:lnTo>
                <a:cubicBezTo>
                  <a:pt x="25637" y="11983"/>
                  <a:pt x="25656" y="12040"/>
                  <a:pt x="25687" y="12128"/>
                </a:cubicBezTo>
                <a:lnTo>
                  <a:pt x="25687" y="12128"/>
                </a:lnTo>
                <a:cubicBezTo>
                  <a:pt x="25637" y="12090"/>
                  <a:pt x="25618" y="12078"/>
                  <a:pt x="25605" y="12065"/>
                </a:cubicBezTo>
                <a:moveTo>
                  <a:pt x="21277" y="9041"/>
                </a:moveTo>
                <a:cubicBezTo>
                  <a:pt x="21290" y="9249"/>
                  <a:pt x="21233" y="9400"/>
                  <a:pt x="21208" y="9564"/>
                </a:cubicBezTo>
                <a:lnTo>
                  <a:pt x="21208" y="9564"/>
                </a:lnTo>
                <a:cubicBezTo>
                  <a:pt x="21182" y="9715"/>
                  <a:pt x="21157" y="9873"/>
                  <a:pt x="21126" y="10049"/>
                </a:cubicBezTo>
                <a:lnTo>
                  <a:pt x="21126" y="10049"/>
                </a:lnTo>
                <a:cubicBezTo>
                  <a:pt x="20993" y="10118"/>
                  <a:pt x="20874" y="10188"/>
                  <a:pt x="20716" y="10270"/>
                </a:cubicBezTo>
                <a:lnTo>
                  <a:pt x="20716" y="10270"/>
                </a:lnTo>
                <a:cubicBezTo>
                  <a:pt x="20830" y="9816"/>
                  <a:pt x="21038" y="9444"/>
                  <a:pt x="21277" y="9041"/>
                </a:cubicBezTo>
                <a:moveTo>
                  <a:pt x="21302" y="9841"/>
                </a:moveTo>
                <a:cubicBezTo>
                  <a:pt x="21327" y="9873"/>
                  <a:pt x="21346" y="9892"/>
                  <a:pt x="21353" y="9917"/>
                </a:cubicBezTo>
                <a:lnTo>
                  <a:pt x="21353" y="9917"/>
                </a:lnTo>
                <a:cubicBezTo>
                  <a:pt x="21479" y="10207"/>
                  <a:pt x="21542" y="10509"/>
                  <a:pt x="21548" y="10824"/>
                </a:cubicBezTo>
                <a:lnTo>
                  <a:pt x="21548" y="10824"/>
                </a:lnTo>
                <a:cubicBezTo>
                  <a:pt x="21554" y="10881"/>
                  <a:pt x="21548" y="10944"/>
                  <a:pt x="21529" y="11000"/>
                </a:cubicBezTo>
                <a:lnTo>
                  <a:pt x="21529" y="11000"/>
                </a:lnTo>
                <a:cubicBezTo>
                  <a:pt x="21460" y="11240"/>
                  <a:pt x="21390" y="11479"/>
                  <a:pt x="21315" y="11719"/>
                </a:cubicBezTo>
                <a:lnTo>
                  <a:pt x="21315" y="11719"/>
                </a:lnTo>
                <a:cubicBezTo>
                  <a:pt x="21308" y="11738"/>
                  <a:pt x="21290" y="11756"/>
                  <a:pt x="21277" y="11775"/>
                </a:cubicBezTo>
                <a:lnTo>
                  <a:pt x="21277" y="11775"/>
                </a:lnTo>
                <a:cubicBezTo>
                  <a:pt x="21170" y="11523"/>
                  <a:pt x="21189" y="10181"/>
                  <a:pt x="21302" y="9841"/>
                </a:cubicBezTo>
                <a:moveTo>
                  <a:pt x="23709" y="11668"/>
                </a:moveTo>
                <a:cubicBezTo>
                  <a:pt x="23545" y="11347"/>
                  <a:pt x="23432" y="11013"/>
                  <a:pt x="23457" y="10648"/>
                </a:cubicBezTo>
                <a:lnTo>
                  <a:pt x="23457" y="10648"/>
                </a:lnTo>
                <a:cubicBezTo>
                  <a:pt x="23469" y="10408"/>
                  <a:pt x="23514" y="10181"/>
                  <a:pt x="23621" y="9929"/>
                </a:cubicBezTo>
                <a:lnTo>
                  <a:pt x="23621" y="9929"/>
                </a:lnTo>
                <a:cubicBezTo>
                  <a:pt x="23652" y="9986"/>
                  <a:pt x="23665" y="10005"/>
                  <a:pt x="23671" y="10030"/>
                </a:cubicBezTo>
                <a:lnTo>
                  <a:pt x="23671" y="10030"/>
                </a:lnTo>
                <a:cubicBezTo>
                  <a:pt x="23728" y="10320"/>
                  <a:pt x="23816" y="10597"/>
                  <a:pt x="23936" y="10868"/>
                </a:cubicBezTo>
                <a:lnTo>
                  <a:pt x="23936" y="10868"/>
                </a:lnTo>
                <a:cubicBezTo>
                  <a:pt x="23967" y="10937"/>
                  <a:pt x="23980" y="11000"/>
                  <a:pt x="23948" y="11070"/>
                </a:cubicBezTo>
                <a:lnTo>
                  <a:pt x="23948" y="11070"/>
                </a:lnTo>
                <a:cubicBezTo>
                  <a:pt x="23866" y="11296"/>
                  <a:pt x="23822" y="11530"/>
                  <a:pt x="23803" y="11788"/>
                </a:cubicBezTo>
                <a:lnTo>
                  <a:pt x="23803" y="11788"/>
                </a:lnTo>
                <a:cubicBezTo>
                  <a:pt x="23734" y="11769"/>
                  <a:pt x="23728" y="11712"/>
                  <a:pt x="23709" y="11668"/>
                </a:cubicBezTo>
                <a:close/>
                <a:moveTo>
                  <a:pt x="20647" y="10755"/>
                </a:moveTo>
                <a:cubicBezTo>
                  <a:pt x="20622" y="10515"/>
                  <a:pt x="20723" y="10351"/>
                  <a:pt x="20937" y="10251"/>
                </a:cubicBezTo>
                <a:lnTo>
                  <a:pt x="20937" y="10251"/>
                </a:lnTo>
                <a:cubicBezTo>
                  <a:pt x="20987" y="10225"/>
                  <a:pt x="21031" y="10207"/>
                  <a:pt x="21101" y="10181"/>
                </a:cubicBezTo>
                <a:lnTo>
                  <a:pt x="21101" y="10181"/>
                </a:lnTo>
                <a:cubicBezTo>
                  <a:pt x="21119" y="10377"/>
                  <a:pt x="21094" y="10528"/>
                  <a:pt x="20993" y="10666"/>
                </a:cubicBezTo>
                <a:lnTo>
                  <a:pt x="20993" y="10666"/>
                </a:lnTo>
                <a:cubicBezTo>
                  <a:pt x="20893" y="10792"/>
                  <a:pt x="20849" y="10944"/>
                  <a:pt x="20804" y="11101"/>
                </a:cubicBezTo>
                <a:lnTo>
                  <a:pt x="20804" y="11101"/>
                </a:lnTo>
                <a:cubicBezTo>
                  <a:pt x="20786" y="11145"/>
                  <a:pt x="20804" y="11208"/>
                  <a:pt x="20729" y="11246"/>
                </a:cubicBezTo>
                <a:lnTo>
                  <a:pt x="20729" y="11246"/>
                </a:lnTo>
                <a:cubicBezTo>
                  <a:pt x="20672" y="11082"/>
                  <a:pt x="20666" y="10918"/>
                  <a:pt x="20647" y="10755"/>
                </a:cubicBezTo>
                <a:moveTo>
                  <a:pt x="26015" y="14031"/>
                </a:moveTo>
                <a:cubicBezTo>
                  <a:pt x="25895" y="13539"/>
                  <a:pt x="25643" y="13105"/>
                  <a:pt x="25341" y="12708"/>
                </a:cubicBezTo>
                <a:lnTo>
                  <a:pt x="25341" y="12708"/>
                </a:lnTo>
                <a:cubicBezTo>
                  <a:pt x="25164" y="12468"/>
                  <a:pt x="24975" y="12242"/>
                  <a:pt x="24793" y="12008"/>
                </a:cubicBezTo>
                <a:lnTo>
                  <a:pt x="24793" y="12008"/>
                </a:lnTo>
                <a:cubicBezTo>
                  <a:pt x="24585" y="11750"/>
                  <a:pt x="24389" y="11479"/>
                  <a:pt x="24226" y="11189"/>
                </a:cubicBezTo>
                <a:lnTo>
                  <a:pt x="24226" y="11189"/>
                </a:lnTo>
                <a:cubicBezTo>
                  <a:pt x="24100" y="10975"/>
                  <a:pt x="23999" y="10748"/>
                  <a:pt x="23917" y="10509"/>
                </a:cubicBezTo>
                <a:lnTo>
                  <a:pt x="23917" y="10509"/>
                </a:lnTo>
                <a:cubicBezTo>
                  <a:pt x="23904" y="10465"/>
                  <a:pt x="23885" y="10427"/>
                  <a:pt x="23866" y="10364"/>
                </a:cubicBezTo>
                <a:lnTo>
                  <a:pt x="23866" y="10364"/>
                </a:lnTo>
                <a:cubicBezTo>
                  <a:pt x="23917" y="10383"/>
                  <a:pt x="23929" y="10389"/>
                  <a:pt x="23942" y="10396"/>
                </a:cubicBezTo>
                <a:lnTo>
                  <a:pt x="23942" y="10396"/>
                </a:lnTo>
                <a:cubicBezTo>
                  <a:pt x="24200" y="10742"/>
                  <a:pt x="24528" y="11026"/>
                  <a:pt x="24837" y="11328"/>
                </a:cubicBezTo>
                <a:lnTo>
                  <a:pt x="24837" y="11328"/>
                </a:lnTo>
                <a:cubicBezTo>
                  <a:pt x="24963" y="11448"/>
                  <a:pt x="25082" y="11574"/>
                  <a:pt x="25202" y="11700"/>
                </a:cubicBezTo>
                <a:lnTo>
                  <a:pt x="25202" y="11700"/>
                </a:lnTo>
                <a:cubicBezTo>
                  <a:pt x="25530" y="12053"/>
                  <a:pt x="25763" y="12468"/>
                  <a:pt x="25933" y="12916"/>
                </a:cubicBezTo>
                <a:lnTo>
                  <a:pt x="25933" y="12916"/>
                </a:lnTo>
                <a:cubicBezTo>
                  <a:pt x="25946" y="12953"/>
                  <a:pt x="25958" y="12991"/>
                  <a:pt x="25964" y="13023"/>
                </a:cubicBezTo>
                <a:lnTo>
                  <a:pt x="25964" y="13023"/>
                </a:lnTo>
                <a:cubicBezTo>
                  <a:pt x="26053" y="13376"/>
                  <a:pt x="26072" y="13728"/>
                  <a:pt x="26046" y="14087"/>
                </a:cubicBezTo>
                <a:lnTo>
                  <a:pt x="26046" y="14087"/>
                </a:lnTo>
                <a:cubicBezTo>
                  <a:pt x="26034" y="14069"/>
                  <a:pt x="26021" y="14050"/>
                  <a:pt x="26015" y="14031"/>
                </a:cubicBezTo>
                <a:moveTo>
                  <a:pt x="21044" y="11889"/>
                </a:moveTo>
                <a:cubicBezTo>
                  <a:pt x="20981" y="11782"/>
                  <a:pt x="20912" y="11668"/>
                  <a:pt x="20855" y="11561"/>
                </a:cubicBezTo>
                <a:lnTo>
                  <a:pt x="20855" y="11561"/>
                </a:lnTo>
                <a:cubicBezTo>
                  <a:pt x="20836" y="11530"/>
                  <a:pt x="20830" y="11485"/>
                  <a:pt x="20830" y="11454"/>
                </a:cubicBezTo>
                <a:lnTo>
                  <a:pt x="20830" y="11454"/>
                </a:lnTo>
                <a:cubicBezTo>
                  <a:pt x="20855" y="11202"/>
                  <a:pt x="20912" y="10963"/>
                  <a:pt x="21088" y="10761"/>
                </a:cubicBezTo>
                <a:lnTo>
                  <a:pt x="21088" y="10761"/>
                </a:lnTo>
                <a:cubicBezTo>
                  <a:pt x="21094" y="11139"/>
                  <a:pt x="21107" y="11523"/>
                  <a:pt x="21119" y="11908"/>
                </a:cubicBezTo>
                <a:lnTo>
                  <a:pt x="21119" y="11908"/>
                </a:lnTo>
                <a:cubicBezTo>
                  <a:pt x="21119" y="11914"/>
                  <a:pt x="21101" y="11927"/>
                  <a:pt x="21088" y="11939"/>
                </a:cubicBezTo>
                <a:lnTo>
                  <a:pt x="21088" y="11939"/>
                </a:lnTo>
                <a:cubicBezTo>
                  <a:pt x="21069" y="11920"/>
                  <a:pt x="21056" y="11908"/>
                  <a:pt x="21044" y="11889"/>
                </a:cubicBezTo>
                <a:close/>
                <a:moveTo>
                  <a:pt x="17453" y="14806"/>
                </a:moveTo>
                <a:cubicBezTo>
                  <a:pt x="17459" y="14516"/>
                  <a:pt x="17402" y="14245"/>
                  <a:pt x="17295" y="13980"/>
                </a:cubicBezTo>
                <a:lnTo>
                  <a:pt x="17295" y="13980"/>
                </a:lnTo>
                <a:cubicBezTo>
                  <a:pt x="17220" y="13810"/>
                  <a:pt x="17138" y="13640"/>
                  <a:pt x="17062" y="13464"/>
                </a:cubicBezTo>
                <a:lnTo>
                  <a:pt x="17062" y="13464"/>
                </a:lnTo>
                <a:cubicBezTo>
                  <a:pt x="16986" y="13313"/>
                  <a:pt x="16917" y="13168"/>
                  <a:pt x="16848" y="13010"/>
                </a:cubicBezTo>
                <a:lnTo>
                  <a:pt x="16848" y="13010"/>
                </a:lnTo>
                <a:cubicBezTo>
                  <a:pt x="16728" y="12758"/>
                  <a:pt x="16665" y="12481"/>
                  <a:pt x="16627" y="12204"/>
                </a:cubicBezTo>
                <a:lnTo>
                  <a:pt x="16627" y="12204"/>
                </a:lnTo>
                <a:cubicBezTo>
                  <a:pt x="16583" y="11851"/>
                  <a:pt x="16653" y="11523"/>
                  <a:pt x="16779" y="11202"/>
                </a:cubicBezTo>
                <a:lnTo>
                  <a:pt x="16779" y="11202"/>
                </a:lnTo>
                <a:cubicBezTo>
                  <a:pt x="16785" y="11183"/>
                  <a:pt x="16797" y="11158"/>
                  <a:pt x="16810" y="11145"/>
                </a:cubicBezTo>
                <a:lnTo>
                  <a:pt x="16810" y="11145"/>
                </a:lnTo>
                <a:cubicBezTo>
                  <a:pt x="16835" y="11107"/>
                  <a:pt x="16867" y="11070"/>
                  <a:pt x="16892" y="11038"/>
                </a:cubicBezTo>
                <a:lnTo>
                  <a:pt x="16892" y="11038"/>
                </a:lnTo>
                <a:cubicBezTo>
                  <a:pt x="16968" y="10950"/>
                  <a:pt x="17043" y="10874"/>
                  <a:pt x="17138" y="10774"/>
                </a:cubicBezTo>
                <a:lnTo>
                  <a:pt x="17138" y="10774"/>
                </a:lnTo>
                <a:cubicBezTo>
                  <a:pt x="17150" y="10824"/>
                  <a:pt x="17169" y="10849"/>
                  <a:pt x="17169" y="10874"/>
                </a:cubicBezTo>
                <a:lnTo>
                  <a:pt x="17169" y="10874"/>
                </a:lnTo>
                <a:cubicBezTo>
                  <a:pt x="17201" y="11341"/>
                  <a:pt x="17327" y="11788"/>
                  <a:pt x="17434" y="12235"/>
                </a:cubicBezTo>
                <a:lnTo>
                  <a:pt x="17434" y="12235"/>
                </a:lnTo>
                <a:cubicBezTo>
                  <a:pt x="17509" y="12538"/>
                  <a:pt x="17579" y="12840"/>
                  <a:pt x="17642" y="13142"/>
                </a:cubicBezTo>
                <a:lnTo>
                  <a:pt x="17642" y="13142"/>
                </a:lnTo>
                <a:cubicBezTo>
                  <a:pt x="17705" y="13483"/>
                  <a:pt x="17724" y="13823"/>
                  <a:pt x="17692" y="14163"/>
                </a:cubicBezTo>
                <a:lnTo>
                  <a:pt x="17692" y="14163"/>
                </a:lnTo>
                <a:cubicBezTo>
                  <a:pt x="17673" y="14390"/>
                  <a:pt x="17623" y="14610"/>
                  <a:pt x="17535" y="14825"/>
                </a:cubicBezTo>
                <a:lnTo>
                  <a:pt x="17535" y="14825"/>
                </a:lnTo>
                <a:cubicBezTo>
                  <a:pt x="17522" y="14856"/>
                  <a:pt x="17497" y="14888"/>
                  <a:pt x="17459" y="14944"/>
                </a:cubicBezTo>
                <a:lnTo>
                  <a:pt x="17459" y="14944"/>
                </a:lnTo>
                <a:cubicBezTo>
                  <a:pt x="17453" y="14875"/>
                  <a:pt x="17446" y="14837"/>
                  <a:pt x="17453" y="14806"/>
                </a:cubicBezTo>
                <a:moveTo>
                  <a:pt x="16835" y="10887"/>
                </a:moveTo>
                <a:cubicBezTo>
                  <a:pt x="16842" y="10887"/>
                  <a:pt x="16848" y="10893"/>
                  <a:pt x="16848" y="10900"/>
                </a:cubicBezTo>
                <a:lnTo>
                  <a:pt x="16848" y="10900"/>
                </a:lnTo>
                <a:cubicBezTo>
                  <a:pt x="16848" y="10906"/>
                  <a:pt x="16848" y="10918"/>
                  <a:pt x="16842" y="10918"/>
                </a:cubicBezTo>
                <a:lnTo>
                  <a:pt x="16842" y="10918"/>
                </a:lnTo>
                <a:cubicBezTo>
                  <a:pt x="16501" y="11309"/>
                  <a:pt x="16212" y="11738"/>
                  <a:pt x="15928" y="12191"/>
                </a:cubicBezTo>
                <a:lnTo>
                  <a:pt x="15928" y="12191"/>
                </a:lnTo>
                <a:cubicBezTo>
                  <a:pt x="15582" y="12090"/>
                  <a:pt x="15254" y="12134"/>
                  <a:pt x="14907" y="12185"/>
                </a:cubicBezTo>
                <a:lnTo>
                  <a:pt x="14907" y="12185"/>
                </a:lnTo>
                <a:cubicBezTo>
                  <a:pt x="15134" y="11845"/>
                  <a:pt x="16375" y="11013"/>
                  <a:pt x="16835" y="10887"/>
                </a:cubicBezTo>
                <a:close/>
                <a:moveTo>
                  <a:pt x="8053" y="13142"/>
                </a:moveTo>
                <a:cubicBezTo>
                  <a:pt x="7990" y="13023"/>
                  <a:pt x="7946" y="12890"/>
                  <a:pt x="7895" y="12764"/>
                </a:cubicBezTo>
                <a:lnTo>
                  <a:pt x="7895" y="12764"/>
                </a:lnTo>
                <a:cubicBezTo>
                  <a:pt x="7813" y="12550"/>
                  <a:pt x="7744" y="12336"/>
                  <a:pt x="7662" y="12122"/>
                </a:cubicBezTo>
                <a:lnTo>
                  <a:pt x="7662" y="12122"/>
                </a:lnTo>
                <a:cubicBezTo>
                  <a:pt x="7612" y="11996"/>
                  <a:pt x="7549" y="11876"/>
                  <a:pt x="7486" y="11756"/>
                </a:cubicBezTo>
                <a:lnTo>
                  <a:pt x="7486" y="11756"/>
                </a:lnTo>
                <a:cubicBezTo>
                  <a:pt x="7353" y="11523"/>
                  <a:pt x="7171" y="11328"/>
                  <a:pt x="6944" y="11183"/>
                </a:cubicBezTo>
                <a:lnTo>
                  <a:pt x="6944" y="11183"/>
                </a:lnTo>
                <a:cubicBezTo>
                  <a:pt x="6893" y="11152"/>
                  <a:pt x="6843" y="11120"/>
                  <a:pt x="6793" y="11082"/>
                </a:cubicBezTo>
                <a:lnTo>
                  <a:pt x="6793" y="11082"/>
                </a:lnTo>
                <a:cubicBezTo>
                  <a:pt x="6799" y="11032"/>
                  <a:pt x="6843" y="11032"/>
                  <a:pt x="6881" y="11032"/>
                </a:cubicBezTo>
                <a:lnTo>
                  <a:pt x="6881" y="11032"/>
                </a:lnTo>
                <a:cubicBezTo>
                  <a:pt x="7278" y="10981"/>
                  <a:pt x="7662" y="11032"/>
                  <a:pt x="8034" y="11196"/>
                </a:cubicBezTo>
                <a:lnTo>
                  <a:pt x="8034" y="11196"/>
                </a:lnTo>
                <a:cubicBezTo>
                  <a:pt x="8216" y="11271"/>
                  <a:pt x="8374" y="11385"/>
                  <a:pt x="8513" y="11530"/>
                </a:cubicBezTo>
                <a:lnTo>
                  <a:pt x="8513" y="11530"/>
                </a:lnTo>
                <a:cubicBezTo>
                  <a:pt x="8878" y="11908"/>
                  <a:pt x="9086" y="12361"/>
                  <a:pt x="9212" y="12865"/>
                </a:cubicBezTo>
                <a:lnTo>
                  <a:pt x="9212" y="12865"/>
                </a:lnTo>
                <a:cubicBezTo>
                  <a:pt x="9225" y="12928"/>
                  <a:pt x="9231" y="12998"/>
                  <a:pt x="9237" y="13067"/>
                </a:cubicBezTo>
                <a:lnTo>
                  <a:pt x="9237" y="13067"/>
                </a:lnTo>
                <a:cubicBezTo>
                  <a:pt x="9243" y="13105"/>
                  <a:pt x="9237" y="13142"/>
                  <a:pt x="9231" y="13180"/>
                </a:cubicBezTo>
                <a:lnTo>
                  <a:pt x="9231" y="13180"/>
                </a:lnTo>
                <a:cubicBezTo>
                  <a:pt x="9105" y="13262"/>
                  <a:pt x="8954" y="13294"/>
                  <a:pt x="8809" y="13350"/>
                </a:cubicBezTo>
                <a:lnTo>
                  <a:pt x="8809" y="13350"/>
                </a:lnTo>
                <a:cubicBezTo>
                  <a:pt x="8676" y="13401"/>
                  <a:pt x="8544" y="13451"/>
                  <a:pt x="8399" y="13508"/>
                </a:cubicBezTo>
                <a:lnTo>
                  <a:pt x="8399" y="13508"/>
                </a:lnTo>
                <a:cubicBezTo>
                  <a:pt x="8223" y="13426"/>
                  <a:pt x="8128" y="13287"/>
                  <a:pt x="8053" y="13142"/>
                </a:cubicBezTo>
                <a:moveTo>
                  <a:pt x="8015" y="13590"/>
                </a:moveTo>
                <a:cubicBezTo>
                  <a:pt x="7832" y="13495"/>
                  <a:pt x="7662" y="13376"/>
                  <a:pt x="7523" y="13224"/>
                </a:cubicBezTo>
                <a:lnTo>
                  <a:pt x="7523" y="13224"/>
                </a:lnTo>
                <a:cubicBezTo>
                  <a:pt x="7366" y="13054"/>
                  <a:pt x="7221" y="12872"/>
                  <a:pt x="7070" y="12689"/>
                </a:cubicBezTo>
                <a:lnTo>
                  <a:pt x="7070" y="12689"/>
                </a:lnTo>
                <a:cubicBezTo>
                  <a:pt x="6912" y="12487"/>
                  <a:pt x="6755" y="12286"/>
                  <a:pt x="6572" y="12097"/>
                </a:cubicBezTo>
                <a:lnTo>
                  <a:pt x="6572" y="12097"/>
                </a:lnTo>
                <a:cubicBezTo>
                  <a:pt x="6370" y="11889"/>
                  <a:pt x="6125" y="11769"/>
                  <a:pt x="5848" y="11706"/>
                </a:cubicBezTo>
                <a:lnTo>
                  <a:pt x="5848" y="11706"/>
                </a:lnTo>
                <a:cubicBezTo>
                  <a:pt x="5722" y="11681"/>
                  <a:pt x="5589" y="11668"/>
                  <a:pt x="5463" y="11649"/>
                </a:cubicBezTo>
                <a:lnTo>
                  <a:pt x="5463" y="11649"/>
                </a:lnTo>
                <a:cubicBezTo>
                  <a:pt x="5432" y="11649"/>
                  <a:pt x="5394" y="11643"/>
                  <a:pt x="5337" y="11637"/>
                </a:cubicBezTo>
                <a:lnTo>
                  <a:pt x="5337" y="11637"/>
                </a:lnTo>
                <a:cubicBezTo>
                  <a:pt x="5375" y="11599"/>
                  <a:pt x="5388" y="11574"/>
                  <a:pt x="5413" y="11555"/>
                </a:cubicBezTo>
                <a:lnTo>
                  <a:pt x="5413" y="11555"/>
                </a:lnTo>
                <a:cubicBezTo>
                  <a:pt x="5715" y="11366"/>
                  <a:pt x="6037" y="11215"/>
                  <a:pt x="6383" y="11120"/>
                </a:cubicBezTo>
                <a:lnTo>
                  <a:pt x="6383" y="11120"/>
                </a:lnTo>
                <a:cubicBezTo>
                  <a:pt x="6509" y="11082"/>
                  <a:pt x="6616" y="11095"/>
                  <a:pt x="6730" y="11158"/>
                </a:cubicBezTo>
                <a:lnTo>
                  <a:pt x="6730" y="11158"/>
                </a:lnTo>
                <a:cubicBezTo>
                  <a:pt x="7089" y="11347"/>
                  <a:pt x="7341" y="11624"/>
                  <a:pt x="7505" y="11990"/>
                </a:cubicBezTo>
                <a:lnTo>
                  <a:pt x="7505" y="11990"/>
                </a:lnTo>
                <a:cubicBezTo>
                  <a:pt x="7580" y="12160"/>
                  <a:pt x="7643" y="12342"/>
                  <a:pt x="7712" y="12519"/>
                </a:cubicBezTo>
                <a:lnTo>
                  <a:pt x="7712" y="12519"/>
                </a:lnTo>
                <a:cubicBezTo>
                  <a:pt x="7738" y="12582"/>
                  <a:pt x="7757" y="12645"/>
                  <a:pt x="7782" y="12708"/>
                </a:cubicBezTo>
                <a:lnTo>
                  <a:pt x="7782" y="12708"/>
                </a:lnTo>
                <a:cubicBezTo>
                  <a:pt x="7883" y="13016"/>
                  <a:pt x="7990" y="13313"/>
                  <a:pt x="8242" y="13533"/>
                </a:cubicBezTo>
                <a:lnTo>
                  <a:pt x="8242" y="13533"/>
                </a:lnTo>
                <a:cubicBezTo>
                  <a:pt x="8198" y="13590"/>
                  <a:pt x="8153" y="13615"/>
                  <a:pt x="8103" y="13615"/>
                </a:cubicBezTo>
                <a:lnTo>
                  <a:pt x="8103" y="13615"/>
                </a:lnTo>
                <a:cubicBezTo>
                  <a:pt x="8078" y="13615"/>
                  <a:pt x="8046" y="13609"/>
                  <a:pt x="8015" y="13590"/>
                </a:cubicBezTo>
                <a:close/>
                <a:moveTo>
                  <a:pt x="25908" y="14327"/>
                </a:moveTo>
                <a:cubicBezTo>
                  <a:pt x="25649" y="13917"/>
                  <a:pt x="25303" y="13596"/>
                  <a:pt x="24950" y="13275"/>
                </a:cubicBezTo>
                <a:lnTo>
                  <a:pt x="24950" y="13275"/>
                </a:lnTo>
                <a:cubicBezTo>
                  <a:pt x="24736" y="13079"/>
                  <a:pt x="24522" y="12890"/>
                  <a:pt x="24320" y="12689"/>
                </a:cubicBezTo>
                <a:lnTo>
                  <a:pt x="24320" y="12689"/>
                </a:lnTo>
                <a:cubicBezTo>
                  <a:pt x="24226" y="12601"/>
                  <a:pt x="24156" y="12487"/>
                  <a:pt x="24074" y="12386"/>
                </a:cubicBezTo>
                <a:lnTo>
                  <a:pt x="24074" y="12386"/>
                </a:lnTo>
                <a:cubicBezTo>
                  <a:pt x="23948" y="12229"/>
                  <a:pt x="23904" y="12040"/>
                  <a:pt x="23898" y="11838"/>
                </a:cubicBezTo>
                <a:lnTo>
                  <a:pt x="23898" y="11838"/>
                </a:lnTo>
                <a:cubicBezTo>
                  <a:pt x="23898" y="11599"/>
                  <a:pt x="23936" y="11372"/>
                  <a:pt x="24030" y="11133"/>
                </a:cubicBezTo>
                <a:lnTo>
                  <a:pt x="24030" y="11133"/>
                </a:lnTo>
                <a:cubicBezTo>
                  <a:pt x="24068" y="11164"/>
                  <a:pt x="24081" y="11170"/>
                  <a:pt x="24087" y="11183"/>
                </a:cubicBezTo>
                <a:lnTo>
                  <a:pt x="24087" y="11183"/>
                </a:lnTo>
                <a:cubicBezTo>
                  <a:pt x="24352" y="11656"/>
                  <a:pt x="24698" y="12071"/>
                  <a:pt x="25026" y="12494"/>
                </a:cubicBezTo>
                <a:lnTo>
                  <a:pt x="25026" y="12494"/>
                </a:lnTo>
                <a:cubicBezTo>
                  <a:pt x="25196" y="12695"/>
                  <a:pt x="25347" y="12916"/>
                  <a:pt x="25492" y="13136"/>
                </a:cubicBezTo>
                <a:lnTo>
                  <a:pt x="25492" y="13136"/>
                </a:lnTo>
                <a:cubicBezTo>
                  <a:pt x="25731" y="13483"/>
                  <a:pt x="25870" y="13873"/>
                  <a:pt x="25964" y="14283"/>
                </a:cubicBezTo>
                <a:lnTo>
                  <a:pt x="25964" y="14283"/>
                </a:lnTo>
                <a:cubicBezTo>
                  <a:pt x="25971" y="14308"/>
                  <a:pt x="25964" y="14340"/>
                  <a:pt x="25971" y="14390"/>
                </a:cubicBezTo>
                <a:lnTo>
                  <a:pt x="25971" y="14390"/>
                </a:lnTo>
                <a:cubicBezTo>
                  <a:pt x="25933" y="14358"/>
                  <a:pt x="25920" y="14346"/>
                  <a:pt x="25908" y="14327"/>
                </a:cubicBezTo>
                <a:moveTo>
                  <a:pt x="16930" y="15744"/>
                </a:moveTo>
                <a:cubicBezTo>
                  <a:pt x="16930" y="15700"/>
                  <a:pt x="16917" y="15656"/>
                  <a:pt x="16917" y="15612"/>
                </a:cubicBezTo>
                <a:lnTo>
                  <a:pt x="16917" y="15612"/>
                </a:lnTo>
                <a:cubicBezTo>
                  <a:pt x="16917" y="15310"/>
                  <a:pt x="16854" y="15014"/>
                  <a:pt x="16728" y="14730"/>
                </a:cubicBezTo>
                <a:lnTo>
                  <a:pt x="16728" y="14730"/>
                </a:lnTo>
                <a:cubicBezTo>
                  <a:pt x="16634" y="14510"/>
                  <a:pt x="16527" y="14289"/>
                  <a:pt x="16413" y="14075"/>
                </a:cubicBezTo>
                <a:lnTo>
                  <a:pt x="16413" y="14075"/>
                </a:lnTo>
                <a:cubicBezTo>
                  <a:pt x="16275" y="13798"/>
                  <a:pt x="16149" y="13514"/>
                  <a:pt x="16060" y="13212"/>
                </a:cubicBezTo>
                <a:lnTo>
                  <a:pt x="16060" y="13212"/>
                </a:lnTo>
                <a:cubicBezTo>
                  <a:pt x="15997" y="13010"/>
                  <a:pt x="15953" y="12802"/>
                  <a:pt x="15953" y="12588"/>
                </a:cubicBezTo>
                <a:lnTo>
                  <a:pt x="15953" y="12588"/>
                </a:lnTo>
                <a:cubicBezTo>
                  <a:pt x="15953" y="12449"/>
                  <a:pt x="15985" y="12323"/>
                  <a:pt x="16060" y="12197"/>
                </a:cubicBezTo>
                <a:lnTo>
                  <a:pt x="16060" y="12197"/>
                </a:lnTo>
                <a:cubicBezTo>
                  <a:pt x="16205" y="11952"/>
                  <a:pt x="16363" y="11712"/>
                  <a:pt x="16545" y="11473"/>
                </a:cubicBezTo>
                <a:lnTo>
                  <a:pt x="16545" y="11473"/>
                </a:lnTo>
                <a:cubicBezTo>
                  <a:pt x="16564" y="11511"/>
                  <a:pt x="16577" y="11536"/>
                  <a:pt x="16571" y="11548"/>
                </a:cubicBezTo>
                <a:lnTo>
                  <a:pt x="16571" y="11548"/>
                </a:lnTo>
                <a:cubicBezTo>
                  <a:pt x="16457" y="12040"/>
                  <a:pt x="16552" y="12512"/>
                  <a:pt x="16734" y="12972"/>
                </a:cubicBezTo>
                <a:lnTo>
                  <a:pt x="16734" y="12972"/>
                </a:lnTo>
                <a:cubicBezTo>
                  <a:pt x="16810" y="13161"/>
                  <a:pt x="16905" y="13344"/>
                  <a:pt x="16993" y="13533"/>
                </a:cubicBezTo>
                <a:lnTo>
                  <a:pt x="16993" y="13533"/>
                </a:lnTo>
                <a:cubicBezTo>
                  <a:pt x="17081" y="13735"/>
                  <a:pt x="17175" y="13930"/>
                  <a:pt x="17251" y="14138"/>
                </a:cubicBezTo>
                <a:lnTo>
                  <a:pt x="17251" y="14138"/>
                </a:lnTo>
                <a:cubicBezTo>
                  <a:pt x="17371" y="14459"/>
                  <a:pt x="17396" y="14787"/>
                  <a:pt x="17320" y="15121"/>
                </a:cubicBezTo>
                <a:lnTo>
                  <a:pt x="17320" y="15121"/>
                </a:lnTo>
                <a:cubicBezTo>
                  <a:pt x="17295" y="15240"/>
                  <a:pt x="17257" y="15354"/>
                  <a:pt x="17182" y="15455"/>
                </a:cubicBezTo>
                <a:lnTo>
                  <a:pt x="17182" y="15455"/>
                </a:lnTo>
                <a:cubicBezTo>
                  <a:pt x="17106" y="15549"/>
                  <a:pt x="17043" y="15650"/>
                  <a:pt x="16974" y="15751"/>
                </a:cubicBezTo>
                <a:lnTo>
                  <a:pt x="16974" y="15751"/>
                </a:lnTo>
                <a:cubicBezTo>
                  <a:pt x="16961" y="15751"/>
                  <a:pt x="16942" y="15744"/>
                  <a:pt x="16930" y="15744"/>
                </a:cubicBezTo>
                <a:close/>
                <a:moveTo>
                  <a:pt x="8752" y="11618"/>
                </a:moveTo>
                <a:cubicBezTo>
                  <a:pt x="8796" y="11637"/>
                  <a:pt x="8840" y="11662"/>
                  <a:pt x="8878" y="11687"/>
                </a:cubicBezTo>
                <a:lnTo>
                  <a:pt x="8878" y="11687"/>
                </a:lnTo>
                <a:cubicBezTo>
                  <a:pt x="9136" y="11864"/>
                  <a:pt x="9388" y="12040"/>
                  <a:pt x="9640" y="12216"/>
                </a:cubicBezTo>
                <a:lnTo>
                  <a:pt x="9640" y="12216"/>
                </a:lnTo>
                <a:cubicBezTo>
                  <a:pt x="9949" y="12431"/>
                  <a:pt x="10277" y="12601"/>
                  <a:pt x="10642" y="12683"/>
                </a:cubicBezTo>
                <a:lnTo>
                  <a:pt x="10642" y="12683"/>
                </a:lnTo>
                <a:cubicBezTo>
                  <a:pt x="10661" y="12689"/>
                  <a:pt x="10674" y="12708"/>
                  <a:pt x="10711" y="12733"/>
                </a:cubicBezTo>
                <a:lnTo>
                  <a:pt x="10711" y="12733"/>
                </a:lnTo>
                <a:cubicBezTo>
                  <a:pt x="10270" y="12941"/>
                  <a:pt x="9804" y="13016"/>
                  <a:pt x="9344" y="13161"/>
                </a:cubicBezTo>
                <a:lnTo>
                  <a:pt x="9344" y="13161"/>
                </a:lnTo>
                <a:cubicBezTo>
                  <a:pt x="9281" y="12588"/>
                  <a:pt x="9073" y="12084"/>
                  <a:pt x="8752" y="11618"/>
                </a:cubicBezTo>
                <a:moveTo>
                  <a:pt x="7303" y="13854"/>
                </a:moveTo>
                <a:cubicBezTo>
                  <a:pt x="7045" y="13709"/>
                  <a:pt x="6761" y="13672"/>
                  <a:pt x="6471" y="13646"/>
                </a:cubicBezTo>
                <a:lnTo>
                  <a:pt x="6471" y="13646"/>
                </a:lnTo>
                <a:cubicBezTo>
                  <a:pt x="6345" y="13634"/>
                  <a:pt x="6213" y="13628"/>
                  <a:pt x="6087" y="13615"/>
                </a:cubicBezTo>
                <a:lnTo>
                  <a:pt x="6087" y="13615"/>
                </a:lnTo>
                <a:cubicBezTo>
                  <a:pt x="5722" y="13590"/>
                  <a:pt x="5425" y="13426"/>
                  <a:pt x="5173" y="13168"/>
                </a:cubicBezTo>
                <a:lnTo>
                  <a:pt x="5173" y="13168"/>
                </a:lnTo>
                <a:cubicBezTo>
                  <a:pt x="5092" y="13086"/>
                  <a:pt x="5016" y="13004"/>
                  <a:pt x="4940" y="12916"/>
                </a:cubicBezTo>
                <a:lnTo>
                  <a:pt x="4940" y="12916"/>
                </a:lnTo>
                <a:cubicBezTo>
                  <a:pt x="4808" y="12764"/>
                  <a:pt x="4669" y="12613"/>
                  <a:pt x="4499" y="12500"/>
                </a:cubicBezTo>
                <a:lnTo>
                  <a:pt x="4499" y="12500"/>
                </a:lnTo>
                <a:cubicBezTo>
                  <a:pt x="4474" y="12481"/>
                  <a:pt x="4461" y="12456"/>
                  <a:pt x="4430" y="12424"/>
                </a:cubicBezTo>
                <a:lnTo>
                  <a:pt x="4430" y="12424"/>
                </a:lnTo>
                <a:cubicBezTo>
                  <a:pt x="4487" y="12368"/>
                  <a:pt x="4531" y="12311"/>
                  <a:pt x="4587" y="12254"/>
                </a:cubicBezTo>
                <a:lnTo>
                  <a:pt x="4587" y="12254"/>
                </a:lnTo>
                <a:cubicBezTo>
                  <a:pt x="4739" y="12109"/>
                  <a:pt x="4896" y="11964"/>
                  <a:pt x="5047" y="11819"/>
                </a:cubicBezTo>
                <a:lnTo>
                  <a:pt x="5047" y="11819"/>
                </a:lnTo>
                <a:cubicBezTo>
                  <a:pt x="5104" y="11769"/>
                  <a:pt x="5173" y="11738"/>
                  <a:pt x="5249" y="11738"/>
                </a:cubicBezTo>
                <a:lnTo>
                  <a:pt x="5249" y="11738"/>
                </a:lnTo>
                <a:cubicBezTo>
                  <a:pt x="5589" y="11731"/>
                  <a:pt x="5917" y="11782"/>
                  <a:pt x="6219" y="11939"/>
                </a:cubicBezTo>
                <a:lnTo>
                  <a:pt x="6219" y="11939"/>
                </a:lnTo>
                <a:cubicBezTo>
                  <a:pt x="6377" y="12015"/>
                  <a:pt x="6503" y="12141"/>
                  <a:pt x="6616" y="12273"/>
                </a:cubicBezTo>
                <a:lnTo>
                  <a:pt x="6616" y="12273"/>
                </a:lnTo>
                <a:cubicBezTo>
                  <a:pt x="6755" y="12431"/>
                  <a:pt x="6887" y="12601"/>
                  <a:pt x="7013" y="12764"/>
                </a:cubicBezTo>
                <a:lnTo>
                  <a:pt x="7013" y="12764"/>
                </a:lnTo>
                <a:cubicBezTo>
                  <a:pt x="7208" y="13016"/>
                  <a:pt x="7404" y="13268"/>
                  <a:pt x="7656" y="13464"/>
                </a:cubicBezTo>
                <a:lnTo>
                  <a:pt x="7656" y="13464"/>
                </a:lnTo>
                <a:cubicBezTo>
                  <a:pt x="7744" y="13527"/>
                  <a:pt x="7832" y="13583"/>
                  <a:pt x="7958" y="13672"/>
                </a:cubicBezTo>
                <a:lnTo>
                  <a:pt x="7958" y="13672"/>
                </a:lnTo>
                <a:cubicBezTo>
                  <a:pt x="7763" y="13772"/>
                  <a:pt x="7599" y="13829"/>
                  <a:pt x="7435" y="13873"/>
                </a:cubicBezTo>
                <a:lnTo>
                  <a:pt x="7435" y="13873"/>
                </a:lnTo>
                <a:cubicBezTo>
                  <a:pt x="7423" y="13880"/>
                  <a:pt x="7410" y="13880"/>
                  <a:pt x="7404" y="13880"/>
                </a:cubicBezTo>
                <a:lnTo>
                  <a:pt x="7404" y="13880"/>
                </a:lnTo>
                <a:cubicBezTo>
                  <a:pt x="7366" y="13880"/>
                  <a:pt x="7328" y="13867"/>
                  <a:pt x="7303" y="13854"/>
                </a:cubicBezTo>
                <a:moveTo>
                  <a:pt x="14435" y="12632"/>
                </a:moveTo>
                <a:cubicBezTo>
                  <a:pt x="14460" y="12601"/>
                  <a:pt x="14492" y="12582"/>
                  <a:pt x="14510" y="12550"/>
                </a:cubicBezTo>
                <a:lnTo>
                  <a:pt x="14510" y="12550"/>
                </a:lnTo>
                <a:cubicBezTo>
                  <a:pt x="14618" y="12380"/>
                  <a:pt x="14775" y="12305"/>
                  <a:pt x="14964" y="12279"/>
                </a:cubicBezTo>
                <a:lnTo>
                  <a:pt x="14964" y="12279"/>
                </a:lnTo>
                <a:cubicBezTo>
                  <a:pt x="15153" y="12254"/>
                  <a:pt x="15342" y="12229"/>
                  <a:pt x="15525" y="12216"/>
                </a:cubicBezTo>
                <a:lnTo>
                  <a:pt x="15525" y="12216"/>
                </a:lnTo>
                <a:cubicBezTo>
                  <a:pt x="15632" y="12210"/>
                  <a:pt x="15739" y="12223"/>
                  <a:pt x="15834" y="12267"/>
                </a:cubicBezTo>
                <a:lnTo>
                  <a:pt x="15834" y="12267"/>
                </a:lnTo>
                <a:cubicBezTo>
                  <a:pt x="15871" y="12317"/>
                  <a:pt x="15834" y="12355"/>
                  <a:pt x="15815" y="12393"/>
                </a:cubicBezTo>
                <a:lnTo>
                  <a:pt x="15815" y="12393"/>
                </a:lnTo>
                <a:cubicBezTo>
                  <a:pt x="15708" y="12594"/>
                  <a:pt x="15600" y="12790"/>
                  <a:pt x="15493" y="12991"/>
                </a:cubicBezTo>
                <a:lnTo>
                  <a:pt x="15493" y="12991"/>
                </a:lnTo>
                <a:cubicBezTo>
                  <a:pt x="15443" y="13098"/>
                  <a:pt x="15361" y="13180"/>
                  <a:pt x="15254" y="13224"/>
                </a:cubicBezTo>
                <a:lnTo>
                  <a:pt x="15254" y="13224"/>
                </a:lnTo>
                <a:cubicBezTo>
                  <a:pt x="15084" y="13306"/>
                  <a:pt x="14907" y="13376"/>
                  <a:pt x="14731" y="13439"/>
                </a:cubicBezTo>
                <a:lnTo>
                  <a:pt x="14731" y="13439"/>
                </a:lnTo>
                <a:cubicBezTo>
                  <a:pt x="14580" y="13502"/>
                  <a:pt x="14429" y="13539"/>
                  <a:pt x="14284" y="13609"/>
                </a:cubicBezTo>
                <a:lnTo>
                  <a:pt x="14284" y="13609"/>
                </a:lnTo>
                <a:cubicBezTo>
                  <a:pt x="14145" y="13665"/>
                  <a:pt x="14019" y="13754"/>
                  <a:pt x="13887" y="13823"/>
                </a:cubicBezTo>
                <a:lnTo>
                  <a:pt x="13887" y="13823"/>
                </a:lnTo>
                <a:cubicBezTo>
                  <a:pt x="13862" y="13835"/>
                  <a:pt x="13836" y="13848"/>
                  <a:pt x="13767" y="13886"/>
                </a:cubicBezTo>
                <a:lnTo>
                  <a:pt x="13767" y="13886"/>
                </a:lnTo>
                <a:cubicBezTo>
                  <a:pt x="13906" y="13388"/>
                  <a:pt x="14126" y="12985"/>
                  <a:pt x="14435" y="12632"/>
                </a:cubicBezTo>
                <a:moveTo>
                  <a:pt x="4569" y="13716"/>
                </a:moveTo>
                <a:cubicBezTo>
                  <a:pt x="4449" y="13659"/>
                  <a:pt x="4323" y="13602"/>
                  <a:pt x="4203" y="13539"/>
                </a:cubicBezTo>
                <a:lnTo>
                  <a:pt x="4203" y="13539"/>
                </a:lnTo>
                <a:cubicBezTo>
                  <a:pt x="3951" y="13426"/>
                  <a:pt x="3699" y="13344"/>
                  <a:pt x="3416" y="13287"/>
                </a:cubicBezTo>
                <a:lnTo>
                  <a:pt x="3416" y="13287"/>
                </a:lnTo>
                <a:cubicBezTo>
                  <a:pt x="3756" y="13061"/>
                  <a:pt x="4052" y="12802"/>
                  <a:pt x="4317" y="12531"/>
                </a:cubicBezTo>
                <a:lnTo>
                  <a:pt x="4317" y="12531"/>
                </a:lnTo>
                <a:cubicBezTo>
                  <a:pt x="4405" y="12525"/>
                  <a:pt x="4468" y="12563"/>
                  <a:pt x="4512" y="12613"/>
                </a:cubicBezTo>
                <a:lnTo>
                  <a:pt x="4512" y="12613"/>
                </a:lnTo>
                <a:cubicBezTo>
                  <a:pt x="4625" y="12727"/>
                  <a:pt x="4739" y="12840"/>
                  <a:pt x="4852" y="12953"/>
                </a:cubicBezTo>
                <a:lnTo>
                  <a:pt x="4852" y="12953"/>
                </a:lnTo>
                <a:cubicBezTo>
                  <a:pt x="4984" y="13092"/>
                  <a:pt x="5117" y="13237"/>
                  <a:pt x="5262" y="13369"/>
                </a:cubicBezTo>
                <a:lnTo>
                  <a:pt x="5262" y="13369"/>
                </a:lnTo>
                <a:cubicBezTo>
                  <a:pt x="5482" y="13571"/>
                  <a:pt x="5747" y="13678"/>
                  <a:pt x="6043" y="13703"/>
                </a:cubicBezTo>
                <a:lnTo>
                  <a:pt x="6043" y="13703"/>
                </a:lnTo>
                <a:cubicBezTo>
                  <a:pt x="6226" y="13722"/>
                  <a:pt x="6408" y="13728"/>
                  <a:pt x="6591" y="13754"/>
                </a:cubicBezTo>
                <a:lnTo>
                  <a:pt x="6591" y="13754"/>
                </a:lnTo>
                <a:cubicBezTo>
                  <a:pt x="6761" y="13779"/>
                  <a:pt x="6931" y="13817"/>
                  <a:pt x="7101" y="13861"/>
                </a:cubicBezTo>
                <a:lnTo>
                  <a:pt x="7101" y="13861"/>
                </a:lnTo>
                <a:cubicBezTo>
                  <a:pt x="7139" y="13867"/>
                  <a:pt x="7171" y="13898"/>
                  <a:pt x="7196" y="13949"/>
                </a:cubicBezTo>
                <a:lnTo>
                  <a:pt x="7196" y="13949"/>
                </a:lnTo>
                <a:cubicBezTo>
                  <a:pt x="7158" y="13943"/>
                  <a:pt x="7120" y="13949"/>
                  <a:pt x="7089" y="13936"/>
                </a:cubicBezTo>
                <a:lnTo>
                  <a:pt x="7089" y="13936"/>
                </a:lnTo>
                <a:cubicBezTo>
                  <a:pt x="6830" y="13873"/>
                  <a:pt x="6578" y="13880"/>
                  <a:pt x="6320" y="13917"/>
                </a:cubicBezTo>
                <a:lnTo>
                  <a:pt x="6320" y="13917"/>
                </a:lnTo>
                <a:cubicBezTo>
                  <a:pt x="6156" y="13943"/>
                  <a:pt x="5992" y="13961"/>
                  <a:pt x="5822" y="13980"/>
                </a:cubicBezTo>
                <a:lnTo>
                  <a:pt x="5822" y="13980"/>
                </a:lnTo>
                <a:cubicBezTo>
                  <a:pt x="5759" y="13980"/>
                  <a:pt x="5703" y="13987"/>
                  <a:pt x="5640" y="13987"/>
                </a:cubicBezTo>
                <a:lnTo>
                  <a:pt x="5640" y="13987"/>
                </a:lnTo>
                <a:cubicBezTo>
                  <a:pt x="5268" y="13987"/>
                  <a:pt x="4909" y="13886"/>
                  <a:pt x="4569" y="13716"/>
                </a:cubicBezTo>
                <a:moveTo>
                  <a:pt x="16470" y="16633"/>
                </a:moveTo>
                <a:cubicBezTo>
                  <a:pt x="16363" y="16293"/>
                  <a:pt x="16155" y="16015"/>
                  <a:pt x="15941" y="15738"/>
                </a:cubicBezTo>
                <a:lnTo>
                  <a:pt x="15941" y="15738"/>
                </a:lnTo>
                <a:cubicBezTo>
                  <a:pt x="15796" y="15555"/>
                  <a:pt x="15657" y="15366"/>
                  <a:pt x="15525" y="15171"/>
                </a:cubicBezTo>
                <a:lnTo>
                  <a:pt x="15525" y="15171"/>
                </a:lnTo>
                <a:cubicBezTo>
                  <a:pt x="15424" y="15026"/>
                  <a:pt x="15342" y="14875"/>
                  <a:pt x="15266" y="14718"/>
                </a:cubicBezTo>
                <a:lnTo>
                  <a:pt x="15266" y="14718"/>
                </a:lnTo>
                <a:cubicBezTo>
                  <a:pt x="15210" y="14610"/>
                  <a:pt x="15172" y="14497"/>
                  <a:pt x="15134" y="14384"/>
                </a:cubicBezTo>
                <a:lnTo>
                  <a:pt x="15134" y="14384"/>
                </a:lnTo>
                <a:cubicBezTo>
                  <a:pt x="15090" y="14245"/>
                  <a:pt x="15090" y="14113"/>
                  <a:pt x="15153" y="13980"/>
                </a:cubicBezTo>
                <a:lnTo>
                  <a:pt x="15153" y="13980"/>
                </a:lnTo>
                <a:cubicBezTo>
                  <a:pt x="15266" y="13735"/>
                  <a:pt x="15374" y="13483"/>
                  <a:pt x="15493" y="13237"/>
                </a:cubicBezTo>
                <a:lnTo>
                  <a:pt x="15493" y="13237"/>
                </a:lnTo>
                <a:cubicBezTo>
                  <a:pt x="15594" y="13035"/>
                  <a:pt x="15708" y="12840"/>
                  <a:pt x="15827" y="12620"/>
                </a:cubicBezTo>
                <a:lnTo>
                  <a:pt x="15827" y="12620"/>
                </a:lnTo>
                <a:cubicBezTo>
                  <a:pt x="15852" y="12657"/>
                  <a:pt x="15865" y="12670"/>
                  <a:pt x="15865" y="12683"/>
                </a:cubicBezTo>
                <a:lnTo>
                  <a:pt x="15865" y="12683"/>
                </a:lnTo>
                <a:cubicBezTo>
                  <a:pt x="15897" y="13105"/>
                  <a:pt x="16041" y="13495"/>
                  <a:pt x="16218" y="13873"/>
                </a:cubicBezTo>
                <a:lnTo>
                  <a:pt x="16218" y="13873"/>
                </a:lnTo>
                <a:cubicBezTo>
                  <a:pt x="16325" y="14094"/>
                  <a:pt x="16432" y="14308"/>
                  <a:pt x="16539" y="14529"/>
                </a:cubicBezTo>
                <a:lnTo>
                  <a:pt x="16539" y="14529"/>
                </a:lnTo>
                <a:cubicBezTo>
                  <a:pt x="16659" y="14774"/>
                  <a:pt x="16766" y="15026"/>
                  <a:pt x="16797" y="15297"/>
                </a:cubicBezTo>
                <a:lnTo>
                  <a:pt x="16797" y="15297"/>
                </a:lnTo>
                <a:cubicBezTo>
                  <a:pt x="16823" y="15467"/>
                  <a:pt x="16823" y="15631"/>
                  <a:pt x="16823" y="15795"/>
                </a:cubicBezTo>
                <a:lnTo>
                  <a:pt x="16823" y="15795"/>
                </a:lnTo>
                <a:cubicBezTo>
                  <a:pt x="16823" y="15940"/>
                  <a:pt x="16785" y="16078"/>
                  <a:pt x="16722" y="16211"/>
                </a:cubicBezTo>
                <a:lnTo>
                  <a:pt x="16722" y="16211"/>
                </a:lnTo>
                <a:cubicBezTo>
                  <a:pt x="16665" y="16330"/>
                  <a:pt x="16627" y="16450"/>
                  <a:pt x="16577" y="16570"/>
                </a:cubicBezTo>
                <a:lnTo>
                  <a:pt x="16577" y="16570"/>
                </a:lnTo>
                <a:cubicBezTo>
                  <a:pt x="16564" y="16614"/>
                  <a:pt x="16545" y="16652"/>
                  <a:pt x="16520" y="16702"/>
                </a:cubicBezTo>
                <a:lnTo>
                  <a:pt x="16520" y="16702"/>
                </a:lnTo>
                <a:cubicBezTo>
                  <a:pt x="16495" y="16671"/>
                  <a:pt x="16476" y="16652"/>
                  <a:pt x="16470" y="16633"/>
                </a:cubicBezTo>
                <a:close/>
                <a:moveTo>
                  <a:pt x="10812" y="12859"/>
                </a:moveTo>
                <a:cubicBezTo>
                  <a:pt x="10806" y="12897"/>
                  <a:pt x="10800" y="12928"/>
                  <a:pt x="10787" y="12947"/>
                </a:cubicBezTo>
                <a:lnTo>
                  <a:pt x="10787" y="12947"/>
                </a:lnTo>
                <a:cubicBezTo>
                  <a:pt x="10440" y="13394"/>
                  <a:pt x="10125" y="13873"/>
                  <a:pt x="9754" y="14302"/>
                </a:cubicBezTo>
                <a:lnTo>
                  <a:pt x="9754" y="14302"/>
                </a:lnTo>
                <a:cubicBezTo>
                  <a:pt x="9306" y="14818"/>
                  <a:pt x="8802" y="15285"/>
                  <a:pt x="8198" y="15618"/>
                </a:cubicBezTo>
                <a:lnTo>
                  <a:pt x="8198" y="15618"/>
                </a:lnTo>
                <a:cubicBezTo>
                  <a:pt x="8116" y="15663"/>
                  <a:pt x="8034" y="15726"/>
                  <a:pt x="7920" y="15738"/>
                </a:cubicBezTo>
                <a:lnTo>
                  <a:pt x="7920" y="15738"/>
                </a:lnTo>
                <a:cubicBezTo>
                  <a:pt x="7939" y="15707"/>
                  <a:pt x="7946" y="15688"/>
                  <a:pt x="7958" y="15675"/>
                </a:cubicBezTo>
                <a:lnTo>
                  <a:pt x="7958" y="15675"/>
                </a:lnTo>
                <a:cubicBezTo>
                  <a:pt x="8286" y="15379"/>
                  <a:pt x="8494" y="15001"/>
                  <a:pt x="8645" y="14592"/>
                </a:cubicBezTo>
                <a:lnTo>
                  <a:pt x="8645" y="14592"/>
                </a:lnTo>
                <a:cubicBezTo>
                  <a:pt x="8720" y="14396"/>
                  <a:pt x="8796" y="14195"/>
                  <a:pt x="8878" y="13999"/>
                </a:cubicBezTo>
                <a:lnTo>
                  <a:pt x="8878" y="13999"/>
                </a:lnTo>
                <a:cubicBezTo>
                  <a:pt x="9010" y="13716"/>
                  <a:pt x="9199" y="13464"/>
                  <a:pt x="9464" y="13287"/>
                </a:cubicBezTo>
                <a:lnTo>
                  <a:pt x="9464" y="13287"/>
                </a:lnTo>
                <a:cubicBezTo>
                  <a:pt x="9527" y="13250"/>
                  <a:pt x="9596" y="13212"/>
                  <a:pt x="9666" y="13193"/>
                </a:cubicBezTo>
                <a:lnTo>
                  <a:pt x="9666" y="13193"/>
                </a:lnTo>
                <a:cubicBezTo>
                  <a:pt x="10025" y="13098"/>
                  <a:pt x="10384" y="12991"/>
                  <a:pt x="10730" y="12865"/>
                </a:cubicBezTo>
                <a:lnTo>
                  <a:pt x="10730" y="12865"/>
                </a:lnTo>
                <a:cubicBezTo>
                  <a:pt x="10743" y="12859"/>
                  <a:pt x="10755" y="12859"/>
                  <a:pt x="10781" y="12859"/>
                </a:cubicBezTo>
                <a:lnTo>
                  <a:pt x="10781" y="12859"/>
                </a:lnTo>
                <a:lnTo>
                  <a:pt x="10787" y="12859"/>
                </a:lnTo>
                <a:lnTo>
                  <a:pt x="10787" y="12859"/>
                </a:lnTo>
                <a:cubicBezTo>
                  <a:pt x="10793" y="12859"/>
                  <a:pt x="10806" y="12859"/>
                  <a:pt x="10812" y="12859"/>
                </a:cubicBezTo>
                <a:close/>
                <a:moveTo>
                  <a:pt x="13578" y="14831"/>
                </a:moveTo>
                <a:cubicBezTo>
                  <a:pt x="13610" y="14629"/>
                  <a:pt x="13647" y="14428"/>
                  <a:pt x="13679" y="14226"/>
                </a:cubicBezTo>
                <a:lnTo>
                  <a:pt x="13679" y="14226"/>
                </a:lnTo>
                <a:cubicBezTo>
                  <a:pt x="13691" y="14138"/>
                  <a:pt x="13729" y="14069"/>
                  <a:pt x="13799" y="14012"/>
                </a:cubicBezTo>
                <a:lnTo>
                  <a:pt x="13799" y="14012"/>
                </a:lnTo>
                <a:cubicBezTo>
                  <a:pt x="13893" y="13943"/>
                  <a:pt x="13988" y="13861"/>
                  <a:pt x="14088" y="13798"/>
                </a:cubicBezTo>
                <a:lnTo>
                  <a:pt x="14088" y="13798"/>
                </a:lnTo>
                <a:cubicBezTo>
                  <a:pt x="14189" y="13741"/>
                  <a:pt x="14303" y="13691"/>
                  <a:pt x="14416" y="13646"/>
                </a:cubicBezTo>
                <a:lnTo>
                  <a:pt x="14416" y="13646"/>
                </a:lnTo>
                <a:cubicBezTo>
                  <a:pt x="14699" y="13539"/>
                  <a:pt x="14983" y="13445"/>
                  <a:pt x="15311" y="13325"/>
                </a:cubicBezTo>
                <a:lnTo>
                  <a:pt x="15311" y="13325"/>
                </a:lnTo>
                <a:cubicBezTo>
                  <a:pt x="15229" y="13514"/>
                  <a:pt x="15166" y="13665"/>
                  <a:pt x="15096" y="13817"/>
                </a:cubicBezTo>
                <a:lnTo>
                  <a:pt x="15096" y="13817"/>
                </a:lnTo>
                <a:cubicBezTo>
                  <a:pt x="15065" y="13873"/>
                  <a:pt x="15014" y="13930"/>
                  <a:pt x="14964" y="13968"/>
                </a:cubicBezTo>
                <a:lnTo>
                  <a:pt x="14964" y="13968"/>
                </a:lnTo>
                <a:cubicBezTo>
                  <a:pt x="14819" y="14081"/>
                  <a:pt x="14674" y="14182"/>
                  <a:pt x="14523" y="14283"/>
                </a:cubicBezTo>
                <a:lnTo>
                  <a:pt x="14523" y="14283"/>
                </a:lnTo>
                <a:cubicBezTo>
                  <a:pt x="14435" y="14346"/>
                  <a:pt x="14340" y="14390"/>
                  <a:pt x="14246" y="14440"/>
                </a:cubicBezTo>
                <a:lnTo>
                  <a:pt x="14246" y="14440"/>
                </a:lnTo>
                <a:cubicBezTo>
                  <a:pt x="14126" y="14510"/>
                  <a:pt x="14006" y="14573"/>
                  <a:pt x="13899" y="14655"/>
                </a:cubicBezTo>
                <a:lnTo>
                  <a:pt x="13899" y="14655"/>
                </a:lnTo>
                <a:cubicBezTo>
                  <a:pt x="13792" y="14724"/>
                  <a:pt x="13704" y="14818"/>
                  <a:pt x="13610" y="14900"/>
                </a:cubicBezTo>
                <a:lnTo>
                  <a:pt x="13610" y="14900"/>
                </a:lnTo>
                <a:cubicBezTo>
                  <a:pt x="13572" y="14888"/>
                  <a:pt x="13572" y="14862"/>
                  <a:pt x="13578" y="14831"/>
                </a:cubicBezTo>
                <a:close/>
                <a:moveTo>
                  <a:pt x="6698" y="16041"/>
                </a:moveTo>
                <a:cubicBezTo>
                  <a:pt x="6723" y="16028"/>
                  <a:pt x="6742" y="16009"/>
                  <a:pt x="6767" y="15996"/>
                </a:cubicBezTo>
                <a:lnTo>
                  <a:pt x="6767" y="15996"/>
                </a:lnTo>
                <a:cubicBezTo>
                  <a:pt x="7202" y="15795"/>
                  <a:pt x="7492" y="15461"/>
                  <a:pt x="7725" y="15058"/>
                </a:cubicBezTo>
                <a:lnTo>
                  <a:pt x="7725" y="15058"/>
                </a:lnTo>
                <a:cubicBezTo>
                  <a:pt x="7908" y="14743"/>
                  <a:pt x="8090" y="14428"/>
                  <a:pt x="8286" y="14125"/>
                </a:cubicBezTo>
                <a:lnTo>
                  <a:pt x="8286" y="14125"/>
                </a:lnTo>
                <a:cubicBezTo>
                  <a:pt x="8481" y="13829"/>
                  <a:pt x="8720" y="13577"/>
                  <a:pt x="9036" y="13407"/>
                </a:cubicBezTo>
                <a:lnTo>
                  <a:pt x="9036" y="13407"/>
                </a:lnTo>
                <a:cubicBezTo>
                  <a:pt x="9073" y="13382"/>
                  <a:pt x="9117" y="13369"/>
                  <a:pt x="9174" y="13344"/>
                </a:cubicBezTo>
                <a:lnTo>
                  <a:pt x="9174" y="13344"/>
                </a:lnTo>
                <a:cubicBezTo>
                  <a:pt x="9168" y="13382"/>
                  <a:pt x="9168" y="13407"/>
                  <a:pt x="9155" y="13420"/>
                </a:cubicBezTo>
                <a:lnTo>
                  <a:pt x="9155" y="13420"/>
                </a:lnTo>
                <a:cubicBezTo>
                  <a:pt x="8903" y="13709"/>
                  <a:pt x="8739" y="14050"/>
                  <a:pt x="8620" y="14409"/>
                </a:cubicBezTo>
                <a:lnTo>
                  <a:pt x="8620" y="14409"/>
                </a:lnTo>
                <a:cubicBezTo>
                  <a:pt x="8538" y="14642"/>
                  <a:pt x="8443" y="14862"/>
                  <a:pt x="8324" y="15077"/>
                </a:cubicBezTo>
                <a:lnTo>
                  <a:pt x="8324" y="15077"/>
                </a:lnTo>
                <a:cubicBezTo>
                  <a:pt x="8109" y="15455"/>
                  <a:pt x="7801" y="15744"/>
                  <a:pt x="7416" y="15940"/>
                </a:cubicBezTo>
                <a:lnTo>
                  <a:pt x="7416" y="15940"/>
                </a:lnTo>
                <a:cubicBezTo>
                  <a:pt x="7259" y="16022"/>
                  <a:pt x="7082" y="16053"/>
                  <a:pt x="6900" y="16053"/>
                </a:cubicBezTo>
                <a:lnTo>
                  <a:pt x="6900" y="16053"/>
                </a:lnTo>
                <a:cubicBezTo>
                  <a:pt x="6837" y="16053"/>
                  <a:pt x="6767" y="16047"/>
                  <a:pt x="6698" y="16041"/>
                </a:cubicBezTo>
                <a:close/>
                <a:moveTo>
                  <a:pt x="631" y="14598"/>
                </a:moveTo>
                <a:cubicBezTo>
                  <a:pt x="751" y="14522"/>
                  <a:pt x="864" y="14434"/>
                  <a:pt x="990" y="14358"/>
                </a:cubicBezTo>
                <a:lnTo>
                  <a:pt x="990" y="14358"/>
                </a:lnTo>
                <a:cubicBezTo>
                  <a:pt x="1286" y="14176"/>
                  <a:pt x="1595" y="14024"/>
                  <a:pt x="1922" y="13892"/>
                </a:cubicBezTo>
                <a:lnTo>
                  <a:pt x="1922" y="13892"/>
                </a:lnTo>
                <a:cubicBezTo>
                  <a:pt x="2300" y="13735"/>
                  <a:pt x="2679" y="13583"/>
                  <a:pt x="3057" y="13426"/>
                </a:cubicBezTo>
                <a:lnTo>
                  <a:pt x="3057" y="13426"/>
                </a:lnTo>
                <a:cubicBezTo>
                  <a:pt x="3170" y="13382"/>
                  <a:pt x="3277" y="13382"/>
                  <a:pt x="3390" y="13394"/>
                </a:cubicBezTo>
                <a:lnTo>
                  <a:pt x="3390" y="13394"/>
                </a:lnTo>
                <a:cubicBezTo>
                  <a:pt x="3699" y="13426"/>
                  <a:pt x="3983" y="13533"/>
                  <a:pt x="4254" y="13665"/>
                </a:cubicBezTo>
                <a:lnTo>
                  <a:pt x="4254" y="13665"/>
                </a:lnTo>
                <a:cubicBezTo>
                  <a:pt x="4424" y="13747"/>
                  <a:pt x="4600" y="13829"/>
                  <a:pt x="4770" y="13905"/>
                </a:cubicBezTo>
                <a:lnTo>
                  <a:pt x="4770" y="13905"/>
                </a:lnTo>
                <a:cubicBezTo>
                  <a:pt x="5035" y="14012"/>
                  <a:pt x="5306" y="14081"/>
                  <a:pt x="5589" y="14069"/>
                </a:cubicBezTo>
                <a:lnTo>
                  <a:pt x="5589" y="14069"/>
                </a:lnTo>
                <a:cubicBezTo>
                  <a:pt x="5816" y="14062"/>
                  <a:pt x="6043" y="14037"/>
                  <a:pt x="6270" y="14018"/>
                </a:cubicBezTo>
                <a:lnTo>
                  <a:pt x="6270" y="14018"/>
                </a:lnTo>
                <a:cubicBezTo>
                  <a:pt x="6446" y="14006"/>
                  <a:pt x="6616" y="13993"/>
                  <a:pt x="6793" y="13987"/>
                </a:cubicBezTo>
                <a:lnTo>
                  <a:pt x="6793" y="13987"/>
                </a:lnTo>
                <a:cubicBezTo>
                  <a:pt x="6830" y="13980"/>
                  <a:pt x="6875" y="13999"/>
                  <a:pt x="6963" y="14012"/>
                </a:cubicBezTo>
                <a:lnTo>
                  <a:pt x="6963" y="14012"/>
                </a:lnTo>
                <a:cubicBezTo>
                  <a:pt x="6887" y="14050"/>
                  <a:pt x="6856" y="14069"/>
                  <a:pt x="6824" y="14075"/>
                </a:cubicBezTo>
                <a:lnTo>
                  <a:pt x="6824" y="14075"/>
                </a:lnTo>
                <a:cubicBezTo>
                  <a:pt x="5885" y="14371"/>
                  <a:pt x="4934" y="14510"/>
                  <a:pt x="3951" y="14434"/>
                </a:cubicBezTo>
                <a:lnTo>
                  <a:pt x="3951" y="14434"/>
                </a:lnTo>
                <a:cubicBezTo>
                  <a:pt x="3661" y="14415"/>
                  <a:pt x="3378" y="14403"/>
                  <a:pt x="3088" y="14365"/>
                </a:cubicBezTo>
                <a:lnTo>
                  <a:pt x="3088" y="14365"/>
                </a:lnTo>
                <a:cubicBezTo>
                  <a:pt x="2300" y="14270"/>
                  <a:pt x="1532" y="14371"/>
                  <a:pt x="776" y="14610"/>
                </a:cubicBezTo>
                <a:lnTo>
                  <a:pt x="776" y="14610"/>
                </a:lnTo>
                <a:cubicBezTo>
                  <a:pt x="738" y="14623"/>
                  <a:pt x="694" y="14629"/>
                  <a:pt x="650" y="14642"/>
                </a:cubicBezTo>
                <a:lnTo>
                  <a:pt x="650" y="14642"/>
                </a:lnTo>
                <a:cubicBezTo>
                  <a:pt x="644" y="14629"/>
                  <a:pt x="637" y="14617"/>
                  <a:pt x="631" y="14598"/>
                </a:cubicBezTo>
                <a:moveTo>
                  <a:pt x="10793" y="17080"/>
                </a:moveTo>
                <a:cubicBezTo>
                  <a:pt x="10818" y="17011"/>
                  <a:pt x="10844" y="16942"/>
                  <a:pt x="10869" y="16872"/>
                </a:cubicBezTo>
                <a:lnTo>
                  <a:pt x="10869" y="16872"/>
                </a:lnTo>
                <a:cubicBezTo>
                  <a:pt x="10957" y="16614"/>
                  <a:pt x="11052" y="16356"/>
                  <a:pt x="11134" y="16097"/>
                </a:cubicBezTo>
                <a:lnTo>
                  <a:pt x="11134" y="16097"/>
                </a:lnTo>
                <a:cubicBezTo>
                  <a:pt x="11260" y="15675"/>
                  <a:pt x="11386" y="15259"/>
                  <a:pt x="11518" y="14837"/>
                </a:cubicBezTo>
                <a:lnTo>
                  <a:pt x="11518" y="14837"/>
                </a:lnTo>
                <a:cubicBezTo>
                  <a:pt x="11600" y="14560"/>
                  <a:pt x="11726" y="14302"/>
                  <a:pt x="11871" y="14050"/>
                </a:cubicBezTo>
                <a:lnTo>
                  <a:pt x="11871" y="14050"/>
                </a:lnTo>
                <a:cubicBezTo>
                  <a:pt x="11978" y="13861"/>
                  <a:pt x="12110" y="13691"/>
                  <a:pt x="12299" y="13533"/>
                </a:cubicBezTo>
                <a:lnTo>
                  <a:pt x="12299" y="13533"/>
                </a:lnTo>
                <a:cubicBezTo>
                  <a:pt x="12305" y="13583"/>
                  <a:pt x="12318" y="13609"/>
                  <a:pt x="12312" y="13634"/>
                </a:cubicBezTo>
                <a:lnTo>
                  <a:pt x="12312" y="13634"/>
                </a:lnTo>
                <a:cubicBezTo>
                  <a:pt x="12274" y="14043"/>
                  <a:pt x="12230" y="14447"/>
                  <a:pt x="12198" y="14856"/>
                </a:cubicBezTo>
                <a:lnTo>
                  <a:pt x="12198" y="14856"/>
                </a:lnTo>
                <a:cubicBezTo>
                  <a:pt x="12160" y="15272"/>
                  <a:pt x="12028" y="15650"/>
                  <a:pt x="11764" y="15984"/>
                </a:cubicBezTo>
                <a:lnTo>
                  <a:pt x="11764" y="15984"/>
                </a:lnTo>
                <a:cubicBezTo>
                  <a:pt x="11644" y="16129"/>
                  <a:pt x="11524" y="16280"/>
                  <a:pt x="11404" y="16425"/>
                </a:cubicBezTo>
                <a:lnTo>
                  <a:pt x="11404" y="16425"/>
                </a:lnTo>
                <a:cubicBezTo>
                  <a:pt x="11209" y="16645"/>
                  <a:pt x="11014" y="16866"/>
                  <a:pt x="10825" y="17086"/>
                </a:cubicBezTo>
                <a:lnTo>
                  <a:pt x="10825" y="17086"/>
                </a:lnTo>
                <a:cubicBezTo>
                  <a:pt x="10812" y="17086"/>
                  <a:pt x="10806" y="17080"/>
                  <a:pt x="10793" y="17080"/>
                </a:cubicBezTo>
                <a:moveTo>
                  <a:pt x="5356" y="15870"/>
                </a:moveTo>
                <a:cubicBezTo>
                  <a:pt x="5369" y="15833"/>
                  <a:pt x="5375" y="15789"/>
                  <a:pt x="5394" y="15751"/>
                </a:cubicBezTo>
                <a:lnTo>
                  <a:pt x="5394" y="15751"/>
                </a:lnTo>
                <a:cubicBezTo>
                  <a:pt x="5457" y="15587"/>
                  <a:pt x="5558" y="15442"/>
                  <a:pt x="5677" y="15316"/>
                </a:cubicBezTo>
                <a:lnTo>
                  <a:pt x="5677" y="15316"/>
                </a:lnTo>
                <a:cubicBezTo>
                  <a:pt x="5791" y="15190"/>
                  <a:pt x="5898" y="15070"/>
                  <a:pt x="6018" y="14951"/>
                </a:cubicBezTo>
                <a:lnTo>
                  <a:pt x="6018" y="14951"/>
                </a:lnTo>
                <a:cubicBezTo>
                  <a:pt x="6156" y="14799"/>
                  <a:pt x="6276" y="14636"/>
                  <a:pt x="6358" y="14447"/>
                </a:cubicBezTo>
                <a:lnTo>
                  <a:pt x="6358" y="14447"/>
                </a:lnTo>
                <a:cubicBezTo>
                  <a:pt x="6396" y="14358"/>
                  <a:pt x="6446" y="14295"/>
                  <a:pt x="6547" y="14270"/>
                </a:cubicBezTo>
                <a:lnTo>
                  <a:pt x="6547" y="14270"/>
                </a:lnTo>
                <a:cubicBezTo>
                  <a:pt x="7190" y="14106"/>
                  <a:pt x="7807" y="13880"/>
                  <a:pt x="8412" y="13628"/>
                </a:cubicBezTo>
                <a:lnTo>
                  <a:pt x="8412" y="13628"/>
                </a:lnTo>
                <a:cubicBezTo>
                  <a:pt x="8456" y="13609"/>
                  <a:pt x="8500" y="13602"/>
                  <a:pt x="8544" y="13590"/>
                </a:cubicBezTo>
                <a:lnTo>
                  <a:pt x="8544" y="13590"/>
                </a:lnTo>
                <a:cubicBezTo>
                  <a:pt x="8550" y="13590"/>
                  <a:pt x="8557" y="13596"/>
                  <a:pt x="8569" y="13609"/>
                </a:cubicBezTo>
                <a:lnTo>
                  <a:pt x="8569" y="13609"/>
                </a:lnTo>
                <a:cubicBezTo>
                  <a:pt x="8538" y="13653"/>
                  <a:pt x="8513" y="13709"/>
                  <a:pt x="8475" y="13747"/>
                </a:cubicBezTo>
                <a:lnTo>
                  <a:pt x="8475" y="13747"/>
                </a:lnTo>
                <a:cubicBezTo>
                  <a:pt x="8242" y="13999"/>
                  <a:pt x="8059" y="14289"/>
                  <a:pt x="7895" y="14585"/>
                </a:cubicBezTo>
                <a:lnTo>
                  <a:pt x="7895" y="14585"/>
                </a:lnTo>
                <a:cubicBezTo>
                  <a:pt x="7794" y="14762"/>
                  <a:pt x="7694" y="14938"/>
                  <a:pt x="7586" y="15114"/>
                </a:cubicBezTo>
                <a:lnTo>
                  <a:pt x="7586" y="15114"/>
                </a:lnTo>
                <a:cubicBezTo>
                  <a:pt x="7322" y="15562"/>
                  <a:pt x="6938" y="15870"/>
                  <a:pt x="6452" y="16041"/>
                </a:cubicBezTo>
                <a:lnTo>
                  <a:pt x="6452" y="16041"/>
                </a:lnTo>
                <a:cubicBezTo>
                  <a:pt x="6402" y="16059"/>
                  <a:pt x="6352" y="16072"/>
                  <a:pt x="6295" y="16072"/>
                </a:cubicBezTo>
                <a:lnTo>
                  <a:pt x="6295" y="16072"/>
                </a:lnTo>
                <a:lnTo>
                  <a:pt x="6295" y="16072"/>
                </a:lnTo>
                <a:lnTo>
                  <a:pt x="6295" y="16072"/>
                </a:lnTo>
                <a:cubicBezTo>
                  <a:pt x="6087" y="16072"/>
                  <a:pt x="5583" y="15959"/>
                  <a:pt x="5356" y="15870"/>
                </a:cubicBezTo>
                <a:moveTo>
                  <a:pt x="10548" y="17105"/>
                </a:moveTo>
                <a:cubicBezTo>
                  <a:pt x="10566" y="16942"/>
                  <a:pt x="10579" y="16778"/>
                  <a:pt x="10617" y="16614"/>
                </a:cubicBezTo>
                <a:lnTo>
                  <a:pt x="10617" y="16614"/>
                </a:lnTo>
                <a:cubicBezTo>
                  <a:pt x="10680" y="16349"/>
                  <a:pt x="10711" y="16078"/>
                  <a:pt x="10737" y="15807"/>
                </a:cubicBezTo>
                <a:lnTo>
                  <a:pt x="10737" y="15807"/>
                </a:lnTo>
                <a:cubicBezTo>
                  <a:pt x="10755" y="15593"/>
                  <a:pt x="10781" y="15385"/>
                  <a:pt x="10825" y="15177"/>
                </a:cubicBezTo>
                <a:lnTo>
                  <a:pt x="10825" y="15177"/>
                </a:lnTo>
                <a:cubicBezTo>
                  <a:pt x="10881" y="14875"/>
                  <a:pt x="11020" y="14604"/>
                  <a:pt x="11228" y="14371"/>
                </a:cubicBezTo>
                <a:lnTo>
                  <a:pt x="11228" y="14371"/>
                </a:lnTo>
                <a:cubicBezTo>
                  <a:pt x="11404" y="14169"/>
                  <a:pt x="11587" y="13968"/>
                  <a:pt x="11801" y="13798"/>
                </a:cubicBezTo>
                <a:lnTo>
                  <a:pt x="11801" y="13798"/>
                </a:lnTo>
                <a:cubicBezTo>
                  <a:pt x="11833" y="13772"/>
                  <a:pt x="11864" y="13754"/>
                  <a:pt x="11940" y="13703"/>
                </a:cubicBezTo>
                <a:lnTo>
                  <a:pt x="11940" y="13703"/>
                </a:lnTo>
                <a:cubicBezTo>
                  <a:pt x="11808" y="13949"/>
                  <a:pt x="11688" y="14144"/>
                  <a:pt x="11593" y="14352"/>
                </a:cubicBezTo>
                <a:lnTo>
                  <a:pt x="11593" y="14352"/>
                </a:lnTo>
                <a:cubicBezTo>
                  <a:pt x="11512" y="14522"/>
                  <a:pt x="11442" y="14699"/>
                  <a:pt x="11386" y="14875"/>
                </a:cubicBezTo>
                <a:lnTo>
                  <a:pt x="11386" y="14875"/>
                </a:lnTo>
                <a:cubicBezTo>
                  <a:pt x="11260" y="15266"/>
                  <a:pt x="11140" y="15656"/>
                  <a:pt x="11026" y="16053"/>
                </a:cubicBezTo>
                <a:lnTo>
                  <a:pt x="11026" y="16053"/>
                </a:lnTo>
                <a:cubicBezTo>
                  <a:pt x="10932" y="16400"/>
                  <a:pt x="10806" y="16740"/>
                  <a:pt x="10661" y="17074"/>
                </a:cubicBezTo>
                <a:lnTo>
                  <a:pt x="10661" y="17074"/>
                </a:lnTo>
                <a:cubicBezTo>
                  <a:pt x="10642" y="17124"/>
                  <a:pt x="10611" y="17168"/>
                  <a:pt x="10566" y="17244"/>
                </a:cubicBezTo>
                <a:lnTo>
                  <a:pt x="10566" y="17244"/>
                </a:lnTo>
                <a:cubicBezTo>
                  <a:pt x="10554" y="17175"/>
                  <a:pt x="10541" y="17143"/>
                  <a:pt x="10548" y="17105"/>
                </a:cubicBezTo>
                <a:moveTo>
                  <a:pt x="12904" y="16891"/>
                </a:moveTo>
                <a:cubicBezTo>
                  <a:pt x="12948" y="16696"/>
                  <a:pt x="13030" y="16507"/>
                  <a:pt x="13124" y="16324"/>
                </a:cubicBezTo>
                <a:lnTo>
                  <a:pt x="13124" y="16324"/>
                </a:lnTo>
                <a:cubicBezTo>
                  <a:pt x="13276" y="16003"/>
                  <a:pt x="13414" y="15675"/>
                  <a:pt x="13496" y="15329"/>
                </a:cubicBezTo>
                <a:lnTo>
                  <a:pt x="13496" y="15329"/>
                </a:lnTo>
                <a:cubicBezTo>
                  <a:pt x="13547" y="15114"/>
                  <a:pt x="13679" y="14944"/>
                  <a:pt x="13843" y="14806"/>
                </a:cubicBezTo>
                <a:lnTo>
                  <a:pt x="13843" y="14806"/>
                </a:lnTo>
                <a:cubicBezTo>
                  <a:pt x="13956" y="14718"/>
                  <a:pt x="14082" y="14642"/>
                  <a:pt x="14202" y="14566"/>
                </a:cubicBezTo>
                <a:lnTo>
                  <a:pt x="14202" y="14566"/>
                </a:lnTo>
                <a:cubicBezTo>
                  <a:pt x="14429" y="14428"/>
                  <a:pt x="14655" y="14295"/>
                  <a:pt x="14882" y="14157"/>
                </a:cubicBezTo>
                <a:lnTo>
                  <a:pt x="14882" y="14157"/>
                </a:lnTo>
                <a:cubicBezTo>
                  <a:pt x="14901" y="14144"/>
                  <a:pt x="14926" y="14144"/>
                  <a:pt x="14958" y="14138"/>
                </a:cubicBezTo>
                <a:lnTo>
                  <a:pt x="14958" y="14138"/>
                </a:lnTo>
                <a:cubicBezTo>
                  <a:pt x="14907" y="14365"/>
                  <a:pt x="14857" y="14585"/>
                  <a:pt x="14813" y="14799"/>
                </a:cubicBezTo>
                <a:lnTo>
                  <a:pt x="14813" y="14799"/>
                </a:lnTo>
                <a:cubicBezTo>
                  <a:pt x="14769" y="15026"/>
                  <a:pt x="14756" y="15253"/>
                  <a:pt x="14775" y="15480"/>
                </a:cubicBezTo>
                <a:lnTo>
                  <a:pt x="14775" y="15480"/>
                </a:lnTo>
                <a:cubicBezTo>
                  <a:pt x="14788" y="15707"/>
                  <a:pt x="14819" y="15933"/>
                  <a:pt x="14838" y="16160"/>
                </a:cubicBezTo>
                <a:lnTo>
                  <a:pt x="14838" y="16160"/>
                </a:lnTo>
                <a:cubicBezTo>
                  <a:pt x="14756" y="16267"/>
                  <a:pt x="14636" y="16318"/>
                  <a:pt x="14510" y="16349"/>
                </a:cubicBezTo>
                <a:lnTo>
                  <a:pt x="14510" y="16349"/>
                </a:lnTo>
                <a:cubicBezTo>
                  <a:pt x="14372" y="16387"/>
                  <a:pt x="14233" y="16412"/>
                  <a:pt x="14088" y="16444"/>
                </a:cubicBezTo>
                <a:lnTo>
                  <a:pt x="14088" y="16444"/>
                </a:lnTo>
                <a:cubicBezTo>
                  <a:pt x="13956" y="16469"/>
                  <a:pt x="13824" y="16488"/>
                  <a:pt x="13691" y="16519"/>
                </a:cubicBezTo>
                <a:lnTo>
                  <a:pt x="13691" y="16519"/>
                </a:lnTo>
                <a:cubicBezTo>
                  <a:pt x="13414" y="16576"/>
                  <a:pt x="13181" y="16708"/>
                  <a:pt x="12992" y="16923"/>
                </a:cubicBezTo>
                <a:lnTo>
                  <a:pt x="12992" y="16923"/>
                </a:lnTo>
                <a:cubicBezTo>
                  <a:pt x="12986" y="16935"/>
                  <a:pt x="12973" y="16948"/>
                  <a:pt x="12967" y="16954"/>
                </a:cubicBezTo>
                <a:lnTo>
                  <a:pt x="12967" y="16954"/>
                </a:lnTo>
                <a:cubicBezTo>
                  <a:pt x="12954" y="16967"/>
                  <a:pt x="12942" y="16973"/>
                  <a:pt x="12916" y="16998"/>
                </a:cubicBezTo>
                <a:lnTo>
                  <a:pt x="12916" y="16998"/>
                </a:lnTo>
                <a:cubicBezTo>
                  <a:pt x="12910" y="16954"/>
                  <a:pt x="12898" y="16923"/>
                  <a:pt x="12904" y="16891"/>
                </a:cubicBezTo>
                <a:moveTo>
                  <a:pt x="4619" y="15663"/>
                </a:moveTo>
                <a:cubicBezTo>
                  <a:pt x="4411" y="15593"/>
                  <a:pt x="4197" y="15543"/>
                  <a:pt x="3989" y="15423"/>
                </a:cubicBezTo>
                <a:lnTo>
                  <a:pt x="3989" y="15423"/>
                </a:lnTo>
                <a:cubicBezTo>
                  <a:pt x="4033" y="15392"/>
                  <a:pt x="4058" y="15360"/>
                  <a:pt x="4090" y="15348"/>
                </a:cubicBezTo>
                <a:lnTo>
                  <a:pt x="4090" y="15348"/>
                </a:lnTo>
                <a:cubicBezTo>
                  <a:pt x="4197" y="15316"/>
                  <a:pt x="4304" y="15278"/>
                  <a:pt x="4417" y="15253"/>
                </a:cubicBezTo>
                <a:lnTo>
                  <a:pt x="4417" y="15253"/>
                </a:lnTo>
                <a:cubicBezTo>
                  <a:pt x="4524" y="15222"/>
                  <a:pt x="4638" y="15209"/>
                  <a:pt x="4745" y="15177"/>
                </a:cubicBezTo>
                <a:lnTo>
                  <a:pt x="4745" y="15177"/>
                </a:lnTo>
                <a:cubicBezTo>
                  <a:pt x="5117" y="15083"/>
                  <a:pt x="5432" y="14894"/>
                  <a:pt x="5652" y="14573"/>
                </a:cubicBezTo>
                <a:lnTo>
                  <a:pt x="5652" y="14573"/>
                </a:lnTo>
                <a:cubicBezTo>
                  <a:pt x="5709" y="14491"/>
                  <a:pt x="5778" y="14453"/>
                  <a:pt x="5873" y="14434"/>
                </a:cubicBezTo>
                <a:lnTo>
                  <a:pt x="5873" y="14434"/>
                </a:lnTo>
                <a:cubicBezTo>
                  <a:pt x="5980" y="14415"/>
                  <a:pt x="6081" y="14390"/>
                  <a:pt x="6181" y="14371"/>
                </a:cubicBezTo>
                <a:lnTo>
                  <a:pt x="6181" y="14371"/>
                </a:lnTo>
                <a:cubicBezTo>
                  <a:pt x="6213" y="14365"/>
                  <a:pt x="6238" y="14371"/>
                  <a:pt x="6276" y="14371"/>
                </a:cubicBezTo>
                <a:lnTo>
                  <a:pt x="6276" y="14371"/>
                </a:lnTo>
                <a:cubicBezTo>
                  <a:pt x="6232" y="14535"/>
                  <a:pt x="6156" y="14661"/>
                  <a:pt x="6055" y="14774"/>
                </a:cubicBezTo>
                <a:lnTo>
                  <a:pt x="6055" y="14774"/>
                </a:lnTo>
                <a:cubicBezTo>
                  <a:pt x="5929" y="14907"/>
                  <a:pt x="5816" y="15045"/>
                  <a:pt x="5684" y="15171"/>
                </a:cubicBezTo>
                <a:lnTo>
                  <a:pt x="5684" y="15171"/>
                </a:lnTo>
                <a:cubicBezTo>
                  <a:pt x="5526" y="15335"/>
                  <a:pt x="5394" y="15524"/>
                  <a:pt x="5306" y="15732"/>
                </a:cubicBezTo>
                <a:lnTo>
                  <a:pt x="5306" y="15732"/>
                </a:lnTo>
                <a:cubicBezTo>
                  <a:pt x="5293" y="15770"/>
                  <a:pt x="5268" y="15801"/>
                  <a:pt x="5243" y="15839"/>
                </a:cubicBezTo>
                <a:lnTo>
                  <a:pt x="5243" y="15839"/>
                </a:lnTo>
                <a:cubicBezTo>
                  <a:pt x="5022" y="15820"/>
                  <a:pt x="4821" y="15732"/>
                  <a:pt x="4619" y="15663"/>
                </a:cubicBezTo>
                <a:moveTo>
                  <a:pt x="3724" y="15354"/>
                </a:moveTo>
                <a:cubicBezTo>
                  <a:pt x="3390" y="15247"/>
                  <a:pt x="3057" y="15140"/>
                  <a:pt x="2723" y="15045"/>
                </a:cubicBezTo>
                <a:lnTo>
                  <a:pt x="2723" y="15045"/>
                </a:lnTo>
                <a:cubicBezTo>
                  <a:pt x="2200" y="14894"/>
                  <a:pt x="1664" y="14812"/>
                  <a:pt x="1116" y="14768"/>
                </a:cubicBezTo>
                <a:lnTo>
                  <a:pt x="1116" y="14768"/>
                </a:lnTo>
                <a:cubicBezTo>
                  <a:pt x="1040" y="14762"/>
                  <a:pt x="971" y="14749"/>
                  <a:pt x="896" y="14743"/>
                </a:cubicBezTo>
                <a:lnTo>
                  <a:pt x="896" y="14743"/>
                </a:lnTo>
                <a:cubicBezTo>
                  <a:pt x="896" y="14730"/>
                  <a:pt x="889" y="14711"/>
                  <a:pt x="889" y="14699"/>
                </a:cubicBezTo>
                <a:lnTo>
                  <a:pt x="889" y="14699"/>
                </a:lnTo>
                <a:cubicBezTo>
                  <a:pt x="952" y="14680"/>
                  <a:pt x="1015" y="14655"/>
                  <a:pt x="1078" y="14636"/>
                </a:cubicBezTo>
                <a:lnTo>
                  <a:pt x="1078" y="14636"/>
                </a:lnTo>
                <a:cubicBezTo>
                  <a:pt x="1721" y="14472"/>
                  <a:pt x="2370" y="14396"/>
                  <a:pt x="3038" y="14472"/>
                </a:cubicBezTo>
                <a:lnTo>
                  <a:pt x="3038" y="14472"/>
                </a:lnTo>
                <a:cubicBezTo>
                  <a:pt x="3460" y="14522"/>
                  <a:pt x="3882" y="14541"/>
                  <a:pt x="4304" y="14560"/>
                </a:cubicBezTo>
                <a:lnTo>
                  <a:pt x="4304" y="14560"/>
                </a:lnTo>
                <a:cubicBezTo>
                  <a:pt x="4669" y="14579"/>
                  <a:pt x="5029" y="14560"/>
                  <a:pt x="5394" y="14516"/>
                </a:cubicBezTo>
                <a:lnTo>
                  <a:pt x="5394" y="14516"/>
                </a:lnTo>
                <a:cubicBezTo>
                  <a:pt x="5444" y="14510"/>
                  <a:pt x="5495" y="14510"/>
                  <a:pt x="5539" y="14503"/>
                </a:cubicBezTo>
                <a:lnTo>
                  <a:pt x="5539" y="14503"/>
                </a:lnTo>
                <a:cubicBezTo>
                  <a:pt x="5570" y="14560"/>
                  <a:pt x="5533" y="14585"/>
                  <a:pt x="5514" y="14610"/>
                </a:cubicBezTo>
                <a:lnTo>
                  <a:pt x="5514" y="14610"/>
                </a:lnTo>
                <a:cubicBezTo>
                  <a:pt x="5312" y="14856"/>
                  <a:pt x="5054" y="15001"/>
                  <a:pt x="4751" y="15083"/>
                </a:cubicBezTo>
                <a:lnTo>
                  <a:pt x="4751" y="15083"/>
                </a:lnTo>
                <a:cubicBezTo>
                  <a:pt x="4638" y="15114"/>
                  <a:pt x="4518" y="15140"/>
                  <a:pt x="4398" y="15165"/>
                </a:cubicBezTo>
                <a:lnTo>
                  <a:pt x="4398" y="15165"/>
                </a:lnTo>
                <a:cubicBezTo>
                  <a:pt x="4241" y="15196"/>
                  <a:pt x="4090" y="15240"/>
                  <a:pt x="3957" y="15329"/>
                </a:cubicBezTo>
                <a:lnTo>
                  <a:pt x="3957" y="15329"/>
                </a:lnTo>
                <a:cubicBezTo>
                  <a:pt x="3907" y="15360"/>
                  <a:pt x="3869" y="15373"/>
                  <a:pt x="3825" y="15373"/>
                </a:cubicBezTo>
                <a:lnTo>
                  <a:pt x="3825" y="15373"/>
                </a:lnTo>
                <a:cubicBezTo>
                  <a:pt x="3794" y="15373"/>
                  <a:pt x="3756" y="15366"/>
                  <a:pt x="3724" y="15354"/>
                </a:cubicBezTo>
                <a:moveTo>
                  <a:pt x="16199" y="18328"/>
                </a:moveTo>
                <a:cubicBezTo>
                  <a:pt x="16186" y="18208"/>
                  <a:pt x="16174" y="18082"/>
                  <a:pt x="16155" y="17962"/>
                </a:cubicBezTo>
                <a:lnTo>
                  <a:pt x="16155" y="17962"/>
                </a:lnTo>
                <a:cubicBezTo>
                  <a:pt x="16098" y="17590"/>
                  <a:pt x="15953" y="17250"/>
                  <a:pt x="15720" y="16954"/>
                </a:cubicBezTo>
                <a:lnTo>
                  <a:pt x="15720" y="16954"/>
                </a:lnTo>
                <a:cubicBezTo>
                  <a:pt x="15607" y="16803"/>
                  <a:pt x="15481" y="16658"/>
                  <a:pt x="15367" y="16507"/>
                </a:cubicBezTo>
                <a:lnTo>
                  <a:pt x="15367" y="16507"/>
                </a:lnTo>
                <a:cubicBezTo>
                  <a:pt x="15260" y="16356"/>
                  <a:pt x="15153" y="16211"/>
                  <a:pt x="15065" y="16053"/>
                </a:cubicBezTo>
                <a:lnTo>
                  <a:pt x="15065" y="16053"/>
                </a:lnTo>
                <a:cubicBezTo>
                  <a:pt x="14951" y="15877"/>
                  <a:pt x="14901" y="15675"/>
                  <a:pt x="14888" y="15474"/>
                </a:cubicBezTo>
                <a:lnTo>
                  <a:pt x="14888" y="15474"/>
                </a:lnTo>
                <a:cubicBezTo>
                  <a:pt x="14870" y="15133"/>
                  <a:pt x="14907" y="14806"/>
                  <a:pt x="14996" y="14478"/>
                </a:cubicBezTo>
                <a:lnTo>
                  <a:pt x="14996" y="14478"/>
                </a:lnTo>
                <a:cubicBezTo>
                  <a:pt x="15002" y="14472"/>
                  <a:pt x="15014" y="14459"/>
                  <a:pt x="15027" y="14447"/>
                </a:cubicBezTo>
                <a:lnTo>
                  <a:pt x="15027" y="14447"/>
                </a:lnTo>
                <a:cubicBezTo>
                  <a:pt x="15046" y="14459"/>
                  <a:pt x="15065" y="14478"/>
                  <a:pt x="15071" y="14491"/>
                </a:cubicBezTo>
                <a:lnTo>
                  <a:pt x="15071" y="14491"/>
                </a:lnTo>
                <a:cubicBezTo>
                  <a:pt x="15229" y="14925"/>
                  <a:pt x="15481" y="15303"/>
                  <a:pt x="15764" y="15663"/>
                </a:cubicBezTo>
                <a:lnTo>
                  <a:pt x="15764" y="15663"/>
                </a:lnTo>
                <a:cubicBezTo>
                  <a:pt x="15884" y="15820"/>
                  <a:pt x="16004" y="15971"/>
                  <a:pt x="16117" y="16135"/>
                </a:cubicBezTo>
                <a:lnTo>
                  <a:pt x="16117" y="16135"/>
                </a:lnTo>
                <a:cubicBezTo>
                  <a:pt x="16262" y="16337"/>
                  <a:pt x="16369" y="16563"/>
                  <a:pt x="16432" y="16809"/>
                </a:cubicBezTo>
                <a:lnTo>
                  <a:pt x="16432" y="16809"/>
                </a:lnTo>
                <a:cubicBezTo>
                  <a:pt x="16464" y="16910"/>
                  <a:pt x="16470" y="17017"/>
                  <a:pt x="16457" y="17124"/>
                </a:cubicBezTo>
                <a:lnTo>
                  <a:pt x="16457" y="17124"/>
                </a:lnTo>
                <a:cubicBezTo>
                  <a:pt x="16432" y="17345"/>
                  <a:pt x="16419" y="17559"/>
                  <a:pt x="16394" y="17779"/>
                </a:cubicBezTo>
                <a:lnTo>
                  <a:pt x="16394" y="17779"/>
                </a:lnTo>
                <a:cubicBezTo>
                  <a:pt x="16369" y="18000"/>
                  <a:pt x="16331" y="18214"/>
                  <a:pt x="16230" y="18454"/>
                </a:cubicBezTo>
                <a:lnTo>
                  <a:pt x="16230" y="18454"/>
                </a:lnTo>
                <a:cubicBezTo>
                  <a:pt x="16218" y="18384"/>
                  <a:pt x="16205" y="18359"/>
                  <a:pt x="16199" y="18328"/>
                </a:cubicBezTo>
                <a:close/>
                <a:moveTo>
                  <a:pt x="15846" y="18951"/>
                </a:moveTo>
                <a:cubicBezTo>
                  <a:pt x="15865" y="18472"/>
                  <a:pt x="15789" y="18000"/>
                  <a:pt x="15638" y="17546"/>
                </a:cubicBezTo>
                <a:lnTo>
                  <a:pt x="15638" y="17546"/>
                </a:lnTo>
                <a:cubicBezTo>
                  <a:pt x="15531" y="17219"/>
                  <a:pt x="15367" y="16923"/>
                  <a:pt x="15153" y="16658"/>
                </a:cubicBezTo>
                <a:lnTo>
                  <a:pt x="15153" y="16658"/>
                </a:lnTo>
                <a:cubicBezTo>
                  <a:pt x="15027" y="16513"/>
                  <a:pt x="15008" y="16349"/>
                  <a:pt x="14983" y="16179"/>
                </a:cubicBezTo>
                <a:lnTo>
                  <a:pt x="14983" y="16179"/>
                </a:lnTo>
                <a:cubicBezTo>
                  <a:pt x="15008" y="16179"/>
                  <a:pt x="15014" y="16179"/>
                  <a:pt x="15021" y="16179"/>
                </a:cubicBezTo>
                <a:lnTo>
                  <a:pt x="15021" y="16179"/>
                </a:lnTo>
                <a:cubicBezTo>
                  <a:pt x="15216" y="16437"/>
                  <a:pt x="15411" y="16696"/>
                  <a:pt x="15613" y="16954"/>
                </a:cubicBezTo>
                <a:lnTo>
                  <a:pt x="15613" y="16954"/>
                </a:lnTo>
                <a:cubicBezTo>
                  <a:pt x="15978" y="17420"/>
                  <a:pt x="16117" y="17956"/>
                  <a:pt x="16117" y="18542"/>
                </a:cubicBezTo>
                <a:lnTo>
                  <a:pt x="16117" y="18542"/>
                </a:lnTo>
                <a:cubicBezTo>
                  <a:pt x="16117" y="18743"/>
                  <a:pt x="16048" y="18907"/>
                  <a:pt x="15915" y="19058"/>
                </a:cubicBezTo>
                <a:lnTo>
                  <a:pt x="15915" y="19058"/>
                </a:lnTo>
                <a:cubicBezTo>
                  <a:pt x="15909" y="19065"/>
                  <a:pt x="15890" y="19065"/>
                  <a:pt x="15846" y="19084"/>
                </a:cubicBezTo>
                <a:lnTo>
                  <a:pt x="15846" y="19084"/>
                </a:lnTo>
                <a:cubicBezTo>
                  <a:pt x="15846" y="19027"/>
                  <a:pt x="15846" y="18989"/>
                  <a:pt x="15846" y="18951"/>
                </a:cubicBezTo>
                <a:close/>
                <a:moveTo>
                  <a:pt x="13030" y="18913"/>
                </a:moveTo>
                <a:cubicBezTo>
                  <a:pt x="12860" y="18447"/>
                  <a:pt x="12809" y="17968"/>
                  <a:pt x="12828" y="17483"/>
                </a:cubicBezTo>
                <a:lnTo>
                  <a:pt x="12828" y="17483"/>
                </a:lnTo>
                <a:cubicBezTo>
                  <a:pt x="12835" y="17269"/>
                  <a:pt x="12948" y="17093"/>
                  <a:pt x="13093" y="16942"/>
                </a:cubicBezTo>
                <a:lnTo>
                  <a:pt x="13093" y="16942"/>
                </a:lnTo>
                <a:cubicBezTo>
                  <a:pt x="13238" y="16797"/>
                  <a:pt x="13414" y="16683"/>
                  <a:pt x="13616" y="16633"/>
                </a:cubicBezTo>
                <a:lnTo>
                  <a:pt x="13616" y="16633"/>
                </a:lnTo>
                <a:cubicBezTo>
                  <a:pt x="13736" y="16601"/>
                  <a:pt x="13862" y="16570"/>
                  <a:pt x="13994" y="16551"/>
                </a:cubicBezTo>
                <a:lnTo>
                  <a:pt x="13994" y="16551"/>
                </a:lnTo>
                <a:cubicBezTo>
                  <a:pt x="14473" y="16469"/>
                  <a:pt x="14473" y="16469"/>
                  <a:pt x="14863" y="16299"/>
                </a:cubicBezTo>
                <a:lnTo>
                  <a:pt x="14863" y="16299"/>
                </a:lnTo>
                <a:cubicBezTo>
                  <a:pt x="14907" y="16374"/>
                  <a:pt x="14926" y="16456"/>
                  <a:pt x="14914" y="16545"/>
                </a:cubicBezTo>
                <a:lnTo>
                  <a:pt x="14914" y="16545"/>
                </a:lnTo>
                <a:cubicBezTo>
                  <a:pt x="14870" y="16570"/>
                  <a:pt x="14819" y="16589"/>
                  <a:pt x="14775" y="16608"/>
                </a:cubicBezTo>
                <a:lnTo>
                  <a:pt x="14775" y="16608"/>
                </a:lnTo>
                <a:cubicBezTo>
                  <a:pt x="14340" y="16771"/>
                  <a:pt x="14057" y="17080"/>
                  <a:pt x="13893" y="17502"/>
                </a:cubicBezTo>
                <a:lnTo>
                  <a:pt x="13893" y="17502"/>
                </a:lnTo>
                <a:cubicBezTo>
                  <a:pt x="13799" y="17729"/>
                  <a:pt x="13736" y="17962"/>
                  <a:pt x="13660" y="18195"/>
                </a:cubicBezTo>
                <a:lnTo>
                  <a:pt x="13660" y="18195"/>
                </a:lnTo>
                <a:cubicBezTo>
                  <a:pt x="13591" y="18435"/>
                  <a:pt x="13496" y="18661"/>
                  <a:pt x="13326" y="18857"/>
                </a:cubicBezTo>
                <a:lnTo>
                  <a:pt x="13326" y="18857"/>
                </a:lnTo>
                <a:cubicBezTo>
                  <a:pt x="13263" y="18920"/>
                  <a:pt x="13200" y="18983"/>
                  <a:pt x="13112" y="19065"/>
                </a:cubicBezTo>
                <a:lnTo>
                  <a:pt x="13112" y="19065"/>
                </a:lnTo>
                <a:cubicBezTo>
                  <a:pt x="13074" y="18989"/>
                  <a:pt x="13049" y="18951"/>
                  <a:pt x="13030" y="18913"/>
                </a:cubicBezTo>
                <a:close/>
                <a:moveTo>
                  <a:pt x="13150" y="19147"/>
                </a:moveTo>
                <a:cubicBezTo>
                  <a:pt x="13219" y="19077"/>
                  <a:pt x="13301" y="19008"/>
                  <a:pt x="13370" y="18932"/>
                </a:cubicBezTo>
                <a:lnTo>
                  <a:pt x="13370" y="18932"/>
                </a:lnTo>
                <a:cubicBezTo>
                  <a:pt x="13540" y="18743"/>
                  <a:pt x="13654" y="18529"/>
                  <a:pt x="13729" y="18283"/>
                </a:cubicBezTo>
                <a:lnTo>
                  <a:pt x="13729" y="18283"/>
                </a:lnTo>
                <a:cubicBezTo>
                  <a:pt x="13805" y="18031"/>
                  <a:pt x="13880" y="17779"/>
                  <a:pt x="13975" y="17527"/>
                </a:cubicBezTo>
                <a:lnTo>
                  <a:pt x="13975" y="17527"/>
                </a:lnTo>
                <a:cubicBezTo>
                  <a:pt x="14069" y="17275"/>
                  <a:pt x="14221" y="17061"/>
                  <a:pt x="14441" y="16897"/>
                </a:cubicBezTo>
                <a:lnTo>
                  <a:pt x="14441" y="16897"/>
                </a:lnTo>
                <a:cubicBezTo>
                  <a:pt x="14586" y="16784"/>
                  <a:pt x="14744" y="16708"/>
                  <a:pt x="14933" y="16652"/>
                </a:cubicBezTo>
                <a:lnTo>
                  <a:pt x="14933" y="16652"/>
                </a:lnTo>
                <a:cubicBezTo>
                  <a:pt x="14977" y="16721"/>
                  <a:pt x="14983" y="16771"/>
                  <a:pt x="14926" y="16809"/>
                </a:cubicBezTo>
                <a:lnTo>
                  <a:pt x="14926" y="16809"/>
                </a:lnTo>
                <a:cubicBezTo>
                  <a:pt x="14914" y="16815"/>
                  <a:pt x="14901" y="16822"/>
                  <a:pt x="14888" y="16828"/>
                </a:cubicBezTo>
                <a:lnTo>
                  <a:pt x="14888" y="16828"/>
                </a:lnTo>
                <a:cubicBezTo>
                  <a:pt x="14454" y="17042"/>
                  <a:pt x="14195" y="17401"/>
                  <a:pt x="14051" y="17849"/>
                </a:cubicBezTo>
                <a:lnTo>
                  <a:pt x="14051" y="17849"/>
                </a:lnTo>
                <a:cubicBezTo>
                  <a:pt x="13981" y="18057"/>
                  <a:pt x="13950" y="18265"/>
                  <a:pt x="13931" y="18472"/>
                </a:cubicBezTo>
                <a:lnTo>
                  <a:pt x="13931" y="18472"/>
                </a:lnTo>
                <a:cubicBezTo>
                  <a:pt x="13912" y="18706"/>
                  <a:pt x="13893" y="18939"/>
                  <a:pt x="13862" y="19172"/>
                </a:cubicBezTo>
                <a:lnTo>
                  <a:pt x="13862" y="19172"/>
                </a:lnTo>
                <a:cubicBezTo>
                  <a:pt x="13836" y="19386"/>
                  <a:pt x="13773" y="19588"/>
                  <a:pt x="13660" y="19770"/>
                </a:cubicBezTo>
                <a:lnTo>
                  <a:pt x="13660" y="19770"/>
                </a:lnTo>
                <a:cubicBezTo>
                  <a:pt x="13622" y="19827"/>
                  <a:pt x="13591" y="19890"/>
                  <a:pt x="13528" y="19915"/>
                </a:cubicBezTo>
                <a:lnTo>
                  <a:pt x="13528" y="19915"/>
                </a:lnTo>
                <a:cubicBezTo>
                  <a:pt x="13408" y="19777"/>
                  <a:pt x="13219" y="19392"/>
                  <a:pt x="13150" y="19147"/>
                </a:cubicBezTo>
                <a:close/>
                <a:moveTo>
                  <a:pt x="14977" y="19808"/>
                </a:moveTo>
                <a:cubicBezTo>
                  <a:pt x="14964" y="19726"/>
                  <a:pt x="14958" y="19644"/>
                  <a:pt x="14939" y="19562"/>
                </a:cubicBezTo>
                <a:lnTo>
                  <a:pt x="14939" y="19562"/>
                </a:lnTo>
                <a:cubicBezTo>
                  <a:pt x="14920" y="19481"/>
                  <a:pt x="14888" y="19405"/>
                  <a:pt x="14857" y="19304"/>
                </a:cubicBezTo>
                <a:lnTo>
                  <a:pt x="14857" y="19304"/>
                </a:lnTo>
                <a:cubicBezTo>
                  <a:pt x="15014" y="18932"/>
                  <a:pt x="15166" y="18535"/>
                  <a:pt x="15203" y="18107"/>
                </a:cubicBezTo>
                <a:lnTo>
                  <a:pt x="15203" y="18107"/>
                </a:lnTo>
                <a:cubicBezTo>
                  <a:pt x="15241" y="17691"/>
                  <a:pt x="15191" y="17275"/>
                  <a:pt x="15159" y="16841"/>
                </a:cubicBezTo>
                <a:lnTo>
                  <a:pt x="15159" y="16841"/>
                </a:lnTo>
                <a:cubicBezTo>
                  <a:pt x="15185" y="16866"/>
                  <a:pt x="15210" y="16891"/>
                  <a:pt x="15229" y="16923"/>
                </a:cubicBezTo>
                <a:lnTo>
                  <a:pt x="15229" y="16923"/>
                </a:lnTo>
                <a:cubicBezTo>
                  <a:pt x="15380" y="17137"/>
                  <a:pt x="15487" y="17370"/>
                  <a:pt x="15569" y="17616"/>
                </a:cubicBezTo>
                <a:lnTo>
                  <a:pt x="15569" y="17616"/>
                </a:lnTo>
                <a:cubicBezTo>
                  <a:pt x="15682" y="17975"/>
                  <a:pt x="15745" y="18353"/>
                  <a:pt x="15764" y="18731"/>
                </a:cubicBezTo>
                <a:lnTo>
                  <a:pt x="15764" y="18731"/>
                </a:lnTo>
                <a:cubicBezTo>
                  <a:pt x="15764" y="18850"/>
                  <a:pt x="15758" y="18970"/>
                  <a:pt x="15752" y="19096"/>
                </a:cubicBezTo>
                <a:lnTo>
                  <a:pt x="15752" y="19096"/>
                </a:lnTo>
                <a:cubicBezTo>
                  <a:pt x="15739" y="19235"/>
                  <a:pt x="15689" y="19348"/>
                  <a:pt x="15582" y="19455"/>
                </a:cubicBezTo>
                <a:lnTo>
                  <a:pt x="15582" y="19455"/>
                </a:lnTo>
                <a:cubicBezTo>
                  <a:pt x="15393" y="19644"/>
                  <a:pt x="15216" y="19852"/>
                  <a:pt x="15021" y="20066"/>
                </a:cubicBezTo>
                <a:lnTo>
                  <a:pt x="15021" y="20066"/>
                </a:lnTo>
                <a:cubicBezTo>
                  <a:pt x="14970" y="19972"/>
                  <a:pt x="14989" y="19890"/>
                  <a:pt x="14977" y="19808"/>
                </a:cubicBezTo>
                <a:moveTo>
                  <a:pt x="13811" y="20816"/>
                </a:moveTo>
                <a:cubicBezTo>
                  <a:pt x="13754" y="20558"/>
                  <a:pt x="13666" y="20312"/>
                  <a:pt x="13578" y="20029"/>
                </a:cubicBezTo>
                <a:lnTo>
                  <a:pt x="13578" y="20029"/>
                </a:lnTo>
                <a:cubicBezTo>
                  <a:pt x="13603" y="19997"/>
                  <a:pt x="13641" y="19940"/>
                  <a:pt x="13679" y="19884"/>
                </a:cubicBezTo>
                <a:lnTo>
                  <a:pt x="13679" y="19884"/>
                </a:lnTo>
                <a:cubicBezTo>
                  <a:pt x="13811" y="19707"/>
                  <a:pt x="13899" y="19506"/>
                  <a:pt x="13931" y="19285"/>
                </a:cubicBezTo>
                <a:lnTo>
                  <a:pt x="13931" y="19285"/>
                </a:lnTo>
                <a:cubicBezTo>
                  <a:pt x="13969" y="19046"/>
                  <a:pt x="13988" y="18800"/>
                  <a:pt x="14019" y="18561"/>
                </a:cubicBezTo>
                <a:lnTo>
                  <a:pt x="14019" y="18561"/>
                </a:lnTo>
                <a:cubicBezTo>
                  <a:pt x="14044" y="18365"/>
                  <a:pt x="14057" y="18170"/>
                  <a:pt x="14107" y="17981"/>
                </a:cubicBezTo>
                <a:lnTo>
                  <a:pt x="14107" y="17981"/>
                </a:lnTo>
                <a:cubicBezTo>
                  <a:pt x="14208" y="17578"/>
                  <a:pt x="14410" y="17238"/>
                  <a:pt x="14762" y="17005"/>
                </a:cubicBezTo>
                <a:lnTo>
                  <a:pt x="14762" y="17005"/>
                </a:lnTo>
                <a:cubicBezTo>
                  <a:pt x="14832" y="16960"/>
                  <a:pt x="14901" y="16904"/>
                  <a:pt x="14989" y="16910"/>
                </a:cubicBezTo>
                <a:lnTo>
                  <a:pt x="14989" y="16910"/>
                </a:lnTo>
                <a:cubicBezTo>
                  <a:pt x="15002" y="16929"/>
                  <a:pt x="15014" y="16948"/>
                  <a:pt x="15021" y="16973"/>
                </a:cubicBezTo>
                <a:lnTo>
                  <a:pt x="15021" y="16973"/>
                </a:lnTo>
                <a:cubicBezTo>
                  <a:pt x="15159" y="17698"/>
                  <a:pt x="15134" y="18403"/>
                  <a:pt x="14819" y="19084"/>
                </a:cubicBezTo>
                <a:lnTo>
                  <a:pt x="14819" y="19084"/>
                </a:lnTo>
                <a:cubicBezTo>
                  <a:pt x="14693" y="19367"/>
                  <a:pt x="14555" y="19644"/>
                  <a:pt x="14429" y="19934"/>
                </a:cubicBezTo>
                <a:lnTo>
                  <a:pt x="14429" y="19934"/>
                </a:lnTo>
                <a:cubicBezTo>
                  <a:pt x="14221" y="20400"/>
                  <a:pt x="14088" y="20885"/>
                  <a:pt x="13994" y="21389"/>
                </a:cubicBezTo>
                <a:lnTo>
                  <a:pt x="13994" y="21389"/>
                </a:lnTo>
                <a:cubicBezTo>
                  <a:pt x="13981" y="21465"/>
                  <a:pt x="13975" y="21547"/>
                  <a:pt x="13931" y="21635"/>
                </a:cubicBezTo>
                <a:lnTo>
                  <a:pt x="13931" y="21635"/>
                </a:lnTo>
                <a:cubicBezTo>
                  <a:pt x="13887" y="21352"/>
                  <a:pt x="13868" y="21081"/>
                  <a:pt x="13811" y="20816"/>
                </a:cubicBezTo>
                <a:moveTo>
                  <a:pt x="14788" y="19474"/>
                </a:moveTo>
                <a:cubicBezTo>
                  <a:pt x="14807" y="19506"/>
                  <a:pt x="14838" y="19531"/>
                  <a:pt x="14844" y="19556"/>
                </a:cubicBezTo>
                <a:lnTo>
                  <a:pt x="14844" y="19556"/>
                </a:lnTo>
                <a:cubicBezTo>
                  <a:pt x="14895" y="19745"/>
                  <a:pt x="14901" y="19928"/>
                  <a:pt x="14895" y="20123"/>
                </a:cubicBezTo>
                <a:lnTo>
                  <a:pt x="14895" y="20123"/>
                </a:lnTo>
                <a:cubicBezTo>
                  <a:pt x="14895" y="20211"/>
                  <a:pt x="14844" y="20274"/>
                  <a:pt x="14794" y="20344"/>
                </a:cubicBezTo>
                <a:lnTo>
                  <a:pt x="14794" y="20344"/>
                </a:lnTo>
                <a:cubicBezTo>
                  <a:pt x="14605" y="20608"/>
                  <a:pt x="14422" y="20879"/>
                  <a:pt x="14284" y="21175"/>
                </a:cubicBezTo>
                <a:lnTo>
                  <a:pt x="14284" y="21175"/>
                </a:lnTo>
                <a:cubicBezTo>
                  <a:pt x="14240" y="21263"/>
                  <a:pt x="14195" y="21352"/>
                  <a:pt x="14158" y="21440"/>
                </a:cubicBezTo>
                <a:lnTo>
                  <a:pt x="14158" y="21440"/>
                </a:lnTo>
                <a:cubicBezTo>
                  <a:pt x="14132" y="20993"/>
                  <a:pt x="14479" y="19985"/>
                  <a:pt x="14788" y="19474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 rot="6795309" flipH="1">
            <a:off x="-253324" y="3519229"/>
            <a:ext cx="1076148" cy="2097897"/>
          </a:xfrm>
          <a:custGeom>
            <a:avLst/>
            <a:gdLst/>
            <a:ahLst/>
            <a:cxnLst/>
            <a:rect l="l" t="t" r="r" b="b"/>
            <a:pathLst>
              <a:path w="18813" h="36675" extrusionOk="0">
                <a:moveTo>
                  <a:pt x="17950" y="101"/>
                </a:moveTo>
                <a:cubicBezTo>
                  <a:pt x="17950" y="1015"/>
                  <a:pt x="17799" y="1903"/>
                  <a:pt x="17521" y="2773"/>
                </a:cubicBezTo>
                <a:lnTo>
                  <a:pt x="17521" y="2773"/>
                </a:lnTo>
                <a:cubicBezTo>
                  <a:pt x="17358" y="3289"/>
                  <a:pt x="17162" y="3800"/>
                  <a:pt x="16885" y="4272"/>
                </a:cubicBezTo>
                <a:lnTo>
                  <a:pt x="16885" y="4272"/>
                </a:lnTo>
                <a:cubicBezTo>
                  <a:pt x="16639" y="4694"/>
                  <a:pt x="16299" y="4990"/>
                  <a:pt x="15839" y="5135"/>
                </a:cubicBezTo>
                <a:lnTo>
                  <a:pt x="15839" y="5135"/>
                </a:lnTo>
                <a:cubicBezTo>
                  <a:pt x="15543" y="5223"/>
                  <a:pt x="15241" y="5312"/>
                  <a:pt x="14938" y="5349"/>
                </a:cubicBezTo>
                <a:lnTo>
                  <a:pt x="14938" y="5349"/>
                </a:lnTo>
                <a:cubicBezTo>
                  <a:pt x="14113" y="5463"/>
                  <a:pt x="13288" y="5557"/>
                  <a:pt x="12456" y="5646"/>
                </a:cubicBezTo>
                <a:lnTo>
                  <a:pt x="12456" y="5646"/>
                </a:lnTo>
                <a:cubicBezTo>
                  <a:pt x="11631" y="5734"/>
                  <a:pt x="10805" y="5828"/>
                  <a:pt x="9986" y="6011"/>
                </a:cubicBezTo>
                <a:lnTo>
                  <a:pt x="9986" y="6011"/>
                </a:lnTo>
                <a:cubicBezTo>
                  <a:pt x="9426" y="6137"/>
                  <a:pt x="8877" y="6320"/>
                  <a:pt x="8355" y="6565"/>
                </a:cubicBezTo>
                <a:lnTo>
                  <a:pt x="8355" y="6565"/>
                </a:lnTo>
                <a:cubicBezTo>
                  <a:pt x="7409" y="7013"/>
                  <a:pt x="6653" y="7674"/>
                  <a:pt x="6118" y="8581"/>
                </a:cubicBezTo>
                <a:lnTo>
                  <a:pt x="6118" y="8581"/>
                </a:lnTo>
                <a:cubicBezTo>
                  <a:pt x="5847" y="9041"/>
                  <a:pt x="5645" y="9539"/>
                  <a:pt x="5488" y="10049"/>
                </a:cubicBezTo>
                <a:lnTo>
                  <a:pt x="5488" y="10049"/>
                </a:lnTo>
                <a:cubicBezTo>
                  <a:pt x="5318" y="10604"/>
                  <a:pt x="5154" y="11152"/>
                  <a:pt x="4971" y="11700"/>
                </a:cubicBezTo>
                <a:lnTo>
                  <a:pt x="4971" y="11700"/>
                </a:lnTo>
                <a:cubicBezTo>
                  <a:pt x="4776" y="12311"/>
                  <a:pt x="4436" y="12834"/>
                  <a:pt x="3976" y="13275"/>
                </a:cubicBezTo>
                <a:lnTo>
                  <a:pt x="3976" y="13275"/>
                </a:lnTo>
                <a:cubicBezTo>
                  <a:pt x="3755" y="13477"/>
                  <a:pt x="3541" y="13685"/>
                  <a:pt x="3321" y="13886"/>
                </a:cubicBezTo>
                <a:lnTo>
                  <a:pt x="3321" y="13886"/>
                </a:lnTo>
                <a:cubicBezTo>
                  <a:pt x="2785" y="14397"/>
                  <a:pt x="2262" y="14920"/>
                  <a:pt x="1790" y="15493"/>
                </a:cubicBezTo>
                <a:lnTo>
                  <a:pt x="1790" y="15493"/>
                </a:lnTo>
                <a:cubicBezTo>
                  <a:pt x="914" y="16564"/>
                  <a:pt x="378" y="17780"/>
                  <a:pt x="170" y="19147"/>
                </a:cubicBezTo>
                <a:lnTo>
                  <a:pt x="170" y="19147"/>
                </a:lnTo>
                <a:cubicBezTo>
                  <a:pt x="0" y="20287"/>
                  <a:pt x="164" y="21377"/>
                  <a:pt x="668" y="22417"/>
                </a:cubicBezTo>
                <a:lnTo>
                  <a:pt x="668" y="22417"/>
                </a:lnTo>
                <a:cubicBezTo>
                  <a:pt x="964" y="23034"/>
                  <a:pt x="1330" y="23608"/>
                  <a:pt x="1758" y="24137"/>
                </a:cubicBezTo>
                <a:lnTo>
                  <a:pt x="1758" y="24137"/>
                </a:lnTo>
                <a:cubicBezTo>
                  <a:pt x="2149" y="24622"/>
                  <a:pt x="2558" y="25101"/>
                  <a:pt x="2980" y="25567"/>
                </a:cubicBezTo>
                <a:lnTo>
                  <a:pt x="2980" y="25567"/>
                </a:lnTo>
                <a:cubicBezTo>
                  <a:pt x="3900" y="26588"/>
                  <a:pt x="4681" y="27709"/>
                  <a:pt x="5393" y="28881"/>
                </a:cubicBezTo>
                <a:lnTo>
                  <a:pt x="5393" y="28881"/>
                </a:lnTo>
                <a:cubicBezTo>
                  <a:pt x="5702" y="29391"/>
                  <a:pt x="5960" y="29927"/>
                  <a:pt x="6181" y="30487"/>
                </a:cubicBezTo>
                <a:lnTo>
                  <a:pt x="6181" y="30487"/>
                </a:lnTo>
                <a:cubicBezTo>
                  <a:pt x="6439" y="31155"/>
                  <a:pt x="6666" y="31842"/>
                  <a:pt x="6943" y="32504"/>
                </a:cubicBezTo>
                <a:lnTo>
                  <a:pt x="6943" y="32504"/>
                </a:lnTo>
                <a:cubicBezTo>
                  <a:pt x="7517" y="33890"/>
                  <a:pt x="8241" y="35187"/>
                  <a:pt x="9142" y="36391"/>
                </a:cubicBezTo>
                <a:lnTo>
                  <a:pt x="9142" y="36391"/>
                </a:lnTo>
                <a:cubicBezTo>
                  <a:pt x="9199" y="36466"/>
                  <a:pt x="9255" y="36542"/>
                  <a:pt x="9318" y="36605"/>
                </a:cubicBezTo>
                <a:lnTo>
                  <a:pt x="9318" y="36605"/>
                </a:lnTo>
                <a:cubicBezTo>
                  <a:pt x="9381" y="36674"/>
                  <a:pt x="9457" y="36674"/>
                  <a:pt x="9507" y="36624"/>
                </a:cubicBezTo>
                <a:lnTo>
                  <a:pt x="9507" y="36624"/>
                </a:lnTo>
                <a:cubicBezTo>
                  <a:pt x="9558" y="36573"/>
                  <a:pt x="9564" y="36498"/>
                  <a:pt x="9507" y="36429"/>
                </a:cubicBezTo>
                <a:lnTo>
                  <a:pt x="9507" y="36429"/>
                </a:lnTo>
                <a:cubicBezTo>
                  <a:pt x="9438" y="36334"/>
                  <a:pt x="9363" y="36252"/>
                  <a:pt x="9300" y="36164"/>
                </a:cubicBezTo>
                <a:lnTo>
                  <a:pt x="9300" y="36164"/>
                </a:lnTo>
                <a:cubicBezTo>
                  <a:pt x="8178" y="34639"/>
                  <a:pt x="7334" y="32976"/>
                  <a:pt x="6723" y="31193"/>
                </a:cubicBezTo>
                <a:lnTo>
                  <a:pt x="6723" y="31193"/>
                </a:lnTo>
                <a:cubicBezTo>
                  <a:pt x="6332" y="30034"/>
                  <a:pt x="6112" y="28843"/>
                  <a:pt x="6105" y="27621"/>
                </a:cubicBezTo>
                <a:lnTo>
                  <a:pt x="6105" y="27621"/>
                </a:lnTo>
                <a:cubicBezTo>
                  <a:pt x="6105" y="26909"/>
                  <a:pt x="6212" y="26228"/>
                  <a:pt x="6502" y="25573"/>
                </a:cubicBezTo>
                <a:lnTo>
                  <a:pt x="6502" y="25573"/>
                </a:lnTo>
                <a:cubicBezTo>
                  <a:pt x="6817" y="24874"/>
                  <a:pt x="7296" y="24332"/>
                  <a:pt x="7970" y="23967"/>
                </a:cubicBezTo>
                <a:lnTo>
                  <a:pt x="7970" y="23967"/>
                </a:lnTo>
                <a:cubicBezTo>
                  <a:pt x="8531" y="23658"/>
                  <a:pt x="9136" y="23494"/>
                  <a:pt x="9766" y="23425"/>
                </a:cubicBezTo>
                <a:lnTo>
                  <a:pt x="9766" y="23425"/>
                </a:lnTo>
                <a:cubicBezTo>
                  <a:pt x="10301" y="23368"/>
                  <a:pt x="10843" y="23311"/>
                  <a:pt x="11385" y="23236"/>
                </a:cubicBezTo>
                <a:lnTo>
                  <a:pt x="11385" y="23236"/>
                </a:lnTo>
                <a:cubicBezTo>
                  <a:pt x="13508" y="22959"/>
                  <a:pt x="15291" y="22007"/>
                  <a:pt x="16778" y="20489"/>
                </a:cubicBezTo>
                <a:lnTo>
                  <a:pt x="16778" y="20489"/>
                </a:lnTo>
                <a:cubicBezTo>
                  <a:pt x="17269" y="19985"/>
                  <a:pt x="17679" y="19418"/>
                  <a:pt x="17962" y="18769"/>
                </a:cubicBezTo>
                <a:lnTo>
                  <a:pt x="17962" y="18769"/>
                </a:lnTo>
                <a:cubicBezTo>
                  <a:pt x="18359" y="17855"/>
                  <a:pt x="18353" y="16948"/>
                  <a:pt x="17931" y="16054"/>
                </a:cubicBezTo>
                <a:lnTo>
                  <a:pt x="17931" y="16054"/>
                </a:lnTo>
                <a:cubicBezTo>
                  <a:pt x="17786" y="15751"/>
                  <a:pt x="17603" y="15474"/>
                  <a:pt x="17389" y="15222"/>
                </a:cubicBezTo>
                <a:lnTo>
                  <a:pt x="17389" y="15222"/>
                </a:lnTo>
                <a:cubicBezTo>
                  <a:pt x="17169" y="14964"/>
                  <a:pt x="16942" y="14718"/>
                  <a:pt x="16715" y="14460"/>
                </a:cubicBezTo>
                <a:lnTo>
                  <a:pt x="16715" y="14460"/>
                </a:lnTo>
                <a:cubicBezTo>
                  <a:pt x="16488" y="14208"/>
                  <a:pt x="16255" y="13962"/>
                  <a:pt x="16053" y="13691"/>
                </a:cubicBezTo>
                <a:lnTo>
                  <a:pt x="16053" y="13691"/>
                </a:lnTo>
                <a:cubicBezTo>
                  <a:pt x="15562" y="13036"/>
                  <a:pt x="15480" y="12324"/>
                  <a:pt x="15776" y="11561"/>
                </a:cubicBezTo>
                <a:lnTo>
                  <a:pt x="15776" y="11561"/>
                </a:lnTo>
                <a:cubicBezTo>
                  <a:pt x="15921" y="11177"/>
                  <a:pt x="16142" y="10850"/>
                  <a:pt x="16413" y="10553"/>
                </a:cubicBezTo>
                <a:lnTo>
                  <a:pt x="16413" y="10553"/>
                </a:lnTo>
                <a:cubicBezTo>
                  <a:pt x="16589" y="10364"/>
                  <a:pt x="16778" y="10188"/>
                  <a:pt x="16961" y="10005"/>
                </a:cubicBezTo>
                <a:lnTo>
                  <a:pt x="16961" y="10005"/>
                </a:lnTo>
                <a:cubicBezTo>
                  <a:pt x="17162" y="9797"/>
                  <a:pt x="17370" y="9596"/>
                  <a:pt x="17559" y="9382"/>
                </a:cubicBezTo>
                <a:lnTo>
                  <a:pt x="17559" y="9382"/>
                </a:lnTo>
                <a:cubicBezTo>
                  <a:pt x="17792" y="9130"/>
                  <a:pt x="17944" y="8821"/>
                  <a:pt x="17994" y="8481"/>
                </a:cubicBezTo>
                <a:lnTo>
                  <a:pt x="17994" y="8481"/>
                </a:lnTo>
                <a:cubicBezTo>
                  <a:pt x="18038" y="8210"/>
                  <a:pt x="18019" y="7945"/>
                  <a:pt x="17956" y="7681"/>
                </a:cubicBezTo>
                <a:lnTo>
                  <a:pt x="17956" y="7681"/>
                </a:lnTo>
                <a:cubicBezTo>
                  <a:pt x="17906" y="7485"/>
                  <a:pt x="17843" y="7284"/>
                  <a:pt x="17792" y="7088"/>
                </a:cubicBezTo>
                <a:lnTo>
                  <a:pt x="17792" y="7088"/>
                </a:lnTo>
                <a:cubicBezTo>
                  <a:pt x="17679" y="6622"/>
                  <a:pt x="17685" y="6168"/>
                  <a:pt x="17887" y="5727"/>
                </a:cubicBezTo>
                <a:lnTo>
                  <a:pt x="17887" y="5727"/>
                </a:lnTo>
                <a:cubicBezTo>
                  <a:pt x="18038" y="5400"/>
                  <a:pt x="18196" y="5079"/>
                  <a:pt x="18353" y="4751"/>
                </a:cubicBezTo>
                <a:lnTo>
                  <a:pt x="18353" y="4751"/>
                </a:lnTo>
                <a:cubicBezTo>
                  <a:pt x="18668" y="4102"/>
                  <a:pt x="18813" y="3415"/>
                  <a:pt x="18756" y="2691"/>
                </a:cubicBezTo>
                <a:lnTo>
                  <a:pt x="18756" y="2691"/>
                </a:lnTo>
                <a:cubicBezTo>
                  <a:pt x="18712" y="2130"/>
                  <a:pt x="18611" y="1588"/>
                  <a:pt x="18441" y="1053"/>
                </a:cubicBezTo>
                <a:lnTo>
                  <a:pt x="18441" y="1053"/>
                </a:lnTo>
                <a:cubicBezTo>
                  <a:pt x="18328" y="706"/>
                  <a:pt x="18177" y="366"/>
                  <a:pt x="17981" y="1"/>
                </a:cubicBezTo>
                <a:lnTo>
                  <a:pt x="17981" y="1"/>
                </a:lnTo>
                <a:cubicBezTo>
                  <a:pt x="17956" y="64"/>
                  <a:pt x="17950" y="82"/>
                  <a:pt x="17950" y="101"/>
                </a:cubicBezTo>
                <a:moveTo>
                  <a:pt x="17490" y="4877"/>
                </a:moveTo>
                <a:cubicBezTo>
                  <a:pt x="17610" y="4625"/>
                  <a:pt x="17742" y="4379"/>
                  <a:pt x="17836" y="4121"/>
                </a:cubicBezTo>
                <a:lnTo>
                  <a:pt x="17836" y="4121"/>
                </a:lnTo>
                <a:cubicBezTo>
                  <a:pt x="17937" y="3856"/>
                  <a:pt x="18013" y="3573"/>
                  <a:pt x="18076" y="3296"/>
                </a:cubicBezTo>
                <a:lnTo>
                  <a:pt x="18076" y="3296"/>
                </a:lnTo>
                <a:cubicBezTo>
                  <a:pt x="18139" y="3025"/>
                  <a:pt x="18183" y="2754"/>
                  <a:pt x="18214" y="2477"/>
                </a:cubicBezTo>
                <a:lnTo>
                  <a:pt x="18214" y="2477"/>
                </a:lnTo>
                <a:cubicBezTo>
                  <a:pt x="18246" y="2199"/>
                  <a:pt x="18246" y="1916"/>
                  <a:pt x="18271" y="1569"/>
                </a:cubicBezTo>
                <a:lnTo>
                  <a:pt x="18271" y="1569"/>
                </a:lnTo>
                <a:cubicBezTo>
                  <a:pt x="18315" y="1670"/>
                  <a:pt x="18340" y="1702"/>
                  <a:pt x="18347" y="1739"/>
                </a:cubicBezTo>
                <a:lnTo>
                  <a:pt x="18347" y="1739"/>
                </a:lnTo>
                <a:cubicBezTo>
                  <a:pt x="18473" y="2325"/>
                  <a:pt x="18548" y="2911"/>
                  <a:pt x="18473" y="3510"/>
                </a:cubicBezTo>
                <a:lnTo>
                  <a:pt x="18473" y="3510"/>
                </a:lnTo>
                <a:cubicBezTo>
                  <a:pt x="18359" y="4392"/>
                  <a:pt x="17918" y="5066"/>
                  <a:pt x="17200" y="5564"/>
                </a:cubicBezTo>
                <a:lnTo>
                  <a:pt x="17200" y="5564"/>
                </a:lnTo>
                <a:cubicBezTo>
                  <a:pt x="17156" y="5589"/>
                  <a:pt x="17112" y="5601"/>
                  <a:pt x="17024" y="5639"/>
                </a:cubicBezTo>
                <a:lnTo>
                  <a:pt x="17024" y="5639"/>
                </a:lnTo>
                <a:cubicBezTo>
                  <a:pt x="17156" y="5337"/>
                  <a:pt x="17370" y="5135"/>
                  <a:pt x="17490" y="4877"/>
                </a:cubicBezTo>
                <a:moveTo>
                  <a:pt x="16028" y="5898"/>
                </a:moveTo>
                <a:cubicBezTo>
                  <a:pt x="16186" y="5570"/>
                  <a:pt x="16381" y="5261"/>
                  <a:pt x="16639" y="5009"/>
                </a:cubicBezTo>
                <a:lnTo>
                  <a:pt x="16639" y="5009"/>
                </a:lnTo>
                <a:cubicBezTo>
                  <a:pt x="16973" y="4675"/>
                  <a:pt x="17206" y="4278"/>
                  <a:pt x="17395" y="3856"/>
                </a:cubicBezTo>
                <a:lnTo>
                  <a:pt x="17395" y="3856"/>
                </a:lnTo>
                <a:cubicBezTo>
                  <a:pt x="17591" y="3434"/>
                  <a:pt x="17742" y="2993"/>
                  <a:pt x="17849" y="2546"/>
                </a:cubicBezTo>
                <a:lnTo>
                  <a:pt x="17849" y="2546"/>
                </a:lnTo>
                <a:cubicBezTo>
                  <a:pt x="17868" y="2470"/>
                  <a:pt x="17893" y="2395"/>
                  <a:pt x="17931" y="2250"/>
                </a:cubicBezTo>
                <a:lnTo>
                  <a:pt x="17931" y="2250"/>
                </a:lnTo>
                <a:cubicBezTo>
                  <a:pt x="17950" y="2477"/>
                  <a:pt x="17944" y="2628"/>
                  <a:pt x="17912" y="2779"/>
                </a:cubicBezTo>
                <a:lnTo>
                  <a:pt x="17912" y="2779"/>
                </a:lnTo>
                <a:cubicBezTo>
                  <a:pt x="17830" y="3138"/>
                  <a:pt x="17755" y="3503"/>
                  <a:pt x="17654" y="3856"/>
                </a:cubicBezTo>
                <a:lnTo>
                  <a:pt x="17654" y="3856"/>
                </a:lnTo>
                <a:cubicBezTo>
                  <a:pt x="17534" y="4266"/>
                  <a:pt x="17345" y="4644"/>
                  <a:pt x="17106" y="4997"/>
                </a:cubicBezTo>
                <a:lnTo>
                  <a:pt x="17106" y="4997"/>
                </a:lnTo>
                <a:cubicBezTo>
                  <a:pt x="16784" y="5488"/>
                  <a:pt x="16394" y="5923"/>
                  <a:pt x="15984" y="6345"/>
                </a:cubicBezTo>
                <a:lnTo>
                  <a:pt x="15984" y="6345"/>
                </a:lnTo>
                <a:cubicBezTo>
                  <a:pt x="15953" y="6370"/>
                  <a:pt x="15921" y="6389"/>
                  <a:pt x="15839" y="6446"/>
                </a:cubicBezTo>
                <a:lnTo>
                  <a:pt x="15839" y="6446"/>
                </a:lnTo>
                <a:cubicBezTo>
                  <a:pt x="15871" y="6206"/>
                  <a:pt x="15953" y="6049"/>
                  <a:pt x="16028" y="5898"/>
                </a:cubicBezTo>
                <a:moveTo>
                  <a:pt x="14705" y="7170"/>
                </a:moveTo>
                <a:cubicBezTo>
                  <a:pt x="14768" y="6862"/>
                  <a:pt x="14894" y="6584"/>
                  <a:pt x="15058" y="6320"/>
                </a:cubicBezTo>
                <a:lnTo>
                  <a:pt x="15058" y="6320"/>
                </a:lnTo>
                <a:cubicBezTo>
                  <a:pt x="15272" y="5986"/>
                  <a:pt x="15537" y="5709"/>
                  <a:pt x="15846" y="5457"/>
                </a:cubicBezTo>
                <a:lnTo>
                  <a:pt x="15846" y="5457"/>
                </a:lnTo>
                <a:cubicBezTo>
                  <a:pt x="15940" y="5381"/>
                  <a:pt x="16047" y="5324"/>
                  <a:pt x="16198" y="5299"/>
                </a:cubicBezTo>
                <a:lnTo>
                  <a:pt x="16198" y="5299"/>
                </a:lnTo>
                <a:cubicBezTo>
                  <a:pt x="16179" y="5356"/>
                  <a:pt x="16167" y="5400"/>
                  <a:pt x="16148" y="5438"/>
                </a:cubicBezTo>
                <a:lnTo>
                  <a:pt x="16148" y="5438"/>
                </a:lnTo>
                <a:cubicBezTo>
                  <a:pt x="15927" y="5772"/>
                  <a:pt x="15764" y="6137"/>
                  <a:pt x="15675" y="6534"/>
                </a:cubicBezTo>
                <a:lnTo>
                  <a:pt x="15675" y="6534"/>
                </a:lnTo>
                <a:cubicBezTo>
                  <a:pt x="15657" y="6616"/>
                  <a:pt x="15631" y="6691"/>
                  <a:pt x="15562" y="6748"/>
                </a:cubicBezTo>
                <a:lnTo>
                  <a:pt x="15562" y="6748"/>
                </a:lnTo>
                <a:cubicBezTo>
                  <a:pt x="15304" y="6981"/>
                  <a:pt x="15033" y="7202"/>
                  <a:pt x="14686" y="7441"/>
                </a:cubicBezTo>
                <a:lnTo>
                  <a:pt x="14686" y="7441"/>
                </a:lnTo>
                <a:cubicBezTo>
                  <a:pt x="14693" y="7303"/>
                  <a:pt x="14686" y="7233"/>
                  <a:pt x="14705" y="7170"/>
                </a:cubicBezTo>
                <a:moveTo>
                  <a:pt x="15077" y="7504"/>
                </a:moveTo>
                <a:cubicBezTo>
                  <a:pt x="15127" y="7460"/>
                  <a:pt x="15178" y="7410"/>
                  <a:pt x="15234" y="7366"/>
                </a:cubicBezTo>
                <a:lnTo>
                  <a:pt x="15234" y="7366"/>
                </a:lnTo>
                <a:cubicBezTo>
                  <a:pt x="15707" y="7000"/>
                  <a:pt x="16142" y="6591"/>
                  <a:pt x="16532" y="6137"/>
                </a:cubicBezTo>
                <a:lnTo>
                  <a:pt x="16532" y="6137"/>
                </a:lnTo>
                <a:cubicBezTo>
                  <a:pt x="16646" y="6011"/>
                  <a:pt x="16765" y="5916"/>
                  <a:pt x="16923" y="5853"/>
                </a:cubicBezTo>
                <a:lnTo>
                  <a:pt x="16923" y="5853"/>
                </a:lnTo>
                <a:cubicBezTo>
                  <a:pt x="17150" y="5772"/>
                  <a:pt x="17339" y="5633"/>
                  <a:pt x="17521" y="5475"/>
                </a:cubicBezTo>
                <a:lnTo>
                  <a:pt x="17521" y="5475"/>
                </a:lnTo>
                <a:cubicBezTo>
                  <a:pt x="17578" y="5425"/>
                  <a:pt x="17635" y="5362"/>
                  <a:pt x="17704" y="5331"/>
                </a:cubicBezTo>
                <a:lnTo>
                  <a:pt x="17704" y="5331"/>
                </a:lnTo>
                <a:cubicBezTo>
                  <a:pt x="17723" y="5349"/>
                  <a:pt x="17729" y="5356"/>
                  <a:pt x="17729" y="5362"/>
                </a:cubicBezTo>
                <a:lnTo>
                  <a:pt x="17729" y="5362"/>
                </a:lnTo>
                <a:cubicBezTo>
                  <a:pt x="17635" y="5646"/>
                  <a:pt x="17547" y="5923"/>
                  <a:pt x="17370" y="6168"/>
                </a:cubicBezTo>
                <a:lnTo>
                  <a:pt x="17370" y="6168"/>
                </a:lnTo>
                <a:cubicBezTo>
                  <a:pt x="16866" y="6880"/>
                  <a:pt x="16179" y="7315"/>
                  <a:pt x="15335" y="7517"/>
                </a:cubicBezTo>
                <a:lnTo>
                  <a:pt x="15335" y="7517"/>
                </a:lnTo>
                <a:cubicBezTo>
                  <a:pt x="15260" y="7536"/>
                  <a:pt x="15178" y="7542"/>
                  <a:pt x="15102" y="7548"/>
                </a:cubicBezTo>
                <a:lnTo>
                  <a:pt x="15102" y="7548"/>
                </a:lnTo>
                <a:cubicBezTo>
                  <a:pt x="15090" y="7536"/>
                  <a:pt x="15083" y="7523"/>
                  <a:pt x="15077" y="7504"/>
                </a:cubicBezTo>
                <a:moveTo>
                  <a:pt x="13470" y="8140"/>
                </a:moveTo>
                <a:cubicBezTo>
                  <a:pt x="13685" y="7807"/>
                  <a:pt x="13817" y="7441"/>
                  <a:pt x="13955" y="7069"/>
                </a:cubicBezTo>
                <a:lnTo>
                  <a:pt x="13955" y="7069"/>
                </a:lnTo>
                <a:cubicBezTo>
                  <a:pt x="14157" y="6502"/>
                  <a:pt x="14510" y="6049"/>
                  <a:pt x="15008" y="5702"/>
                </a:cubicBezTo>
                <a:lnTo>
                  <a:pt x="15008" y="5702"/>
                </a:lnTo>
                <a:cubicBezTo>
                  <a:pt x="15153" y="5601"/>
                  <a:pt x="15310" y="5532"/>
                  <a:pt x="15556" y="5532"/>
                </a:cubicBezTo>
                <a:lnTo>
                  <a:pt x="15556" y="5532"/>
                </a:lnTo>
                <a:cubicBezTo>
                  <a:pt x="15480" y="5620"/>
                  <a:pt x="15436" y="5664"/>
                  <a:pt x="15392" y="5709"/>
                </a:cubicBezTo>
                <a:lnTo>
                  <a:pt x="15392" y="5709"/>
                </a:lnTo>
                <a:cubicBezTo>
                  <a:pt x="14926" y="6194"/>
                  <a:pt x="14598" y="6754"/>
                  <a:pt x="14541" y="7441"/>
                </a:cubicBezTo>
                <a:lnTo>
                  <a:pt x="14541" y="7441"/>
                </a:lnTo>
                <a:cubicBezTo>
                  <a:pt x="14535" y="7498"/>
                  <a:pt x="14504" y="7567"/>
                  <a:pt x="14466" y="7599"/>
                </a:cubicBezTo>
                <a:lnTo>
                  <a:pt x="14466" y="7599"/>
                </a:lnTo>
                <a:cubicBezTo>
                  <a:pt x="14151" y="7832"/>
                  <a:pt x="13823" y="8040"/>
                  <a:pt x="13458" y="8241"/>
                </a:cubicBezTo>
                <a:lnTo>
                  <a:pt x="13458" y="8241"/>
                </a:lnTo>
                <a:cubicBezTo>
                  <a:pt x="13464" y="8185"/>
                  <a:pt x="13458" y="8159"/>
                  <a:pt x="13470" y="8140"/>
                </a:cubicBezTo>
                <a:close/>
                <a:moveTo>
                  <a:pt x="12614" y="8386"/>
                </a:moveTo>
                <a:cubicBezTo>
                  <a:pt x="12721" y="8077"/>
                  <a:pt x="12828" y="7762"/>
                  <a:pt x="12903" y="7447"/>
                </a:cubicBezTo>
                <a:lnTo>
                  <a:pt x="12903" y="7447"/>
                </a:lnTo>
                <a:cubicBezTo>
                  <a:pt x="13086" y="6672"/>
                  <a:pt x="13584" y="6150"/>
                  <a:pt x="14245" y="5765"/>
                </a:cubicBezTo>
                <a:lnTo>
                  <a:pt x="14245" y="5765"/>
                </a:lnTo>
                <a:cubicBezTo>
                  <a:pt x="14403" y="5677"/>
                  <a:pt x="14541" y="5664"/>
                  <a:pt x="14793" y="5696"/>
                </a:cubicBezTo>
                <a:lnTo>
                  <a:pt x="14793" y="5696"/>
                </a:lnTo>
                <a:cubicBezTo>
                  <a:pt x="14730" y="5753"/>
                  <a:pt x="14680" y="5803"/>
                  <a:pt x="14630" y="5847"/>
                </a:cubicBezTo>
                <a:lnTo>
                  <a:pt x="14630" y="5847"/>
                </a:lnTo>
                <a:cubicBezTo>
                  <a:pt x="14270" y="6156"/>
                  <a:pt x="14025" y="6540"/>
                  <a:pt x="13855" y="6981"/>
                </a:cubicBezTo>
                <a:lnTo>
                  <a:pt x="13855" y="6981"/>
                </a:lnTo>
                <a:cubicBezTo>
                  <a:pt x="13754" y="7240"/>
                  <a:pt x="13659" y="7498"/>
                  <a:pt x="13540" y="7750"/>
                </a:cubicBezTo>
                <a:lnTo>
                  <a:pt x="13540" y="7750"/>
                </a:lnTo>
                <a:cubicBezTo>
                  <a:pt x="13445" y="7939"/>
                  <a:pt x="13319" y="8115"/>
                  <a:pt x="13199" y="8292"/>
                </a:cubicBezTo>
                <a:lnTo>
                  <a:pt x="13199" y="8292"/>
                </a:lnTo>
                <a:cubicBezTo>
                  <a:pt x="13017" y="8556"/>
                  <a:pt x="12746" y="8701"/>
                  <a:pt x="12443" y="8815"/>
                </a:cubicBezTo>
                <a:lnTo>
                  <a:pt x="12443" y="8815"/>
                </a:lnTo>
                <a:cubicBezTo>
                  <a:pt x="12500" y="8670"/>
                  <a:pt x="12569" y="8531"/>
                  <a:pt x="12614" y="8386"/>
                </a:cubicBezTo>
                <a:moveTo>
                  <a:pt x="11612" y="9388"/>
                </a:moveTo>
                <a:cubicBezTo>
                  <a:pt x="11637" y="9319"/>
                  <a:pt x="11662" y="9243"/>
                  <a:pt x="11694" y="9174"/>
                </a:cubicBezTo>
                <a:lnTo>
                  <a:pt x="11694" y="9174"/>
                </a:lnTo>
                <a:cubicBezTo>
                  <a:pt x="11845" y="8840"/>
                  <a:pt x="11958" y="8506"/>
                  <a:pt x="12002" y="8140"/>
                </a:cubicBezTo>
                <a:lnTo>
                  <a:pt x="12002" y="8140"/>
                </a:lnTo>
                <a:cubicBezTo>
                  <a:pt x="12040" y="7870"/>
                  <a:pt x="12084" y="7592"/>
                  <a:pt x="12141" y="7321"/>
                </a:cubicBezTo>
                <a:lnTo>
                  <a:pt x="12141" y="7321"/>
                </a:lnTo>
                <a:cubicBezTo>
                  <a:pt x="12242" y="6855"/>
                  <a:pt x="12418" y="6420"/>
                  <a:pt x="12752" y="6061"/>
                </a:cubicBezTo>
                <a:lnTo>
                  <a:pt x="12752" y="6061"/>
                </a:lnTo>
                <a:cubicBezTo>
                  <a:pt x="12872" y="5923"/>
                  <a:pt x="13017" y="5841"/>
                  <a:pt x="13199" y="5835"/>
                </a:cubicBezTo>
                <a:lnTo>
                  <a:pt x="13199" y="5835"/>
                </a:lnTo>
                <a:cubicBezTo>
                  <a:pt x="13376" y="5828"/>
                  <a:pt x="13552" y="5797"/>
                  <a:pt x="13722" y="5784"/>
                </a:cubicBezTo>
                <a:lnTo>
                  <a:pt x="13722" y="5784"/>
                </a:lnTo>
                <a:cubicBezTo>
                  <a:pt x="13773" y="5778"/>
                  <a:pt x="13817" y="5790"/>
                  <a:pt x="13874" y="5790"/>
                </a:cubicBezTo>
                <a:lnTo>
                  <a:pt x="13874" y="5790"/>
                </a:lnTo>
                <a:cubicBezTo>
                  <a:pt x="13848" y="5916"/>
                  <a:pt x="13754" y="5948"/>
                  <a:pt x="13685" y="6005"/>
                </a:cubicBezTo>
                <a:lnTo>
                  <a:pt x="13685" y="6005"/>
                </a:lnTo>
                <a:cubicBezTo>
                  <a:pt x="13357" y="6263"/>
                  <a:pt x="13092" y="6578"/>
                  <a:pt x="12935" y="6969"/>
                </a:cubicBezTo>
                <a:lnTo>
                  <a:pt x="12935" y="6969"/>
                </a:lnTo>
                <a:cubicBezTo>
                  <a:pt x="12884" y="7101"/>
                  <a:pt x="12847" y="7240"/>
                  <a:pt x="12803" y="7378"/>
                </a:cubicBezTo>
                <a:lnTo>
                  <a:pt x="12803" y="7378"/>
                </a:lnTo>
                <a:cubicBezTo>
                  <a:pt x="12702" y="7693"/>
                  <a:pt x="12614" y="8008"/>
                  <a:pt x="12513" y="8317"/>
                </a:cubicBezTo>
                <a:lnTo>
                  <a:pt x="12513" y="8317"/>
                </a:lnTo>
                <a:cubicBezTo>
                  <a:pt x="12368" y="8764"/>
                  <a:pt x="12109" y="9123"/>
                  <a:pt x="11713" y="9382"/>
                </a:cubicBezTo>
                <a:lnTo>
                  <a:pt x="11713" y="9382"/>
                </a:lnTo>
                <a:cubicBezTo>
                  <a:pt x="11694" y="9394"/>
                  <a:pt x="11675" y="9401"/>
                  <a:pt x="11656" y="9407"/>
                </a:cubicBezTo>
                <a:lnTo>
                  <a:pt x="11656" y="9407"/>
                </a:lnTo>
                <a:cubicBezTo>
                  <a:pt x="11656" y="9407"/>
                  <a:pt x="11656" y="9407"/>
                  <a:pt x="11656" y="9407"/>
                </a:cubicBezTo>
                <a:lnTo>
                  <a:pt x="11656" y="9407"/>
                </a:lnTo>
                <a:cubicBezTo>
                  <a:pt x="11650" y="9407"/>
                  <a:pt x="11637" y="9401"/>
                  <a:pt x="11612" y="9388"/>
                </a:cubicBezTo>
                <a:moveTo>
                  <a:pt x="11335" y="9092"/>
                </a:moveTo>
                <a:cubicBezTo>
                  <a:pt x="11341" y="8651"/>
                  <a:pt x="11341" y="8210"/>
                  <a:pt x="11341" y="7769"/>
                </a:cubicBezTo>
                <a:lnTo>
                  <a:pt x="11341" y="7769"/>
                </a:lnTo>
                <a:cubicBezTo>
                  <a:pt x="11341" y="7567"/>
                  <a:pt x="11335" y="7359"/>
                  <a:pt x="11353" y="7158"/>
                </a:cubicBezTo>
                <a:lnTo>
                  <a:pt x="11353" y="7158"/>
                </a:lnTo>
                <a:cubicBezTo>
                  <a:pt x="11379" y="6792"/>
                  <a:pt x="11473" y="6446"/>
                  <a:pt x="11681" y="6143"/>
                </a:cubicBezTo>
                <a:lnTo>
                  <a:pt x="11681" y="6143"/>
                </a:lnTo>
                <a:cubicBezTo>
                  <a:pt x="11757" y="6030"/>
                  <a:pt x="11845" y="5967"/>
                  <a:pt x="11983" y="5961"/>
                </a:cubicBezTo>
                <a:lnTo>
                  <a:pt x="11983" y="5961"/>
                </a:lnTo>
                <a:cubicBezTo>
                  <a:pt x="12204" y="5948"/>
                  <a:pt x="12425" y="5916"/>
                  <a:pt x="12645" y="5898"/>
                </a:cubicBezTo>
                <a:lnTo>
                  <a:pt x="12645" y="5898"/>
                </a:lnTo>
                <a:cubicBezTo>
                  <a:pt x="12695" y="5973"/>
                  <a:pt x="12639" y="6005"/>
                  <a:pt x="12614" y="6036"/>
                </a:cubicBezTo>
                <a:lnTo>
                  <a:pt x="12614" y="6036"/>
                </a:lnTo>
                <a:cubicBezTo>
                  <a:pt x="12248" y="6452"/>
                  <a:pt x="12078" y="6950"/>
                  <a:pt x="11983" y="7485"/>
                </a:cubicBezTo>
                <a:lnTo>
                  <a:pt x="11983" y="7485"/>
                </a:lnTo>
                <a:cubicBezTo>
                  <a:pt x="11933" y="7769"/>
                  <a:pt x="11895" y="8059"/>
                  <a:pt x="11845" y="8336"/>
                </a:cubicBezTo>
                <a:lnTo>
                  <a:pt x="11845" y="8336"/>
                </a:lnTo>
                <a:cubicBezTo>
                  <a:pt x="11757" y="8764"/>
                  <a:pt x="11587" y="9161"/>
                  <a:pt x="11360" y="9527"/>
                </a:cubicBezTo>
                <a:lnTo>
                  <a:pt x="11360" y="9527"/>
                </a:lnTo>
                <a:cubicBezTo>
                  <a:pt x="11341" y="9552"/>
                  <a:pt x="11316" y="9564"/>
                  <a:pt x="11272" y="9596"/>
                </a:cubicBezTo>
                <a:lnTo>
                  <a:pt x="11272" y="9596"/>
                </a:lnTo>
                <a:cubicBezTo>
                  <a:pt x="11297" y="9413"/>
                  <a:pt x="11328" y="9256"/>
                  <a:pt x="11335" y="9092"/>
                </a:cubicBezTo>
                <a:moveTo>
                  <a:pt x="10238" y="10415"/>
                </a:moveTo>
                <a:cubicBezTo>
                  <a:pt x="10503" y="9722"/>
                  <a:pt x="10560" y="8997"/>
                  <a:pt x="10522" y="8260"/>
                </a:cubicBezTo>
                <a:lnTo>
                  <a:pt x="10522" y="8260"/>
                </a:lnTo>
                <a:cubicBezTo>
                  <a:pt x="10503" y="7951"/>
                  <a:pt x="10490" y="7649"/>
                  <a:pt x="10490" y="7340"/>
                </a:cubicBezTo>
                <a:lnTo>
                  <a:pt x="10490" y="7340"/>
                </a:lnTo>
                <a:cubicBezTo>
                  <a:pt x="10497" y="6899"/>
                  <a:pt x="10667" y="6521"/>
                  <a:pt x="10950" y="6187"/>
                </a:cubicBezTo>
                <a:lnTo>
                  <a:pt x="10950" y="6187"/>
                </a:lnTo>
                <a:cubicBezTo>
                  <a:pt x="11001" y="6124"/>
                  <a:pt x="11064" y="6074"/>
                  <a:pt x="11152" y="6068"/>
                </a:cubicBezTo>
                <a:lnTo>
                  <a:pt x="11152" y="6068"/>
                </a:lnTo>
                <a:cubicBezTo>
                  <a:pt x="11284" y="6049"/>
                  <a:pt x="11416" y="6030"/>
                  <a:pt x="11574" y="6011"/>
                </a:cubicBezTo>
                <a:lnTo>
                  <a:pt x="11574" y="6011"/>
                </a:lnTo>
                <a:cubicBezTo>
                  <a:pt x="11561" y="6080"/>
                  <a:pt x="11561" y="6099"/>
                  <a:pt x="11555" y="6118"/>
                </a:cubicBezTo>
                <a:lnTo>
                  <a:pt x="11555" y="6118"/>
                </a:lnTo>
                <a:cubicBezTo>
                  <a:pt x="11278" y="6553"/>
                  <a:pt x="11209" y="7032"/>
                  <a:pt x="11215" y="7536"/>
                </a:cubicBezTo>
                <a:lnTo>
                  <a:pt x="11215" y="7536"/>
                </a:lnTo>
                <a:cubicBezTo>
                  <a:pt x="11221" y="7876"/>
                  <a:pt x="11227" y="8216"/>
                  <a:pt x="11234" y="8550"/>
                </a:cubicBezTo>
                <a:lnTo>
                  <a:pt x="11234" y="8550"/>
                </a:lnTo>
                <a:cubicBezTo>
                  <a:pt x="11234" y="8915"/>
                  <a:pt x="11215" y="9274"/>
                  <a:pt x="11120" y="9621"/>
                </a:cubicBezTo>
                <a:lnTo>
                  <a:pt x="11120" y="9621"/>
                </a:lnTo>
                <a:cubicBezTo>
                  <a:pt x="11076" y="9797"/>
                  <a:pt x="10994" y="9942"/>
                  <a:pt x="10843" y="10056"/>
                </a:cubicBezTo>
                <a:lnTo>
                  <a:pt x="10843" y="10056"/>
                </a:lnTo>
                <a:cubicBezTo>
                  <a:pt x="10673" y="10188"/>
                  <a:pt x="10522" y="10339"/>
                  <a:pt x="10358" y="10478"/>
                </a:cubicBezTo>
                <a:lnTo>
                  <a:pt x="10358" y="10478"/>
                </a:lnTo>
                <a:cubicBezTo>
                  <a:pt x="10320" y="10516"/>
                  <a:pt x="10282" y="10541"/>
                  <a:pt x="10201" y="10598"/>
                </a:cubicBezTo>
                <a:lnTo>
                  <a:pt x="10201" y="10598"/>
                </a:lnTo>
                <a:cubicBezTo>
                  <a:pt x="10219" y="10503"/>
                  <a:pt x="10219" y="10459"/>
                  <a:pt x="10238" y="10415"/>
                </a:cubicBezTo>
                <a:moveTo>
                  <a:pt x="8481" y="12355"/>
                </a:moveTo>
                <a:cubicBezTo>
                  <a:pt x="8670" y="11713"/>
                  <a:pt x="8695" y="11039"/>
                  <a:pt x="8751" y="10377"/>
                </a:cubicBezTo>
                <a:lnTo>
                  <a:pt x="8751" y="10377"/>
                </a:lnTo>
                <a:cubicBezTo>
                  <a:pt x="8783" y="9905"/>
                  <a:pt x="8814" y="9432"/>
                  <a:pt x="8890" y="8966"/>
                </a:cubicBezTo>
                <a:lnTo>
                  <a:pt x="8890" y="8966"/>
                </a:lnTo>
                <a:cubicBezTo>
                  <a:pt x="9054" y="7958"/>
                  <a:pt x="9507" y="7101"/>
                  <a:pt x="10219" y="6370"/>
                </a:cubicBezTo>
                <a:lnTo>
                  <a:pt x="10219" y="6370"/>
                </a:lnTo>
                <a:cubicBezTo>
                  <a:pt x="10371" y="6213"/>
                  <a:pt x="10541" y="6124"/>
                  <a:pt x="10761" y="6150"/>
                </a:cubicBezTo>
                <a:lnTo>
                  <a:pt x="10761" y="6150"/>
                </a:lnTo>
                <a:cubicBezTo>
                  <a:pt x="10799" y="6206"/>
                  <a:pt x="10755" y="6244"/>
                  <a:pt x="10723" y="6282"/>
                </a:cubicBezTo>
                <a:lnTo>
                  <a:pt x="10723" y="6282"/>
                </a:lnTo>
                <a:cubicBezTo>
                  <a:pt x="10459" y="6647"/>
                  <a:pt x="10352" y="7057"/>
                  <a:pt x="10364" y="7498"/>
                </a:cubicBezTo>
                <a:lnTo>
                  <a:pt x="10364" y="7498"/>
                </a:lnTo>
                <a:cubicBezTo>
                  <a:pt x="10371" y="7737"/>
                  <a:pt x="10377" y="7970"/>
                  <a:pt x="10390" y="8210"/>
                </a:cubicBezTo>
                <a:lnTo>
                  <a:pt x="10390" y="8210"/>
                </a:lnTo>
                <a:cubicBezTo>
                  <a:pt x="10421" y="8701"/>
                  <a:pt x="10408" y="9193"/>
                  <a:pt x="10314" y="9684"/>
                </a:cubicBezTo>
                <a:lnTo>
                  <a:pt x="10314" y="9684"/>
                </a:lnTo>
                <a:cubicBezTo>
                  <a:pt x="10238" y="10081"/>
                  <a:pt x="10106" y="10459"/>
                  <a:pt x="9930" y="10818"/>
                </a:cubicBezTo>
                <a:lnTo>
                  <a:pt x="9930" y="10818"/>
                </a:lnTo>
                <a:cubicBezTo>
                  <a:pt x="9885" y="10900"/>
                  <a:pt x="9835" y="10982"/>
                  <a:pt x="9766" y="11045"/>
                </a:cubicBezTo>
                <a:lnTo>
                  <a:pt x="9766" y="11045"/>
                </a:lnTo>
                <a:cubicBezTo>
                  <a:pt x="9337" y="11473"/>
                  <a:pt x="8940" y="11933"/>
                  <a:pt x="8562" y="12406"/>
                </a:cubicBezTo>
                <a:lnTo>
                  <a:pt x="8562" y="12406"/>
                </a:lnTo>
                <a:cubicBezTo>
                  <a:pt x="8550" y="12425"/>
                  <a:pt x="8531" y="12437"/>
                  <a:pt x="8481" y="12481"/>
                </a:cubicBezTo>
                <a:lnTo>
                  <a:pt x="8481" y="12481"/>
                </a:lnTo>
                <a:cubicBezTo>
                  <a:pt x="8481" y="12412"/>
                  <a:pt x="8474" y="12381"/>
                  <a:pt x="8481" y="12355"/>
                </a:cubicBezTo>
                <a:moveTo>
                  <a:pt x="7391" y="14000"/>
                </a:moveTo>
                <a:cubicBezTo>
                  <a:pt x="7479" y="13363"/>
                  <a:pt x="7441" y="12727"/>
                  <a:pt x="7353" y="12091"/>
                </a:cubicBezTo>
                <a:lnTo>
                  <a:pt x="7353" y="12091"/>
                </a:lnTo>
                <a:cubicBezTo>
                  <a:pt x="7302" y="11706"/>
                  <a:pt x="7265" y="11316"/>
                  <a:pt x="7220" y="10925"/>
                </a:cubicBezTo>
                <a:lnTo>
                  <a:pt x="7220" y="10925"/>
                </a:lnTo>
                <a:cubicBezTo>
                  <a:pt x="7157" y="10339"/>
                  <a:pt x="7189" y="9753"/>
                  <a:pt x="7309" y="9180"/>
                </a:cubicBezTo>
                <a:lnTo>
                  <a:pt x="7309" y="9180"/>
                </a:lnTo>
                <a:cubicBezTo>
                  <a:pt x="7454" y="8518"/>
                  <a:pt x="7706" y="7901"/>
                  <a:pt x="8077" y="7340"/>
                </a:cubicBezTo>
                <a:lnTo>
                  <a:pt x="8077" y="7340"/>
                </a:lnTo>
                <a:cubicBezTo>
                  <a:pt x="8487" y="6723"/>
                  <a:pt x="8361" y="6830"/>
                  <a:pt x="9029" y="6572"/>
                </a:cubicBezTo>
                <a:lnTo>
                  <a:pt x="9029" y="6572"/>
                </a:lnTo>
                <a:cubicBezTo>
                  <a:pt x="9312" y="6458"/>
                  <a:pt x="9615" y="6389"/>
                  <a:pt x="9911" y="6301"/>
                </a:cubicBezTo>
                <a:lnTo>
                  <a:pt x="9911" y="6301"/>
                </a:lnTo>
                <a:cubicBezTo>
                  <a:pt x="9955" y="6288"/>
                  <a:pt x="10005" y="6288"/>
                  <a:pt x="10056" y="6282"/>
                </a:cubicBezTo>
                <a:lnTo>
                  <a:pt x="10056" y="6282"/>
                </a:lnTo>
                <a:cubicBezTo>
                  <a:pt x="10074" y="6389"/>
                  <a:pt x="9999" y="6420"/>
                  <a:pt x="9955" y="6471"/>
                </a:cubicBezTo>
                <a:lnTo>
                  <a:pt x="9955" y="6471"/>
                </a:lnTo>
                <a:cubicBezTo>
                  <a:pt x="9703" y="6761"/>
                  <a:pt x="9476" y="7063"/>
                  <a:pt x="9293" y="7397"/>
                </a:cubicBezTo>
                <a:lnTo>
                  <a:pt x="9293" y="7397"/>
                </a:lnTo>
                <a:cubicBezTo>
                  <a:pt x="9010" y="7939"/>
                  <a:pt x="8802" y="8512"/>
                  <a:pt x="8739" y="9123"/>
                </a:cubicBezTo>
                <a:lnTo>
                  <a:pt x="8739" y="9123"/>
                </a:lnTo>
                <a:cubicBezTo>
                  <a:pt x="8676" y="9779"/>
                  <a:pt x="8613" y="10434"/>
                  <a:pt x="8575" y="11089"/>
                </a:cubicBezTo>
                <a:lnTo>
                  <a:pt x="8575" y="11089"/>
                </a:lnTo>
                <a:cubicBezTo>
                  <a:pt x="8525" y="11851"/>
                  <a:pt x="8323" y="12570"/>
                  <a:pt x="7958" y="13237"/>
                </a:cubicBezTo>
                <a:lnTo>
                  <a:pt x="7958" y="13237"/>
                </a:lnTo>
                <a:cubicBezTo>
                  <a:pt x="7806" y="13527"/>
                  <a:pt x="7611" y="13792"/>
                  <a:pt x="7435" y="14069"/>
                </a:cubicBezTo>
                <a:lnTo>
                  <a:pt x="7435" y="14069"/>
                </a:lnTo>
                <a:cubicBezTo>
                  <a:pt x="7435" y="14075"/>
                  <a:pt x="7416" y="14075"/>
                  <a:pt x="7397" y="14075"/>
                </a:cubicBezTo>
                <a:lnTo>
                  <a:pt x="7397" y="14075"/>
                </a:lnTo>
                <a:cubicBezTo>
                  <a:pt x="7397" y="14050"/>
                  <a:pt x="7384" y="14025"/>
                  <a:pt x="7391" y="14000"/>
                </a:cubicBezTo>
                <a:moveTo>
                  <a:pt x="17232" y="6540"/>
                </a:moveTo>
                <a:cubicBezTo>
                  <a:pt x="17288" y="6483"/>
                  <a:pt x="17339" y="6420"/>
                  <a:pt x="17446" y="6301"/>
                </a:cubicBezTo>
                <a:lnTo>
                  <a:pt x="17446" y="6301"/>
                </a:lnTo>
                <a:cubicBezTo>
                  <a:pt x="17452" y="6502"/>
                  <a:pt x="17465" y="6622"/>
                  <a:pt x="17458" y="6742"/>
                </a:cubicBezTo>
                <a:lnTo>
                  <a:pt x="17458" y="6742"/>
                </a:lnTo>
                <a:cubicBezTo>
                  <a:pt x="17452" y="6799"/>
                  <a:pt x="17414" y="6855"/>
                  <a:pt x="17377" y="6906"/>
                </a:cubicBezTo>
                <a:lnTo>
                  <a:pt x="17377" y="6906"/>
                </a:lnTo>
                <a:cubicBezTo>
                  <a:pt x="16621" y="7775"/>
                  <a:pt x="15707" y="8317"/>
                  <a:pt x="14510" y="8254"/>
                </a:cubicBezTo>
                <a:lnTo>
                  <a:pt x="14510" y="8254"/>
                </a:lnTo>
                <a:cubicBezTo>
                  <a:pt x="14397" y="8248"/>
                  <a:pt x="14283" y="8241"/>
                  <a:pt x="14170" y="8229"/>
                </a:cubicBezTo>
                <a:lnTo>
                  <a:pt x="14170" y="8229"/>
                </a:lnTo>
                <a:cubicBezTo>
                  <a:pt x="14151" y="8229"/>
                  <a:pt x="14138" y="8216"/>
                  <a:pt x="14100" y="8197"/>
                </a:cubicBezTo>
                <a:lnTo>
                  <a:pt x="14100" y="8197"/>
                </a:lnTo>
                <a:cubicBezTo>
                  <a:pt x="14132" y="8166"/>
                  <a:pt x="14151" y="8134"/>
                  <a:pt x="14182" y="8115"/>
                </a:cubicBezTo>
                <a:lnTo>
                  <a:pt x="14182" y="8115"/>
                </a:lnTo>
                <a:cubicBezTo>
                  <a:pt x="14233" y="8077"/>
                  <a:pt x="14289" y="8052"/>
                  <a:pt x="14333" y="8014"/>
                </a:cubicBezTo>
                <a:lnTo>
                  <a:pt x="14333" y="8014"/>
                </a:lnTo>
                <a:cubicBezTo>
                  <a:pt x="14592" y="7813"/>
                  <a:pt x="14863" y="7655"/>
                  <a:pt x="15203" y="7674"/>
                </a:cubicBezTo>
                <a:lnTo>
                  <a:pt x="15203" y="7674"/>
                </a:lnTo>
                <a:cubicBezTo>
                  <a:pt x="16003" y="7523"/>
                  <a:pt x="16690" y="7158"/>
                  <a:pt x="17232" y="6540"/>
                </a:cubicBezTo>
                <a:moveTo>
                  <a:pt x="16671" y="7725"/>
                </a:moveTo>
                <a:cubicBezTo>
                  <a:pt x="16898" y="7561"/>
                  <a:pt x="17099" y="7347"/>
                  <a:pt x="17314" y="7158"/>
                </a:cubicBezTo>
                <a:lnTo>
                  <a:pt x="17314" y="7158"/>
                </a:lnTo>
                <a:cubicBezTo>
                  <a:pt x="17364" y="7114"/>
                  <a:pt x="17414" y="7063"/>
                  <a:pt x="17490" y="7000"/>
                </a:cubicBezTo>
                <a:lnTo>
                  <a:pt x="17490" y="7000"/>
                </a:lnTo>
                <a:cubicBezTo>
                  <a:pt x="17521" y="7120"/>
                  <a:pt x="17566" y="7214"/>
                  <a:pt x="17572" y="7309"/>
                </a:cubicBezTo>
                <a:lnTo>
                  <a:pt x="17572" y="7309"/>
                </a:lnTo>
                <a:cubicBezTo>
                  <a:pt x="17578" y="7378"/>
                  <a:pt x="17547" y="7454"/>
                  <a:pt x="17509" y="7510"/>
                </a:cubicBezTo>
                <a:lnTo>
                  <a:pt x="17509" y="7510"/>
                </a:lnTo>
                <a:cubicBezTo>
                  <a:pt x="17326" y="7800"/>
                  <a:pt x="17093" y="8046"/>
                  <a:pt x="16803" y="8229"/>
                </a:cubicBezTo>
                <a:lnTo>
                  <a:pt x="16803" y="8229"/>
                </a:lnTo>
                <a:cubicBezTo>
                  <a:pt x="16161" y="8644"/>
                  <a:pt x="15461" y="8846"/>
                  <a:pt x="14699" y="8796"/>
                </a:cubicBezTo>
                <a:lnTo>
                  <a:pt x="14699" y="8796"/>
                </a:lnTo>
                <a:cubicBezTo>
                  <a:pt x="14485" y="8783"/>
                  <a:pt x="14270" y="8752"/>
                  <a:pt x="14056" y="8733"/>
                </a:cubicBezTo>
                <a:lnTo>
                  <a:pt x="14056" y="8733"/>
                </a:lnTo>
                <a:cubicBezTo>
                  <a:pt x="13811" y="8720"/>
                  <a:pt x="13571" y="8707"/>
                  <a:pt x="13294" y="8695"/>
                </a:cubicBezTo>
                <a:lnTo>
                  <a:pt x="13294" y="8695"/>
                </a:lnTo>
                <a:cubicBezTo>
                  <a:pt x="13514" y="8518"/>
                  <a:pt x="13710" y="8361"/>
                  <a:pt x="13981" y="8367"/>
                </a:cubicBezTo>
                <a:lnTo>
                  <a:pt x="13981" y="8367"/>
                </a:lnTo>
                <a:cubicBezTo>
                  <a:pt x="14157" y="8374"/>
                  <a:pt x="14333" y="8374"/>
                  <a:pt x="14504" y="8380"/>
                </a:cubicBezTo>
                <a:lnTo>
                  <a:pt x="14504" y="8380"/>
                </a:lnTo>
                <a:cubicBezTo>
                  <a:pt x="14579" y="8386"/>
                  <a:pt x="14649" y="8386"/>
                  <a:pt x="14718" y="8386"/>
                </a:cubicBezTo>
                <a:lnTo>
                  <a:pt x="14718" y="8386"/>
                </a:lnTo>
                <a:cubicBezTo>
                  <a:pt x="15436" y="8386"/>
                  <a:pt x="16085" y="8159"/>
                  <a:pt x="16671" y="7725"/>
                </a:cubicBezTo>
                <a:moveTo>
                  <a:pt x="6635" y="15329"/>
                </a:moveTo>
                <a:cubicBezTo>
                  <a:pt x="6628" y="14699"/>
                  <a:pt x="6559" y="14075"/>
                  <a:pt x="6420" y="13464"/>
                </a:cubicBezTo>
                <a:lnTo>
                  <a:pt x="6420" y="13464"/>
                </a:lnTo>
                <a:cubicBezTo>
                  <a:pt x="6332" y="13105"/>
                  <a:pt x="6257" y="12740"/>
                  <a:pt x="6181" y="12381"/>
                </a:cubicBezTo>
                <a:lnTo>
                  <a:pt x="6181" y="12381"/>
                </a:lnTo>
                <a:cubicBezTo>
                  <a:pt x="5923" y="11177"/>
                  <a:pt x="6061" y="10005"/>
                  <a:pt x="6452" y="8859"/>
                </a:cubicBezTo>
                <a:lnTo>
                  <a:pt x="6452" y="8859"/>
                </a:lnTo>
                <a:cubicBezTo>
                  <a:pt x="6458" y="8840"/>
                  <a:pt x="6464" y="8821"/>
                  <a:pt x="6471" y="8796"/>
                </a:cubicBezTo>
                <a:lnTo>
                  <a:pt x="6471" y="8796"/>
                </a:lnTo>
                <a:cubicBezTo>
                  <a:pt x="6609" y="8241"/>
                  <a:pt x="6950" y="7832"/>
                  <a:pt x="7384" y="7485"/>
                </a:cubicBezTo>
                <a:lnTo>
                  <a:pt x="7384" y="7485"/>
                </a:lnTo>
                <a:cubicBezTo>
                  <a:pt x="7605" y="7309"/>
                  <a:pt x="7819" y="7139"/>
                  <a:pt x="8121" y="7013"/>
                </a:cubicBezTo>
                <a:lnTo>
                  <a:pt x="8121" y="7013"/>
                </a:lnTo>
                <a:cubicBezTo>
                  <a:pt x="8058" y="7126"/>
                  <a:pt x="8014" y="7208"/>
                  <a:pt x="7970" y="7277"/>
                </a:cubicBezTo>
                <a:lnTo>
                  <a:pt x="7970" y="7277"/>
                </a:lnTo>
                <a:cubicBezTo>
                  <a:pt x="7592" y="7857"/>
                  <a:pt x="7334" y="8481"/>
                  <a:pt x="7189" y="9148"/>
                </a:cubicBezTo>
                <a:lnTo>
                  <a:pt x="7189" y="9148"/>
                </a:lnTo>
                <a:cubicBezTo>
                  <a:pt x="7063" y="9734"/>
                  <a:pt x="7038" y="10327"/>
                  <a:pt x="7094" y="10925"/>
                </a:cubicBezTo>
                <a:lnTo>
                  <a:pt x="7094" y="10925"/>
                </a:lnTo>
                <a:cubicBezTo>
                  <a:pt x="7139" y="11347"/>
                  <a:pt x="7189" y="11763"/>
                  <a:pt x="7239" y="12179"/>
                </a:cubicBezTo>
                <a:lnTo>
                  <a:pt x="7239" y="12179"/>
                </a:lnTo>
                <a:cubicBezTo>
                  <a:pt x="7309" y="12721"/>
                  <a:pt x="7353" y="13263"/>
                  <a:pt x="7283" y="13811"/>
                </a:cubicBezTo>
                <a:lnTo>
                  <a:pt x="7283" y="13811"/>
                </a:lnTo>
                <a:cubicBezTo>
                  <a:pt x="7227" y="14252"/>
                  <a:pt x="7151" y="14686"/>
                  <a:pt x="6943" y="15083"/>
                </a:cubicBezTo>
                <a:lnTo>
                  <a:pt x="6943" y="15083"/>
                </a:lnTo>
                <a:cubicBezTo>
                  <a:pt x="6887" y="15190"/>
                  <a:pt x="6842" y="15310"/>
                  <a:pt x="6792" y="15424"/>
                </a:cubicBezTo>
                <a:lnTo>
                  <a:pt x="6792" y="15424"/>
                </a:lnTo>
                <a:cubicBezTo>
                  <a:pt x="6754" y="15493"/>
                  <a:pt x="6710" y="15562"/>
                  <a:pt x="6647" y="15682"/>
                </a:cubicBezTo>
                <a:lnTo>
                  <a:pt x="6647" y="15682"/>
                </a:lnTo>
                <a:cubicBezTo>
                  <a:pt x="6641" y="15524"/>
                  <a:pt x="6635" y="15430"/>
                  <a:pt x="6635" y="15329"/>
                </a:cubicBezTo>
                <a:moveTo>
                  <a:pt x="16387" y="8600"/>
                </a:moveTo>
                <a:cubicBezTo>
                  <a:pt x="16828" y="8405"/>
                  <a:pt x="17206" y="8128"/>
                  <a:pt x="17496" y="7737"/>
                </a:cubicBezTo>
                <a:lnTo>
                  <a:pt x="17496" y="7737"/>
                </a:lnTo>
                <a:cubicBezTo>
                  <a:pt x="17528" y="7693"/>
                  <a:pt x="17572" y="7649"/>
                  <a:pt x="17616" y="7599"/>
                </a:cubicBezTo>
                <a:lnTo>
                  <a:pt x="17616" y="7599"/>
                </a:lnTo>
                <a:cubicBezTo>
                  <a:pt x="17647" y="7636"/>
                  <a:pt x="17673" y="7655"/>
                  <a:pt x="17679" y="7681"/>
                </a:cubicBezTo>
                <a:lnTo>
                  <a:pt x="17679" y="7681"/>
                </a:lnTo>
                <a:cubicBezTo>
                  <a:pt x="17698" y="7756"/>
                  <a:pt x="17717" y="7838"/>
                  <a:pt x="17736" y="7920"/>
                </a:cubicBezTo>
                <a:lnTo>
                  <a:pt x="17736" y="7920"/>
                </a:lnTo>
                <a:cubicBezTo>
                  <a:pt x="17811" y="8348"/>
                  <a:pt x="17704" y="8701"/>
                  <a:pt x="17351" y="8985"/>
                </a:cubicBezTo>
                <a:lnTo>
                  <a:pt x="17351" y="8985"/>
                </a:lnTo>
                <a:cubicBezTo>
                  <a:pt x="16841" y="9382"/>
                  <a:pt x="16299" y="9709"/>
                  <a:pt x="15707" y="9961"/>
                </a:cubicBezTo>
                <a:lnTo>
                  <a:pt x="15707" y="9961"/>
                </a:lnTo>
                <a:cubicBezTo>
                  <a:pt x="15216" y="10169"/>
                  <a:pt x="14705" y="10333"/>
                  <a:pt x="14170" y="10402"/>
                </a:cubicBezTo>
                <a:lnTo>
                  <a:pt x="14170" y="10402"/>
                </a:lnTo>
                <a:cubicBezTo>
                  <a:pt x="13811" y="10446"/>
                  <a:pt x="13458" y="10440"/>
                  <a:pt x="13099" y="10383"/>
                </a:cubicBezTo>
                <a:lnTo>
                  <a:pt x="13099" y="10383"/>
                </a:lnTo>
                <a:cubicBezTo>
                  <a:pt x="12790" y="10339"/>
                  <a:pt x="12488" y="10301"/>
                  <a:pt x="12179" y="10270"/>
                </a:cubicBezTo>
                <a:lnTo>
                  <a:pt x="12179" y="10270"/>
                </a:lnTo>
                <a:cubicBezTo>
                  <a:pt x="11794" y="10226"/>
                  <a:pt x="11423" y="10270"/>
                  <a:pt x="11051" y="10383"/>
                </a:cubicBezTo>
                <a:lnTo>
                  <a:pt x="11051" y="10383"/>
                </a:lnTo>
                <a:cubicBezTo>
                  <a:pt x="11013" y="10396"/>
                  <a:pt x="10975" y="10402"/>
                  <a:pt x="10931" y="10409"/>
                </a:cubicBezTo>
                <a:lnTo>
                  <a:pt x="10931" y="10409"/>
                </a:lnTo>
                <a:cubicBezTo>
                  <a:pt x="10925" y="10409"/>
                  <a:pt x="10919" y="10396"/>
                  <a:pt x="10894" y="10377"/>
                </a:cubicBezTo>
                <a:lnTo>
                  <a:pt x="10894" y="10377"/>
                </a:lnTo>
                <a:cubicBezTo>
                  <a:pt x="10938" y="10333"/>
                  <a:pt x="10975" y="10289"/>
                  <a:pt x="11013" y="10257"/>
                </a:cubicBezTo>
                <a:lnTo>
                  <a:pt x="11013" y="10257"/>
                </a:lnTo>
                <a:cubicBezTo>
                  <a:pt x="11561" y="9785"/>
                  <a:pt x="12160" y="9382"/>
                  <a:pt x="12765" y="8991"/>
                </a:cubicBezTo>
                <a:lnTo>
                  <a:pt x="12765" y="8991"/>
                </a:lnTo>
                <a:cubicBezTo>
                  <a:pt x="12891" y="8909"/>
                  <a:pt x="13029" y="8884"/>
                  <a:pt x="13174" y="8859"/>
                </a:cubicBezTo>
                <a:lnTo>
                  <a:pt x="13174" y="8859"/>
                </a:lnTo>
                <a:cubicBezTo>
                  <a:pt x="13565" y="8802"/>
                  <a:pt x="13955" y="8840"/>
                  <a:pt x="14340" y="8896"/>
                </a:cubicBezTo>
                <a:lnTo>
                  <a:pt x="14340" y="8896"/>
                </a:lnTo>
                <a:cubicBezTo>
                  <a:pt x="14523" y="8915"/>
                  <a:pt x="14699" y="8928"/>
                  <a:pt x="14875" y="8928"/>
                </a:cubicBezTo>
                <a:lnTo>
                  <a:pt x="14875" y="8928"/>
                </a:lnTo>
                <a:cubicBezTo>
                  <a:pt x="15398" y="8928"/>
                  <a:pt x="15902" y="8827"/>
                  <a:pt x="16387" y="8600"/>
                </a:cubicBezTo>
                <a:close/>
                <a:moveTo>
                  <a:pt x="6338" y="16369"/>
                </a:moveTo>
                <a:cubicBezTo>
                  <a:pt x="6288" y="15720"/>
                  <a:pt x="6093" y="15102"/>
                  <a:pt x="5891" y="14485"/>
                </a:cubicBezTo>
                <a:lnTo>
                  <a:pt x="5891" y="14485"/>
                </a:lnTo>
                <a:cubicBezTo>
                  <a:pt x="5778" y="14151"/>
                  <a:pt x="5671" y="13817"/>
                  <a:pt x="5582" y="13483"/>
                </a:cubicBezTo>
                <a:lnTo>
                  <a:pt x="5582" y="13483"/>
                </a:lnTo>
                <a:cubicBezTo>
                  <a:pt x="5419" y="12903"/>
                  <a:pt x="5393" y="12311"/>
                  <a:pt x="5456" y="11713"/>
                </a:cubicBezTo>
                <a:lnTo>
                  <a:pt x="5456" y="11713"/>
                </a:lnTo>
                <a:cubicBezTo>
                  <a:pt x="5532" y="11032"/>
                  <a:pt x="5677" y="10371"/>
                  <a:pt x="5885" y="9722"/>
                </a:cubicBezTo>
                <a:lnTo>
                  <a:pt x="5885" y="9722"/>
                </a:lnTo>
                <a:cubicBezTo>
                  <a:pt x="5967" y="9470"/>
                  <a:pt x="6061" y="9224"/>
                  <a:pt x="6250" y="9022"/>
                </a:cubicBezTo>
                <a:lnTo>
                  <a:pt x="6250" y="9022"/>
                </a:lnTo>
                <a:cubicBezTo>
                  <a:pt x="6200" y="9249"/>
                  <a:pt x="6143" y="9476"/>
                  <a:pt x="6086" y="9709"/>
                </a:cubicBezTo>
                <a:lnTo>
                  <a:pt x="6086" y="9709"/>
                </a:lnTo>
                <a:cubicBezTo>
                  <a:pt x="5960" y="10270"/>
                  <a:pt x="5891" y="10843"/>
                  <a:pt x="5935" y="11423"/>
                </a:cubicBezTo>
                <a:lnTo>
                  <a:pt x="5935" y="11423"/>
                </a:lnTo>
                <a:cubicBezTo>
                  <a:pt x="5960" y="11788"/>
                  <a:pt x="6017" y="12154"/>
                  <a:pt x="6080" y="12519"/>
                </a:cubicBezTo>
                <a:lnTo>
                  <a:pt x="6080" y="12519"/>
                </a:lnTo>
                <a:cubicBezTo>
                  <a:pt x="6137" y="12840"/>
                  <a:pt x="6219" y="13162"/>
                  <a:pt x="6294" y="13483"/>
                </a:cubicBezTo>
                <a:lnTo>
                  <a:pt x="6294" y="13483"/>
                </a:lnTo>
                <a:cubicBezTo>
                  <a:pt x="6496" y="14352"/>
                  <a:pt x="6534" y="15228"/>
                  <a:pt x="6490" y="16117"/>
                </a:cubicBezTo>
                <a:lnTo>
                  <a:pt x="6490" y="16117"/>
                </a:lnTo>
                <a:cubicBezTo>
                  <a:pt x="6483" y="16230"/>
                  <a:pt x="6464" y="16337"/>
                  <a:pt x="6395" y="16450"/>
                </a:cubicBezTo>
                <a:lnTo>
                  <a:pt x="6395" y="16450"/>
                </a:lnTo>
                <a:cubicBezTo>
                  <a:pt x="6370" y="16413"/>
                  <a:pt x="6338" y="16394"/>
                  <a:pt x="6338" y="16369"/>
                </a:cubicBezTo>
                <a:moveTo>
                  <a:pt x="14762" y="10415"/>
                </a:moveTo>
                <a:cubicBezTo>
                  <a:pt x="15606" y="10201"/>
                  <a:pt x="16381" y="9829"/>
                  <a:pt x="17099" y="9331"/>
                </a:cubicBezTo>
                <a:lnTo>
                  <a:pt x="17099" y="9331"/>
                </a:lnTo>
                <a:cubicBezTo>
                  <a:pt x="17175" y="9281"/>
                  <a:pt x="17251" y="9224"/>
                  <a:pt x="17326" y="9174"/>
                </a:cubicBezTo>
                <a:lnTo>
                  <a:pt x="17326" y="9174"/>
                </a:lnTo>
                <a:cubicBezTo>
                  <a:pt x="17112" y="9533"/>
                  <a:pt x="16287" y="10314"/>
                  <a:pt x="15965" y="10497"/>
                </a:cubicBezTo>
                <a:lnTo>
                  <a:pt x="15965" y="10497"/>
                </a:lnTo>
                <a:cubicBezTo>
                  <a:pt x="15260" y="10900"/>
                  <a:pt x="14510" y="11165"/>
                  <a:pt x="13685" y="11152"/>
                </a:cubicBezTo>
                <a:lnTo>
                  <a:pt x="13685" y="11152"/>
                </a:lnTo>
                <a:cubicBezTo>
                  <a:pt x="13199" y="11146"/>
                  <a:pt x="12714" y="11133"/>
                  <a:pt x="12235" y="11120"/>
                </a:cubicBezTo>
                <a:lnTo>
                  <a:pt x="12235" y="11120"/>
                </a:lnTo>
                <a:cubicBezTo>
                  <a:pt x="12046" y="11120"/>
                  <a:pt x="11864" y="11114"/>
                  <a:pt x="11675" y="11114"/>
                </a:cubicBezTo>
                <a:lnTo>
                  <a:pt x="11675" y="11114"/>
                </a:lnTo>
                <a:cubicBezTo>
                  <a:pt x="11038" y="11114"/>
                  <a:pt x="10434" y="11259"/>
                  <a:pt x="9854" y="11517"/>
                </a:cubicBezTo>
                <a:lnTo>
                  <a:pt x="9854" y="11517"/>
                </a:lnTo>
                <a:cubicBezTo>
                  <a:pt x="9797" y="11543"/>
                  <a:pt x="9747" y="11574"/>
                  <a:pt x="9696" y="11593"/>
                </a:cubicBezTo>
                <a:lnTo>
                  <a:pt x="9696" y="11593"/>
                </a:lnTo>
                <a:cubicBezTo>
                  <a:pt x="9640" y="11536"/>
                  <a:pt x="9684" y="11511"/>
                  <a:pt x="9709" y="11492"/>
                </a:cubicBezTo>
                <a:lnTo>
                  <a:pt x="9709" y="11492"/>
                </a:lnTo>
                <a:cubicBezTo>
                  <a:pt x="9898" y="11297"/>
                  <a:pt x="10087" y="11108"/>
                  <a:pt x="10276" y="10925"/>
                </a:cubicBezTo>
                <a:lnTo>
                  <a:pt x="10276" y="10925"/>
                </a:lnTo>
                <a:cubicBezTo>
                  <a:pt x="10333" y="10868"/>
                  <a:pt x="10402" y="10818"/>
                  <a:pt x="10471" y="10774"/>
                </a:cubicBezTo>
                <a:lnTo>
                  <a:pt x="10471" y="10774"/>
                </a:lnTo>
                <a:cubicBezTo>
                  <a:pt x="10975" y="10490"/>
                  <a:pt x="11517" y="10339"/>
                  <a:pt x="12097" y="10390"/>
                </a:cubicBezTo>
                <a:lnTo>
                  <a:pt x="12097" y="10390"/>
                </a:lnTo>
                <a:cubicBezTo>
                  <a:pt x="12418" y="10415"/>
                  <a:pt x="12733" y="10446"/>
                  <a:pt x="13048" y="10503"/>
                </a:cubicBezTo>
                <a:lnTo>
                  <a:pt x="13048" y="10503"/>
                </a:lnTo>
                <a:cubicBezTo>
                  <a:pt x="13262" y="10541"/>
                  <a:pt x="13477" y="10553"/>
                  <a:pt x="13685" y="10553"/>
                </a:cubicBezTo>
                <a:lnTo>
                  <a:pt x="13685" y="10553"/>
                </a:lnTo>
                <a:cubicBezTo>
                  <a:pt x="14050" y="10553"/>
                  <a:pt x="14403" y="10503"/>
                  <a:pt x="14762" y="10415"/>
                </a:cubicBezTo>
                <a:close/>
                <a:moveTo>
                  <a:pt x="15713" y="10774"/>
                </a:moveTo>
                <a:cubicBezTo>
                  <a:pt x="15764" y="10749"/>
                  <a:pt x="15820" y="10730"/>
                  <a:pt x="15934" y="10686"/>
                </a:cubicBezTo>
                <a:lnTo>
                  <a:pt x="15934" y="10686"/>
                </a:lnTo>
                <a:cubicBezTo>
                  <a:pt x="15795" y="10938"/>
                  <a:pt x="15701" y="11133"/>
                  <a:pt x="15581" y="11309"/>
                </a:cubicBezTo>
                <a:lnTo>
                  <a:pt x="15581" y="11309"/>
                </a:lnTo>
                <a:cubicBezTo>
                  <a:pt x="15493" y="11442"/>
                  <a:pt x="15373" y="11561"/>
                  <a:pt x="15253" y="11669"/>
                </a:cubicBezTo>
                <a:lnTo>
                  <a:pt x="15253" y="11669"/>
                </a:lnTo>
                <a:cubicBezTo>
                  <a:pt x="14901" y="11977"/>
                  <a:pt x="14497" y="12204"/>
                  <a:pt x="14069" y="12387"/>
                </a:cubicBezTo>
                <a:lnTo>
                  <a:pt x="14069" y="12387"/>
                </a:lnTo>
                <a:cubicBezTo>
                  <a:pt x="13628" y="12570"/>
                  <a:pt x="13174" y="12689"/>
                  <a:pt x="12708" y="12771"/>
                </a:cubicBezTo>
                <a:lnTo>
                  <a:pt x="12708" y="12771"/>
                </a:lnTo>
                <a:cubicBezTo>
                  <a:pt x="12343" y="12834"/>
                  <a:pt x="11977" y="12891"/>
                  <a:pt x="11612" y="12941"/>
                </a:cubicBezTo>
                <a:lnTo>
                  <a:pt x="11612" y="12941"/>
                </a:lnTo>
                <a:cubicBezTo>
                  <a:pt x="10843" y="13048"/>
                  <a:pt x="10100" y="13256"/>
                  <a:pt x="9381" y="13533"/>
                </a:cubicBezTo>
                <a:lnTo>
                  <a:pt x="9381" y="13533"/>
                </a:lnTo>
                <a:cubicBezTo>
                  <a:pt x="8720" y="13792"/>
                  <a:pt x="8121" y="14138"/>
                  <a:pt x="7586" y="14605"/>
                </a:cubicBezTo>
                <a:lnTo>
                  <a:pt x="7586" y="14605"/>
                </a:lnTo>
                <a:cubicBezTo>
                  <a:pt x="7554" y="14630"/>
                  <a:pt x="7523" y="14655"/>
                  <a:pt x="7491" y="14674"/>
                </a:cubicBezTo>
                <a:lnTo>
                  <a:pt x="7491" y="14674"/>
                </a:lnTo>
                <a:cubicBezTo>
                  <a:pt x="7428" y="14617"/>
                  <a:pt x="7485" y="14579"/>
                  <a:pt x="7504" y="14542"/>
                </a:cubicBezTo>
                <a:lnTo>
                  <a:pt x="7504" y="14542"/>
                </a:lnTo>
                <a:cubicBezTo>
                  <a:pt x="7901" y="13748"/>
                  <a:pt x="8405" y="13017"/>
                  <a:pt x="8966" y="12336"/>
                </a:cubicBezTo>
                <a:lnTo>
                  <a:pt x="8966" y="12336"/>
                </a:lnTo>
                <a:cubicBezTo>
                  <a:pt x="9255" y="11990"/>
                  <a:pt x="9627" y="11750"/>
                  <a:pt x="10043" y="11574"/>
                </a:cubicBezTo>
                <a:lnTo>
                  <a:pt x="10043" y="11574"/>
                </a:lnTo>
                <a:cubicBezTo>
                  <a:pt x="10572" y="11360"/>
                  <a:pt x="11120" y="11234"/>
                  <a:pt x="11694" y="11240"/>
                </a:cubicBezTo>
                <a:lnTo>
                  <a:pt x="11694" y="11240"/>
                </a:lnTo>
                <a:cubicBezTo>
                  <a:pt x="12248" y="11246"/>
                  <a:pt x="12803" y="11253"/>
                  <a:pt x="13357" y="11278"/>
                </a:cubicBezTo>
                <a:lnTo>
                  <a:pt x="13357" y="11278"/>
                </a:lnTo>
                <a:cubicBezTo>
                  <a:pt x="13433" y="11284"/>
                  <a:pt x="13508" y="11284"/>
                  <a:pt x="13590" y="11284"/>
                </a:cubicBezTo>
                <a:lnTo>
                  <a:pt x="13590" y="11284"/>
                </a:lnTo>
                <a:cubicBezTo>
                  <a:pt x="14333" y="11284"/>
                  <a:pt x="15039" y="11120"/>
                  <a:pt x="15713" y="10774"/>
                </a:cubicBezTo>
                <a:moveTo>
                  <a:pt x="5608" y="19273"/>
                </a:moveTo>
                <a:cubicBezTo>
                  <a:pt x="5374" y="18271"/>
                  <a:pt x="4959" y="17326"/>
                  <a:pt x="4587" y="16369"/>
                </a:cubicBezTo>
                <a:lnTo>
                  <a:pt x="4587" y="16369"/>
                </a:lnTo>
                <a:cubicBezTo>
                  <a:pt x="4474" y="16085"/>
                  <a:pt x="4373" y="15789"/>
                  <a:pt x="4278" y="15499"/>
                </a:cubicBezTo>
                <a:lnTo>
                  <a:pt x="4278" y="15499"/>
                </a:lnTo>
                <a:cubicBezTo>
                  <a:pt x="4096" y="14913"/>
                  <a:pt x="4051" y="14308"/>
                  <a:pt x="4114" y="13697"/>
                </a:cubicBezTo>
                <a:lnTo>
                  <a:pt x="4114" y="13697"/>
                </a:lnTo>
                <a:cubicBezTo>
                  <a:pt x="4127" y="13559"/>
                  <a:pt x="4165" y="13445"/>
                  <a:pt x="4272" y="13344"/>
                </a:cubicBezTo>
                <a:lnTo>
                  <a:pt x="4272" y="13344"/>
                </a:lnTo>
                <a:cubicBezTo>
                  <a:pt x="4675" y="12941"/>
                  <a:pt x="4978" y="12469"/>
                  <a:pt x="5173" y="11927"/>
                </a:cubicBezTo>
                <a:lnTo>
                  <a:pt x="5173" y="11927"/>
                </a:lnTo>
                <a:cubicBezTo>
                  <a:pt x="5198" y="11858"/>
                  <a:pt x="5230" y="11795"/>
                  <a:pt x="5267" y="11732"/>
                </a:cubicBezTo>
                <a:lnTo>
                  <a:pt x="5267" y="11732"/>
                </a:lnTo>
                <a:cubicBezTo>
                  <a:pt x="5274" y="11719"/>
                  <a:pt x="5299" y="11713"/>
                  <a:pt x="5324" y="11700"/>
                </a:cubicBezTo>
                <a:lnTo>
                  <a:pt x="5324" y="11700"/>
                </a:lnTo>
                <a:cubicBezTo>
                  <a:pt x="5318" y="11845"/>
                  <a:pt x="5311" y="11984"/>
                  <a:pt x="5305" y="12129"/>
                </a:cubicBezTo>
                <a:lnTo>
                  <a:pt x="5305" y="12129"/>
                </a:lnTo>
                <a:cubicBezTo>
                  <a:pt x="5286" y="12595"/>
                  <a:pt x="5330" y="13055"/>
                  <a:pt x="5456" y="13502"/>
                </a:cubicBezTo>
                <a:lnTo>
                  <a:pt x="5456" y="13502"/>
                </a:lnTo>
                <a:cubicBezTo>
                  <a:pt x="5551" y="13848"/>
                  <a:pt x="5671" y="14189"/>
                  <a:pt x="5771" y="14535"/>
                </a:cubicBezTo>
                <a:lnTo>
                  <a:pt x="5771" y="14535"/>
                </a:lnTo>
                <a:cubicBezTo>
                  <a:pt x="5891" y="14945"/>
                  <a:pt x="6017" y="15361"/>
                  <a:pt x="6118" y="15776"/>
                </a:cubicBezTo>
                <a:lnTo>
                  <a:pt x="6118" y="15776"/>
                </a:lnTo>
                <a:cubicBezTo>
                  <a:pt x="6175" y="15997"/>
                  <a:pt x="6194" y="16224"/>
                  <a:pt x="6212" y="16450"/>
                </a:cubicBezTo>
                <a:lnTo>
                  <a:pt x="6212" y="16450"/>
                </a:lnTo>
                <a:cubicBezTo>
                  <a:pt x="6244" y="16797"/>
                  <a:pt x="6206" y="17144"/>
                  <a:pt x="6112" y="17484"/>
                </a:cubicBezTo>
                <a:lnTo>
                  <a:pt x="6112" y="17484"/>
                </a:lnTo>
                <a:cubicBezTo>
                  <a:pt x="5967" y="18000"/>
                  <a:pt x="5853" y="18523"/>
                  <a:pt x="5727" y="19040"/>
                </a:cubicBezTo>
                <a:lnTo>
                  <a:pt x="5727" y="19040"/>
                </a:lnTo>
                <a:cubicBezTo>
                  <a:pt x="5708" y="19128"/>
                  <a:pt x="5689" y="19216"/>
                  <a:pt x="5658" y="19349"/>
                </a:cubicBezTo>
                <a:lnTo>
                  <a:pt x="5658" y="19349"/>
                </a:lnTo>
                <a:cubicBezTo>
                  <a:pt x="5620" y="19292"/>
                  <a:pt x="5608" y="19286"/>
                  <a:pt x="5608" y="19273"/>
                </a:cubicBezTo>
                <a:moveTo>
                  <a:pt x="6855" y="15965"/>
                </a:moveTo>
                <a:cubicBezTo>
                  <a:pt x="6937" y="15757"/>
                  <a:pt x="7019" y="15543"/>
                  <a:pt x="7120" y="15342"/>
                </a:cubicBezTo>
                <a:lnTo>
                  <a:pt x="7120" y="15342"/>
                </a:lnTo>
                <a:cubicBezTo>
                  <a:pt x="7183" y="15216"/>
                  <a:pt x="7271" y="15102"/>
                  <a:pt x="7372" y="14995"/>
                </a:cubicBezTo>
                <a:lnTo>
                  <a:pt x="7372" y="14995"/>
                </a:lnTo>
                <a:cubicBezTo>
                  <a:pt x="7863" y="14466"/>
                  <a:pt x="8449" y="14075"/>
                  <a:pt x="9104" y="13785"/>
                </a:cubicBezTo>
                <a:lnTo>
                  <a:pt x="9104" y="13785"/>
                </a:lnTo>
                <a:cubicBezTo>
                  <a:pt x="9860" y="13458"/>
                  <a:pt x="10648" y="13218"/>
                  <a:pt x="11467" y="13092"/>
                </a:cubicBezTo>
                <a:lnTo>
                  <a:pt x="11467" y="13092"/>
                </a:lnTo>
                <a:cubicBezTo>
                  <a:pt x="11889" y="13023"/>
                  <a:pt x="12317" y="12960"/>
                  <a:pt x="12740" y="12891"/>
                </a:cubicBezTo>
                <a:lnTo>
                  <a:pt x="12740" y="12891"/>
                </a:lnTo>
                <a:cubicBezTo>
                  <a:pt x="13136" y="12822"/>
                  <a:pt x="13527" y="12721"/>
                  <a:pt x="13905" y="12582"/>
                </a:cubicBezTo>
                <a:lnTo>
                  <a:pt x="13905" y="12582"/>
                </a:lnTo>
                <a:cubicBezTo>
                  <a:pt x="14378" y="12406"/>
                  <a:pt x="14825" y="12173"/>
                  <a:pt x="15222" y="11858"/>
                </a:cubicBezTo>
                <a:lnTo>
                  <a:pt x="15222" y="11858"/>
                </a:lnTo>
                <a:cubicBezTo>
                  <a:pt x="15266" y="11826"/>
                  <a:pt x="15297" y="11757"/>
                  <a:pt x="15386" y="11782"/>
                </a:cubicBezTo>
                <a:lnTo>
                  <a:pt x="15386" y="11782"/>
                </a:lnTo>
                <a:cubicBezTo>
                  <a:pt x="15335" y="11921"/>
                  <a:pt x="15234" y="12028"/>
                  <a:pt x="15127" y="12116"/>
                </a:cubicBezTo>
                <a:lnTo>
                  <a:pt x="15127" y="12116"/>
                </a:lnTo>
                <a:cubicBezTo>
                  <a:pt x="14894" y="12299"/>
                  <a:pt x="14667" y="12494"/>
                  <a:pt x="14415" y="12658"/>
                </a:cubicBezTo>
                <a:lnTo>
                  <a:pt x="14415" y="12658"/>
                </a:lnTo>
                <a:cubicBezTo>
                  <a:pt x="13685" y="13124"/>
                  <a:pt x="12897" y="13470"/>
                  <a:pt x="12046" y="13678"/>
                </a:cubicBezTo>
                <a:lnTo>
                  <a:pt x="12046" y="13678"/>
                </a:lnTo>
                <a:cubicBezTo>
                  <a:pt x="11561" y="13798"/>
                  <a:pt x="11064" y="13905"/>
                  <a:pt x="10585" y="14044"/>
                </a:cubicBezTo>
                <a:lnTo>
                  <a:pt x="10585" y="14044"/>
                </a:lnTo>
                <a:cubicBezTo>
                  <a:pt x="10182" y="14157"/>
                  <a:pt x="9778" y="14296"/>
                  <a:pt x="9388" y="14447"/>
                </a:cubicBezTo>
                <a:lnTo>
                  <a:pt x="9388" y="14447"/>
                </a:lnTo>
                <a:cubicBezTo>
                  <a:pt x="8499" y="14800"/>
                  <a:pt x="7718" y="15335"/>
                  <a:pt x="7019" y="15984"/>
                </a:cubicBezTo>
                <a:lnTo>
                  <a:pt x="7019" y="15984"/>
                </a:lnTo>
                <a:cubicBezTo>
                  <a:pt x="6968" y="16035"/>
                  <a:pt x="6931" y="16098"/>
                  <a:pt x="6830" y="16110"/>
                </a:cubicBezTo>
                <a:lnTo>
                  <a:pt x="6830" y="16110"/>
                </a:lnTo>
                <a:cubicBezTo>
                  <a:pt x="6842" y="16054"/>
                  <a:pt x="6842" y="16009"/>
                  <a:pt x="6855" y="15965"/>
                </a:cubicBezTo>
                <a:moveTo>
                  <a:pt x="6502" y="17049"/>
                </a:moveTo>
                <a:cubicBezTo>
                  <a:pt x="6572" y="16639"/>
                  <a:pt x="6817" y="16350"/>
                  <a:pt x="7107" y="16072"/>
                </a:cubicBezTo>
                <a:lnTo>
                  <a:pt x="7107" y="16072"/>
                </a:lnTo>
                <a:cubicBezTo>
                  <a:pt x="7913" y="15316"/>
                  <a:pt x="8833" y="14743"/>
                  <a:pt x="9879" y="14397"/>
                </a:cubicBezTo>
                <a:lnTo>
                  <a:pt x="9879" y="14397"/>
                </a:lnTo>
                <a:cubicBezTo>
                  <a:pt x="10377" y="14226"/>
                  <a:pt x="10887" y="14100"/>
                  <a:pt x="11391" y="13962"/>
                </a:cubicBezTo>
                <a:lnTo>
                  <a:pt x="11391" y="13962"/>
                </a:lnTo>
                <a:cubicBezTo>
                  <a:pt x="11631" y="13899"/>
                  <a:pt x="11870" y="13848"/>
                  <a:pt x="12109" y="13792"/>
                </a:cubicBezTo>
                <a:lnTo>
                  <a:pt x="12109" y="13792"/>
                </a:lnTo>
                <a:cubicBezTo>
                  <a:pt x="12859" y="13609"/>
                  <a:pt x="13552" y="13307"/>
                  <a:pt x="14220" y="12929"/>
                </a:cubicBezTo>
                <a:lnTo>
                  <a:pt x="14220" y="12929"/>
                </a:lnTo>
                <a:cubicBezTo>
                  <a:pt x="14560" y="12733"/>
                  <a:pt x="14875" y="12513"/>
                  <a:pt x="15165" y="12248"/>
                </a:cubicBezTo>
                <a:lnTo>
                  <a:pt x="15165" y="12248"/>
                </a:lnTo>
                <a:cubicBezTo>
                  <a:pt x="15209" y="12204"/>
                  <a:pt x="15260" y="12166"/>
                  <a:pt x="15310" y="12129"/>
                </a:cubicBezTo>
                <a:lnTo>
                  <a:pt x="15310" y="12129"/>
                </a:lnTo>
                <a:cubicBezTo>
                  <a:pt x="15373" y="12242"/>
                  <a:pt x="15329" y="12336"/>
                  <a:pt x="15291" y="12431"/>
                </a:cubicBezTo>
                <a:lnTo>
                  <a:pt x="15291" y="12431"/>
                </a:lnTo>
                <a:cubicBezTo>
                  <a:pt x="15184" y="12664"/>
                  <a:pt x="15045" y="12885"/>
                  <a:pt x="14882" y="13080"/>
                </a:cubicBezTo>
                <a:lnTo>
                  <a:pt x="14882" y="13080"/>
                </a:lnTo>
                <a:cubicBezTo>
                  <a:pt x="14485" y="13552"/>
                  <a:pt x="14000" y="13905"/>
                  <a:pt x="13470" y="14214"/>
                </a:cubicBezTo>
                <a:lnTo>
                  <a:pt x="13470" y="14214"/>
                </a:lnTo>
                <a:cubicBezTo>
                  <a:pt x="13086" y="14434"/>
                  <a:pt x="12683" y="14617"/>
                  <a:pt x="12267" y="14768"/>
                </a:cubicBezTo>
                <a:lnTo>
                  <a:pt x="12267" y="14768"/>
                </a:lnTo>
                <a:cubicBezTo>
                  <a:pt x="11542" y="15033"/>
                  <a:pt x="10799" y="15235"/>
                  <a:pt x="10056" y="15436"/>
                </a:cubicBezTo>
                <a:lnTo>
                  <a:pt x="10056" y="15436"/>
                </a:lnTo>
                <a:cubicBezTo>
                  <a:pt x="9646" y="15550"/>
                  <a:pt x="9243" y="15669"/>
                  <a:pt x="8846" y="15802"/>
                </a:cubicBezTo>
                <a:lnTo>
                  <a:pt x="8846" y="15802"/>
                </a:lnTo>
                <a:cubicBezTo>
                  <a:pt x="8405" y="15940"/>
                  <a:pt x="7983" y="16135"/>
                  <a:pt x="7586" y="16381"/>
                </a:cubicBezTo>
                <a:lnTo>
                  <a:pt x="7586" y="16381"/>
                </a:lnTo>
                <a:cubicBezTo>
                  <a:pt x="7233" y="16602"/>
                  <a:pt x="6912" y="16854"/>
                  <a:pt x="6628" y="17156"/>
                </a:cubicBezTo>
                <a:lnTo>
                  <a:pt x="6628" y="17156"/>
                </a:lnTo>
                <a:cubicBezTo>
                  <a:pt x="6584" y="17207"/>
                  <a:pt x="6534" y="17244"/>
                  <a:pt x="6433" y="17339"/>
                </a:cubicBezTo>
                <a:lnTo>
                  <a:pt x="6433" y="17339"/>
                </a:lnTo>
                <a:cubicBezTo>
                  <a:pt x="6471" y="17200"/>
                  <a:pt x="6490" y="17125"/>
                  <a:pt x="6502" y="17049"/>
                </a:cubicBezTo>
                <a:moveTo>
                  <a:pt x="5942" y="19367"/>
                </a:moveTo>
                <a:cubicBezTo>
                  <a:pt x="5954" y="19279"/>
                  <a:pt x="5960" y="19191"/>
                  <a:pt x="5979" y="19103"/>
                </a:cubicBezTo>
                <a:lnTo>
                  <a:pt x="5979" y="19103"/>
                </a:lnTo>
                <a:cubicBezTo>
                  <a:pt x="6055" y="18763"/>
                  <a:pt x="6131" y="18422"/>
                  <a:pt x="6212" y="18082"/>
                </a:cubicBezTo>
                <a:lnTo>
                  <a:pt x="6212" y="18082"/>
                </a:lnTo>
                <a:cubicBezTo>
                  <a:pt x="6250" y="17956"/>
                  <a:pt x="6301" y="17830"/>
                  <a:pt x="6370" y="17717"/>
                </a:cubicBezTo>
                <a:lnTo>
                  <a:pt x="6370" y="17717"/>
                </a:lnTo>
                <a:cubicBezTo>
                  <a:pt x="6622" y="17282"/>
                  <a:pt x="6987" y="16948"/>
                  <a:pt x="7391" y="16658"/>
                </a:cubicBezTo>
                <a:lnTo>
                  <a:pt x="7391" y="16658"/>
                </a:lnTo>
                <a:cubicBezTo>
                  <a:pt x="7800" y="16375"/>
                  <a:pt x="8235" y="16148"/>
                  <a:pt x="8701" y="15984"/>
                </a:cubicBezTo>
                <a:lnTo>
                  <a:pt x="8701" y="15984"/>
                </a:lnTo>
                <a:cubicBezTo>
                  <a:pt x="9123" y="15839"/>
                  <a:pt x="9545" y="15713"/>
                  <a:pt x="9974" y="15594"/>
                </a:cubicBezTo>
                <a:lnTo>
                  <a:pt x="9974" y="15594"/>
                </a:lnTo>
                <a:cubicBezTo>
                  <a:pt x="10742" y="15379"/>
                  <a:pt x="11517" y="15172"/>
                  <a:pt x="12273" y="14901"/>
                </a:cubicBezTo>
                <a:lnTo>
                  <a:pt x="12273" y="14901"/>
                </a:lnTo>
                <a:cubicBezTo>
                  <a:pt x="12979" y="14636"/>
                  <a:pt x="13653" y="14308"/>
                  <a:pt x="14252" y="13842"/>
                </a:cubicBezTo>
                <a:lnTo>
                  <a:pt x="14252" y="13842"/>
                </a:lnTo>
                <a:cubicBezTo>
                  <a:pt x="14636" y="13546"/>
                  <a:pt x="14982" y="13212"/>
                  <a:pt x="15234" y="12790"/>
                </a:cubicBezTo>
                <a:lnTo>
                  <a:pt x="15234" y="12790"/>
                </a:lnTo>
                <a:cubicBezTo>
                  <a:pt x="15253" y="12765"/>
                  <a:pt x="15272" y="12740"/>
                  <a:pt x="15297" y="12721"/>
                </a:cubicBezTo>
                <a:lnTo>
                  <a:pt x="15297" y="12721"/>
                </a:lnTo>
                <a:cubicBezTo>
                  <a:pt x="15297" y="12714"/>
                  <a:pt x="15304" y="12721"/>
                  <a:pt x="15316" y="12721"/>
                </a:cubicBezTo>
                <a:lnTo>
                  <a:pt x="15316" y="12721"/>
                </a:lnTo>
                <a:cubicBezTo>
                  <a:pt x="15323" y="12721"/>
                  <a:pt x="15329" y="12721"/>
                  <a:pt x="15342" y="12721"/>
                </a:cubicBezTo>
                <a:lnTo>
                  <a:pt x="15342" y="12721"/>
                </a:lnTo>
                <a:cubicBezTo>
                  <a:pt x="15392" y="12815"/>
                  <a:pt x="15392" y="12922"/>
                  <a:pt x="15392" y="13036"/>
                </a:cubicBezTo>
                <a:lnTo>
                  <a:pt x="15392" y="13036"/>
                </a:lnTo>
                <a:cubicBezTo>
                  <a:pt x="15329" y="14252"/>
                  <a:pt x="14749" y="15178"/>
                  <a:pt x="13773" y="15877"/>
                </a:cubicBezTo>
                <a:lnTo>
                  <a:pt x="13773" y="15877"/>
                </a:lnTo>
                <a:cubicBezTo>
                  <a:pt x="13464" y="16098"/>
                  <a:pt x="13124" y="16268"/>
                  <a:pt x="12771" y="16419"/>
                </a:cubicBezTo>
                <a:lnTo>
                  <a:pt x="12771" y="16419"/>
                </a:lnTo>
                <a:cubicBezTo>
                  <a:pt x="12072" y="16728"/>
                  <a:pt x="11341" y="16929"/>
                  <a:pt x="10591" y="17081"/>
                </a:cubicBezTo>
                <a:lnTo>
                  <a:pt x="10591" y="17081"/>
                </a:lnTo>
                <a:cubicBezTo>
                  <a:pt x="10251" y="17150"/>
                  <a:pt x="9904" y="17207"/>
                  <a:pt x="9564" y="17282"/>
                </a:cubicBezTo>
                <a:lnTo>
                  <a:pt x="9564" y="17282"/>
                </a:lnTo>
                <a:cubicBezTo>
                  <a:pt x="8720" y="17465"/>
                  <a:pt x="7939" y="17792"/>
                  <a:pt x="7220" y="18284"/>
                </a:cubicBezTo>
                <a:lnTo>
                  <a:pt x="7220" y="18284"/>
                </a:lnTo>
                <a:cubicBezTo>
                  <a:pt x="6811" y="18561"/>
                  <a:pt x="6439" y="18882"/>
                  <a:pt x="6118" y="19260"/>
                </a:cubicBezTo>
                <a:lnTo>
                  <a:pt x="6118" y="19260"/>
                </a:lnTo>
                <a:cubicBezTo>
                  <a:pt x="6080" y="19304"/>
                  <a:pt x="6036" y="19349"/>
                  <a:pt x="5998" y="19393"/>
                </a:cubicBezTo>
                <a:lnTo>
                  <a:pt x="5998" y="19393"/>
                </a:lnTo>
                <a:cubicBezTo>
                  <a:pt x="5979" y="19386"/>
                  <a:pt x="5960" y="19380"/>
                  <a:pt x="5942" y="19367"/>
                </a:cubicBezTo>
                <a:moveTo>
                  <a:pt x="5715" y="21012"/>
                </a:moveTo>
                <a:cubicBezTo>
                  <a:pt x="5752" y="20691"/>
                  <a:pt x="5790" y="20363"/>
                  <a:pt x="5828" y="20035"/>
                </a:cubicBezTo>
                <a:lnTo>
                  <a:pt x="5828" y="20035"/>
                </a:lnTo>
                <a:cubicBezTo>
                  <a:pt x="5841" y="19884"/>
                  <a:pt x="5904" y="19758"/>
                  <a:pt x="5992" y="19638"/>
                </a:cubicBezTo>
                <a:lnTo>
                  <a:pt x="5992" y="19638"/>
                </a:lnTo>
                <a:cubicBezTo>
                  <a:pt x="6112" y="19475"/>
                  <a:pt x="6238" y="19311"/>
                  <a:pt x="6376" y="19160"/>
                </a:cubicBezTo>
                <a:lnTo>
                  <a:pt x="6376" y="19160"/>
                </a:lnTo>
                <a:cubicBezTo>
                  <a:pt x="6987" y="18517"/>
                  <a:pt x="7718" y="18051"/>
                  <a:pt x="8544" y="17723"/>
                </a:cubicBezTo>
                <a:lnTo>
                  <a:pt x="8544" y="17723"/>
                </a:lnTo>
                <a:cubicBezTo>
                  <a:pt x="8966" y="17559"/>
                  <a:pt x="9400" y="17440"/>
                  <a:pt x="9848" y="17351"/>
                </a:cubicBezTo>
                <a:lnTo>
                  <a:pt x="9848" y="17351"/>
                </a:lnTo>
                <a:cubicBezTo>
                  <a:pt x="10238" y="17276"/>
                  <a:pt x="10635" y="17200"/>
                  <a:pt x="11026" y="17118"/>
                </a:cubicBezTo>
                <a:lnTo>
                  <a:pt x="11026" y="17118"/>
                </a:lnTo>
                <a:cubicBezTo>
                  <a:pt x="11782" y="16948"/>
                  <a:pt x="12513" y="16702"/>
                  <a:pt x="13206" y="16356"/>
                </a:cubicBezTo>
                <a:lnTo>
                  <a:pt x="13206" y="16356"/>
                </a:lnTo>
                <a:cubicBezTo>
                  <a:pt x="13829" y="16047"/>
                  <a:pt x="14378" y="15631"/>
                  <a:pt x="14793" y="15071"/>
                </a:cubicBezTo>
                <a:lnTo>
                  <a:pt x="14793" y="15071"/>
                </a:lnTo>
                <a:cubicBezTo>
                  <a:pt x="15134" y="14617"/>
                  <a:pt x="15367" y="14119"/>
                  <a:pt x="15449" y="13552"/>
                </a:cubicBezTo>
                <a:lnTo>
                  <a:pt x="15449" y="13552"/>
                </a:lnTo>
                <a:cubicBezTo>
                  <a:pt x="15455" y="13496"/>
                  <a:pt x="15474" y="13439"/>
                  <a:pt x="15493" y="13376"/>
                </a:cubicBezTo>
                <a:lnTo>
                  <a:pt x="15493" y="13376"/>
                </a:lnTo>
                <a:cubicBezTo>
                  <a:pt x="15581" y="13464"/>
                  <a:pt x="15776" y="13735"/>
                  <a:pt x="15783" y="13804"/>
                </a:cubicBezTo>
                <a:lnTo>
                  <a:pt x="15783" y="13804"/>
                </a:lnTo>
                <a:cubicBezTo>
                  <a:pt x="15789" y="13874"/>
                  <a:pt x="15783" y="13949"/>
                  <a:pt x="15770" y="14012"/>
                </a:cubicBezTo>
                <a:lnTo>
                  <a:pt x="15770" y="14012"/>
                </a:lnTo>
                <a:cubicBezTo>
                  <a:pt x="15657" y="14535"/>
                  <a:pt x="15461" y="15014"/>
                  <a:pt x="15159" y="15455"/>
                </a:cubicBezTo>
                <a:lnTo>
                  <a:pt x="15159" y="15455"/>
                </a:lnTo>
                <a:cubicBezTo>
                  <a:pt x="14844" y="15915"/>
                  <a:pt x="14472" y="16324"/>
                  <a:pt x="14056" y="16696"/>
                </a:cubicBezTo>
                <a:lnTo>
                  <a:pt x="14056" y="16696"/>
                </a:lnTo>
                <a:cubicBezTo>
                  <a:pt x="13741" y="16986"/>
                  <a:pt x="13388" y="17213"/>
                  <a:pt x="12985" y="17358"/>
                </a:cubicBezTo>
                <a:lnTo>
                  <a:pt x="12985" y="17358"/>
                </a:lnTo>
                <a:cubicBezTo>
                  <a:pt x="12563" y="17522"/>
                  <a:pt x="12135" y="17673"/>
                  <a:pt x="11706" y="17799"/>
                </a:cubicBezTo>
                <a:lnTo>
                  <a:pt x="11706" y="17799"/>
                </a:lnTo>
                <a:cubicBezTo>
                  <a:pt x="11183" y="17950"/>
                  <a:pt x="10654" y="18076"/>
                  <a:pt x="10125" y="18208"/>
                </a:cubicBezTo>
                <a:lnTo>
                  <a:pt x="10125" y="18208"/>
                </a:lnTo>
                <a:cubicBezTo>
                  <a:pt x="9041" y="18479"/>
                  <a:pt x="8046" y="18926"/>
                  <a:pt x="7139" y="19569"/>
                </a:cubicBezTo>
                <a:lnTo>
                  <a:pt x="7139" y="19569"/>
                </a:lnTo>
                <a:cubicBezTo>
                  <a:pt x="6616" y="19947"/>
                  <a:pt x="6162" y="20388"/>
                  <a:pt x="5834" y="20949"/>
                </a:cubicBezTo>
                <a:lnTo>
                  <a:pt x="5834" y="20949"/>
                </a:lnTo>
                <a:cubicBezTo>
                  <a:pt x="5815" y="20980"/>
                  <a:pt x="5784" y="21006"/>
                  <a:pt x="5759" y="21037"/>
                </a:cubicBezTo>
                <a:lnTo>
                  <a:pt x="5759" y="21037"/>
                </a:lnTo>
                <a:cubicBezTo>
                  <a:pt x="5740" y="21031"/>
                  <a:pt x="5727" y="21018"/>
                  <a:pt x="5715" y="21012"/>
                </a:cubicBezTo>
                <a:moveTo>
                  <a:pt x="5311" y="19021"/>
                </a:moveTo>
                <a:cubicBezTo>
                  <a:pt x="5116" y="18605"/>
                  <a:pt x="4927" y="18196"/>
                  <a:pt x="4738" y="17786"/>
                </a:cubicBezTo>
                <a:lnTo>
                  <a:pt x="4738" y="17786"/>
                </a:lnTo>
                <a:cubicBezTo>
                  <a:pt x="4543" y="17345"/>
                  <a:pt x="4348" y="16898"/>
                  <a:pt x="4165" y="16450"/>
                </a:cubicBezTo>
                <a:lnTo>
                  <a:pt x="4165" y="16450"/>
                </a:lnTo>
                <a:cubicBezTo>
                  <a:pt x="4007" y="16060"/>
                  <a:pt x="3900" y="15650"/>
                  <a:pt x="3825" y="15235"/>
                </a:cubicBezTo>
                <a:lnTo>
                  <a:pt x="3825" y="15235"/>
                </a:lnTo>
                <a:cubicBezTo>
                  <a:pt x="3749" y="14794"/>
                  <a:pt x="3762" y="14352"/>
                  <a:pt x="3812" y="13911"/>
                </a:cubicBezTo>
                <a:lnTo>
                  <a:pt x="3812" y="13911"/>
                </a:lnTo>
                <a:cubicBezTo>
                  <a:pt x="3825" y="13798"/>
                  <a:pt x="3825" y="13798"/>
                  <a:pt x="3970" y="13697"/>
                </a:cubicBezTo>
                <a:lnTo>
                  <a:pt x="3970" y="13697"/>
                </a:lnTo>
                <a:cubicBezTo>
                  <a:pt x="3976" y="13754"/>
                  <a:pt x="3995" y="13804"/>
                  <a:pt x="3988" y="13855"/>
                </a:cubicBezTo>
                <a:lnTo>
                  <a:pt x="3988" y="13855"/>
                </a:lnTo>
                <a:cubicBezTo>
                  <a:pt x="3907" y="14542"/>
                  <a:pt x="4039" y="15203"/>
                  <a:pt x="4259" y="15852"/>
                </a:cubicBezTo>
                <a:lnTo>
                  <a:pt x="4259" y="15852"/>
                </a:lnTo>
                <a:cubicBezTo>
                  <a:pt x="4348" y="16104"/>
                  <a:pt x="4448" y="16356"/>
                  <a:pt x="4543" y="16602"/>
                </a:cubicBezTo>
                <a:lnTo>
                  <a:pt x="4543" y="16602"/>
                </a:lnTo>
                <a:cubicBezTo>
                  <a:pt x="4744" y="17131"/>
                  <a:pt x="4952" y="17660"/>
                  <a:pt x="5154" y="18189"/>
                </a:cubicBezTo>
                <a:lnTo>
                  <a:pt x="5154" y="18189"/>
                </a:lnTo>
                <a:cubicBezTo>
                  <a:pt x="5242" y="18441"/>
                  <a:pt x="5318" y="18700"/>
                  <a:pt x="5393" y="18952"/>
                </a:cubicBezTo>
                <a:lnTo>
                  <a:pt x="5393" y="18952"/>
                </a:lnTo>
                <a:cubicBezTo>
                  <a:pt x="5406" y="19008"/>
                  <a:pt x="5393" y="19065"/>
                  <a:pt x="5393" y="19122"/>
                </a:cubicBezTo>
                <a:lnTo>
                  <a:pt x="5393" y="19122"/>
                </a:lnTo>
                <a:cubicBezTo>
                  <a:pt x="5362" y="19090"/>
                  <a:pt x="5330" y="19059"/>
                  <a:pt x="5311" y="19021"/>
                </a:cubicBezTo>
                <a:moveTo>
                  <a:pt x="5286" y="20898"/>
                </a:moveTo>
                <a:cubicBezTo>
                  <a:pt x="5160" y="20457"/>
                  <a:pt x="4984" y="20042"/>
                  <a:pt x="4732" y="19664"/>
                </a:cubicBezTo>
                <a:lnTo>
                  <a:pt x="4732" y="19664"/>
                </a:lnTo>
                <a:cubicBezTo>
                  <a:pt x="4562" y="19405"/>
                  <a:pt x="4385" y="19153"/>
                  <a:pt x="4222" y="18895"/>
                </a:cubicBezTo>
                <a:lnTo>
                  <a:pt x="4222" y="18895"/>
                </a:lnTo>
                <a:cubicBezTo>
                  <a:pt x="3970" y="18492"/>
                  <a:pt x="3711" y="18095"/>
                  <a:pt x="3484" y="17679"/>
                </a:cubicBezTo>
                <a:lnTo>
                  <a:pt x="3484" y="17679"/>
                </a:lnTo>
                <a:cubicBezTo>
                  <a:pt x="3075" y="16942"/>
                  <a:pt x="2873" y="16135"/>
                  <a:pt x="2873" y="15285"/>
                </a:cubicBezTo>
                <a:lnTo>
                  <a:pt x="2873" y="15285"/>
                </a:lnTo>
                <a:cubicBezTo>
                  <a:pt x="2880" y="15096"/>
                  <a:pt x="2924" y="14901"/>
                  <a:pt x="2949" y="14712"/>
                </a:cubicBezTo>
                <a:lnTo>
                  <a:pt x="2949" y="14712"/>
                </a:lnTo>
                <a:cubicBezTo>
                  <a:pt x="2961" y="14661"/>
                  <a:pt x="2974" y="14605"/>
                  <a:pt x="3006" y="14567"/>
                </a:cubicBezTo>
                <a:lnTo>
                  <a:pt x="3006" y="14567"/>
                </a:lnTo>
                <a:cubicBezTo>
                  <a:pt x="3201" y="14359"/>
                  <a:pt x="3402" y="14157"/>
                  <a:pt x="3661" y="13956"/>
                </a:cubicBezTo>
                <a:lnTo>
                  <a:pt x="3661" y="13956"/>
                </a:lnTo>
                <a:cubicBezTo>
                  <a:pt x="3667" y="14044"/>
                  <a:pt x="3680" y="14088"/>
                  <a:pt x="3673" y="14138"/>
                </a:cubicBezTo>
                <a:lnTo>
                  <a:pt x="3673" y="14138"/>
                </a:lnTo>
                <a:cubicBezTo>
                  <a:pt x="3610" y="14655"/>
                  <a:pt x="3654" y="15165"/>
                  <a:pt x="3793" y="15663"/>
                </a:cubicBezTo>
                <a:lnTo>
                  <a:pt x="3793" y="15663"/>
                </a:lnTo>
                <a:cubicBezTo>
                  <a:pt x="3881" y="15997"/>
                  <a:pt x="3988" y="16337"/>
                  <a:pt x="4114" y="16658"/>
                </a:cubicBezTo>
                <a:lnTo>
                  <a:pt x="4114" y="16658"/>
                </a:lnTo>
                <a:cubicBezTo>
                  <a:pt x="4291" y="17099"/>
                  <a:pt x="4492" y="17528"/>
                  <a:pt x="4681" y="17956"/>
                </a:cubicBezTo>
                <a:lnTo>
                  <a:pt x="4681" y="17956"/>
                </a:lnTo>
                <a:cubicBezTo>
                  <a:pt x="4826" y="18278"/>
                  <a:pt x="4984" y="18586"/>
                  <a:pt x="5122" y="18908"/>
                </a:cubicBezTo>
                <a:lnTo>
                  <a:pt x="5122" y="18908"/>
                </a:lnTo>
                <a:cubicBezTo>
                  <a:pt x="5286" y="19279"/>
                  <a:pt x="5393" y="19664"/>
                  <a:pt x="5463" y="20061"/>
                </a:cubicBezTo>
                <a:lnTo>
                  <a:pt x="5463" y="20061"/>
                </a:lnTo>
                <a:cubicBezTo>
                  <a:pt x="5526" y="20432"/>
                  <a:pt x="5488" y="20791"/>
                  <a:pt x="5362" y="21157"/>
                </a:cubicBezTo>
                <a:lnTo>
                  <a:pt x="5362" y="21157"/>
                </a:lnTo>
                <a:cubicBezTo>
                  <a:pt x="5337" y="21069"/>
                  <a:pt x="5311" y="20980"/>
                  <a:pt x="5286" y="20898"/>
                </a:cubicBezTo>
                <a:moveTo>
                  <a:pt x="5582" y="23387"/>
                </a:moveTo>
                <a:cubicBezTo>
                  <a:pt x="5601" y="22870"/>
                  <a:pt x="5614" y="22354"/>
                  <a:pt x="5645" y="21843"/>
                </a:cubicBezTo>
                <a:lnTo>
                  <a:pt x="5645" y="21843"/>
                </a:lnTo>
                <a:cubicBezTo>
                  <a:pt x="5658" y="21680"/>
                  <a:pt x="5708" y="21522"/>
                  <a:pt x="5771" y="21371"/>
                </a:cubicBezTo>
                <a:lnTo>
                  <a:pt x="5771" y="21371"/>
                </a:lnTo>
                <a:cubicBezTo>
                  <a:pt x="6030" y="20716"/>
                  <a:pt x="6490" y="20218"/>
                  <a:pt x="7038" y="19802"/>
                </a:cubicBezTo>
                <a:lnTo>
                  <a:pt x="7038" y="19802"/>
                </a:lnTo>
                <a:cubicBezTo>
                  <a:pt x="7907" y="19147"/>
                  <a:pt x="8871" y="18668"/>
                  <a:pt x="9930" y="18391"/>
                </a:cubicBezTo>
                <a:lnTo>
                  <a:pt x="9930" y="18391"/>
                </a:lnTo>
                <a:cubicBezTo>
                  <a:pt x="10528" y="18233"/>
                  <a:pt x="11127" y="18089"/>
                  <a:pt x="11719" y="17925"/>
                </a:cubicBezTo>
                <a:lnTo>
                  <a:pt x="11719" y="17925"/>
                </a:lnTo>
                <a:cubicBezTo>
                  <a:pt x="12128" y="17805"/>
                  <a:pt x="12525" y="17673"/>
                  <a:pt x="12922" y="17528"/>
                </a:cubicBezTo>
                <a:lnTo>
                  <a:pt x="12922" y="17528"/>
                </a:lnTo>
                <a:cubicBezTo>
                  <a:pt x="13514" y="17307"/>
                  <a:pt x="14018" y="16961"/>
                  <a:pt x="14447" y="16501"/>
                </a:cubicBezTo>
                <a:lnTo>
                  <a:pt x="14447" y="16501"/>
                </a:lnTo>
                <a:cubicBezTo>
                  <a:pt x="14649" y="16287"/>
                  <a:pt x="14844" y="16060"/>
                  <a:pt x="15039" y="15827"/>
                </a:cubicBezTo>
                <a:lnTo>
                  <a:pt x="15039" y="15827"/>
                </a:lnTo>
                <a:cubicBezTo>
                  <a:pt x="15430" y="15354"/>
                  <a:pt x="15688" y="14812"/>
                  <a:pt x="15846" y="14214"/>
                </a:cubicBezTo>
                <a:lnTo>
                  <a:pt x="15846" y="14214"/>
                </a:lnTo>
                <a:cubicBezTo>
                  <a:pt x="15858" y="14151"/>
                  <a:pt x="15883" y="14088"/>
                  <a:pt x="15909" y="14006"/>
                </a:cubicBezTo>
                <a:lnTo>
                  <a:pt x="15909" y="14006"/>
                </a:lnTo>
                <a:cubicBezTo>
                  <a:pt x="16047" y="14075"/>
                  <a:pt x="16072" y="14182"/>
                  <a:pt x="16098" y="14296"/>
                </a:cubicBezTo>
                <a:lnTo>
                  <a:pt x="16098" y="14296"/>
                </a:lnTo>
                <a:cubicBezTo>
                  <a:pt x="16161" y="14605"/>
                  <a:pt x="16192" y="14926"/>
                  <a:pt x="16179" y="15247"/>
                </a:cubicBezTo>
                <a:lnTo>
                  <a:pt x="16179" y="15247"/>
                </a:lnTo>
                <a:cubicBezTo>
                  <a:pt x="16154" y="16047"/>
                  <a:pt x="15921" y="16784"/>
                  <a:pt x="15449" y="17433"/>
                </a:cubicBezTo>
                <a:lnTo>
                  <a:pt x="15449" y="17433"/>
                </a:lnTo>
                <a:cubicBezTo>
                  <a:pt x="14800" y="18328"/>
                  <a:pt x="13981" y="19015"/>
                  <a:pt x="12966" y="19462"/>
                </a:cubicBezTo>
                <a:lnTo>
                  <a:pt x="12966" y="19462"/>
                </a:lnTo>
                <a:cubicBezTo>
                  <a:pt x="12229" y="19783"/>
                  <a:pt x="11454" y="19991"/>
                  <a:pt x="10667" y="20142"/>
                </a:cubicBezTo>
                <a:lnTo>
                  <a:pt x="10667" y="20142"/>
                </a:lnTo>
                <a:cubicBezTo>
                  <a:pt x="10471" y="20180"/>
                  <a:pt x="10282" y="20218"/>
                  <a:pt x="10087" y="20250"/>
                </a:cubicBezTo>
                <a:lnTo>
                  <a:pt x="10087" y="20250"/>
                </a:lnTo>
                <a:cubicBezTo>
                  <a:pt x="8997" y="20413"/>
                  <a:pt x="8058" y="20898"/>
                  <a:pt x="7220" y="21598"/>
                </a:cubicBezTo>
                <a:lnTo>
                  <a:pt x="7220" y="21598"/>
                </a:lnTo>
                <a:cubicBezTo>
                  <a:pt x="6653" y="22070"/>
                  <a:pt x="6181" y="22625"/>
                  <a:pt x="5797" y="23255"/>
                </a:cubicBezTo>
                <a:lnTo>
                  <a:pt x="5797" y="23255"/>
                </a:lnTo>
                <a:cubicBezTo>
                  <a:pt x="5759" y="23324"/>
                  <a:pt x="5708" y="23393"/>
                  <a:pt x="5664" y="23463"/>
                </a:cubicBezTo>
                <a:lnTo>
                  <a:pt x="5664" y="23463"/>
                </a:lnTo>
                <a:cubicBezTo>
                  <a:pt x="5658" y="23469"/>
                  <a:pt x="5652" y="23475"/>
                  <a:pt x="5626" y="23488"/>
                </a:cubicBezTo>
                <a:lnTo>
                  <a:pt x="5626" y="23488"/>
                </a:lnTo>
                <a:cubicBezTo>
                  <a:pt x="5608" y="23450"/>
                  <a:pt x="5582" y="23419"/>
                  <a:pt x="5582" y="23387"/>
                </a:cubicBezTo>
                <a:moveTo>
                  <a:pt x="16293" y="14655"/>
                </a:moveTo>
                <a:cubicBezTo>
                  <a:pt x="16299" y="14661"/>
                  <a:pt x="16312" y="14661"/>
                  <a:pt x="16318" y="14668"/>
                </a:cubicBezTo>
                <a:lnTo>
                  <a:pt x="16318" y="14668"/>
                </a:lnTo>
                <a:lnTo>
                  <a:pt x="16261" y="14731"/>
                </a:lnTo>
                <a:lnTo>
                  <a:pt x="16261" y="14731"/>
                </a:lnTo>
                <a:cubicBezTo>
                  <a:pt x="16274" y="14705"/>
                  <a:pt x="16280" y="14680"/>
                  <a:pt x="16293" y="14655"/>
                </a:cubicBezTo>
                <a:close/>
                <a:moveTo>
                  <a:pt x="5885" y="24338"/>
                </a:moveTo>
                <a:cubicBezTo>
                  <a:pt x="6137" y="23803"/>
                  <a:pt x="6521" y="23381"/>
                  <a:pt x="6962" y="23003"/>
                </a:cubicBezTo>
                <a:lnTo>
                  <a:pt x="6962" y="23003"/>
                </a:lnTo>
                <a:cubicBezTo>
                  <a:pt x="7479" y="22555"/>
                  <a:pt x="8058" y="22196"/>
                  <a:pt x="8688" y="21932"/>
                </a:cubicBezTo>
                <a:lnTo>
                  <a:pt x="8688" y="21932"/>
                </a:lnTo>
                <a:cubicBezTo>
                  <a:pt x="9129" y="21743"/>
                  <a:pt x="9589" y="21591"/>
                  <a:pt x="10062" y="21465"/>
                </a:cubicBezTo>
                <a:lnTo>
                  <a:pt x="10062" y="21465"/>
                </a:lnTo>
                <a:cubicBezTo>
                  <a:pt x="10629" y="21321"/>
                  <a:pt x="11196" y="21176"/>
                  <a:pt x="11763" y="21037"/>
                </a:cubicBezTo>
                <a:lnTo>
                  <a:pt x="11763" y="21037"/>
                </a:lnTo>
                <a:cubicBezTo>
                  <a:pt x="12784" y="20791"/>
                  <a:pt x="13735" y="20388"/>
                  <a:pt x="14611" y="19809"/>
                </a:cubicBezTo>
                <a:lnTo>
                  <a:pt x="14611" y="19809"/>
                </a:lnTo>
                <a:cubicBezTo>
                  <a:pt x="15033" y="19525"/>
                  <a:pt x="15405" y="19191"/>
                  <a:pt x="15732" y="18807"/>
                </a:cubicBezTo>
                <a:lnTo>
                  <a:pt x="15732" y="18807"/>
                </a:lnTo>
                <a:cubicBezTo>
                  <a:pt x="16324" y="18114"/>
                  <a:pt x="16621" y="17307"/>
                  <a:pt x="16690" y="16413"/>
                </a:cubicBezTo>
                <a:lnTo>
                  <a:pt x="16690" y="16413"/>
                </a:lnTo>
                <a:cubicBezTo>
                  <a:pt x="16734" y="15902"/>
                  <a:pt x="16690" y="15405"/>
                  <a:pt x="16532" y="14920"/>
                </a:cubicBezTo>
                <a:lnTo>
                  <a:pt x="16532" y="14920"/>
                </a:lnTo>
                <a:cubicBezTo>
                  <a:pt x="16513" y="14850"/>
                  <a:pt x="16507" y="14781"/>
                  <a:pt x="16495" y="14705"/>
                </a:cubicBezTo>
                <a:lnTo>
                  <a:pt x="16495" y="14705"/>
                </a:lnTo>
                <a:cubicBezTo>
                  <a:pt x="16488" y="14699"/>
                  <a:pt x="16501" y="14693"/>
                  <a:pt x="16507" y="14686"/>
                </a:cubicBezTo>
                <a:lnTo>
                  <a:pt x="16507" y="14686"/>
                </a:lnTo>
                <a:cubicBezTo>
                  <a:pt x="16684" y="14794"/>
                  <a:pt x="16721" y="14831"/>
                  <a:pt x="16791" y="14976"/>
                </a:cubicBezTo>
                <a:lnTo>
                  <a:pt x="16791" y="14976"/>
                </a:lnTo>
                <a:cubicBezTo>
                  <a:pt x="16841" y="15090"/>
                  <a:pt x="16891" y="15203"/>
                  <a:pt x="16923" y="15323"/>
                </a:cubicBezTo>
                <a:lnTo>
                  <a:pt x="16923" y="15323"/>
                </a:lnTo>
                <a:cubicBezTo>
                  <a:pt x="17118" y="15959"/>
                  <a:pt x="17200" y="16608"/>
                  <a:pt x="17131" y="17270"/>
                </a:cubicBezTo>
                <a:lnTo>
                  <a:pt x="17131" y="17270"/>
                </a:lnTo>
                <a:cubicBezTo>
                  <a:pt x="17055" y="18007"/>
                  <a:pt x="16778" y="18662"/>
                  <a:pt x="16337" y="19254"/>
                </a:cubicBezTo>
                <a:lnTo>
                  <a:pt x="16337" y="19254"/>
                </a:lnTo>
                <a:cubicBezTo>
                  <a:pt x="15612" y="20218"/>
                  <a:pt x="14680" y="20930"/>
                  <a:pt x="13571" y="21409"/>
                </a:cubicBezTo>
                <a:lnTo>
                  <a:pt x="13571" y="21409"/>
                </a:lnTo>
                <a:cubicBezTo>
                  <a:pt x="13048" y="21629"/>
                  <a:pt x="12506" y="21793"/>
                  <a:pt x="11952" y="21913"/>
                </a:cubicBezTo>
                <a:lnTo>
                  <a:pt x="11952" y="21913"/>
                </a:lnTo>
                <a:cubicBezTo>
                  <a:pt x="11511" y="22007"/>
                  <a:pt x="11064" y="22083"/>
                  <a:pt x="10623" y="22177"/>
                </a:cubicBezTo>
                <a:lnTo>
                  <a:pt x="10623" y="22177"/>
                </a:lnTo>
                <a:cubicBezTo>
                  <a:pt x="10169" y="22278"/>
                  <a:pt x="9715" y="22366"/>
                  <a:pt x="9268" y="22492"/>
                </a:cubicBezTo>
                <a:lnTo>
                  <a:pt x="9268" y="22492"/>
                </a:lnTo>
                <a:cubicBezTo>
                  <a:pt x="8373" y="22738"/>
                  <a:pt x="7573" y="23173"/>
                  <a:pt x="6899" y="23822"/>
                </a:cubicBezTo>
                <a:lnTo>
                  <a:pt x="6899" y="23822"/>
                </a:lnTo>
                <a:cubicBezTo>
                  <a:pt x="6401" y="24301"/>
                  <a:pt x="6036" y="24868"/>
                  <a:pt x="5771" y="25498"/>
                </a:cubicBezTo>
                <a:lnTo>
                  <a:pt x="5771" y="25498"/>
                </a:lnTo>
                <a:cubicBezTo>
                  <a:pt x="5746" y="25554"/>
                  <a:pt x="5721" y="25611"/>
                  <a:pt x="5696" y="25661"/>
                </a:cubicBezTo>
                <a:lnTo>
                  <a:pt x="5696" y="25661"/>
                </a:lnTo>
                <a:cubicBezTo>
                  <a:pt x="5689" y="25668"/>
                  <a:pt x="5677" y="25674"/>
                  <a:pt x="5633" y="25687"/>
                </a:cubicBezTo>
                <a:lnTo>
                  <a:pt x="5633" y="25687"/>
                </a:lnTo>
                <a:cubicBezTo>
                  <a:pt x="5545" y="25195"/>
                  <a:pt x="5689" y="24761"/>
                  <a:pt x="5885" y="24338"/>
                </a:cubicBezTo>
                <a:moveTo>
                  <a:pt x="5589" y="24445"/>
                </a:moveTo>
                <a:cubicBezTo>
                  <a:pt x="5551" y="24086"/>
                  <a:pt x="5645" y="23759"/>
                  <a:pt x="5828" y="23450"/>
                </a:cubicBezTo>
                <a:lnTo>
                  <a:pt x="5828" y="23450"/>
                </a:lnTo>
                <a:cubicBezTo>
                  <a:pt x="6477" y="22348"/>
                  <a:pt x="7365" y="21497"/>
                  <a:pt x="8487" y="20898"/>
                </a:cubicBezTo>
                <a:lnTo>
                  <a:pt x="8487" y="20898"/>
                </a:lnTo>
                <a:cubicBezTo>
                  <a:pt x="8934" y="20659"/>
                  <a:pt x="9413" y="20502"/>
                  <a:pt x="9911" y="20407"/>
                </a:cubicBezTo>
                <a:lnTo>
                  <a:pt x="9911" y="20407"/>
                </a:lnTo>
                <a:cubicBezTo>
                  <a:pt x="10345" y="20325"/>
                  <a:pt x="10780" y="20250"/>
                  <a:pt x="11215" y="20155"/>
                </a:cubicBezTo>
                <a:lnTo>
                  <a:pt x="11215" y="20155"/>
                </a:lnTo>
                <a:cubicBezTo>
                  <a:pt x="11769" y="20035"/>
                  <a:pt x="12305" y="19865"/>
                  <a:pt x="12834" y="19657"/>
                </a:cubicBezTo>
                <a:lnTo>
                  <a:pt x="12834" y="19657"/>
                </a:lnTo>
                <a:cubicBezTo>
                  <a:pt x="13861" y="19241"/>
                  <a:pt x="14705" y="18586"/>
                  <a:pt x="15386" y="17723"/>
                </a:cubicBezTo>
                <a:lnTo>
                  <a:pt x="15386" y="17723"/>
                </a:lnTo>
                <a:cubicBezTo>
                  <a:pt x="15738" y="17282"/>
                  <a:pt x="16009" y="16797"/>
                  <a:pt x="16154" y="16255"/>
                </a:cubicBezTo>
                <a:lnTo>
                  <a:pt x="16154" y="16255"/>
                </a:lnTo>
                <a:cubicBezTo>
                  <a:pt x="16287" y="15757"/>
                  <a:pt x="16368" y="15253"/>
                  <a:pt x="16261" y="14737"/>
                </a:cubicBezTo>
                <a:lnTo>
                  <a:pt x="16261" y="14737"/>
                </a:lnTo>
                <a:cubicBezTo>
                  <a:pt x="16287" y="14737"/>
                  <a:pt x="16318" y="14743"/>
                  <a:pt x="16350" y="14743"/>
                </a:cubicBezTo>
                <a:lnTo>
                  <a:pt x="16350" y="14743"/>
                </a:lnTo>
                <a:cubicBezTo>
                  <a:pt x="16583" y="15386"/>
                  <a:pt x="16627" y="16047"/>
                  <a:pt x="16532" y="16721"/>
                </a:cubicBezTo>
                <a:lnTo>
                  <a:pt x="16532" y="16721"/>
                </a:lnTo>
                <a:cubicBezTo>
                  <a:pt x="16368" y="17881"/>
                  <a:pt x="15764" y="18769"/>
                  <a:pt x="14863" y="19468"/>
                </a:cubicBezTo>
                <a:lnTo>
                  <a:pt x="14863" y="19468"/>
                </a:lnTo>
                <a:cubicBezTo>
                  <a:pt x="14069" y="20079"/>
                  <a:pt x="13187" y="20508"/>
                  <a:pt x="12223" y="20779"/>
                </a:cubicBezTo>
                <a:lnTo>
                  <a:pt x="12223" y="20779"/>
                </a:lnTo>
                <a:cubicBezTo>
                  <a:pt x="11851" y="20886"/>
                  <a:pt x="11467" y="20968"/>
                  <a:pt x="11089" y="21075"/>
                </a:cubicBezTo>
                <a:lnTo>
                  <a:pt x="11089" y="21075"/>
                </a:lnTo>
                <a:cubicBezTo>
                  <a:pt x="10503" y="21226"/>
                  <a:pt x="9917" y="21377"/>
                  <a:pt x="9337" y="21554"/>
                </a:cubicBezTo>
                <a:lnTo>
                  <a:pt x="9337" y="21554"/>
                </a:lnTo>
                <a:cubicBezTo>
                  <a:pt x="8531" y="21799"/>
                  <a:pt x="7794" y="22184"/>
                  <a:pt x="7126" y="22700"/>
                </a:cubicBezTo>
                <a:lnTo>
                  <a:pt x="7126" y="22700"/>
                </a:lnTo>
                <a:cubicBezTo>
                  <a:pt x="6698" y="23041"/>
                  <a:pt x="6307" y="23419"/>
                  <a:pt x="6005" y="23878"/>
                </a:cubicBezTo>
                <a:lnTo>
                  <a:pt x="6005" y="23878"/>
                </a:lnTo>
                <a:cubicBezTo>
                  <a:pt x="5872" y="24086"/>
                  <a:pt x="5765" y="24307"/>
                  <a:pt x="5633" y="24540"/>
                </a:cubicBezTo>
                <a:lnTo>
                  <a:pt x="5633" y="24540"/>
                </a:lnTo>
                <a:cubicBezTo>
                  <a:pt x="5620" y="24508"/>
                  <a:pt x="5589" y="24477"/>
                  <a:pt x="5589" y="24445"/>
                </a:cubicBezTo>
                <a:moveTo>
                  <a:pt x="5173" y="21699"/>
                </a:moveTo>
                <a:cubicBezTo>
                  <a:pt x="5009" y="21333"/>
                  <a:pt x="4801" y="21006"/>
                  <a:pt x="4549" y="20709"/>
                </a:cubicBezTo>
                <a:lnTo>
                  <a:pt x="4549" y="20709"/>
                </a:lnTo>
                <a:cubicBezTo>
                  <a:pt x="4329" y="20445"/>
                  <a:pt x="4108" y="20187"/>
                  <a:pt x="3894" y="19928"/>
                </a:cubicBezTo>
                <a:lnTo>
                  <a:pt x="3894" y="19928"/>
                </a:lnTo>
                <a:cubicBezTo>
                  <a:pt x="3037" y="18882"/>
                  <a:pt x="2533" y="17679"/>
                  <a:pt x="2344" y="16343"/>
                </a:cubicBezTo>
                <a:lnTo>
                  <a:pt x="2344" y="16343"/>
                </a:lnTo>
                <a:cubicBezTo>
                  <a:pt x="2306" y="16035"/>
                  <a:pt x="2300" y="15732"/>
                  <a:pt x="2331" y="15424"/>
                </a:cubicBezTo>
                <a:lnTo>
                  <a:pt x="2331" y="15424"/>
                </a:lnTo>
                <a:cubicBezTo>
                  <a:pt x="2350" y="15291"/>
                  <a:pt x="2388" y="15184"/>
                  <a:pt x="2489" y="15096"/>
                </a:cubicBezTo>
                <a:lnTo>
                  <a:pt x="2489" y="15096"/>
                </a:lnTo>
                <a:cubicBezTo>
                  <a:pt x="2571" y="15014"/>
                  <a:pt x="2634" y="14907"/>
                  <a:pt x="2785" y="14844"/>
                </a:cubicBezTo>
                <a:lnTo>
                  <a:pt x="2785" y="14844"/>
                </a:lnTo>
                <a:cubicBezTo>
                  <a:pt x="2678" y="15858"/>
                  <a:pt x="2867" y="16772"/>
                  <a:pt x="3321" y="17629"/>
                </a:cubicBezTo>
                <a:lnTo>
                  <a:pt x="3321" y="17629"/>
                </a:lnTo>
                <a:cubicBezTo>
                  <a:pt x="3560" y="18089"/>
                  <a:pt x="3837" y="18517"/>
                  <a:pt x="4108" y="18958"/>
                </a:cubicBezTo>
                <a:lnTo>
                  <a:pt x="4108" y="18958"/>
                </a:lnTo>
                <a:cubicBezTo>
                  <a:pt x="4285" y="19235"/>
                  <a:pt x="4480" y="19500"/>
                  <a:pt x="4656" y="19777"/>
                </a:cubicBezTo>
                <a:lnTo>
                  <a:pt x="4656" y="19777"/>
                </a:lnTo>
                <a:cubicBezTo>
                  <a:pt x="5028" y="20376"/>
                  <a:pt x="5248" y="21024"/>
                  <a:pt x="5311" y="21724"/>
                </a:cubicBezTo>
                <a:lnTo>
                  <a:pt x="5311" y="21724"/>
                </a:lnTo>
                <a:cubicBezTo>
                  <a:pt x="5311" y="21768"/>
                  <a:pt x="5305" y="21818"/>
                  <a:pt x="5299" y="21925"/>
                </a:cubicBezTo>
                <a:lnTo>
                  <a:pt x="5299" y="21925"/>
                </a:lnTo>
                <a:cubicBezTo>
                  <a:pt x="5236" y="21818"/>
                  <a:pt x="5198" y="21755"/>
                  <a:pt x="5173" y="21699"/>
                </a:cubicBezTo>
                <a:moveTo>
                  <a:pt x="5765" y="27180"/>
                </a:moveTo>
                <a:cubicBezTo>
                  <a:pt x="5734" y="26934"/>
                  <a:pt x="5708" y="26688"/>
                  <a:pt x="5677" y="26443"/>
                </a:cubicBezTo>
                <a:lnTo>
                  <a:pt x="5677" y="26443"/>
                </a:lnTo>
                <a:cubicBezTo>
                  <a:pt x="5658" y="26266"/>
                  <a:pt x="5689" y="26096"/>
                  <a:pt x="5740" y="25932"/>
                </a:cubicBezTo>
                <a:lnTo>
                  <a:pt x="5740" y="25932"/>
                </a:lnTo>
                <a:cubicBezTo>
                  <a:pt x="6187" y="24590"/>
                  <a:pt x="7044" y="23614"/>
                  <a:pt x="8304" y="22990"/>
                </a:cubicBezTo>
                <a:lnTo>
                  <a:pt x="8304" y="22990"/>
                </a:lnTo>
                <a:cubicBezTo>
                  <a:pt x="8833" y="22726"/>
                  <a:pt x="9394" y="22562"/>
                  <a:pt x="9974" y="22442"/>
                </a:cubicBezTo>
                <a:lnTo>
                  <a:pt x="9974" y="22442"/>
                </a:lnTo>
                <a:cubicBezTo>
                  <a:pt x="10446" y="22348"/>
                  <a:pt x="10919" y="22253"/>
                  <a:pt x="11391" y="22159"/>
                </a:cubicBezTo>
                <a:lnTo>
                  <a:pt x="11391" y="22159"/>
                </a:lnTo>
                <a:cubicBezTo>
                  <a:pt x="11920" y="22058"/>
                  <a:pt x="12437" y="21938"/>
                  <a:pt x="12947" y="21774"/>
                </a:cubicBezTo>
                <a:lnTo>
                  <a:pt x="12947" y="21774"/>
                </a:lnTo>
                <a:cubicBezTo>
                  <a:pt x="14302" y="21333"/>
                  <a:pt x="15449" y="20577"/>
                  <a:pt x="16337" y="19456"/>
                </a:cubicBezTo>
                <a:lnTo>
                  <a:pt x="16337" y="19456"/>
                </a:lnTo>
                <a:cubicBezTo>
                  <a:pt x="16797" y="18882"/>
                  <a:pt x="17099" y="18240"/>
                  <a:pt x="17219" y="17515"/>
                </a:cubicBezTo>
                <a:lnTo>
                  <a:pt x="17219" y="17515"/>
                </a:lnTo>
                <a:cubicBezTo>
                  <a:pt x="17326" y="16885"/>
                  <a:pt x="17276" y="16261"/>
                  <a:pt x="17143" y="15644"/>
                </a:cubicBezTo>
                <a:lnTo>
                  <a:pt x="17143" y="15644"/>
                </a:lnTo>
                <a:cubicBezTo>
                  <a:pt x="17118" y="15556"/>
                  <a:pt x="17099" y="15468"/>
                  <a:pt x="17074" y="15379"/>
                </a:cubicBezTo>
                <a:lnTo>
                  <a:pt x="17074" y="15379"/>
                </a:lnTo>
                <a:cubicBezTo>
                  <a:pt x="17074" y="15367"/>
                  <a:pt x="17074" y="15354"/>
                  <a:pt x="17074" y="15316"/>
                </a:cubicBezTo>
                <a:lnTo>
                  <a:pt x="17074" y="15316"/>
                </a:lnTo>
                <a:cubicBezTo>
                  <a:pt x="17118" y="15335"/>
                  <a:pt x="17137" y="15342"/>
                  <a:pt x="17150" y="15354"/>
                </a:cubicBezTo>
                <a:lnTo>
                  <a:pt x="17150" y="15354"/>
                </a:lnTo>
                <a:cubicBezTo>
                  <a:pt x="17723" y="16022"/>
                  <a:pt x="18044" y="16778"/>
                  <a:pt x="17981" y="17666"/>
                </a:cubicBezTo>
                <a:lnTo>
                  <a:pt x="17981" y="17666"/>
                </a:lnTo>
                <a:cubicBezTo>
                  <a:pt x="17956" y="18089"/>
                  <a:pt x="17824" y="18473"/>
                  <a:pt x="17641" y="18845"/>
                </a:cubicBezTo>
                <a:lnTo>
                  <a:pt x="17641" y="18845"/>
                </a:lnTo>
                <a:cubicBezTo>
                  <a:pt x="17370" y="19386"/>
                  <a:pt x="17017" y="19865"/>
                  <a:pt x="16602" y="20294"/>
                </a:cubicBezTo>
                <a:lnTo>
                  <a:pt x="16602" y="20294"/>
                </a:lnTo>
                <a:cubicBezTo>
                  <a:pt x="15216" y="21711"/>
                  <a:pt x="13565" y="22637"/>
                  <a:pt x="11593" y="22940"/>
                </a:cubicBezTo>
                <a:lnTo>
                  <a:pt x="11593" y="22940"/>
                </a:lnTo>
                <a:cubicBezTo>
                  <a:pt x="11045" y="23022"/>
                  <a:pt x="10490" y="23078"/>
                  <a:pt x="9942" y="23148"/>
                </a:cubicBezTo>
                <a:lnTo>
                  <a:pt x="9942" y="23148"/>
                </a:lnTo>
                <a:cubicBezTo>
                  <a:pt x="9703" y="23173"/>
                  <a:pt x="9470" y="23198"/>
                  <a:pt x="9237" y="23242"/>
                </a:cubicBezTo>
                <a:lnTo>
                  <a:pt x="9237" y="23242"/>
                </a:lnTo>
                <a:cubicBezTo>
                  <a:pt x="8707" y="23330"/>
                  <a:pt x="8210" y="23526"/>
                  <a:pt x="7743" y="23797"/>
                </a:cubicBezTo>
                <a:lnTo>
                  <a:pt x="7743" y="23797"/>
                </a:lnTo>
                <a:cubicBezTo>
                  <a:pt x="7107" y="24162"/>
                  <a:pt x="6641" y="24679"/>
                  <a:pt x="6326" y="25340"/>
                </a:cubicBezTo>
                <a:lnTo>
                  <a:pt x="6326" y="25340"/>
                </a:lnTo>
                <a:cubicBezTo>
                  <a:pt x="6049" y="25907"/>
                  <a:pt x="5878" y="26506"/>
                  <a:pt x="5860" y="27148"/>
                </a:cubicBezTo>
                <a:lnTo>
                  <a:pt x="5860" y="27148"/>
                </a:lnTo>
                <a:cubicBezTo>
                  <a:pt x="5860" y="27199"/>
                  <a:pt x="5847" y="27243"/>
                  <a:pt x="5834" y="27363"/>
                </a:cubicBezTo>
                <a:lnTo>
                  <a:pt x="5834" y="27363"/>
                </a:lnTo>
                <a:cubicBezTo>
                  <a:pt x="5790" y="27262"/>
                  <a:pt x="5765" y="27224"/>
                  <a:pt x="5765" y="27180"/>
                </a:cubicBezTo>
                <a:moveTo>
                  <a:pt x="5223" y="22486"/>
                </a:moveTo>
                <a:cubicBezTo>
                  <a:pt x="4959" y="21862"/>
                  <a:pt x="4530" y="21352"/>
                  <a:pt x="4070" y="20861"/>
                </a:cubicBezTo>
                <a:lnTo>
                  <a:pt x="4070" y="20861"/>
                </a:lnTo>
                <a:cubicBezTo>
                  <a:pt x="3862" y="20634"/>
                  <a:pt x="3642" y="20420"/>
                  <a:pt x="3434" y="20187"/>
                </a:cubicBezTo>
                <a:lnTo>
                  <a:pt x="3434" y="20187"/>
                </a:lnTo>
                <a:cubicBezTo>
                  <a:pt x="2546" y="19191"/>
                  <a:pt x="1979" y="18032"/>
                  <a:pt x="1758" y="16709"/>
                </a:cubicBezTo>
                <a:lnTo>
                  <a:pt x="1758" y="16709"/>
                </a:lnTo>
                <a:cubicBezTo>
                  <a:pt x="1727" y="16545"/>
                  <a:pt x="1720" y="16381"/>
                  <a:pt x="1695" y="16217"/>
                </a:cubicBezTo>
                <a:lnTo>
                  <a:pt x="1695" y="16217"/>
                </a:lnTo>
                <a:cubicBezTo>
                  <a:pt x="1683" y="16123"/>
                  <a:pt x="1695" y="16041"/>
                  <a:pt x="1764" y="15959"/>
                </a:cubicBezTo>
                <a:lnTo>
                  <a:pt x="1764" y="15959"/>
                </a:lnTo>
                <a:cubicBezTo>
                  <a:pt x="1890" y="15802"/>
                  <a:pt x="2004" y="15631"/>
                  <a:pt x="2199" y="15442"/>
                </a:cubicBezTo>
                <a:lnTo>
                  <a:pt x="2199" y="15442"/>
                </a:lnTo>
                <a:cubicBezTo>
                  <a:pt x="2199" y="15669"/>
                  <a:pt x="2193" y="15827"/>
                  <a:pt x="2193" y="15978"/>
                </a:cubicBezTo>
                <a:lnTo>
                  <a:pt x="2193" y="15978"/>
                </a:lnTo>
                <a:cubicBezTo>
                  <a:pt x="2212" y="16539"/>
                  <a:pt x="2331" y="17081"/>
                  <a:pt x="2502" y="17610"/>
                </a:cubicBezTo>
                <a:lnTo>
                  <a:pt x="2502" y="17610"/>
                </a:lnTo>
                <a:cubicBezTo>
                  <a:pt x="2804" y="18561"/>
                  <a:pt x="3283" y="19418"/>
                  <a:pt x="3938" y="20180"/>
                </a:cubicBezTo>
                <a:lnTo>
                  <a:pt x="3938" y="20180"/>
                </a:lnTo>
                <a:cubicBezTo>
                  <a:pt x="4127" y="20407"/>
                  <a:pt x="4322" y="20634"/>
                  <a:pt x="4511" y="20861"/>
                </a:cubicBezTo>
                <a:lnTo>
                  <a:pt x="4511" y="20861"/>
                </a:lnTo>
                <a:cubicBezTo>
                  <a:pt x="4877" y="21308"/>
                  <a:pt x="5122" y="21812"/>
                  <a:pt x="5286" y="22360"/>
                </a:cubicBezTo>
                <a:lnTo>
                  <a:pt x="5286" y="22360"/>
                </a:lnTo>
                <a:cubicBezTo>
                  <a:pt x="5305" y="22423"/>
                  <a:pt x="5349" y="22492"/>
                  <a:pt x="5293" y="22581"/>
                </a:cubicBezTo>
                <a:lnTo>
                  <a:pt x="5293" y="22581"/>
                </a:lnTo>
                <a:cubicBezTo>
                  <a:pt x="5267" y="22543"/>
                  <a:pt x="5242" y="22518"/>
                  <a:pt x="5223" y="22486"/>
                </a:cubicBezTo>
                <a:moveTo>
                  <a:pt x="5223" y="24370"/>
                </a:moveTo>
                <a:cubicBezTo>
                  <a:pt x="4915" y="23633"/>
                  <a:pt x="4448" y="22996"/>
                  <a:pt x="3919" y="22398"/>
                </a:cubicBezTo>
                <a:lnTo>
                  <a:pt x="3919" y="22398"/>
                </a:lnTo>
                <a:cubicBezTo>
                  <a:pt x="3673" y="22121"/>
                  <a:pt x="3409" y="21862"/>
                  <a:pt x="3157" y="21591"/>
                </a:cubicBezTo>
                <a:lnTo>
                  <a:pt x="3157" y="21591"/>
                </a:lnTo>
                <a:cubicBezTo>
                  <a:pt x="2886" y="21295"/>
                  <a:pt x="2609" y="21006"/>
                  <a:pt x="2357" y="20697"/>
                </a:cubicBezTo>
                <a:lnTo>
                  <a:pt x="2357" y="20697"/>
                </a:lnTo>
                <a:cubicBezTo>
                  <a:pt x="1638" y="19796"/>
                  <a:pt x="1229" y="18763"/>
                  <a:pt x="1166" y="17610"/>
                </a:cubicBezTo>
                <a:lnTo>
                  <a:pt x="1166" y="17610"/>
                </a:lnTo>
                <a:cubicBezTo>
                  <a:pt x="1160" y="17534"/>
                  <a:pt x="1166" y="17465"/>
                  <a:pt x="1160" y="17396"/>
                </a:cubicBezTo>
                <a:lnTo>
                  <a:pt x="1160" y="17396"/>
                </a:lnTo>
                <a:cubicBezTo>
                  <a:pt x="1128" y="16980"/>
                  <a:pt x="1254" y="16627"/>
                  <a:pt x="1563" y="16287"/>
                </a:cubicBezTo>
                <a:lnTo>
                  <a:pt x="1563" y="16287"/>
                </a:lnTo>
                <a:cubicBezTo>
                  <a:pt x="1582" y="16400"/>
                  <a:pt x="1594" y="16469"/>
                  <a:pt x="1607" y="16539"/>
                </a:cubicBezTo>
                <a:lnTo>
                  <a:pt x="1607" y="16539"/>
                </a:lnTo>
                <a:cubicBezTo>
                  <a:pt x="1796" y="17937"/>
                  <a:pt x="2369" y="19160"/>
                  <a:pt x="3289" y="20218"/>
                </a:cubicBezTo>
                <a:lnTo>
                  <a:pt x="3289" y="20218"/>
                </a:lnTo>
                <a:cubicBezTo>
                  <a:pt x="3459" y="20413"/>
                  <a:pt x="3648" y="20590"/>
                  <a:pt x="3818" y="20779"/>
                </a:cubicBezTo>
                <a:lnTo>
                  <a:pt x="3818" y="20779"/>
                </a:lnTo>
                <a:cubicBezTo>
                  <a:pt x="4070" y="21062"/>
                  <a:pt x="4329" y="21346"/>
                  <a:pt x="4568" y="21636"/>
                </a:cubicBezTo>
                <a:lnTo>
                  <a:pt x="4568" y="21636"/>
                </a:lnTo>
                <a:cubicBezTo>
                  <a:pt x="4852" y="21982"/>
                  <a:pt x="5059" y="22373"/>
                  <a:pt x="5211" y="22795"/>
                </a:cubicBezTo>
                <a:lnTo>
                  <a:pt x="5211" y="22795"/>
                </a:lnTo>
                <a:cubicBezTo>
                  <a:pt x="5293" y="22996"/>
                  <a:pt x="5324" y="23204"/>
                  <a:pt x="5324" y="23425"/>
                </a:cubicBezTo>
                <a:lnTo>
                  <a:pt x="5324" y="23425"/>
                </a:lnTo>
                <a:cubicBezTo>
                  <a:pt x="5311" y="23765"/>
                  <a:pt x="5318" y="24099"/>
                  <a:pt x="5318" y="24490"/>
                </a:cubicBezTo>
                <a:lnTo>
                  <a:pt x="5318" y="24490"/>
                </a:lnTo>
                <a:cubicBezTo>
                  <a:pt x="5267" y="24427"/>
                  <a:pt x="5236" y="24401"/>
                  <a:pt x="5223" y="24370"/>
                </a:cubicBezTo>
                <a:moveTo>
                  <a:pt x="5192" y="25013"/>
                </a:moveTo>
                <a:cubicBezTo>
                  <a:pt x="4952" y="24458"/>
                  <a:pt x="4606" y="23979"/>
                  <a:pt x="4165" y="23563"/>
                </a:cubicBezTo>
                <a:lnTo>
                  <a:pt x="4165" y="23563"/>
                </a:lnTo>
                <a:cubicBezTo>
                  <a:pt x="3856" y="23274"/>
                  <a:pt x="3541" y="22996"/>
                  <a:pt x="3232" y="22713"/>
                </a:cubicBezTo>
                <a:lnTo>
                  <a:pt x="3232" y="22713"/>
                </a:lnTo>
                <a:cubicBezTo>
                  <a:pt x="2930" y="22436"/>
                  <a:pt x="2640" y="22146"/>
                  <a:pt x="2376" y="21825"/>
                </a:cubicBezTo>
                <a:lnTo>
                  <a:pt x="2376" y="21825"/>
                </a:lnTo>
                <a:cubicBezTo>
                  <a:pt x="1412" y="20646"/>
                  <a:pt x="908" y="19292"/>
                  <a:pt x="876" y="17767"/>
                </a:cubicBezTo>
                <a:lnTo>
                  <a:pt x="876" y="17767"/>
                </a:lnTo>
                <a:cubicBezTo>
                  <a:pt x="870" y="17622"/>
                  <a:pt x="870" y="17484"/>
                  <a:pt x="964" y="17364"/>
                </a:cubicBezTo>
                <a:lnTo>
                  <a:pt x="964" y="17364"/>
                </a:lnTo>
                <a:cubicBezTo>
                  <a:pt x="1052" y="17370"/>
                  <a:pt x="1034" y="17427"/>
                  <a:pt x="1034" y="17477"/>
                </a:cubicBezTo>
                <a:lnTo>
                  <a:pt x="1034" y="17477"/>
                </a:lnTo>
                <a:cubicBezTo>
                  <a:pt x="1059" y="18208"/>
                  <a:pt x="1210" y="18901"/>
                  <a:pt x="1512" y="19569"/>
                </a:cubicBezTo>
                <a:lnTo>
                  <a:pt x="1512" y="19569"/>
                </a:lnTo>
                <a:cubicBezTo>
                  <a:pt x="1758" y="20105"/>
                  <a:pt x="2079" y="20596"/>
                  <a:pt x="2470" y="21037"/>
                </a:cubicBezTo>
                <a:lnTo>
                  <a:pt x="2470" y="21037"/>
                </a:lnTo>
                <a:cubicBezTo>
                  <a:pt x="2728" y="21327"/>
                  <a:pt x="2999" y="21610"/>
                  <a:pt x="3276" y="21888"/>
                </a:cubicBezTo>
                <a:lnTo>
                  <a:pt x="3276" y="21888"/>
                </a:lnTo>
                <a:cubicBezTo>
                  <a:pt x="3686" y="22310"/>
                  <a:pt x="4070" y="22744"/>
                  <a:pt x="4423" y="23217"/>
                </a:cubicBezTo>
                <a:lnTo>
                  <a:pt x="4423" y="23217"/>
                </a:lnTo>
                <a:cubicBezTo>
                  <a:pt x="4807" y="23746"/>
                  <a:pt x="5097" y="24319"/>
                  <a:pt x="5293" y="24950"/>
                </a:cubicBezTo>
                <a:lnTo>
                  <a:pt x="5293" y="24950"/>
                </a:lnTo>
                <a:cubicBezTo>
                  <a:pt x="5311" y="25013"/>
                  <a:pt x="5318" y="25082"/>
                  <a:pt x="5330" y="25151"/>
                </a:cubicBezTo>
                <a:lnTo>
                  <a:pt x="5330" y="25151"/>
                </a:lnTo>
                <a:cubicBezTo>
                  <a:pt x="5311" y="25157"/>
                  <a:pt x="5293" y="25164"/>
                  <a:pt x="5280" y="25176"/>
                </a:cubicBezTo>
                <a:lnTo>
                  <a:pt x="5280" y="25176"/>
                </a:lnTo>
                <a:cubicBezTo>
                  <a:pt x="5248" y="25120"/>
                  <a:pt x="5217" y="25069"/>
                  <a:pt x="5192" y="25013"/>
                </a:cubicBezTo>
                <a:moveTo>
                  <a:pt x="5557" y="28641"/>
                </a:moveTo>
                <a:cubicBezTo>
                  <a:pt x="5280" y="28213"/>
                  <a:pt x="5003" y="27778"/>
                  <a:pt x="4719" y="27350"/>
                </a:cubicBezTo>
                <a:lnTo>
                  <a:pt x="4719" y="27350"/>
                </a:lnTo>
                <a:cubicBezTo>
                  <a:pt x="4354" y="26795"/>
                  <a:pt x="3944" y="26279"/>
                  <a:pt x="3510" y="25781"/>
                </a:cubicBezTo>
                <a:lnTo>
                  <a:pt x="3510" y="25781"/>
                </a:lnTo>
                <a:cubicBezTo>
                  <a:pt x="3169" y="25391"/>
                  <a:pt x="2817" y="25000"/>
                  <a:pt x="2476" y="24603"/>
                </a:cubicBezTo>
                <a:lnTo>
                  <a:pt x="2476" y="24603"/>
                </a:lnTo>
                <a:cubicBezTo>
                  <a:pt x="2004" y="24067"/>
                  <a:pt x="1575" y="23500"/>
                  <a:pt x="1216" y="22883"/>
                </a:cubicBezTo>
                <a:lnTo>
                  <a:pt x="1216" y="22883"/>
                </a:lnTo>
                <a:cubicBezTo>
                  <a:pt x="819" y="22215"/>
                  <a:pt x="523" y="21510"/>
                  <a:pt x="416" y="20728"/>
                </a:cubicBezTo>
                <a:lnTo>
                  <a:pt x="416" y="20728"/>
                </a:lnTo>
                <a:cubicBezTo>
                  <a:pt x="290" y="19821"/>
                  <a:pt x="422" y="18945"/>
                  <a:pt x="687" y="18082"/>
                </a:cubicBezTo>
                <a:lnTo>
                  <a:pt x="687" y="18082"/>
                </a:lnTo>
                <a:cubicBezTo>
                  <a:pt x="782" y="18082"/>
                  <a:pt x="769" y="18152"/>
                  <a:pt x="775" y="18189"/>
                </a:cubicBezTo>
                <a:lnTo>
                  <a:pt x="775" y="18189"/>
                </a:lnTo>
                <a:cubicBezTo>
                  <a:pt x="813" y="18454"/>
                  <a:pt x="832" y="18725"/>
                  <a:pt x="882" y="18983"/>
                </a:cubicBezTo>
                <a:lnTo>
                  <a:pt x="882" y="18983"/>
                </a:lnTo>
                <a:cubicBezTo>
                  <a:pt x="1134" y="20287"/>
                  <a:pt x="1764" y="21396"/>
                  <a:pt x="2672" y="22341"/>
                </a:cubicBezTo>
                <a:lnTo>
                  <a:pt x="2672" y="22341"/>
                </a:lnTo>
                <a:cubicBezTo>
                  <a:pt x="2905" y="22581"/>
                  <a:pt x="3150" y="22801"/>
                  <a:pt x="3390" y="23022"/>
                </a:cubicBezTo>
                <a:lnTo>
                  <a:pt x="3390" y="23022"/>
                </a:lnTo>
                <a:cubicBezTo>
                  <a:pt x="3629" y="23248"/>
                  <a:pt x="3875" y="23469"/>
                  <a:pt x="4114" y="23696"/>
                </a:cubicBezTo>
                <a:lnTo>
                  <a:pt x="4114" y="23696"/>
                </a:lnTo>
                <a:cubicBezTo>
                  <a:pt x="4618" y="24168"/>
                  <a:pt x="4978" y="24742"/>
                  <a:pt x="5211" y="25391"/>
                </a:cubicBezTo>
                <a:lnTo>
                  <a:pt x="5211" y="25391"/>
                </a:lnTo>
                <a:cubicBezTo>
                  <a:pt x="5299" y="25636"/>
                  <a:pt x="5362" y="25882"/>
                  <a:pt x="5387" y="26140"/>
                </a:cubicBezTo>
                <a:lnTo>
                  <a:pt x="5387" y="26140"/>
                </a:lnTo>
                <a:cubicBezTo>
                  <a:pt x="5463" y="26978"/>
                  <a:pt x="5563" y="27816"/>
                  <a:pt x="5715" y="28648"/>
                </a:cubicBezTo>
                <a:lnTo>
                  <a:pt x="5715" y="28648"/>
                </a:lnTo>
                <a:cubicBezTo>
                  <a:pt x="5727" y="28704"/>
                  <a:pt x="5727" y="28761"/>
                  <a:pt x="5734" y="28893"/>
                </a:cubicBezTo>
                <a:lnTo>
                  <a:pt x="5734" y="28893"/>
                </a:lnTo>
                <a:cubicBezTo>
                  <a:pt x="5652" y="28767"/>
                  <a:pt x="5601" y="28711"/>
                  <a:pt x="5557" y="28641"/>
                </a:cubicBezTo>
                <a:moveTo>
                  <a:pt x="5400" y="19134"/>
                </a:moveTo>
                <a:cubicBezTo>
                  <a:pt x="5463" y="19160"/>
                  <a:pt x="5444" y="19210"/>
                  <a:pt x="5425" y="19254"/>
                </a:cubicBezTo>
                <a:lnTo>
                  <a:pt x="5425" y="19254"/>
                </a:lnTo>
                <a:cubicBezTo>
                  <a:pt x="5374" y="19223"/>
                  <a:pt x="5374" y="19185"/>
                  <a:pt x="5400" y="19134"/>
                </a:cubicBezTo>
                <a:close/>
                <a:moveTo>
                  <a:pt x="5437" y="19279"/>
                </a:moveTo>
                <a:cubicBezTo>
                  <a:pt x="5444" y="19286"/>
                  <a:pt x="5450" y="19292"/>
                  <a:pt x="5456" y="19298"/>
                </a:cubicBezTo>
                <a:lnTo>
                  <a:pt x="5456" y="19298"/>
                </a:lnTo>
                <a:cubicBezTo>
                  <a:pt x="5463" y="19298"/>
                  <a:pt x="5450" y="19311"/>
                  <a:pt x="5450" y="19317"/>
                </a:cubicBezTo>
                <a:lnTo>
                  <a:pt x="5450" y="19317"/>
                </a:lnTo>
                <a:cubicBezTo>
                  <a:pt x="5444" y="19304"/>
                  <a:pt x="5444" y="19292"/>
                  <a:pt x="5437" y="1927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 rot="1280043" flipH="1">
            <a:off x="-418981" y="-771697"/>
            <a:ext cx="1788711" cy="3009704"/>
          </a:xfrm>
          <a:custGeom>
            <a:avLst/>
            <a:gdLst/>
            <a:ahLst/>
            <a:cxnLst/>
            <a:rect l="l" t="t" r="r" b="b"/>
            <a:pathLst>
              <a:path w="19317" h="32503" extrusionOk="0">
                <a:moveTo>
                  <a:pt x="385" y="1525"/>
                </a:moveTo>
                <a:cubicBezTo>
                  <a:pt x="586" y="2855"/>
                  <a:pt x="1021" y="4064"/>
                  <a:pt x="2004" y="5053"/>
                </a:cubicBezTo>
                <a:cubicBezTo>
                  <a:pt x="1972" y="5047"/>
                  <a:pt x="1934" y="5041"/>
                  <a:pt x="1903" y="5028"/>
                </a:cubicBezTo>
                <a:cubicBezTo>
                  <a:pt x="1153" y="4669"/>
                  <a:pt x="643" y="4102"/>
                  <a:pt x="422" y="3289"/>
                </a:cubicBezTo>
                <a:cubicBezTo>
                  <a:pt x="277" y="2741"/>
                  <a:pt x="271" y="2187"/>
                  <a:pt x="322" y="1626"/>
                </a:cubicBezTo>
                <a:cubicBezTo>
                  <a:pt x="328" y="1595"/>
                  <a:pt x="322" y="1538"/>
                  <a:pt x="385" y="1525"/>
                </a:cubicBezTo>
                <a:close/>
                <a:moveTo>
                  <a:pt x="769" y="2105"/>
                </a:moveTo>
                <a:lnTo>
                  <a:pt x="769" y="2105"/>
                </a:lnTo>
                <a:cubicBezTo>
                  <a:pt x="813" y="2162"/>
                  <a:pt x="832" y="2218"/>
                  <a:pt x="863" y="2275"/>
                </a:cubicBezTo>
                <a:cubicBezTo>
                  <a:pt x="996" y="2571"/>
                  <a:pt x="1115" y="2867"/>
                  <a:pt x="1273" y="3151"/>
                </a:cubicBezTo>
                <a:cubicBezTo>
                  <a:pt x="1531" y="3636"/>
                  <a:pt x="1840" y="4083"/>
                  <a:pt x="2287" y="4430"/>
                </a:cubicBezTo>
                <a:cubicBezTo>
                  <a:pt x="2640" y="4701"/>
                  <a:pt x="2898" y="5053"/>
                  <a:pt x="3106" y="5438"/>
                </a:cubicBezTo>
                <a:cubicBezTo>
                  <a:pt x="3132" y="5488"/>
                  <a:pt x="3138" y="5538"/>
                  <a:pt x="3163" y="5601"/>
                </a:cubicBezTo>
                <a:cubicBezTo>
                  <a:pt x="2961" y="5526"/>
                  <a:pt x="2798" y="5394"/>
                  <a:pt x="2306" y="4940"/>
                </a:cubicBezTo>
                <a:cubicBezTo>
                  <a:pt x="1865" y="4537"/>
                  <a:pt x="1487" y="4089"/>
                  <a:pt x="1241" y="3548"/>
                </a:cubicBezTo>
                <a:cubicBezTo>
                  <a:pt x="1027" y="3088"/>
                  <a:pt x="819" y="2621"/>
                  <a:pt x="769" y="2105"/>
                </a:cubicBezTo>
                <a:close/>
                <a:moveTo>
                  <a:pt x="2728" y="4644"/>
                </a:moveTo>
                <a:lnTo>
                  <a:pt x="2728" y="4644"/>
                </a:lnTo>
                <a:cubicBezTo>
                  <a:pt x="2930" y="4663"/>
                  <a:pt x="2936" y="4663"/>
                  <a:pt x="3069" y="4745"/>
                </a:cubicBezTo>
                <a:cubicBezTo>
                  <a:pt x="3365" y="4927"/>
                  <a:pt x="3636" y="5148"/>
                  <a:pt x="3862" y="5419"/>
                </a:cubicBezTo>
                <a:cubicBezTo>
                  <a:pt x="4058" y="5646"/>
                  <a:pt x="4209" y="5891"/>
                  <a:pt x="4310" y="6175"/>
                </a:cubicBezTo>
                <a:cubicBezTo>
                  <a:pt x="4329" y="6231"/>
                  <a:pt x="4322" y="6295"/>
                  <a:pt x="4335" y="6383"/>
                </a:cubicBezTo>
                <a:cubicBezTo>
                  <a:pt x="4253" y="6351"/>
                  <a:pt x="4203" y="6332"/>
                  <a:pt x="4152" y="6307"/>
                </a:cubicBezTo>
                <a:cubicBezTo>
                  <a:pt x="3957" y="6194"/>
                  <a:pt x="3768" y="6068"/>
                  <a:pt x="3573" y="5954"/>
                </a:cubicBezTo>
                <a:cubicBezTo>
                  <a:pt x="3447" y="5879"/>
                  <a:pt x="3358" y="5778"/>
                  <a:pt x="3308" y="5633"/>
                </a:cubicBezTo>
                <a:cubicBezTo>
                  <a:pt x="3201" y="5331"/>
                  <a:pt x="3031" y="5060"/>
                  <a:pt x="2823" y="4808"/>
                </a:cubicBezTo>
                <a:cubicBezTo>
                  <a:pt x="2785" y="4757"/>
                  <a:pt x="2716" y="4726"/>
                  <a:pt x="2728" y="4644"/>
                </a:cubicBezTo>
                <a:close/>
                <a:moveTo>
                  <a:pt x="1304" y="4852"/>
                </a:moveTo>
                <a:cubicBezTo>
                  <a:pt x="1399" y="4852"/>
                  <a:pt x="1449" y="4902"/>
                  <a:pt x="1500" y="4934"/>
                </a:cubicBezTo>
                <a:cubicBezTo>
                  <a:pt x="1689" y="5066"/>
                  <a:pt x="1890" y="5173"/>
                  <a:pt x="2117" y="5223"/>
                </a:cubicBezTo>
                <a:cubicBezTo>
                  <a:pt x="2268" y="5261"/>
                  <a:pt x="2388" y="5337"/>
                  <a:pt x="2508" y="5438"/>
                </a:cubicBezTo>
                <a:cubicBezTo>
                  <a:pt x="2917" y="5803"/>
                  <a:pt x="3365" y="6124"/>
                  <a:pt x="3837" y="6408"/>
                </a:cubicBezTo>
                <a:cubicBezTo>
                  <a:pt x="3894" y="6439"/>
                  <a:pt x="3944" y="6477"/>
                  <a:pt x="4032" y="6540"/>
                </a:cubicBezTo>
                <a:cubicBezTo>
                  <a:pt x="3966" y="6550"/>
                  <a:pt x="3924" y="6561"/>
                  <a:pt x="3890" y="6561"/>
                </a:cubicBezTo>
                <a:cubicBezTo>
                  <a:pt x="3883" y="6561"/>
                  <a:pt x="3876" y="6560"/>
                  <a:pt x="3869" y="6559"/>
                </a:cubicBezTo>
                <a:cubicBezTo>
                  <a:pt x="2961" y="6496"/>
                  <a:pt x="2205" y="6131"/>
                  <a:pt x="1626" y="5431"/>
                </a:cubicBezTo>
                <a:cubicBezTo>
                  <a:pt x="1487" y="5268"/>
                  <a:pt x="1405" y="5066"/>
                  <a:pt x="1304" y="4852"/>
                </a:cubicBezTo>
                <a:close/>
                <a:moveTo>
                  <a:pt x="3502" y="4760"/>
                </a:moveTo>
                <a:cubicBezTo>
                  <a:pt x="3629" y="4760"/>
                  <a:pt x="3736" y="4800"/>
                  <a:pt x="3843" y="4852"/>
                </a:cubicBezTo>
                <a:cubicBezTo>
                  <a:pt x="4341" y="5110"/>
                  <a:pt x="4719" y="5482"/>
                  <a:pt x="4978" y="5979"/>
                </a:cubicBezTo>
                <a:cubicBezTo>
                  <a:pt x="5141" y="6301"/>
                  <a:pt x="5311" y="6616"/>
                  <a:pt x="5538" y="6899"/>
                </a:cubicBezTo>
                <a:cubicBezTo>
                  <a:pt x="5551" y="6912"/>
                  <a:pt x="5551" y="6943"/>
                  <a:pt x="5563" y="6988"/>
                </a:cubicBezTo>
                <a:cubicBezTo>
                  <a:pt x="5185" y="6843"/>
                  <a:pt x="4845" y="6679"/>
                  <a:pt x="4518" y="6502"/>
                </a:cubicBezTo>
                <a:cubicBezTo>
                  <a:pt x="4486" y="6383"/>
                  <a:pt x="4461" y="6269"/>
                  <a:pt x="4423" y="6162"/>
                </a:cubicBezTo>
                <a:cubicBezTo>
                  <a:pt x="4379" y="6049"/>
                  <a:pt x="4335" y="5929"/>
                  <a:pt x="4278" y="5822"/>
                </a:cubicBezTo>
                <a:cubicBezTo>
                  <a:pt x="4228" y="5721"/>
                  <a:pt x="4165" y="5627"/>
                  <a:pt x="4102" y="5532"/>
                </a:cubicBezTo>
                <a:cubicBezTo>
                  <a:pt x="4032" y="5438"/>
                  <a:pt x="3963" y="5349"/>
                  <a:pt x="3888" y="5268"/>
                </a:cubicBezTo>
                <a:cubicBezTo>
                  <a:pt x="3799" y="5173"/>
                  <a:pt x="3705" y="5097"/>
                  <a:pt x="3617" y="5009"/>
                </a:cubicBezTo>
                <a:cubicBezTo>
                  <a:pt x="3541" y="4934"/>
                  <a:pt x="3440" y="4883"/>
                  <a:pt x="3358" y="4776"/>
                </a:cubicBezTo>
                <a:cubicBezTo>
                  <a:pt x="3409" y="4765"/>
                  <a:pt x="3457" y="4760"/>
                  <a:pt x="3502" y="4760"/>
                </a:cubicBezTo>
                <a:close/>
                <a:moveTo>
                  <a:pt x="1714" y="5721"/>
                </a:moveTo>
                <a:lnTo>
                  <a:pt x="1714" y="5721"/>
                </a:lnTo>
                <a:cubicBezTo>
                  <a:pt x="1790" y="5784"/>
                  <a:pt x="1834" y="5828"/>
                  <a:pt x="1884" y="5866"/>
                </a:cubicBezTo>
                <a:cubicBezTo>
                  <a:pt x="2029" y="5979"/>
                  <a:pt x="2161" y="6099"/>
                  <a:pt x="2319" y="6194"/>
                </a:cubicBezTo>
                <a:cubicBezTo>
                  <a:pt x="2831" y="6512"/>
                  <a:pt x="3394" y="6681"/>
                  <a:pt x="4000" y="6681"/>
                </a:cubicBezTo>
                <a:cubicBezTo>
                  <a:pt x="4042" y="6681"/>
                  <a:pt x="4085" y="6680"/>
                  <a:pt x="4127" y="6679"/>
                </a:cubicBezTo>
                <a:cubicBezTo>
                  <a:pt x="4203" y="6679"/>
                  <a:pt x="4278" y="6685"/>
                  <a:pt x="4347" y="6698"/>
                </a:cubicBezTo>
                <a:cubicBezTo>
                  <a:pt x="4392" y="6704"/>
                  <a:pt x="4436" y="6736"/>
                  <a:pt x="4480" y="6754"/>
                </a:cubicBezTo>
                <a:cubicBezTo>
                  <a:pt x="4644" y="6843"/>
                  <a:pt x="4814" y="6931"/>
                  <a:pt x="5041" y="7044"/>
                </a:cubicBezTo>
                <a:cubicBezTo>
                  <a:pt x="4681" y="7125"/>
                  <a:pt x="4380" y="7191"/>
                  <a:pt x="4074" y="7191"/>
                </a:cubicBezTo>
                <a:cubicBezTo>
                  <a:pt x="4048" y="7191"/>
                  <a:pt x="4021" y="7190"/>
                  <a:pt x="3995" y="7189"/>
                </a:cubicBezTo>
                <a:cubicBezTo>
                  <a:pt x="3169" y="7158"/>
                  <a:pt x="2483" y="6805"/>
                  <a:pt x="1865" y="6282"/>
                </a:cubicBezTo>
                <a:cubicBezTo>
                  <a:pt x="1689" y="6137"/>
                  <a:pt x="1701" y="5948"/>
                  <a:pt x="1714" y="5721"/>
                </a:cubicBezTo>
                <a:close/>
                <a:moveTo>
                  <a:pt x="4324" y="4779"/>
                </a:moveTo>
                <a:cubicBezTo>
                  <a:pt x="4413" y="4779"/>
                  <a:pt x="4488" y="4796"/>
                  <a:pt x="4574" y="4833"/>
                </a:cubicBezTo>
                <a:cubicBezTo>
                  <a:pt x="5236" y="5110"/>
                  <a:pt x="5746" y="5545"/>
                  <a:pt x="5998" y="6244"/>
                </a:cubicBezTo>
                <a:cubicBezTo>
                  <a:pt x="6137" y="6622"/>
                  <a:pt x="6313" y="6975"/>
                  <a:pt x="6527" y="7315"/>
                </a:cubicBezTo>
                <a:cubicBezTo>
                  <a:pt x="6540" y="7340"/>
                  <a:pt x="6553" y="7378"/>
                  <a:pt x="6565" y="7422"/>
                </a:cubicBezTo>
                <a:cubicBezTo>
                  <a:pt x="6319" y="7359"/>
                  <a:pt x="6105" y="7258"/>
                  <a:pt x="5954" y="7132"/>
                </a:cubicBezTo>
                <a:cubicBezTo>
                  <a:pt x="5746" y="6962"/>
                  <a:pt x="5570" y="6767"/>
                  <a:pt x="5425" y="6540"/>
                </a:cubicBezTo>
                <a:cubicBezTo>
                  <a:pt x="5305" y="6339"/>
                  <a:pt x="5185" y="6137"/>
                  <a:pt x="5078" y="5923"/>
                </a:cubicBezTo>
                <a:cubicBezTo>
                  <a:pt x="4858" y="5507"/>
                  <a:pt x="4562" y="5160"/>
                  <a:pt x="4158" y="4908"/>
                </a:cubicBezTo>
                <a:cubicBezTo>
                  <a:pt x="4121" y="4883"/>
                  <a:pt x="4083" y="4858"/>
                  <a:pt x="4032" y="4820"/>
                </a:cubicBezTo>
                <a:cubicBezTo>
                  <a:pt x="4152" y="4793"/>
                  <a:pt x="4243" y="4779"/>
                  <a:pt x="4324" y="4779"/>
                </a:cubicBezTo>
                <a:close/>
                <a:moveTo>
                  <a:pt x="1739" y="6351"/>
                </a:moveTo>
                <a:cubicBezTo>
                  <a:pt x="1808" y="6395"/>
                  <a:pt x="1859" y="6433"/>
                  <a:pt x="1916" y="6465"/>
                </a:cubicBezTo>
                <a:cubicBezTo>
                  <a:pt x="2111" y="6603"/>
                  <a:pt x="2294" y="6748"/>
                  <a:pt x="2501" y="6868"/>
                </a:cubicBezTo>
                <a:cubicBezTo>
                  <a:pt x="2997" y="7159"/>
                  <a:pt x="3522" y="7305"/>
                  <a:pt x="4071" y="7305"/>
                </a:cubicBezTo>
                <a:cubicBezTo>
                  <a:pt x="4284" y="7305"/>
                  <a:pt x="4500" y="7283"/>
                  <a:pt x="4719" y="7240"/>
                </a:cubicBezTo>
                <a:cubicBezTo>
                  <a:pt x="4839" y="7214"/>
                  <a:pt x="4965" y="7195"/>
                  <a:pt x="5085" y="7177"/>
                </a:cubicBezTo>
                <a:cubicBezTo>
                  <a:pt x="5124" y="7170"/>
                  <a:pt x="5162" y="7166"/>
                  <a:pt x="5199" y="7166"/>
                </a:cubicBezTo>
                <a:cubicBezTo>
                  <a:pt x="5400" y="7166"/>
                  <a:pt x="5573" y="7261"/>
                  <a:pt x="5759" y="7378"/>
                </a:cubicBezTo>
                <a:cubicBezTo>
                  <a:pt x="5708" y="7397"/>
                  <a:pt x="5683" y="7416"/>
                  <a:pt x="5658" y="7416"/>
                </a:cubicBezTo>
                <a:cubicBezTo>
                  <a:pt x="5463" y="7454"/>
                  <a:pt x="5267" y="7485"/>
                  <a:pt x="5072" y="7523"/>
                </a:cubicBezTo>
                <a:cubicBezTo>
                  <a:pt x="4852" y="7567"/>
                  <a:pt x="4631" y="7630"/>
                  <a:pt x="4404" y="7668"/>
                </a:cubicBezTo>
                <a:cubicBezTo>
                  <a:pt x="4234" y="7695"/>
                  <a:pt x="4066" y="7709"/>
                  <a:pt x="3900" y="7709"/>
                </a:cubicBezTo>
                <a:cubicBezTo>
                  <a:pt x="3414" y="7709"/>
                  <a:pt x="2946" y="7594"/>
                  <a:pt x="2495" y="7378"/>
                </a:cubicBezTo>
                <a:cubicBezTo>
                  <a:pt x="2237" y="7252"/>
                  <a:pt x="2016" y="7069"/>
                  <a:pt x="1821" y="6862"/>
                </a:cubicBezTo>
                <a:cubicBezTo>
                  <a:pt x="1708" y="6748"/>
                  <a:pt x="1670" y="6628"/>
                  <a:pt x="1708" y="6477"/>
                </a:cubicBezTo>
                <a:cubicBezTo>
                  <a:pt x="1720" y="6446"/>
                  <a:pt x="1727" y="6408"/>
                  <a:pt x="1739" y="6351"/>
                </a:cubicBezTo>
                <a:close/>
                <a:moveTo>
                  <a:pt x="5574" y="4759"/>
                </a:moveTo>
                <a:cubicBezTo>
                  <a:pt x="5733" y="4759"/>
                  <a:pt x="5859" y="4830"/>
                  <a:pt x="5986" y="4940"/>
                </a:cubicBezTo>
                <a:cubicBezTo>
                  <a:pt x="6319" y="5223"/>
                  <a:pt x="6521" y="5595"/>
                  <a:pt x="6666" y="6005"/>
                </a:cubicBezTo>
                <a:cubicBezTo>
                  <a:pt x="6754" y="6244"/>
                  <a:pt x="6830" y="6490"/>
                  <a:pt x="6893" y="6736"/>
                </a:cubicBezTo>
                <a:cubicBezTo>
                  <a:pt x="6975" y="7051"/>
                  <a:pt x="7113" y="7340"/>
                  <a:pt x="7283" y="7611"/>
                </a:cubicBezTo>
                <a:cubicBezTo>
                  <a:pt x="7321" y="7674"/>
                  <a:pt x="7359" y="7744"/>
                  <a:pt x="7403" y="7819"/>
                </a:cubicBezTo>
                <a:cubicBezTo>
                  <a:pt x="7366" y="7828"/>
                  <a:pt x="7350" y="7834"/>
                  <a:pt x="7341" y="7834"/>
                </a:cubicBezTo>
                <a:cubicBezTo>
                  <a:pt x="7338" y="7834"/>
                  <a:pt x="7336" y="7833"/>
                  <a:pt x="7334" y="7832"/>
                </a:cubicBezTo>
                <a:cubicBezTo>
                  <a:pt x="7309" y="7825"/>
                  <a:pt x="7283" y="7813"/>
                  <a:pt x="7258" y="7800"/>
                </a:cubicBezTo>
                <a:cubicBezTo>
                  <a:pt x="6874" y="7611"/>
                  <a:pt x="6616" y="7309"/>
                  <a:pt x="6439" y="6931"/>
                </a:cubicBezTo>
                <a:cubicBezTo>
                  <a:pt x="6294" y="6628"/>
                  <a:pt x="6162" y="6326"/>
                  <a:pt x="6030" y="6024"/>
                </a:cubicBezTo>
                <a:cubicBezTo>
                  <a:pt x="5853" y="5620"/>
                  <a:pt x="5589" y="5299"/>
                  <a:pt x="5223" y="5060"/>
                </a:cubicBezTo>
                <a:cubicBezTo>
                  <a:pt x="5129" y="4997"/>
                  <a:pt x="5028" y="4940"/>
                  <a:pt x="4933" y="4883"/>
                </a:cubicBezTo>
                <a:cubicBezTo>
                  <a:pt x="4902" y="4864"/>
                  <a:pt x="4858" y="4852"/>
                  <a:pt x="4889" y="4782"/>
                </a:cubicBezTo>
                <a:cubicBezTo>
                  <a:pt x="5085" y="4776"/>
                  <a:pt x="5293" y="4782"/>
                  <a:pt x="5500" y="4764"/>
                </a:cubicBezTo>
                <a:cubicBezTo>
                  <a:pt x="5526" y="4760"/>
                  <a:pt x="5550" y="4759"/>
                  <a:pt x="5574" y="4759"/>
                </a:cubicBezTo>
                <a:close/>
                <a:moveTo>
                  <a:pt x="6706" y="4730"/>
                </a:moveTo>
                <a:cubicBezTo>
                  <a:pt x="6802" y="4730"/>
                  <a:pt x="6875" y="4778"/>
                  <a:pt x="6943" y="4852"/>
                </a:cubicBezTo>
                <a:cubicBezTo>
                  <a:pt x="7094" y="5028"/>
                  <a:pt x="7202" y="5223"/>
                  <a:pt x="7283" y="5444"/>
                </a:cubicBezTo>
                <a:cubicBezTo>
                  <a:pt x="7384" y="5709"/>
                  <a:pt x="7409" y="5992"/>
                  <a:pt x="7447" y="6276"/>
                </a:cubicBezTo>
                <a:cubicBezTo>
                  <a:pt x="7504" y="6691"/>
                  <a:pt x="7554" y="7101"/>
                  <a:pt x="7617" y="7517"/>
                </a:cubicBezTo>
                <a:cubicBezTo>
                  <a:pt x="7643" y="7662"/>
                  <a:pt x="7687" y="7800"/>
                  <a:pt x="7737" y="7996"/>
                </a:cubicBezTo>
                <a:cubicBezTo>
                  <a:pt x="7674" y="7945"/>
                  <a:pt x="7643" y="7926"/>
                  <a:pt x="7624" y="7895"/>
                </a:cubicBezTo>
                <a:cubicBezTo>
                  <a:pt x="7498" y="7706"/>
                  <a:pt x="7365" y="7523"/>
                  <a:pt x="7252" y="7328"/>
                </a:cubicBezTo>
                <a:cubicBezTo>
                  <a:pt x="7044" y="6969"/>
                  <a:pt x="6962" y="6565"/>
                  <a:pt x="6842" y="6175"/>
                </a:cubicBezTo>
                <a:cubicBezTo>
                  <a:pt x="6691" y="5664"/>
                  <a:pt x="6464" y="5205"/>
                  <a:pt x="6055" y="4852"/>
                </a:cubicBezTo>
                <a:cubicBezTo>
                  <a:pt x="6042" y="4839"/>
                  <a:pt x="6036" y="4820"/>
                  <a:pt x="5992" y="4764"/>
                </a:cubicBezTo>
                <a:cubicBezTo>
                  <a:pt x="6238" y="4732"/>
                  <a:pt x="6458" y="4745"/>
                  <a:pt x="6672" y="4732"/>
                </a:cubicBezTo>
                <a:cubicBezTo>
                  <a:pt x="6684" y="4731"/>
                  <a:pt x="6695" y="4730"/>
                  <a:pt x="6706" y="4730"/>
                </a:cubicBezTo>
                <a:close/>
                <a:moveTo>
                  <a:pt x="2142" y="8317"/>
                </a:moveTo>
                <a:cubicBezTo>
                  <a:pt x="2142" y="8326"/>
                  <a:pt x="2146" y="8340"/>
                  <a:pt x="2148" y="8351"/>
                </a:cubicBezTo>
                <a:lnTo>
                  <a:pt x="2148" y="8351"/>
                </a:lnTo>
                <a:cubicBezTo>
                  <a:pt x="2137" y="8346"/>
                  <a:pt x="2126" y="8341"/>
                  <a:pt x="2111" y="8336"/>
                </a:cubicBezTo>
                <a:cubicBezTo>
                  <a:pt x="2123" y="8329"/>
                  <a:pt x="2130" y="8323"/>
                  <a:pt x="2142" y="8317"/>
                </a:cubicBezTo>
                <a:close/>
                <a:moveTo>
                  <a:pt x="7389" y="4725"/>
                </a:moveTo>
                <a:cubicBezTo>
                  <a:pt x="7491" y="4725"/>
                  <a:pt x="7573" y="4763"/>
                  <a:pt x="7649" y="4839"/>
                </a:cubicBezTo>
                <a:cubicBezTo>
                  <a:pt x="7939" y="5110"/>
                  <a:pt x="8134" y="5444"/>
                  <a:pt x="8184" y="5841"/>
                </a:cubicBezTo>
                <a:cubicBezTo>
                  <a:pt x="8216" y="6118"/>
                  <a:pt x="8241" y="6389"/>
                  <a:pt x="8260" y="6660"/>
                </a:cubicBezTo>
                <a:cubicBezTo>
                  <a:pt x="8317" y="7340"/>
                  <a:pt x="8455" y="7989"/>
                  <a:pt x="8777" y="8594"/>
                </a:cubicBezTo>
                <a:cubicBezTo>
                  <a:pt x="8795" y="8632"/>
                  <a:pt x="8840" y="8670"/>
                  <a:pt x="8789" y="8733"/>
                </a:cubicBezTo>
                <a:cubicBezTo>
                  <a:pt x="8745" y="8707"/>
                  <a:pt x="8695" y="8682"/>
                  <a:pt x="8651" y="8651"/>
                </a:cubicBezTo>
                <a:cubicBezTo>
                  <a:pt x="8493" y="8550"/>
                  <a:pt x="8342" y="8437"/>
                  <a:pt x="8178" y="8342"/>
                </a:cubicBezTo>
                <a:cubicBezTo>
                  <a:pt x="8027" y="8254"/>
                  <a:pt x="7939" y="8128"/>
                  <a:pt x="7876" y="7977"/>
                </a:cubicBezTo>
                <a:cubicBezTo>
                  <a:pt x="7750" y="7668"/>
                  <a:pt x="7687" y="7340"/>
                  <a:pt x="7649" y="7013"/>
                </a:cubicBezTo>
                <a:cubicBezTo>
                  <a:pt x="7605" y="6704"/>
                  <a:pt x="7573" y="6389"/>
                  <a:pt x="7542" y="6080"/>
                </a:cubicBezTo>
                <a:cubicBezTo>
                  <a:pt x="7485" y="5620"/>
                  <a:pt x="7365" y="5192"/>
                  <a:pt x="7063" y="4827"/>
                </a:cubicBezTo>
                <a:cubicBezTo>
                  <a:pt x="7050" y="4814"/>
                  <a:pt x="7050" y="4789"/>
                  <a:pt x="7031" y="4732"/>
                </a:cubicBezTo>
                <a:cubicBezTo>
                  <a:pt x="7164" y="4732"/>
                  <a:pt x="7265" y="4732"/>
                  <a:pt x="7365" y="4726"/>
                </a:cubicBezTo>
                <a:cubicBezTo>
                  <a:pt x="7373" y="4725"/>
                  <a:pt x="7381" y="4725"/>
                  <a:pt x="7389" y="4725"/>
                </a:cubicBezTo>
                <a:close/>
                <a:moveTo>
                  <a:pt x="1701" y="6906"/>
                </a:moveTo>
                <a:cubicBezTo>
                  <a:pt x="1758" y="6962"/>
                  <a:pt x="1821" y="7025"/>
                  <a:pt x="1884" y="7082"/>
                </a:cubicBezTo>
                <a:cubicBezTo>
                  <a:pt x="2073" y="7258"/>
                  <a:pt x="2275" y="7410"/>
                  <a:pt x="2514" y="7517"/>
                </a:cubicBezTo>
                <a:cubicBezTo>
                  <a:pt x="2958" y="7716"/>
                  <a:pt x="3418" y="7827"/>
                  <a:pt x="3893" y="7827"/>
                </a:cubicBezTo>
                <a:cubicBezTo>
                  <a:pt x="4078" y="7827"/>
                  <a:pt x="4265" y="7810"/>
                  <a:pt x="4455" y="7775"/>
                </a:cubicBezTo>
                <a:cubicBezTo>
                  <a:pt x="4694" y="7731"/>
                  <a:pt x="4933" y="7668"/>
                  <a:pt x="5173" y="7618"/>
                </a:cubicBezTo>
                <a:cubicBezTo>
                  <a:pt x="5403" y="7563"/>
                  <a:pt x="5629" y="7527"/>
                  <a:pt x="5858" y="7527"/>
                </a:cubicBezTo>
                <a:cubicBezTo>
                  <a:pt x="5892" y="7527"/>
                  <a:pt x="5926" y="7528"/>
                  <a:pt x="5960" y="7529"/>
                </a:cubicBezTo>
                <a:cubicBezTo>
                  <a:pt x="6086" y="7529"/>
                  <a:pt x="6206" y="7555"/>
                  <a:pt x="6319" y="7611"/>
                </a:cubicBezTo>
                <a:cubicBezTo>
                  <a:pt x="6874" y="7876"/>
                  <a:pt x="7428" y="8153"/>
                  <a:pt x="7951" y="8481"/>
                </a:cubicBezTo>
                <a:cubicBezTo>
                  <a:pt x="8027" y="8531"/>
                  <a:pt x="8102" y="8588"/>
                  <a:pt x="8178" y="8638"/>
                </a:cubicBezTo>
                <a:cubicBezTo>
                  <a:pt x="8172" y="8651"/>
                  <a:pt x="8159" y="8663"/>
                  <a:pt x="8153" y="8682"/>
                </a:cubicBezTo>
                <a:cubicBezTo>
                  <a:pt x="8115" y="8676"/>
                  <a:pt x="8077" y="8670"/>
                  <a:pt x="8039" y="8663"/>
                </a:cubicBezTo>
                <a:cubicBezTo>
                  <a:pt x="7885" y="8640"/>
                  <a:pt x="7731" y="8628"/>
                  <a:pt x="7577" y="8628"/>
                </a:cubicBezTo>
                <a:cubicBezTo>
                  <a:pt x="7354" y="8628"/>
                  <a:pt x="7132" y="8654"/>
                  <a:pt x="6912" y="8714"/>
                </a:cubicBezTo>
                <a:cubicBezTo>
                  <a:pt x="6647" y="8783"/>
                  <a:pt x="6376" y="8846"/>
                  <a:pt x="6118" y="8922"/>
                </a:cubicBezTo>
                <a:cubicBezTo>
                  <a:pt x="5802" y="9015"/>
                  <a:pt x="5487" y="9055"/>
                  <a:pt x="5167" y="9055"/>
                </a:cubicBezTo>
                <a:cubicBezTo>
                  <a:pt x="5033" y="9055"/>
                  <a:pt x="4899" y="9048"/>
                  <a:pt x="4763" y="9035"/>
                </a:cubicBezTo>
                <a:cubicBezTo>
                  <a:pt x="3888" y="8947"/>
                  <a:pt x="3062" y="8676"/>
                  <a:pt x="2287" y="8248"/>
                </a:cubicBezTo>
                <a:cubicBezTo>
                  <a:pt x="2136" y="8159"/>
                  <a:pt x="1991" y="8052"/>
                  <a:pt x="1853" y="7933"/>
                </a:cubicBezTo>
                <a:cubicBezTo>
                  <a:pt x="1783" y="7876"/>
                  <a:pt x="1720" y="7794"/>
                  <a:pt x="1689" y="7706"/>
                </a:cubicBezTo>
                <a:cubicBezTo>
                  <a:pt x="1613" y="7460"/>
                  <a:pt x="1594" y="7208"/>
                  <a:pt x="1657" y="6950"/>
                </a:cubicBezTo>
                <a:cubicBezTo>
                  <a:pt x="1657" y="6937"/>
                  <a:pt x="1682" y="6925"/>
                  <a:pt x="1701" y="6906"/>
                </a:cubicBezTo>
                <a:close/>
                <a:moveTo>
                  <a:pt x="2206" y="8348"/>
                </a:moveTo>
                <a:cubicBezTo>
                  <a:pt x="2275" y="8348"/>
                  <a:pt x="2327" y="8406"/>
                  <a:pt x="2382" y="8437"/>
                </a:cubicBezTo>
                <a:cubicBezTo>
                  <a:pt x="3094" y="8802"/>
                  <a:pt x="3850" y="9048"/>
                  <a:pt x="4650" y="9142"/>
                </a:cubicBezTo>
                <a:cubicBezTo>
                  <a:pt x="4825" y="9162"/>
                  <a:pt x="5001" y="9174"/>
                  <a:pt x="5175" y="9174"/>
                </a:cubicBezTo>
                <a:cubicBezTo>
                  <a:pt x="5390" y="9174"/>
                  <a:pt x="5604" y="9156"/>
                  <a:pt x="5815" y="9111"/>
                </a:cubicBezTo>
                <a:cubicBezTo>
                  <a:pt x="6055" y="9060"/>
                  <a:pt x="6294" y="8991"/>
                  <a:pt x="6527" y="8922"/>
                </a:cubicBezTo>
                <a:cubicBezTo>
                  <a:pt x="6811" y="8846"/>
                  <a:pt x="7094" y="8777"/>
                  <a:pt x="7391" y="8752"/>
                </a:cubicBezTo>
                <a:cubicBezTo>
                  <a:pt x="7460" y="8746"/>
                  <a:pt x="7528" y="8744"/>
                  <a:pt x="7595" y="8744"/>
                </a:cubicBezTo>
                <a:cubicBezTo>
                  <a:pt x="8321" y="8744"/>
                  <a:pt x="8919" y="9051"/>
                  <a:pt x="9438" y="9564"/>
                </a:cubicBezTo>
                <a:cubicBezTo>
                  <a:pt x="9438" y="9571"/>
                  <a:pt x="9432" y="9583"/>
                  <a:pt x="9432" y="9590"/>
                </a:cubicBezTo>
                <a:cubicBezTo>
                  <a:pt x="9426" y="9596"/>
                  <a:pt x="9413" y="9602"/>
                  <a:pt x="9407" y="9602"/>
                </a:cubicBezTo>
                <a:cubicBezTo>
                  <a:pt x="9381" y="9596"/>
                  <a:pt x="9350" y="9590"/>
                  <a:pt x="9325" y="9583"/>
                </a:cubicBezTo>
                <a:cubicBezTo>
                  <a:pt x="8905" y="9449"/>
                  <a:pt x="8476" y="9379"/>
                  <a:pt x="8041" y="9379"/>
                </a:cubicBezTo>
                <a:cubicBezTo>
                  <a:pt x="7824" y="9379"/>
                  <a:pt x="7605" y="9396"/>
                  <a:pt x="7384" y="9432"/>
                </a:cubicBezTo>
                <a:cubicBezTo>
                  <a:pt x="6899" y="9508"/>
                  <a:pt x="6408" y="9577"/>
                  <a:pt x="5923" y="9659"/>
                </a:cubicBezTo>
                <a:cubicBezTo>
                  <a:pt x="5695" y="9700"/>
                  <a:pt x="5468" y="9719"/>
                  <a:pt x="5244" y="9719"/>
                </a:cubicBezTo>
                <a:cubicBezTo>
                  <a:pt x="4705" y="9719"/>
                  <a:pt x="4177" y="9607"/>
                  <a:pt x="3661" y="9407"/>
                </a:cubicBezTo>
                <a:cubicBezTo>
                  <a:pt x="3478" y="9331"/>
                  <a:pt x="3302" y="9237"/>
                  <a:pt x="3138" y="9130"/>
                </a:cubicBezTo>
                <a:cubicBezTo>
                  <a:pt x="2861" y="8941"/>
                  <a:pt x="2596" y="8739"/>
                  <a:pt x="2338" y="8537"/>
                </a:cubicBezTo>
                <a:cubicBezTo>
                  <a:pt x="2269" y="8488"/>
                  <a:pt x="2219" y="8420"/>
                  <a:pt x="2158" y="8357"/>
                </a:cubicBezTo>
                <a:lnTo>
                  <a:pt x="2158" y="8357"/>
                </a:lnTo>
                <a:cubicBezTo>
                  <a:pt x="2175" y="8351"/>
                  <a:pt x="2191" y="8348"/>
                  <a:pt x="2206" y="8348"/>
                </a:cubicBezTo>
                <a:close/>
                <a:moveTo>
                  <a:pt x="7904" y="4748"/>
                </a:moveTo>
                <a:cubicBezTo>
                  <a:pt x="8063" y="4748"/>
                  <a:pt x="8191" y="4800"/>
                  <a:pt x="8310" y="4896"/>
                </a:cubicBezTo>
                <a:cubicBezTo>
                  <a:pt x="9054" y="5475"/>
                  <a:pt x="9570" y="6206"/>
                  <a:pt x="9835" y="7107"/>
                </a:cubicBezTo>
                <a:cubicBezTo>
                  <a:pt x="9961" y="7523"/>
                  <a:pt x="10043" y="7951"/>
                  <a:pt x="10137" y="8380"/>
                </a:cubicBezTo>
                <a:cubicBezTo>
                  <a:pt x="10263" y="8985"/>
                  <a:pt x="10371" y="9590"/>
                  <a:pt x="10616" y="10163"/>
                </a:cubicBezTo>
                <a:cubicBezTo>
                  <a:pt x="10629" y="10182"/>
                  <a:pt x="10623" y="10213"/>
                  <a:pt x="10623" y="10232"/>
                </a:cubicBezTo>
                <a:cubicBezTo>
                  <a:pt x="10609" y="10238"/>
                  <a:pt x="10598" y="10240"/>
                  <a:pt x="10588" y="10240"/>
                </a:cubicBezTo>
                <a:cubicBezTo>
                  <a:pt x="10555" y="10240"/>
                  <a:pt x="10536" y="10214"/>
                  <a:pt x="10522" y="10194"/>
                </a:cubicBezTo>
                <a:cubicBezTo>
                  <a:pt x="10137" y="9816"/>
                  <a:pt x="9728" y="9464"/>
                  <a:pt x="9300" y="9130"/>
                </a:cubicBezTo>
                <a:cubicBezTo>
                  <a:pt x="9224" y="9073"/>
                  <a:pt x="9161" y="9004"/>
                  <a:pt x="9104" y="8922"/>
                </a:cubicBezTo>
                <a:cubicBezTo>
                  <a:pt x="8903" y="8613"/>
                  <a:pt x="8739" y="8285"/>
                  <a:pt x="8619" y="7933"/>
                </a:cubicBezTo>
                <a:cubicBezTo>
                  <a:pt x="8468" y="7466"/>
                  <a:pt x="8399" y="6994"/>
                  <a:pt x="8361" y="6509"/>
                </a:cubicBezTo>
                <a:cubicBezTo>
                  <a:pt x="8348" y="6282"/>
                  <a:pt x="8329" y="6055"/>
                  <a:pt x="8298" y="5828"/>
                </a:cubicBezTo>
                <a:cubicBezTo>
                  <a:pt x="8254" y="5501"/>
                  <a:pt x="8121" y="5211"/>
                  <a:pt x="7907" y="4959"/>
                </a:cubicBezTo>
                <a:cubicBezTo>
                  <a:pt x="7863" y="4902"/>
                  <a:pt x="7813" y="4845"/>
                  <a:pt x="7743" y="4764"/>
                </a:cubicBezTo>
                <a:cubicBezTo>
                  <a:pt x="7801" y="4753"/>
                  <a:pt x="7854" y="4748"/>
                  <a:pt x="7904" y="4748"/>
                </a:cubicBezTo>
                <a:close/>
                <a:moveTo>
                  <a:pt x="8455" y="4782"/>
                </a:moveTo>
                <a:lnTo>
                  <a:pt x="8455" y="4782"/>
                </a:lnTo>
                <a:cubicBezTo>
                  <a:pt x="8928" y="4820"/>
                  <a:pt x="9394" y="4908"/>
                  <a:pt x="9848" y="5047"/>
                </a:cubicBezTo>
                <a:cubicBezTo>
                  <a:pt x="9942" y="5072"/>
                  <a:pt x="10018" y="5123"/>
                  <a:pt x="10087" y="5192"/>
                </a:cubicBezTo>
                <a:cubicBezTo>
                  <a:pt x="10623" y="5734"/>
                  <a:pt x="11026" y="6358"/>
                  <a:pt x="11290" y="7069"/>
                </a:cubicBezTo>
                <a:cubicBezTo>
                  <a:pt x="11461" y="7523"/>
                  <a:pt x="11561" y="8002"/>
                  <a:pt x="11587" y="8487"/>
                </a:cubicBezTo>
                <a:cubicBezTo>
                  <a:pt x="11605" y="8934"/>
                  <a:pt x="11612" y="9375"/>
                  <a:pt x="11612" y="9823"/>
                </a:cubicBezTo>
                <a:cubicBezTo>
                  <a:pt x="11618" y="10402"/>
                  <a:pt x="11656" y="10982"/>
                  <a:pt x="11820" y="11543"/>
                </a:cubicBezTo>
                <a:cubicBezTo>
                  <a:pt x="11826" y="11568"/>
                  <a:pt x="11826" y="11599"/>
                  <a:pt x="11826" y="11625"/>
                </a:cubicBezTo>
                <a:cubicBezTo>
                  <a:pt x="11807" y="11618"/>
                  <a:pt x="11782" y="11618"/>
                  <a:pt x="11776" y="11606"/>
                </a:cubicBezTo>
                <a:cubicBezTo>
                  <a:pt x="11587" y="11379"/>
                  <a:pt x="11385" y="11165"/>
                  <a:pt x="11215" y="10925"/>
                </a:cubicBezTo>
                <a:cubicBezTo>
                  <a:pt x="10805" y="10358"/>
                  <a:pt x="10522" y="9734"/>
                  <a:pt x="10383" y="9035"/>
                </a:cubicBezTo>
                <a:cubicBezTo>
                  <a:pt x="10270" y="8443"/>
                  <a:pt x="10131" y="7851"/>
                  <a:pt x="9999" y="7258"/>
                </a:cubicBezTo>
                <a:cubicBezTo>
                  <a:pt x="9898" y="6799"/>
                  <a:pt x="9690" y="6383"/>
                  <a:pt x="9451" y="5979"/>
                </a:cubicBezTo>
                <a:cubicBezTo>
                  <a:pt x="9205" y="5570"/>
                  <a:pt x="8877" y="5230"/>
                  <a:pt x="8518" y="4915"/>
                </a:cubicBezTo>
                <a:cubicBezTo>
                  <a:pt x="8480" y="4883"/>
                  <a:pt x="8405" y="4864"/>
                  <a:pt x="8455" y="4782"/>
                </a:cubicBezTo>
                <a:close/>
                <a:moveTo>
                  <a:pt x="8036" y="9495"/>
                </a:moveTo>
                <a:cubicBezTo>
                  <a:pt x="8393" y="9495"/>
                  <a:pt x="8747" y="9544"/>
                  <a:pt x="9098" y="9640"/>
                </a:cubicBezTo>
                <a:cubicBezTo>
                  <a:pt x="9564" y="9766"/>
                  <a:pt x="9980" y="9986"/>
                  <a:pt x="10314" y="10339"/>
                </a:cubicBezTo>
                <a:cubicBezTo>
                  <a:pt x="10610" y="10648"/>
                  <a:pt x="10906" y="10957"/>
                  <a:pt x="11183" y="11278"/>
                </a:cubicBezTo>
                <a:cubicBezTo>
                  <a:pt x="11404" y="11530"/>
                  <a:pt x="11593" y="11807"/>
                  <a:pt x="11788" y="12072"/>
                </a:cubicBezTo>
                <a:cubicBezTo>
                  <a:pt x="11807" y="12091"/>
                  <a:pt x="11857" y="12122"/>
                  <a:pt x="11794" y="12160"/>
                </a:cubicBezTo>
                <a:cubicBezTo>
                  <a:pt x="11763" y="12147"/>
                  <a:pt x="11731" y="12129"/>
                  <a:pt x="11700" y="12110"/>
                </a:cubicBezTo>
                <a:cubicBezTo>
                  <a:pt x="11152" y="11751"/>
                  <a:pt x="10560" y="11499"/>
                  <a:pt x="9930" y="11347"/>
                </a:cubicBezTo>
                <a:cubicBezTo>
                  <a:pt x="9237" y="11177"/>
                  <a:pt x="8531" y="11076"/>
                  <a:pt x="7819" y="11070"/>
                </a:cubicBezTo>
                <a:cubicBezTo>
                  <a:pt x="7460" y="11070"/>
                  <a:pt x="7094" y="11057"/>
                  <a:pt x="6735" y="11045"/>
                </a:cubicBezTo>
                <a:cubicBezTo>
                  <a:pt x="6338" y="11026"/>
                  <a:pt x="5941" y="10969"/>
                  <a:pt x="5557" y="10868"/>
                </a:cubicBezTo>
                <a:cubicBezTo>
                  <a:pt x="5129" y="10761"/>
                  <a:pt x="4726" y="10598"/>
                  <a:pt x="4360" y="10358"/>
                </a:cubicBezTo>
                <a:cubicBezTo>
                  <a:pt x="4234" y="10276"/>
                  <a:pt x="4108" y="10182"/>
                  <a:pt x="4007" y="10068"/>
                </a:cubicBezTo>
                <a:cubicBezTo>
                  <a:pt x="3869" y="9917"/>
                  <a:pt x="3755" y="9741"/>
                  <a:pt x="3623" y="9558"/>
                </a:cubicBezTo>
                <a:cubicBezTo>
                  <a:pt x="3661" y="9552"/>
                  <a:pt x="3673" y="9545"/>
                  <a:pt x="3680" y="9545"/>
                </a:cubicBezTo>
                <a:cubicBezTo>
                  <a:pt x="3717" y="9552"/>
                  <a:pt x="3755" y="9564"/>
                  <a:pt x="3787" y="9577"/>
                </a:cubicBezTo>
                <a:cubicBezTo>
                  <a:pt x="4263" y="9754"/>
                  <a:pt x="4744" y="9832"/>
                  <a:pt x="5231" y="9832"/>
                </a:cubicBezTo>
                <a:cubicBezTo>
                  <a:pt x="5543" y="9832"/>
                  <a:pt x="5857" y="9800"/>
                  <a:pt x="6175" y="9741"/>
                </a:cubicBezTo>
                <a:cubicBezTo>
                  <a:pt x="6609" y="9659"/>
                  <a:pt x="7050" y="9596"/>
                  <a:pt x="7491" y="9533"/>
                </a:cubicBezTo>
                <a:cubicBezTo>
                  <a:pt x="7674" y="9507"/>
                  <a:pt x="7855" y="9495"/>
                  <a:pt x="8036" y="9495"/>
                </a:cubicBezTo>
                <a:close/>
                <a:moveTo>
                  <a:pt x="10333" y="5242"/>
                </a:moveTo>
                <a:cubicBezTo>
                  <a:pt x="10383" y="5255"/>
                  <a:pt x="10421" y="5261"/>
                  <a:pt x="10452" y="5274"/>
                </a:cubicBezTo>
                <a:cubicBezTo>
                  <a:pt x="10868" y="5450"/>
                  <a:pt x="11246" y="5677"/>
                  <a:pt x="11580" y="5986"/>
                </a:cubicBezTo>
                <a:cubicBezTo>
                  <a:pt x="11662" y="6061"/>
                  <a:pt x="11738" y="6150"/>
                  <a:pt x="11794" y="6244"/>
                </a:cubicBezTo>
                <a:cubicBezTo>
                  <a:pt x="11902" y="6414"/>
                  <a:pt x="11996" y="6591"/>
                  <a:pt x="12084" y="6767"/>
                </a:cubicBezTo>
                <a:cubicBezTo>
                  <a:pt x="12532" y="7706"/>
                  <a:pt x="12790" y="8689"/>
                  <a:pt x="12733" y="9741"/>
                </a:cubicBezTo>
                <a:cubicBezTo>
                  <a:pt x="12714" y="10081"/>
                  <a:pt x="12689" y="10421"/>
                  <a:pt x="12651" y="10761"/>
                </a:cubicBezTo>
                <a:cubicBezTo>
                  <a:pt x="12582" y="11417"/>
                  <a:pt x="12582" y="12066"/>
                  <a:pt x="12676" y="12721"/>
                </a:cubicBezTo>
                <a:cubicBezTo>
                  <a:pt x="12683" y="12790"/>
                  <a:pt x="12676" y="12859"/>
                  <a:pt x="12683" y="12929"/>
                </a:cubicBezTo>
                <a:cubicBezTo>
                  <a:pt x="12544" y="12777"/>
                  <a:pt x="12450" y="12614"/>
                  <a:pt x="12343" y="12462"/>
                </a:cubicBezTo>
                <a:cubicBezTo>
                  <a:pt x="12109" y="12129"/>
                  <a:pt x="11996" y="11744"/>
                  <a:pt x="11889" y="11360"/>
                </a:cubicBezTo>
                <a:cubicBezTo>
                  <a:pt x="11757" y="10862"/>
                  <a:pt x="11731" y="10352"/>
                  <a:pt x="11731" y="9835"/>
                </a:cubicBezTo>
                <a:cubicBezTo>
                  <a:pt x="11731" y="9445"/>
                  <a:pt x="11725" y="9060"/>
                  <a:pt x="11713" y="8670"/>
                </a:cubicBezTo>
                <a:cubicBezTo>
                  <a:pt x="11694" y="8115"/>
                  <a:pt x="11593" y="7573"/>
                  <a:pt x="11404" y="7057"/>
                </a:cubicBezTo>
                <a:cubicBezTo>
                  <a:pt x="11196" y="6471"/>
                  <a:pt x="10887" y="5935"/>
                  <a:pt x="10484" y="5463"/>
                </a:cubicBezTo>
                <a:cubicBezTo>
                  <a:pt x="10427" y="5400"/>
                  <a:pt x="10358" y="5349"/>
                  <a:pt x="10333" y="5242"/>
                </a:cubicBezTo>
                <a:close/>
                <a:moveTo>
                  <a:pt x="3736" y="13187"/>
                </a:moveTo>
                <a:cubicBezTo>
                  <a:pt x="3743" y="13187"/>
                  <a:pt x="3755" y="13193"/>
                  <a:pt x="3755" y="13193"/>
                </a:cubicBezTo>
                <a:cubicBezTo>
                  <a:pt x="3755" y="13207"/>
                  <a:pt x="3752" y="13220"/>
                  <a:pt x="3748" y="13232"/>
                </a:cubicBezTo>
                <a:lnTo>
                  <a:pt x="3748" y="13232"/>
                </a:lnTo>
                <a:cubicBezTo>
                  <a:pt x="3746" y="13215"/>
                  <a:pt x="3741" y="13201"/>
                  <a:pt x="3736" y="13187"/>
                </a:cubicBezTo>
                <a:close/>
                <a:moveTo>
                  <a:pt x="4234" y="10440"/>
                </a:moveTo>
                <a:cubicBezTo>
                  <a:pt x="4347" y="10497"/>
                  <a:pt x="4404" y="10522"/>
                  <a:pt x="4461" y="10553"/>
                </a:cubicBezTo>
                <a:cubicBezTo>
                  <a:pt x="4782" y="10742"/>
                  <a:pt x="5129" y="10875"/>
                  <a:pt x="5488" y="10969"/>
                </a:cubicBezTo>
                <a:cubicBezTo>
                  <a:pt x="5904" y="11083"/>
                  <a:pt x="6326" y="11139"/>
                  <a:pt x="6754" y="11158"/>
                </a:cubicBezTo>
                <a:cubicBezTo>
                  <a:pt x="7151" y="11177"/>
                  <a:pt x="7548" y="11183"/>
                  <a:pt x="7945" y="11190"/>
                </a:cubicBezTo>
                <a:cubicBezTo>
                  <a:pt x="8739" y="11209"/>
                  <a:pt x="9514" y="11335"/>
                  <a:pt x="10276" y="11568"/>
                </a:cubicBezTo>
                <a:cubicBezTo>
                  <a:pt x="10887" y="11751"/>
                  <a:pt x="11454" y="12034"/>
                  <a:pt x="11952" y="12444"/>
                </a:cubicBezTo>
                <a:cubicBezTo>
                  <a:pt x="12072" y="12538"/>
                  <a:pt x="12185" y="12645"/>
                  <a:pt x="12261" y="12777"/>
                </a:cubicBezTo>
                <a:cubicBezTo>
                  <a:pt x="12355" y="12941"/>
                  <a:pt x="12450" y="13105"/>
                  <a:pt x="12538" y="13275"/>
                </a:cubicBezTo>
                <a:cubicBezTo>
                  <a:pt x="12557" y="13307"/>
                  <a:pt x="12595" y="13351"/>
                  <a:pt x="12550" y="13395"/>
                </a:cubicBezTo>
                <a:cubicBezTo>
                  <a:pt x="12542" y="13395"/>
                  <a:pt x="12534" y="13398"/>
                  <a:pt x="12527" y="13398"/>
                </a:cubicBezTo>
                <a:cubicBezTo>
                  <a:pt x="12524" y="13398"/>
                  <a:pt x="12521" y="13397"/>
                  <a:pt x="12519" y="13395"/>
                </a:cubicBezTo>
                <a:cubicBezTo>
                  <a:pt x="12494" y="13382"/>
                  <a:pt x="12469" y="13370"/>
                  <a:pt x="12450" y="13351"/>
                </a:cubicBezTo>
                <a:cubicBezTo>
                  <a:pt x="11442" y="12607"/>
                  <a:pt x="10314" y="12160"/>
                  <a:pt x="9079" y="11984"/>
                </a:cubicBezTo>
                <a:cubicBezTo>
                  <a:pt x="8720" y="11933"/>
                  <a:pt x="8361" y="11895"/>
                  <a:pt x="8008" y="11851"/>
                </a:cubicBezTo>
                <a:cubicBezTo>
                  <a:pt x="7687" y="11807"/>
                  <a:pt x="7365" y="11782"/>
                  <a:pt x="7044" y="11725"/>
                </a:cubicBezTo>
                <a:cubicBezTo>
                  <a:pt x="6244" y="11587"/>
                  <a:pt x="5482" y="11328"/>
                  <a:pt x="4782" y="10913"/>
                </a:cubicBezTo>
                <a:cubicBezTo>
                  <a:pt x="4625" y="10824"/>
                  <a:pt x="4486" y="10705"/>
                  <a:pt x="4341" y="10598"/>
                </a:cubicBezTo>
                <a:cubicBezTo>
                  <a:pt x="4310" y="10572"/>
                  <a:pt x="4291" y="10528"/>
                  <a:pt x="4234" y="10440"/>
                </a:cubicBezTo>
                <a:close/>
                <a:moveTo>
                  <a:pt x="12273" y="6786"/>
                </a:moveTo>
                <a:lnTo>
                  <a:pt x="12273" y="6786"/>
                </a:lnTo>
                <a:cubicBezTo>
                  <a:pt x="12456" y="7006"/>
                  <a:pt x="12569" y="7221"/>
                  <a:pt x="12676" y="7441"/>
                </a:cubicBezTo>
                <a:cubicBezTo>
                  <a:pt x="12947" y="8008"/>
                  <a:pt x="13155" y="8594"/>
                  <a:pt x="13307" y="9205"/>
                </a:cubicBezTo>
                <a:cubicBezTo>
                  <a:pt x="13433" y="9747"/>
                  <a:pt x="13483" y="10295"/>
                  <a:pt x="13407" y="10843"/>
                </a:cubicBezTo>
                <a:cubicBezTo>
                  <a:pt x="13357" y="11171"/>
                  <a:pt x="13300" y="11499"/>
                  <a:pt x="13237" y="11826"/>
                </a:cubicBezTo>
                <a:cubicBezTo>
                  <a:pt x="13130" y="12393"/>
                  <a:pt x="13029" y="12966"/>
                  <a:pt x="13061" y="13546"/>
                </a:cubicBezTo>
                <a:cubicBezTo>
                  <a:pt x="13061" y="13571"/>
                  <a:pt x="13048" y="13603"/>
                  <a:pt x="13023" y="13691"/>
                </a:cubicBezTo>
                <a:cubicBezTo>
                  <a:pt x="12979" y="13603"/>
                  <a:pt x="12954" y="13565"/>
                  <a:pt x="12935" y="13521"/>
                </a:cubicBezTo>
                <a:cubicBezTo>
                  <a:pt x="12916" y="13458"/>
                  <a:pt x="12897" y="13395"/>
                  <a:pt x="12884" y="13326"/>
                </a:cubicBezTo>
                <a:cubicBezTo>
                  <a:pt x="12727" y="12475"/>
                  <a:pt x="12670" y="11618"/>
                  <a:pt x="12771" y="10749"/>
                </a:cubicBezTo>
                <a:cubicBezTo>
                  <a:pt x="12815" y="10364"/>
                  <a:pt x="12840" y="9974"/>
                  <a:pt x="12853" y="9590"/>
                </a:cubicBezTo>
                <a:cubicBezTo>
                  <a:pt x="12872" y="9054"/>
                  <a:pt x="12815" y="8525"/>
                  <a:pt x="12664" y="8014"/>
                </a:cubicBezTo>
                <a:cubicBezTo>
                  <a:pt x="12557" y="7668"/>
                  <a:pt x="12431" y="7334"/>
                  <a:pt x="12311" y="6994"/>
                </a:cubicBezTo>
                <a:cubicBezTo>
                  <a:pt x="12292" y="6937"/>
                  <a:pt x="12261" y="6880"/>
                  <a:pt x="12273" y="6786"/>
                </a:cubicBezTo>
                <a:close/>
                <a:moveTo>
                  <a:pt x="4341" y="10768"/>
                </a:moveTo>
                <a:cubicBezTo>
                  <a:pt x="4398" y="10805"/>
                  <a:pt x="4455" y="10837"/>
                  <a:pt x="4505" y="10875"/>
                </a:cubicBezTo>
                <a:cubicBezTo>
                  <a:pt x="4757" y="11045"/>
                  <a:pt x="5022" y="11190"/>
                  <a:pt x="5299" y="11316"/>
                </a:cubicBezTo>
                <a:cubicBezTo>
                  <a:pt x="5998" y="11618"/>
                  <a:pt x="6729" y="11826"/>
                  <a:pt x="7491" y="11914"/>
                </a:cubicBezTo>
                <a:cubicBezTo>
                  <a:pt x="7819" y="11946"/>
                  <a:pt x="8153" y="11977"/>
                  <a:pt x="8480" y="12015"/>
                </a:cubicBezTo>
                <a:cubicBezTo>
                  <a:pt x="9142" y="12091"/>
                  <a:pt x="9797" y="12210"/>
                  <a:pt x="10427" y="12425"/>
                </a:cubicBezTo>
                <a:cubicBezTo>
                  <a:pt x="11183" y="12677"/>
                  <a:pt x="11870" y="13048"/>
                  <a:pt x="12500" y="13540"/>
                </a:cubicBezTo>
                <a:cubicBezTo>
                  <a:pt x="12695" y="13697"/>
                  <a:pt x="12865" y="13867"/>
                  <a:pt x="12941" y="14119"/>
                </a:cubicBezTo>
                <a:cubicBezTo>
                  <a:pt x="12966" y="14189"/>
                  <a:pt x="13010" y="14252"/>
                  <a:pt x="13036" y="14321"/>
                </a:cubicBezTo>
                <a:cubicBezTo>
                  <a:pt x="13054" y="14353"/>
                  <a:pt x="13086" y="14390"/>
                  <a:pt x="13023" y="14434"/>
                </a:cubicBezTo>
                <a:cubicBezTo>
                  <a:pt x="12979" y="14397"/>
                  <a:pt x="12922" y="14365"/>
                  <a:pt x="12878" y="14321"/>
                </a:cubicBezTo>
                <a:cubicBezTo>
                  <a:pt x="12582" y="14082"/>
                  <a:pt x="12254" y="13886"/>
                  <a:pt x="11908" y="13735"/>
                </a:cubicBezTo>
                <a:cubicBezTo>
                  <a:pt x="11492" y="13552"/>
                  <a:pt x="11070" y="13420"/>
                  <a:pt x="10629" y="13344"/>
                </a:cubicBezTo>
                <a:cubicBezTo>
                  <a:pt x="10289" y="13281"/>
                  <a:pt x="9955" y="13231"/>
                  <a:pt x="9615" y="13181"/>
                </a:cubicBezTo>
                <a:cubicBezTo>
                  <a:pt x="8909" y="13080"/>
                  <a:pt x="8203" y="12985"/>
                  <a:pt x="7510" y="12834"/>
                </a:cubicBezTo>
                <a:cubicBezTo>
                  <a:pt x="7082" y="12740"/>
                  <a:pt x="6660" y="12620"/>
                  <a:pt x="6256" y="12450"/>
                </a:cubicBezTo>
                <a:cubicBezTo>
                  <a:pt x="5746" y="12236"/>
                  <a:pt x="5267" y="11971"/>
                  <a:pt x="4852" y="11593"/>
                </a:cubicBezTo>
                <a:cubicBezTo>
                  <a:pt x="4675" y="11436"/>
                  <a:pt x="4524" y="11253"/>
                  <a:pt x="4398" y="11051"/>
                </a:cubicBezTo>
                <a:cubicBezTo>
                  <a:pt x="4347" y="10969"/>
                  <a:pt x="4303" y="10887"/>
                  <a:pt x="4341" y="10768"/>
                </a:cubicBezTo>
                <a:close/>
                <a:moveTo>
                  <a:pt x="14907" y="10850"/>
                </a:moveTo>
                <a:cubicBezTo>
                  <a:pt x="15026" y="10862"/>
                  <a:pt x="15058" y="10944"/>
                  <a:pt x="15077" y="11026"/>
                </a:cubicBezTo>
                <a:cubicBezTo>
                  <a:pt x="15171" y="11429"/>
                  <a:pt x="15234" y="11826"/>
                  <a:pt x="15222" y="12236"/>
                </a:cubicBezTo>
                <a:cubicBezTo>
                  <a:pt x="15203" y="12683"/>
                  <a:pt x="15140" y="13124"/>
                  <a:pt x="15014" y="13552"/>
                </a:cubicBezTo>
                <a:cubicBezTo>
                  <a:pt x="14774" y="14384"/>
                  <a:pt x="14522" y="15209"/>
                  <a:pt x="14277" y="16028"/>
                </a:cubicBezTo>
                <a:cubicBezTo>
                  <a:pt x="14264" y="16053"/>
                  <a:pt x="14221" y="16066"/>
                  <a:pt x="14196" y="16085"/>
                </a:cubicBezTo>
                <a:lnTo>
                  <a:pt x="14196" y="16085"/>
                </a:lnTo>
                <a:cubicBezTo>
                  <a:pt x="14246" y="15640"/>
                  <a:pt x="14328" y="15207"/>
                  <a:pt x="14434" y="14775"/>
                </a:cubicBezTo>
                <a:cubicBezTo>
                  <a:pt x="14529" y="14371"/>
                  <a:pt x="14630" y="13968"/>
                  <a:pt x="14730" y="13565"/>
                </a:cubicBezTo>
                <a:cubicBezTo>
                  <a:pt x="14774" y="13389"/>
                  <a:pt x="14825" y="13212"/>
                  <a:pt x="14863" y="13036"/>
                </a:cubicBezTo>
                <a:cubicBezTo>
                  <a:pt x="15014" y="12355"/>
                  <a:pt x="15077" y="11675"/>
                  <a:pt x="14907" y="10982"/>
                </a:cubicBezTo>
                <a:cubicBezTo>
                  <a:pt x="14894" y="10944"/>
                  <a:pt x="14907" y="10894"/>
                  <a:pt x="14907" y="10850"/>
                </a:cubicBezTo>
                <a:close/>
                <a:moveTo>
                  <a:pt x="14195" y="16086"/>
                </a:moveTo>
                <a:cubicBezTo>
                  <a:pt x="14208" y="16098"/>
                  <a:pt x="14226" y="16104"/>
                  <a:pt x="14233" y="16117"/>
                </a:cubicBezTo>
                <a:cubicBezTo>
                  <a:pt x="14233" y="16129"/>
                  <a:pt x="14226" y="16142"/>
                  <a:pt x="14220" y="16154"/>
                </a:cubicBezTo>
                <a:cubicBezTo>
                  <a:pt x="14214" y="16148"/>
                  <a:pt x="14214" y="16142"/>
                  <a:pt x="14207" y="16135"/>
                </a:cubicBezTo>
                <a:cubicBezTo>
                  <a:pt x="14201" y="16123"/>
                  <a:pt x="14201" y="16104"/>
                  <a:pt x="14195" y="16091"/>
                </a:cubicBezTo>
                <a:cubicBezTo>
                  <a:pt x="14195" y="16089"/>
                  <a:pt x="14195" y="16088"/>
                  <a:pt x="14195" y="16086"/>
                </a:cubicBezTo>
                <a:close/>
                <a:moveTo>
                  <a:pt x="13464" y="9174"/>
                </a:moveTo>
                <a:cubicBezTo>
                  <a:pt x="13496" y="9218"/>
                  <a:pt x="13533" y="9262"/>
                  <a:pt x="13559" y="9312"/>
                </a:cubicBezTo>
                <a:cubicBezTo>
                  <a:pt x="13817" y="9816"/>
                  <a:pt x="14163" y="10245"/>
                  <a:pt x="14623" y="10591"/>
                </a:cubicBezTo>
                <a:cubicBezTo>
                  <a:pt x="14705" y="10654"/>
                  <a:pt x="14743" y="10730"/>
                  <a:pt x="14762" y="10824"/>
                </a:cubicBezTo>
                <a:cubicBezTo>
                  <a:pt x="14882" y="11322"/>
                  <a:pt x="14938" y="11820"/>
                  <a:pt x="14863" y="12324"/>
                </a:cubicBezTo>
                <a:cubicBezTo>
                  <a:pt x="14819" y="12639"/>
                  <a:pt x="14756" y="12954"/>
                  <a:pt x="14686" y="13269"/>
                </a:cubicBezTo>
                <a:cubicBezTo>
                  <a:pt x="14604" y="13622"/>
                  <a:pt x="14504" y="13968"/>
                  <a:pt x="14422" y="14321"/>
                </a:cubicBezTo>
                <a:cubicBezTo>
                  <a:pt x="14283" y="14907"/>
                  <a:pt x="14132" y="15499"/>
                  <a:pt x="14088" y="16104"/>
                </a:cubicBezTo>
                <a:cubicBezTo>
                  <a:pt x="14081" y="16129"/>
                  <a:pt x="14063" y="16148"/>
                  <a:pt x="14037" y="16205"/>
                </a:cubicBezTo>
                <a:cubicBezTo>
                  <a:pt x="14006" y="16129"/>
                  <a:pt x="13981" y="16079"/>
                  <a:pt x="13962" y="16035"/>
                </a:cubicBezTo>
                <a:cubicBezTo>
                  <a:pt x="13792" y="15487"/>
                  <a:pt x="13584" y="14957"/>
                  <a:pt x="13351" y="14441"/>
                </a:cubicBezTo>
                <a:cubicBezTo>
                  <a:pt x="13262" y="14245"/>
                  <a:pt x="13212" y="14044"/>
                  <a:pt x="13199" y="13836"/>
                </a:cubicBezTo>
                <a:cubicBezTo>
                  <a:pt x="13187" y="13552"/>
                  <a:pt x="13168" y="13269"/>
                  <a:pt x="13193" y="12985"/>
                </a:cubicBezTo>
                <a:cubicBezTo>
                  <a:pt x="13225" y="12601"/>
                  <a:pt x="13300" y="12217"/>
                  <a:pt x="13357" y="11832"/>
                </a:cubicBezTo>
                <a:cubicBezTo>
                  <a:pt x="13407" y="11524"/>
                  <a:pt x="13470" y="11215"/>
                  <a:pt x="13514" y="10906"/>
                </a:cubicBezTo>
                <a:cubicBezTo>
                  <a:pt x="13577" y="10503"/>
                  <a:pt x="13571" y="10094"/>
                  <a:pt x="13514" y="9690"/>
                </a:cubicBezTo>
                <a:cubicBezTo>
                  <a:pt x="13489" y="9520"/>
                  <a:pt x="13458" y="9350"/>
                  <a:pt x="13426" y="9186"/>
                </a:cubicBezTo>
                <a:cubicBezTo>
                  <a:pt x="13439" y="9180"/>
                  <a:pt x="13451" y="9180"/>
                  <a:pt x="13464" y="9174"/>
                </a:cubicBezTo>
                <a:close/>
                <a:moveTo>
                  <a:pt x="4398" y="11278"/>
                </a:moveTo>
                <a:cubicBezTo>
                  <a:pt x="4448" y="11328"/>
                  <a:pt x="4480" y="11360"/>
                  <a:pt x="4505" y="11391"/>
                </a:cubicBezTo>
                <a:cubicBezTo>
                  <a:pt x="4744" y="11681"/>
                  <a:pt x="5028" y="11914"/>
                  <a:pt x="5343" y="12110"/>
                </a:cubicBezTo>
                <a:cubicBezTo>
                  <a:pt x="5708" y="12336"/>
                  <a:pt x="6093" y="12525"/>
                  <a:pt x="6496" y="12670"/>
                </a:cubicBezTo>
                <a:cubicBezTo>
                  <a:pt x="6962" y="12834"/>
                  <a:pt x="7441" y="12954"/>
                  <a:pt x="7926" y="13036"/>
                </a:cubicBezTo>
                <a:cubicBezTo>
                  <a:pt x="8518" y="13137"/>
                  <a:pt x="9111" y="13212"/>
                  <a:pt x="9696" y="13307"/>
                </a:cubicBezTo>
                <a:cubicBezTo>
                  <a:pt x="10100" y="13376"/>
                  <a:pt x="10503" y="13439"/>
                  <a:pt x="10900" y="13521"/>
                </a:cubicBezTo>
                <a:cubicBezTo>
                  <a:pt x="11404" y="13628"/>
                  <a:pt x="11883" y="13817"/>
                  <a:pt x="12330" y="14082"/>
                </a:cubicBezTo>
                <a:cubicBezTo>
                  <a:pt x="12664" y="14283"/>
                  <a:pt x="12973" y="14516"/>
                  <a:pt x="13212" y="14831"/>
                </a:cubicBezTo>
                <a:cubicBezTo>
                  <a:pt x="13256" y="14894"/>
                  <a:pt x="13307" y="14951"/>
                  <a:pt x="13332" y="15020"/>
                </a:cubicBezTo>
                <a:cubicBezTo>
                  <a:pt x="13483" y="15411"/>
                  <a:pt x="13622" y="15808"/>
                  <a:pt x="13766" y="16198"/>
                </a:cubicBezTo>
                <a:cubicBezTo>
                  <a:pt x="13779" y="16230"/>
                  <a:pt x="13785" y="16274"/>
                  <a:pt x="13716" y="16293"/>
                </a:cubicBezTo>
                <a:cubicBezTo>
                  <a:pt x="13672" y="16249"/>
                  <a:pt x="13615" y="16198"/>
                  <a:pt x="13559" y="16154"/>
                </a:cubicBezTo>
                <a:cubicBezTo>
                  <a:pt x="13244" y="15877"/>
                  <a:pt x="12897" y="15644"/>
                  <a:pt x="12525" y="15455"/>
                </a:cubicBezTo>
                <a:cubicBezTo>
                  <a:pt x="11794" y="15077"/>
                  <a:pt x="11020" y="14869"/>
                  <a:pt x="10213" y="14800"/>
                </a:cubicBezTo>
                <a:cubicBezTo>
                  <a:pt x="9930" y="14775"/>
                  <a:pt x="9640" y="14762"/>
                  <a:pt x="9356" y="14743"/>
                </a:cubicBezTo>
                <a:cubicBezTo>
                  <a:pt x="8569" y="14699"/>
                  <a:pt x="7787" y="14592"/>
                  <a:pt x="7038" y="14346"/>
                </a:cubicBezTo>
                <a:cubicBezTo>
                  <a:pt x="6742" y="14252"/>
                  <a:pt x="6445" y="14145"/>
                  <a:pt x="6168" y="14000"/>
                </a:cubicBezTo>
                <a:cubicBezTo>
                  <a:pt x="5198" y="13483"/>
                  <a:pt x="4574" y="12702"/>
                  <a:pt x="4379" y="11606"/>
                </a:cubicBezTo>
                <a:cubicBezTo>
                  <a:pt x="4360" y="11499"/>
                  <a:pt x="4347" y="11404"/>
                  <a:pt x="4398" y="11278"/>
                </a:cubicBezTo>
                <a:close/>
                <a:moveTo>
                  <a:pt x="4291" y="11946"/>
                </a:moveTo>
                <a:cubicBezTo>
                  <a:pt x="4373" y="11977"/>
                  <a:pt x="4366" y="12047"/>
                  <a:pt x="4385" y="12091"/>
                </a:cubicBezTo>
                <a:cubicBezTo>
                  <a:pt x="4436" y="12229"/>
                  <a:pt x="4473" y="12368"/>
                  <a:pt x="4536" y="12494"/>
                </a:cubicBezTo>
                <a:cubicBezTo>
                  <a:pt x="4864" y="13187"/>
                  <a:pt x="5381" y="13697"/>
                  <a:pt x="6042" y="14069"/>
                </a:cubicBezTo>
                <a:cubicBezTo>
                  <a:pt x="6326" y="14227"/>
                  <a:pt x="6628" y="14346"/>
                  <a:pt x="6937" y="14441"/>
                </a:cubicBezTo>
                <a:cubicBezTo>
                  <a:pt x="7718" y="14693"/>
                  <a:pt x="8525" y="14812"/>
                  <a:pt x="9344" y="14863"/>
                </a:cubicBezTo>
                <a:cubicBezTo>
                  <a:pt x="9665" y="14882"/>
                  <a:pt x="9986" y="14894"/>
                  <a:pt x="10308" y="14926"/>
                </a:cubicBezTo>
                <a:cubicBezTo>
                  <a:pt x="11316" y="15027"/>
                  <a:pt x="12248" y="15348"/>
                  <a:pt x="13086" y="15928"/>
                </a:cubicBezTo>
                <a:cubicBezTo>
                  <a:pt x="13325" y="16098"/>
                  <a:pt x="13559" y="16280"/>
                  <a:pt x="13754" y="16507"/>
                </a:cubicBezTo>
                <a:cubicBezTo>
                  <a:pt x="13836" y="16608"/>
                  <a:pt x="13924" y="16709"/>
                  <a:pt x="13955" y="16841"/>
                </a:cubicBezTo>
                <a:cubicBezTo>
                  <a:pt x="14031" y="17144"/>
                  <a:pt x="14113" y="17446"/>
                  <a:pt x="14195" y="17774"/>
                </a:cubicBezTo>
                <a:cubicBezTo>
                  <a:pt x="14138" y="17761"/>
                  <a:pt x="14132" y="17761"/>
                  <a:pt x="14126" y="17755"/>
                </a:cubicBezTo>
                <a:cubicBezTo>
                  <a:pt x="14100" y="17736"/>
                  <a:pt x="14081" y="17717"/>
                  <a:pt x="14063" y="17698"/>
                </a:cubicBezTo>
                <a:cubicBezTo>
                  <a:pt x="13710" y="17238"/>
                  <a:pt x="13256" y="16898"/>
                  <a:pt x="12752" y="16627"/>
                </a:cubicBezTo>
                <a:cubicBezTo>
                  <a:pt x="11820" y="16123"/>
                  <a:pt x="10830" y="15827"/>
                  <a:pt x="9778" y="15707"/>
                </a:cubicBezTo>
                <a:cubicBezTo>
                  <a:pt x="9224" y="15644"/>
                  <a:pt x="8669" y="15575"/>
                  <a:pt x="8115" y="15499"/>
                </a:cubicBezTo>
                <a:cubicBezTo>
                  <a:pt x="7718" y="15442"/>
                  <a:pt x="7328" y="15361"/>
                  <a:pt x="6950" y="15241"/>
                </a:cubicBezTo>
                <a:cubicBezTo>
                  <a:pt x="6691" y="15159"/>
                  <a:pt x="6445" y="15058"/>
                  <a:pt x="6219" y="14920"/>
                </a:cubicBezTo>
                <a:cubicBezTo>
                  <a:pt x="5677" y="14579"/>
                  <a:pt x="5192" y="14170"/>
                  <a:pt x="4782" y="13678"/>
                </a:cubicBezTo>
                <a:cubicBezTo>
                  <a:pt x="4499" y="13344"/>
                  <a:pt x="4291" y="12960"/>
                  <a:pt x="4146" y="12544"/>
                </a:cubicBezTo>
                <a:cubicBezTo>
                  <a:pt x="4127" y="12481"/>
                  <a:pt x="4114" y="12412"/>
                  <a:pt x="4114" y="12349"/>
                </a:cubicBezTo>
                <a:cubicBezTo>
                  <a:pt x="4114" y="12318"/>
                  <a:pt x="4133" y="12280"/>
                  <a:pt x="4152" y="12242"/>
                </a:cubicBezTo>
                <a:cubicBezTo>
                  <a:pt x="4203" y="12147"/>
                  <a:pt x="4221" y="12034"/>
                  <a:pt x="4291" y="11946"/>
                </a:cubicBezTo>
                <a:close/>
                <a:moveTo>
                  <a:pt x="15228" y="11064"/>
                </a:moveTo>
                <a:cubicBezTo>
                  <a:pt x="15291" y="11095"/>
                  <a:pt x="15335" y="11114"/>
                  <a:pt x="15367" y="11139"/>
                </a:cubicBezTo>
                <a:cubicBezTo>
                  <a:pt x="15499" y="11234"/>
                  <a:pt x="15625" y="11335"/>
                  <a:pt x="15764" y="11423"/>
                </a:cubicBezTo>
                <a:cubicBezTo>
                  <a:pt x="15890" y="11505"/>
                  <a:pt x="15953" y="11618"/>
                  <a:pt x="15997" y="11763"/>
                </a:cubicBezTo>
                <a:cubicBezTo>
                  <a:pt x="16066" y="11958"/>
                  <a:pt x="16104" y="12166"/>
                  <a:pt x="16123" y="12374"/>
                </a:cubicBezTo>
                <a:cubicBezTo>
                  <a:pt x="16186" y="13137"/>
                  <a:pt x="16066" y="13867"/>
                  <a:pt x="15776" y="14573"/>
                </a:cubicBezTo>
                <a:cubicBezTo>
                  <a:pt x="15562" y="15102"/>
                  <a:pt x="15316" y="15613"/>
                  <a:pt x="15052" y="16123"/>
                </a:cubicBezTo>
                <a:cubicBezTo>
                  <a:pt x="14793" y="16621"/>
                  <a:pt x="14611" y="17150"/>
                  <a:pt x="14548" y="17711"/>
                </a:cubicBezTo>
                <a:cubicBezTo>
                  <a:pt x="14541" y="17755"/>
                  <a:pt x="14529" y="17799"/>
                  <a:pt x="14510" y="17868"/>
                </a:cubicBezTo>
                <a:cubicBezTo>
                  <a:pt x="14478" y="17824"/>
                  <a:pt x="14453" y="17805"/>
                  <a:pt x="14447" y="17780"/>
                </a:cubicBezTo>
                <a:cubicBezTo>
                  <a:pt x="14340" y="17427"/>
                  <a:pt x="14277" y="17068"/>
                  <a:pt x="14308" y="16690"/>
                </a:cubicBezTo>
                <a:cubicBezTo>
                  <a:pt x="14340" y="16350"/>
                  <a:pt x="14390" y="16009"/>
                  <a:pt x="14491" y="15682"/>
                </a:cubicBezTo>
                <a:cubicBezTo>
                  <a:pt x="14598" y="15348"/>
                  <a:pt x="14711" y="15014"/>
                  <a:pt x="14812" y="14680"/>
                </a:cubicBezTo>
                <a:cubicBezTo>
                  <a:pt x="14951" y="14208"/>
                  <a:pt x="15089" y="13735"/>
                  <a:pt x="15203" y="13250"/>
                </a:cubicBezTo>
                <a:cubicBezTo>
                  <a:pt x="15360" y="12570"/>
                  <a:pt x="15405" y="11883"/>
                  <a:pt x="15228" y="11196"/>
                </a:cubicBezTo>
                <a:cubicBezTo>
                  <a:pt x="15215" y="11165"/>
                  <a:pt x="15228" y="11127"/>
                  <a:pt x="15228" y="11064"/>
                </a:cubicBezTo>
                <a:close/>
                <a:moveTo>
                  <a:pt x="16116" y="11719"/>
                </a:moveTo>
                <a:cubicBezTo>
                  <a:pt x="16236" y="11801"/>
                  <a:pt x="16299" y="11858"/>
                  <a:pt x="16368" y="11902"/>
                </a:cubicBezTo>
                <a:cubicBezTo>
                  <a:pt x="16526" y="11996"/>
                  <a:pt x="16595" y="12147"/>
                  <a:pt x="16633" y="12324"/>
                </a:cubicBezTo>
                <a:cubicBezTo>
                  <a:pt x="16677" y="12576"/>
                  <a:pt x="16709" y="12828"/>
                  <a:pt x="16709" y="13086"/>
                </a:cubicBezTo>
                <a:cubicBezTo>
                  <a:pt x="16696" y="14327"/>
                  <a:pt x="16375" y="15487"/>
                  <a:pt x="15720" y="16545"/>
                </a:cubicBezTo>
                <a:cubicBezTo>
                  <a:pt x="15587" y="16753"/>
                  <a:pt x="15455" y="16961"/>
                  <a:pt x="15316" y="17169"/>
                </a:cubicBezTo>
                <a:cubicBezTo>
                  <a:pt x="15071" y="17540"/>
                  <a:pt x="14863" y="17937"/>
                  <a:pt x="14743" y="18372"/>
                </a:cubicBezTo>
                <a:cubicBezTo>
                  <a:pt x="14737" y="18410"/>
                  <a:pt x="14705" y="18441"/>
                  <a:pt x="14667" y="18517"/>
                </a:cubicBezTo>
                <a:cubicBezTo>
                  <a:pt x="14655" y="18435"/>
                  <a:pt x="14642" y="18397"/>
                  <a:pt x="14642" y="18366"/>
                </a:cubicBezTo>
                <a:cubicBezTo>
                  <a:pt x="14611" y="17736"/>
                  <a:pt x="14724" y="17131"/>
                  <a:pt x="14976" y="16558"/>
                </a:cubicBezTo>
                <a:cubicBezTo>
                  <a:pt x="15071" y="16343"/>
                  <a:pt x="15184" y="16135"/>
                  <a:pt x="15285" y="15921"/>
                </a:cubicBezTo>
                <a:cubicBezTo>
                  <a:pt x="15493" y="15474"/>
                  <a:pt x="15713" y="15027"/>
                  <a:pt x="15896" y="14573"/>
                </a:cubicBezTo>
                <a:cubicBezTo>
                  <a:pt x="16261" y="13666"/>
                  <a:pt x="16362" y="12740"/>
                  <a:pt x="16116" y="11719"/>
                </a:cubicBezTo>
                <a:close/>
                <a:moveTo>
                  <a:pt x="16791" y="12280"/>
                </a:moveTo>
                <a:cubicBezTo>
                  <a:pt x="16879" y="12355"/>
                  <a:pt x="16961" y="12425"/>
                  <a:pt x="17043" y="12500"/>
                </a:cubicBezTo>
                <a:cubicBezTo>
                  <a:pt x="17112" y="12570"/>
                  <a:pt x="17181" y="12633"/>
                  <a:pt x="17238" y="12708"/>
                </a:cubicBezTo>
                <a:cubicBezTo>
                  <a:pt x="17269" y="12740"/>
                  <a:pt x="17282" y="12790"/>
                  <a:pt x="17282" y="12834"/>
                </a:cubicBezTo>
                <a:cubicBezTo>
                  <a:pt x="17288" y="12998"/>
                  <a:pt x="17301" y="13162"/>
                  <a:pt x="17295" y="13319"/>
                </a:cubicBezTo>
                <a:cubicBezTo>
                  <a:pt x="17244" y="14630"/>
                  <a:pt x="16828" y="15814"/>
                  <a:pt x="16066" y="16873"/>
                </a:cubicBezTo>
                <a:cubicBezTo>
                  <a:pt x="15927" y="17068"/>
                  <a:pt x="15783" y="17257"/>
                  <a:pt x="15644" y="17446"/>
                </a:cubicBezTo>
                <a:cubicBezTo>
                  <a:pt x="15291" y="17944"/>
                  <a:pt x="14970" y="18460"/>
                  <a:pt x="14806" y="19059"/>
                </a:cubicBezTo>
                <a:cubicBezTo>
                  <a:pt x="14800" y="19084"/>
                  <a:pt x="14781" y="19109"/>
                  <a:pt x="14768" y="19134"/>
                </a:cubicBezTo>
                <a:cubicBezTo>
                  <a:pt x="14756" y="19128"/>
                  <a:pt x="14737" y="19128"/>
                  <a:pt x="14724" y="19128"/>
                </a:cubicBezTo>
                <a:cubicBezTo>
                  <a:pt x="14730" y="19071"/>
                  <a:pt x="14724" y="19015"/>
                  <a:pt x="14737" y="18964"/>
                </a:cubicBezTo>
                <a:cubicBezTo>
                  <a:pt x="14819" y="18410"/>
                  <a:pt x="14995" y="17893"/>
                  <a:pt x="15297" y="17421"/>
                </a:cubicBezTo>
                <a:cubicBezTo>
                  <a:pt x="15461" y="17156"/>
                  <a:pt x="15638" y="16898"/>
                  <a:pt x="15801" y="16633"/>
                </a:cubicBezTo>
                <a:cubicBezTo>
                  <a:pt x="16261" y="15909"/>
                  <a:pt x="16557" y="15121"/>
                  <a:pt x="16709" y="14283"/>
                </a:cubicBezTo>
                <a:cubicBezTo>
                  <a:pt x="16822" y="13672"/>
                  <a:pt x="16872" y="13061"/>
                  <a:pt x="16765" y="12444"/>
                </a:cubicBezTo>
                <a:cubicBezTo>
                  <a:pt x="16759" y="12393"/>
                  <a:pt x="16721" y="12336"/>
                  <a:pt x="16791" y="12280"/>
                </a:cubicBezTo>
                <a:close/>
                <a:moveTo>
                  <a:pt x="4032" y="12551"/>
                </a:moveTo>
                <a:cubicBezTo>
                  <a:pt x="4058" y="12626"/>
                  <a:pt x="4077" y="12670"/>
                  <a:pt x="4095" y="12714"/>
                </a:cubicBezTo>
                <a:cubicBezTo>
                  <a:pt x="4310" y="13269"/>
                  <a:pt x="4631" y="13760"/>
                  <a:pt x="5072" y="14164"/>
                </a:cubicBezTo>
                <a:cubicBezTo>
                  <a:pt x="5267" y="14340"/>
                  <a:pt x="5469" y="14516"/>
                  <a:pt x="5677" y="14686"/>
                </a:cubicBezTo>
                <a:cubicBezTo>
                  <a:pt x="6118" y="15046"/>
                  <a:pt x="6616" y="15298"/>
                  <a:pt x="7170" y="15424"/>
                </a:cubicBezTo>
                <a:cubicBezTo>
                  <a:pt x="7567" y="15512"/>
                  <a:pt x="7970" y="15594"/>
                  <a:pt x="8373" y="15650"/>
                </a:cubicBezTo>
                <a:cubicBezTo>
                  <a:pt x="8896" y="15732"/>
                  <a:pt x="9426" y="15783"/>
                  <a:pt x="9955" y="15852"/>
                </a:cubicBezTo>
                <a:cubicBezTo>
                  <a:pt x="10963" y="15972"/>
                  <a:pt x="11914" y="16287"/>
                  <a:pt x="12802" y="16784"/>
                </a:cubicBezTo>
                <a:cubicBezTo>
                  <a:pt x="13363" y="17099"/>
                  <a:pt x="13848" y="17503"/>
                  <a:pt x="14170" y="18076"/>
                </a:cubicBezTo>
                <a:cubicBezTo>
                  <a:pt x="14245" y="18208"/>
                  <a:pt x="14321" y="18347"/>
                  <a:pt x="14346" y="18492"/>
                </a:cubicBezTo>
                <a:cubicBezTo>
                  <a:pt x="14441" y="18964"/>
                  <a:pt x="14510" y="19443"/>
                  <a:pt x="14592" y="19922"/>
                </a:cubicBezTo>
                <a:cubicBezTo>
                  <a:pt x="14598" y="19960"/>
                  <a:pt x="14592" y="19998"/>
                  <a:pt x="14535" y="19998"/>
                </a:cubicBezTo>
                <a:cubicBezTo>
                  <a:pt x="14485" y="19947"/>
                  <a:pt x="14434" y="19890"/>
                  <a:pt x="14390" y="19834"/>
                </a:cubicBezTo>
                <a:cubicBezTo>
                  <a:pt x="13949" y="19267"/>
                  <a:pt x="13414" y="18800"/>
                  <a:pt x="12802" y="18422"/>
                </a:cubicBezTo>
                <a:cubicBezTo>
                  <a:pt x="11971" y="17906"/>
                  <a:pt x="11076" y="17591"/>
                  <a:pt x="10093" y="17572"/>
                </a:cubicBezTo>
                <a:cubicBezTo>
                  <a:pt x="9930" y="17572"/>
                  <a:pt x="9772" y="17559"/>
                  <a:pt x="9608" y="17553"/>
                </a:cubicBezTo>
                <a:cubicBezTo>
                  <a:pt x="8890" y="17515"/>
                  <a:pt x="8172" y="17421"/>
                  <a:pt x="7472" y="17232"/>
                </a:cubicBezTo>
                <a:cubicBezTo>
                  <a:pt x="6508" y="16967"/>
                  <a:pt x="5683" y="16469"/>
                  <a:pt x="4971" y="15770"/>
                </a:cubicBezTo>
                <a:cubicBezTo>
                  <a:pt x="4404" y="15203"/>
                  <a:pt x="4045" y="14523"/>
                  <a:pt x="3919" y="13729"/>
                </a:cubicBezTo>
                <a:cubicBezTo>
                  <a:pt x="3875" y="13439"/>
                  <a:pt x="3862" y="13143"/>
                  <a:pt x="3881" y="12853"/>
                </a:cubicBezTo>
                <a:cubicBezTo>
                  <a:pt x="3894" y="12746"/>
                  <a:pt x="3900" y="12645"/>
                  <a:pt x="4032" y="12551"/>
                </a:cubicBezTo>
                <a:close/>
                <a:moveTo>
                  <a:pt x="17440" y="12941"/>
                </a:moveTo>
                <a:cubicBezTo>
                  <a:pt x="17723" y="13200"/>
                  <a:pt x="17881" y="13496"/>
                  <a:pt x="17918" y="13867"/>
                </a:cubicBezTo>
                <a:cubicBezTo>
                  <a:pt x="18032" y="14901"/>
                  <a:pt x="17855" y="15871"/>
                  <a:pt x="17377" y="16784"/>
                </a:cubicBezTo>
                <a:cubicBezTo>
                  <a:pt x="17162" y="17194"/>
                  <a:pt x="16898" y="17566"/>
                  <a:pt x="16627" y="17931"/>
                </a:cubicBezTo>
                <a:cubicBezTo>
                  <a:pt x="16413" y="18221"/>
                  <a:pt x="16192" y="18504"/>
                  <a:pt x="15990" y="18807"/>
                </a:cubicBezTo>
                <a:cubicBezTo>
                  <a:pt x="15581" y="19412"/>
                  <a:pt x="15228" y="20048"/>
                  <a:pt x="15039" y="20766"/>
                </a:cubicBezTo>
                <a:cubicBezTo>
                  <a:pt x="15033" y="20791"/>
                  <a:pt x="15008" y="20817"/>
                  <a:pt x="14963" y="20886"/>
                </a:cubicBezTo>
                <a:cubicBezTo>
                  <a:pt x="14919" y="20533"/>
                  <a:pt x="14888" y="20231"/>
                  <a:pt x="14837" y="19935"/>
                </a:cubicBezTo>
                <a:cubicBezTo>
                  <a:pt x="14800" y="19701"/>
                  <a:pt x="14819" y="19481"/>
                  <a:pt x="14875" y="19254"/>
                </a:cubicBezTo>
                <a:cubicBezTo>
                  <a:pt x="14963" y="18901"/>
                  <a:pt x="15077" y="18561"/>
                  <a:pt x="15272" y="18252"/>
                </a:cubicBezTo>
                <a:cubicBezTo>
                  <a:pt x="15455" y="17956"/>
                  <a:pt x="15650" y="17666"/>
                  <a:pt x="15846" y="17370"/>
                </a:cubicBezTo>
                <a:cubicBezTo>
                  <a:pt x="15984" y="17169"/>
                  <a:pt x="16142" y="16980"/>
                  <a:pt x="16280" y="16772"/>
                </a:cubicBezTo>
                <a:cubicBezTo>
                  <a:pt x="16759" y="16060"/>
                  <a:pt x="17106" y="15279"/>
                  <a:pt x="17276" y="14434"/>
                </a:cubicBezTo>
                <a:cubicBezTo>
                  <a:pt x="17364" y="13993"/>
                  <a:pt x="17414" y="13552"/>
                  <a:pt x="17408" y="13105"/>
                </a:cubicBezTo>
                <a:cubicBezTo>
                  <a:pt x="17408" y="13055"/>
                  <a:pt x="17427" y="13004"/>
                  <a:pt x="17440" y="12941"/>
                </a:cubicBezTo>
                <a:close/>
                <a:moveTo>
                  <a:pt x="3744" y="13256"/>
                </a:moveTo>
                <a:cubicBezTo>
                  <a:pt x="3757" y="13366"/>
                  <a:pt x="3775" y="13475"/>
                  <a:pt x="3787" y="13584"/>
                </a:cubicBezTo>
                <a:cubicBezTo>
                  <a:pt x="3818" y="13943"/>
                  <a:pt x="3913" y="14296"/>
                  <a:pt x="4051" y="14630"/>
                </a:cubicBezTo>
                <a:cubicBezTo>
                  <a:pt x="4228" y="15052"/>
                  <a:pt x="4486" y="15430"/>
                  <a:pt x="4807" y="15757"/>
                </a:cubicBezTo>
                <a:cubicBezTo>
                  <a:pt x="5513" y="16495"/>
                  <a:pt x="6345" y="17024"/>
                  <a:pt x="7321" y="17307"/>
                </a:cubicBezTo>
                <a:cubicBezTo>
                  <a:pt x="7907" y="17477"/>
                  <a:pt x="8506" y="17578"/>
                  <a:pt x="9117" y="17635"/>
                </a:cubicBezTo>
                <a:cubicBezTo>
                  <a:pt x="9495" y="17666"/>
                  <a:pt x="9873" y="17679"/>
                  <a:pt x="10251" y="17698"/>
                </a:cubicBezTo>
                <a:cubicBezTo>
                  <a:pt x="10767" y="17723"/>
                  <a:pt x="11265" y="17824"/>
                  <a:pt x="11750" y="18019"/>
                </a:cubicBezTo>
                <a:cubicBezTo>
                  <a:pt x="12784" y="18435"/>
                  <a:pt x="13653" y="19071"/>
                  <a:pt x="14346" y="19953"/>
                </a:cubicBezTo>
                <a:cubicBezTo>
                  <a:pt x="14567" y="20231"/>
                  <a:pt x="14705" y="20533"/>
                  <a:pt x="14718" y="20886"/>
                </a:cubicBezTo>
                <a:cubicBezTo>
                  <a:pt x="14718" y="20917"/>
                  <a:pt x="14699" y="20949"/>
                  <a:pt x="14680" y="21012"/>
                </a:cubicBezTo>
                <a:cubicBezTo>
                  <a:pt x="14485" y="20665"/>
                  <a:pt x="14270" y="20376"/>
                  <a:pt x="14000" y="20136"/>
                </a:cubicBezTo>
                <a:cubicBezTo>
                  <a:pt x="13691" y="19853"/>
                  <a:pt x="13357" y="19607"/>
                  <a:pt x="12985" y="19405"/>
                </a:cubicBezTo>
                <a:cubicBezTo>
                  <a:pt x="12336" y="19040"/>
                  <a:pt x="11637" y="18800"/>
                  <a:pt x="10900" y="18674"/>
                </a:cubicBezTo>
                <a:cubicBezTo>
                  <a:pt x="10478" y="18599"/>
                  <a:pt x="10056" y="18542"/>
                  <a:pt x="9633" y="18485"/>
                </a:cubicBezTo>
                <a:cubicBezTo>
                  <a:pt x="9199" y="18435"/>
                  <a:pt x="8764" y="18391"/>
                  <a:pt x="8329" y="18334"/>
                </a:cubicBezTo>
                <a:cubicBezTo>
                  <a:pt x="7687" y="18259"/>
                  <a:pt x="7069" y="18082"/>
                  <a:pt x="6464" y="17837"/>
                </a:cubicBezTo>
                <a:cubicBezTo>
                  <a:pt x="5891" y="17603"/>
                  <a:pt x="5362" y="17301"/>
                  <a:pt x="4883" y="16892"/>
                </a:cubicBezTo>
                <a:cubicBezTo>
                  <a:pt x="3856" y="16016"/>
                  <a:pt x="3440" y="14529"/>
                  <a:pt x="3699" y="13332"/>
                </a:cubicBezTo>
                <a:cubicBezTo>
                  <a:pt x="3704" y="13303"/>
                  <a:pt x="3726" y="13279"/>
                  <a:pt x="3744" y="13256"/>
                </a:cubicBezTo>
                <a:close/>
                <a:moveTo>
                  <a:pt x="18095" y="13836"/>
                </a:moveTo>
                <a:cubicBezTo>
                  <a:pt x="18189" y="13930"/>
                  <a:pt x="18208" y="14056"/>
                  <a:pt x="18221" y="14189"/>
                </a:cubicBezTo>
                <a:cubicBezTo>
                  <a:pt x="18378" y="15625"/>
                  <a:pt x="18070" y="16942"/>
                  <a:pt x="17295" y="18158"/>
                </a:cubicBezTo>
                <a:cubicBezTo>
                  <a:pt x="17068" y="18517"/>
                  <a:pt x="16797" y="18851"/>
                  <a:pt x="16520" y="19172"/>
                </a:cubicBezTo>
                <a:cubicBezTo>
                  <a:pt x="16287" y="19449"/>
                  <a:pt x="16053" y="19720"/>
                  <a:pt x="15827" y="20004"/>
                </a:cubicBezTo>
                <a:cubicBezTo>
                  <a:pt x="15518" y="20394"/>
                  <a:pt x="15297" y="20835"/>
                  <a:pt x="15152" y="21314"/>
                </a:cubicBezTo>
                <a:cubicBezTo>
                  <a:pt x="15134" y="21384"/>
                  <a:pt x="15102" y="21453"/>
                  <a:pt x="15064" y="21554"/>
                </a:cubicBezTo>
                <a:cubicBezTo>
                  <a:pt x="15014" y="21447"/>
                  <a:pt x="15026" y="21371"/>
                  <a:pt x="15039" y="21302"/>
                </a:cubicBezTo>
                <a:cubicBezTo>
                  <a:pt x="15140" y="20735"/>
                  <a:pt x="15316" y="20199"/>
                  <a:pt x="15587" y="19689"/>
                </a:cubicBezTo>
                <a:cubicBezTo>
                  <a:pt x="15871" y="19172"/>
                  <a:pt x="16205" y="18687"/>
                  <a:pt x="16551" y="18215"/>
                </a:cubicBezTo>
                <a:cubicBezTo>
                  <a:pt x="16791" y="17893"/>
                  <a:pt x="17030" y="17578"/>
                  <a:pt x="17244" y="17238"/>
                </a:cubicBezTo>
                <a:cubicBezTo>
                  <a:pt x="17881" y="16230"/>
                  <a:pt x="18170" y="15127"/>
                  <a:pt x="18038" y="13930"/>
                </a:cubicBezTo>
                <a:cubicBezTo>
                  <a:pt x="18038" y="13893"/>
                  <a:pt x="18019" y="13848"/>
                  <a:pt x="18095" y="13836"/>
                </a:cubicBezTo>
                <a:close/>
                <a:moveTo>
                  <a:pt x="3528" y="13270"/>
                </a:moveTo>
                <a:cubicBezTo>
                  <a:pt x="3537" y="13270"/>
                  <a:pt x="3548" y="13273"/>
                  <a:pt x="3560" y="13281"/>
                </a:cubicBezTo>
                <a:cubicBezTo>
                  <a:pt x="3566" y="13294"/>
                  <a:pt x="3573" y="13313"/>
                  <a:pt x="3573" y="13332"/>
                </a:cubicBezTo>
                <a:cubicBezTo>
                  <a:pt x="3566" y="13389"/>
                  <a:pt x="3560" y="13445"/>
                  <a:pt x="3554" y="13502"/>
                </a:cubicBezTo>
                <a:cubicBezTo>
                  <a:pt x="3472" y="13956"/>
                  <a:pt x="3491" y="14409"/>
                  <a:pt x="3591" y="14857"/>
                </a:cubicBezTo>
                <a:cubicBezTo>
                  <a:pt x="3768" y="15657"/>
                  <a:pt x="4121" y="16356"/>
                  <a:pt x="4738" y="16910"/>
                </a:cubicBezTo>
                <a:cubicBezTo>
                  <a:pt x="5091" y="17238"/>
                  <a:pt x="5475" y="17503"/>
                  <a:pt x="5910" y="17717"/>
                </a:cubicBezTo>
                <a:cubicBezTo>
                  <a:pt x="6779" y="18139"/>
                  <a:pt x="7693" y="18397"/>
                  <a:pt x="8657" y="18498"/>
                </a:cubicBezTo>
                <a:cubicBezTo>
                  <a:pt x="9262" y="18561"/>
                  <a:pt x="9867" y="18637"/>
                  <a:pt x="10471" y="18719"/>
                </a:cubicBezTo>
                <a:cubicBezTo>
                  <a:pt x="10875" y="18769"/>
                  <a:pt x="11272" y="18851"/>
                  <a:pt x="11662" y="18971"/>
                </a:cubicBezTo>
                <a:cubicBezTo>
                  <a:pt x="12456" y="19210"/>
                  <a:pt x="13181" y="19582"/>
                  <a:pt x="13811" y="20117"/>
                </a:cubicBezTo>
                <a:cubicBezTo>
                  <a:pt x="14170" y="20426"/>
                  <a:pt x="14453" y="20791"/>
                  <a:pt x="14648" y="21220"/>
                </a:cubicBezTo>
                <a:cubicBezTo>
                  <a:pt x="14768" y="21465"/>
                  <a:pt x="14837" y="21724"/>
                  <a:pt x="14812" y="22039"/>
                </a:cubicBezTo>
                <a:cubicBezTo>
                  <a:pt x="14762" y="22001"/>
                  <a:pt x="14756" y="22001"/>
                  <a:pt x="14749" y="21988"/>
                </a:cubicBezTo>
                <a:cubicBezTo>
                  <a:pt x="14724" y="21951"/>
                  <a:pt x="14699" y="21913"/>
                  <a:pt x="14674" y="21869"/>
                </a:cubicBezTo>
                <a:cubicBezTo>
                  <a:pt x="14403" y="21409"/>
                  <a:pt x="14081" y="20993"/>
                  <a:pt x="13666" y="20646"/>
                </a:cubicBezTo>
                <a:cubicBezTo>
                  <a:pt x="12947" y="20042"/>
                  <a:pt x="12122" y="19689"/>
                  <a:pt x="11202" y="19544"/>
                </a:cubicBezTo>
                <a:cubicBezTo>
                  <a:pt x="10912" y="19494"/>
                  <a:pt x="10616" y="19462"/>
                  <a:pt x="10326" y="19443"/>
                </a:cubicBezTo>
                <a:cubicBezTo>
                  <a:pt x="9873" y="19405"/>
                  <a:pt x="9419" y="19380"/>
                  <a:pt x="8966" y="19355"/>
                </a:cubicBezTo>
                <a:cubicBezTo>
                  <a:pt x="8424" y="19317"/>
                  <a:pt x="7888" y="19254"/>
                  <a:pt x="7359" y="19128"/>
                </a:cubicBezTo>
                <a:cubicBezTo>
                  <a:pt x="6162" y="18851"/>
                  <a:pt x="5122" y="18290"/>
                  <a:pt x="4259" y="17414"/>
                </a:cubicBezTo>
                <a:cubicBezTo>
                  <a:pt x="3938" y="17087"/>
                  <a:pt x="3680" y="16715"/>
                  <a:pt x="3497" y="16293"/>
                </a:cubicBezTo>
                <a:cubicBezTo>
                  <a:pt x="3138" y="15468"/>
                  <a:pt x="3119" y="14617"/>
                  <a:pt x="3270" y="13748"/>
                </a:cubicBezTo>
                <a:cubicBezTo>
                  <a:pt x="3302" y="13590"/>
                  <a:pt x="3358" y="13439"/>
                  <a:pt x="3472" y="13313"/>
                </a:cubicBezTo>
                <a:cubicBezTo>
                  <a:pt x="3486" y="13295"/>
                  <a:pt x="3503" y="13270"/>
                  <a:pt x="3528" y="13270"/>
                </a:cubicBezTo>
                <a:close/>
                <a:moveTo>
                  <a:pt x="3100" y="13918"/>
                </a:moveTo>
                <a:cubicBezTo>
                  <a:pt x="3144" y="13975"/>
                  <a:pt x="3106" y="14038"/>
                  <a:pt x="3100" y="14101"/>
                </a:cubicBezTo>
                <a:cubicBezTo>
                  <a:pt x="3094" y="14378"/>
                  <a:pt x="3069" y="14649"/>
                  <a:pt x="3075" y="14926"/>
                </a:cubicBezTo>
                <a:cubicBezTo>
                  <a:pt x="3094" y="15613"/>
                  <a:pt x="3289" y="16249"/>
                  <a:pt x="3654" y="16835"/>
                </a:cubicBezTo>
                <a:cubicBezTo>
                  <a:pt x="3906" y="17232"/>
                  <a:pt x="4221" y="17572"/>
                  <a:pt x="4581" y="17874"/>
                </a:cubicBezTo>
                <a:cubicBezTo>
                  <a:pt x="5475" y="18637"/>
                  <a:pt x="6515" y="19097"/>
                  <a:pt x="7668" y="19311"/>
                </a:cubicBezTo>
                <a:cubicBezTo>
                  <a:pt x="8266" y="19424"/>
                  <a:pt x="8871" y="19462"/>
                  <a:pt x="9476" y="19506"/>
                </a:cubicBezTo>
                <a:cubicBezTo>
                  <a:pt x="9930" y="19531"/>
                  <a:pt x="10383" y="19563"/>
                  <a:pt x="10837" y="19607"/>
                </a:cubicBezTo>
                <a:cubicBezTo>
                  <a:pt x="11347" y="19657"/>
                  <a:pt x="11845" y="19777"/>
                  <a:pt x="12324" y="19972"/>
                </a:cubicBezTo>
                <a:cubicBezTo>
                  <a:pt x="13439" y="20426"/>
                  <a:pt x="14252" y="21201"/>
                  <a:pt x="14762" y="22285"/>
                </a:cubicBezTo>
                <a:cubicBezTo>
                  <a:pt x="14819" y="22404"/>
                  <a:pt x="14863" y="22530"/>
                  <a:pt x="14863" y="22669"/>
                </a:cubicBezTo>
                <a:cubicBezTo>
                  <a:pt x="14869" y="22933"/>
                  <a:pt x="14875" y="23198"/>
                  <a:pt x="14875" y="23463"/>
                </a:cubicBezTo>
                <a:cubicBezTo>
                  <a:pt x="14875" y="23507"/>
                  <a:pt x="14850" y="23551"/>
                  <a:pt x="14837" y="23595"/>
                </a:cubicBezTo>
                <a:cubicBezTo>
                  <a:pt x="14837" y="23597"/>
                  <a:pt x="14837" y="23599"/>
                  <a:pt x="14838" y="23601"/>
                </a:cubicBezTo>
                <a:lnTo>
                  <a:pt x="14838" y="23601"/>
                </a:lnTo>
                <a:lnTo>
                  <a:pt x="14837" y="23601"/>
                </a:lnTo>
                <a:cubicBezTo>
                  <a:pt x="14819" y="23526"/>
                  <a:pt x="14800" y="23450"/>
                  <a:pt x="14787" y="23374"/>
                </a:cubicBezTo>
                <a:cubicBezTo>
                  <a:pt x="14693" y="22795"/>
                  <a:pt x="14466" y="22266"/>
                  <a:pt x="14144" y="21781"/>
                </a:cubicBezTo>
                <a:cubicBezTo>
                  <a:pt x="13779" y="21226"/>
                  <a:pt x="13300" y="20804"/>
                  <a:pt x="12689" y="20546"/>
                </a:cubicBezTo>
                <a:cubicBezTo>
                  <a:pt x="12292" y="20382"/>
                  <a:pt x="11883" y="20262"/>
                  <a:pt x="11454" y="20231"/>
                </a:cubicBezTo>
                <a:cubicBezTo>
                  <a:pt x="11209" y="20205"/>
                  <a:pt x="10963" y="20205"/>
                  <a:pt x="10717" y="20205"/>
                </a:cubicBezTo>
                <a:cubicBezTo>
                  <a:pt x="10284" y="20205"/>
                  <a:pt x="9850" y="20222"/>
                  <a:pt x="9417" y="20222"/>
                </a:cubicBezTo>
                <a:cubicBezTo>
                  <a:pt x="9308" y="20222"/>
                  <a:pt x="9200" y="20221"/>
                  <a:pt x="9092" y="20218"/>
                </a:cubicBezTo>
                <a:cubicBezTo>
                  <a:pt x="7113" y="20174"/>
                  <a:pt x="5393" y="19475"/>
                  <a:pt x="3900" y="18189"/>
                </a:cubicBezTo>
                <a:cubicBezTo>
                  <a:pt x="3560" y="17900"/>
                  <a:pt x="3264" y="17566"/>
                  <a:pt x="3012" y="17194"/>
                </a:cubicBezTo>
                <a:cubicBezTo>
                  <a:pt x="2747" y="16791"/>
                  <a:pt x="2565" y="16362"/>
                  <a:pt x="2520" y="15877"/>
                </a:cubicBezTo>
                <a:cubicBezTo>
                  <a:pt x="2451" y="15159"/>
                  <a:pt x="2665" y="14523"/>
                  <a:pt x="3050" y="13937"/>
                </a:cubicBezTo>
                <a:cubicBezTo>
                  <a:pt x="3056" y="13924"/>
                  <a:pt x="3081" y="13924"/>
                  <a:pt x="3100" y="13918"/>
                </a:cubicBezTo>
                <a:close/>
                <a:moveTo>
                  <a:pt x="18397" y="14466"/>
                </a:moveTo>
                <a:cubicBezTo>
                  <a:pt x="18416" y="14472"/>
                  <a:pt x="18435" y="14479"/>
                  <a:pt x="18441" y="14491"/>
                </a:cubicBezTo>
                <a:cubicBezTo>
                  <a:pt x="18781" y="15235"/>
                  <a:pt x="19002" y="16003"/>
                  <a:pt x="18996" y="16829"/>
                </a:cubicBezTo>
                <a:cubicBezTo>
                  <a:pt x="18996" y="17559"/>
                  <a:pt x="18813" y="18252"/>
                  <a:pt x="18529" y="18920"/>
                </a:cubicBezTo>
                <a:cubicBezTo>
                  <a:pt x="18259" y="19550"/>
                  <a:pt x="17918" y="20142"/>
                  <a:pt x="17534" y="20709"/>
                </a:cubicBezTo>
                <a:cubicBezTo>
                  <a:pt x="17194" y="21226"/>
                  <a:pt x="16847" y="21736"/>
                  <a:pt x="16513" y="22253"/>
                </a:cubicBezTo>
                <a:cubicBezTo>
                  <a:pt x="16028" y="23015"/>
                  <a:pt x="15644" y="23834"/>
                  <a:pt x="15266" y="24647"/>
                </a:cubicBezTo>
                <a:cubicBezTo>
                  <a:pt x="15228" y="24735"/>
                  <a:pt x="15190" y="24817"/>
                  <a:pt x="15121" y="24962"/>
                </a:cubicBezTo>
                <a:cubicBezTo>
                  <a:pt x="15108" y="24836"/>
                  <a:pt x="15096" y="24773"/>
                  <a:pt x="15096" y="24710"/>
                </a:cubicBezTo>
                <a:cubicBezTo>
                  <a:pt x="15140" y="23941"/>
                  <a:pt x="15127" y="23173"/>
                  <a:pt x="15102" y="22404"/>
                </a:cubicBezTo>
                <a:cubicBezTo>
                  <a:pt x="15096" y="22209"/>
                  <a:pt x="15115" y="22007"/>
                  <a:pt x="15146" y="21812"/>
                </a:cubicBezTo>
                <a:cubicBezTo>
                  <a:pt x="15260" y="21220"/>
                  <a:pt x="15480" y="20665"/>
                  <a:pt x="15846" y="20180"/>
                </a:cubicBezTo>
                <a:cubicBezTo>
                  <a:pt x="16003" y="19966"/>
                  <a:pt x="16173" y="19764"/>
                  <a:pt x="16343" y="19557"/>
                </a:cubicBezTo>
                <a:cubicBezTo>
                  <a:pt x="16564" y="19292"/>
                  <a:pt x="16791" y="19040"/>
                  <a:pt x="16998" y="18769"/>
                </a:cubicBezTo>
                <a:cubicBezTo>
                  <a:pt x="17950" y="17553"/>
                  <a:pt x="18441" y="16180"/>
                  <a:pt x="18372" y="14623"/>
                </a:cubicBezTo>
                <a:cubicBezTo>
                  <a:pt x="18366" y="14567"/>
                  <a:pt x="18347" y="14510"/>
                  <a:pt x="18397" y="14466"/>
                </a:cubicBezTo>
                <a:close/>
                <a:moveTo>
                  <a:pt x="479" y="1"/>
                </a:moveTo>
                <a:cubicBezTo>
                  <a:pt x="441" y="45"/>
                  <a:pt x="422" y="57"/>
                  <a:pt x="416" y="70"/>
                </a:cubicBezTo>
                <a:cubicBezTo>
                  <a:pt x="107" y="933"/>
                  <a:pt x="0" y="1821"/>
                  <a:pt x="76" y="2735"/>
                </a:cubicBezTo>
                <a:cubicBezTo>
                  <a:pt x="126" y="3333"/>
                  <a:pt x="340" y="3875"/>
                  <a:pt x="668" y="4379"/>
                </a:cubicBezTo>
                <a:cubicBezTo>
                  <a:pt x="813" y="4600"/>
                  <a:pt x="964" y="4820"/>
                  <a:pt x="1115" y="5041"/>
                </a:cubicBezTo>
                <a:cubicBezTo>
                  <a:pt x="1424" y="5501"/>
                  <a:pt x="1544" y="6005"/>
                  <a:pt x="1456" y="6559"/>
                </a:cubicBezTo>
                <a:cubicBezTo>
                  <a:pt x="1437" y="6673"/>
                  <a:pt x="1418" y="6780"/>
                  <a:pt x="1405" y="6893"/>
                </a:cubicBezTo>
                <a:cubicBezTo>
                  <a:pt x="1393" y="7006"/>
                  <a:pt x="1380" y="7120"/>
                  <a:pt x="1380" y="7233"/>
                </a:cubicBezTo>
                <a:cubicBezTo>
                  <a:pt x="1374" y="7712"/>
                  <a:pt x="1531" y="8134"/>
                  <a:pt x="1884" y="8462"/>
                </a:cubicBezTo>
                <a:cubicBezTo>
                  <a:pt x="2048" y="8619"/>
                  <a:pt x="2231" y="8758"/>
                  <a:pt x="2407" y="8897"/>
                </a:cubicBezTo>
                <a:cubicBezTo>
                  <a:pt x="2634" y="9073"/>
                  <a:pt x="2867" y="9237"/>
                  <a:pt x="3087" y="9413"/>
                </a:cubicBezTo>
                <a:cubicBezTo>
                  <a:pt x="3415" y="9678"/>
                  <a:pt x="3692" y="9993"/>
                  <a:pt x="3888" y="10371"/>
                </a:cubicBezTo>
                <a:cubicBezTo>
                  <a:pt x="4177" y="10950"/>
                  <a:pt x="4209" y="11536"/>
                  <a:pt x="3938" y="12129"/>
                </a:cubicBezTo>
                <a:cubicBezTo>
                  <a:pt x="3843" y="12324"/>
                  <a:pt x="3724" y="12507"/>
                  <a:pt x="3604" y="12689"/>
                </a:cubicBezTo>
                <a:cubicBezTo>
                  <a:pt x="3421" y="12966"/>
                  <a:pt x="3220" y="13231"/>
                  <a:pt x="3031" y="13508"/>
                </a:cubicBezTo>
                <a:cubicBezTo>
                  <a:pt x="2829" y="13804"/>
                  <a:pt x="2640" y="14113"/>
                  <a:pt x="2501" y="14447"/>
                </a:cubicBezTo>
                <a:cubicBezTo>
                  <a:pt x="2281" y="14976"/>
                  <a:pt x="2205" y="15524"/>
                  <a:pt x="2300" y="16091"/>
                </a:cubicBezTo>
                <a:cubicBezTo>
                  <a:pt x="2382" y="16570"/>
                  <a:pt x="2583" y="16999"/>
                  <a:pt x="2854" y="17396"/>
                </a:cubicBezTo>
                <a:cubicBezTo>
                  <a:pt x="3132" y="17792"/>
                  <a:pt x="3465" y="18152"/>
                  <a:pt x="3837" y="18460"/>
                </a:cubicBezTo>
                <a:cubicBezTo>
                  <a:pt x="5324" y="19695"/>
                  <a:pt x="7025" y="20394"/>
                  <a:pt x="8966" y="20457"/>
                </a:cubicBezTo>
                <a:cubicBezTo>
                  <a:pt x="9105" y="20460"/>
                  <a:pt x="9244" y="20462"/>
                  <a:pt x="9384" y="20462"/>
                </a:cubicBezTo>
                <a:cubicBezTo>
                  <a:pt x="9824" y="20462"/>
                  <a:pt x="10264" y="20450"/>
                  <a:pt x="10704" y="20445"/>
                </a:cubicBezTo>
                <a:cubicBezTo>
                  <a:pt x="10782" y="20443"/>
                  <a:pt x="10860" y="20442"/>
                  <a:pt x="10938" y="20442"/>
                </a:cubicBezTo>
                <a:cubicBezTo>
                  <a:pt x="11219" y="20442"/>
                  <a:pt x="11499" y="20456"/>
                  <a:pt x="11776" y="20520"/>
                </a:cubicBezTo>
                <a:cubicBezTo>
                  <a:pt x="12015" y="20577"/>
                  <a:pt x="12254" y="20646"/>
                  <a:pt x="12487" y="20728"/>
                </a:cubicBezTo>
                <a:cubicBezTo>
                  <a:pt x="13143" y="20974"/>
                  <a:pt x="13634" y="21415"/>
                  <a:pt x="14006" y="22007"/>
                </a:cubicBezTo>
                <a:cubicBezTo>
                  <a:pt x="14359" y="22574"/>
                  <a:pt x="14535" y="23198"/>
                  <a:pt x="14617" y="23860"/>
                </a:cubicBezTo>
                <a:cubicBezTo>
                  <a:pt x="14756" y="24950"/>
                  <a:pt x="14705" y="26033"/>
                  <a:pt x="14491" y="27117"/>
                </a:cubicBezTo>
                <a:cubicBezTo>
                  <a:pt x="14151" y="28862"/>
                  <a:pt x="13559" y="30519"/>
                  <a:pt x="12702" y="32075"/>
                </a:cubicBezTo>
                <a:cubicBezTo>
                  <a:pt x="12658" y="32151"/>
                  <a:pt x="12607" y="32220"/>
                  <a:pt x="12569" y="32296"/>
                </a:cubicBezTo>
                <a:cubicBezTo>
                  <a:pt x="12550" y="32327"/>
                  <a:pt x="12538" y="32371"/>
                  <a:pt x="12544" y="32403"/>
                </a:cubicBezTo>
                <a:cubicBezTo>
                  <a:pt x="12544" y="32434"/>
                  <a:pt x="12576" y="32478"/>
                  <a:pt x="12601" y="32491"/>
                </a:cubicBezTo>
                <a:cubicBezTo>
                  <a:pt x="12615" y="32498"/>
                  <a:pt x="12640" y="32503"/>
                  <a:pt x="12662" y="32503"/>
                </a:cubicBezTo>
                <a:cubicBezTo>
                  <a:pt x="12680" y="32503"/>
                  <a:pt x="12696" y="32499"/>
                  <a:pt x="12702" y="32491"/>
                </a:cubicBezTo>
                <a:cubicBezTo>
                  <a:pt x="12765" y="32422"/>
                  <a:pt x="12828" y="32346"/>
                  <a:pt x="12872" y="32264"/>
                </a:cubicBezTo>
                <a:cubicBezTo>
                  <a:pt x="13073" y="31880"/>
                  <a:pt x="13288" y="31495"/>
                  <a:pt x="13464" y="31099"/>
                </a:cubicBezTo>
                <a:cubicBezTo>
                  <a:pt x="13924" y="30103"/>
                  <a:pt x="14283" y="29070"/>
                  <a:pt x="14541" y="28005"/>
                </a:cubicBezTo>
                <a:cubicBezTo>
                  <a:pt x="14667" y="27482"/>
                  <a:pt x="14774" y="26953"/>
                  <a:pt x="14907" y="26424"/>
                </a:cubicBezTo>
                <a:cubicBezTo>
                  <a:pt x="15039" y="25901"/>
                  <a:pt x="15209" y="25384"/>
                  <a:pt x="15430" y="24893"/>
                </a:cubicBezTo>
                <a:cubicBezTo>
                  <a:pt x="15934" y="23752"/>
                  <a:pt x="16501" y="22650"/>
                  <a:pt x="17213" y="21623"/>
                </a:cubicBezTo>
                <a:cubicBezTo>
                  <a:pt x="17603" y="21062"/>
                  <a:pt x="17994" y="20495"/>
                  <a:pt x="18322" y="19897"/>
                </a:cubicBezTo>
                <a:cubicBezTo>
                  <a:pt x="18586" y="19399"/>
                  <a:pt x="18826" y="18895"/>
                  <a:pt x="18996" y="18359"/>
                </a:cubicBezTo>
                <a:cubicBezTo>
                  <a:pt x="19311" y="17370"/>
                  <a:pt x="19317" y="16381"/>
                  <a:pt x="19033" y="15386"/>
                </a:cubicBezTo>
                <a:cubicBezTo>
                  <a:pt x="18681" y="14151"/>
                  <a:pt x="18038" y="13092"/>
                  <a:pt x="17099" y="12217"/>
                </a:cubicBezTo>
                <a:cubicBezTo>
                  <a:pt x="16576" y="11732"/>
                  <a:pt x="16016" y="11303"/>
                  <a:pt x="15436" y="10881"/>
                </a:cubicBezTo>
                <a:cubicBezTo>
                  <a:pt x="15209" y="10724"/>
                  <a:pt x="14989" y="10560"/>
                  <a:pt x="14768" y="10396"/>
                </a:cubicBezTo>
                <a:cubicBezTo>
                  <a:pt x="14333" y="10075"/>
                  <a:pt x="14000" y="9665"/>
                  <a:pt x="13766" y="9174"/>
                </a:cubicBezTo>
                <a:cubicBezTo>
                  <a:pt x="13521" y="8670"/>
                  <a:pt x="13294" y="8159"/>
                  <a:pt x="13061" y="7649"/>
                </a:cubicBezTo>
                <a:cubicBezTo>
                  <a:pt x="12758" y="7000"/>
                  <a:pt x="12374" y="6402"/>
                  <a:pt x="11851" y="5904"/>
                </a:cubicBezTo>
                <a:cubicBezTo>
                  <a:pt x="11498" y="5570"/>
                  <a:pt x="11101" y="5299"/>
                  <a:pt x="10654" y="5097"/>
                </a:cubicBezTo>
                <a:cubicBezTo>
                  <a:pt x="9948" y="4770"/>
                  <a:pt x="9205" y="4600"/>
                  <a:pt x="8430" y="4530"/>
                </a:cubicBezTo>
                <a:cubicBezTo>
                  <a:pt x="8019" y="4496"/>
                  <a:pt x="7606" y="4486"/>
                  <a:pt x="7193" y="4486"/>
                </a:cubicBezTo>
                <a:cubicBezTo>
                  <a:pt x="6847" y="4486"/>
                  <a:pt x="6500" y="4493"/>
                  <a:pt x="6156" y="4499"/>
                </a:cubicBezTo>
                <a:cubicBezTo>
                  <a:pt x="5437" y="4518"/>
                  <a:pt x="4713" y="4530"/>
                  <a:pt x="3995" y="4530"/>
                </a:cubicBezTo>
                <a:cubicBezTo>
                  <a:pt x="3717" y="4530"/>
                  <a:pt x="3440" y="4505"/>
                  <a:pt x="3169" y="4467"/>
                </a:cubicBezTo>
                <a:cubicBezTo>
                  <a:pt x="2634" y="4398"/>
                  <a:pt x="2212" y="4140"/>
                  <a:pt x="1897" y="3692"/>
                </a:cubicBezTo>
                <a:cubicBezTo>
                  <a:pt x="1601" y="3283"/>
                  <a:pt x="1367" y="2836"/>
                  <a:pt x="1153" y="2382"/>
                </a:cubicBezTo>
                <a:cubicBezTo>
                  <a:pt x="813" y="1632"/>
                  <a:pt x="586" y="857"/>
                  <a:pt x="4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1460923" y="1931300"/>
            <a:ext cx="26103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 idx="2"/>
          </p:nvPr>
        </p:nvSpPr>
        <p:spPr>
          <a:xfrm>
            <a:off x="5083675" y="1931294"/>
            <a:ext cx="26103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5308825" y="2674376"/>
            <a:ext cx="21600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3"/>
          </p:nvPr>
        </p:nvSpPr>
        <p:spPr>
          <a:xfrm>
            <a:off x="1686073" y="2674399"/>
            <a:ext cx="21600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bg>
      <p:bgPr>
        <a:solidFill>
          <a:schemeClr val="accent6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/>
          <p:nvPr/>
        </p:nvSpPr>
        <p:spPr>
          <a:xfrm rot="-409486">
            <a:off x="6304317" y="-437537"/>
            <a:ext cx="3240046" cy="6018573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/>
          </p:nvPr>
        </p:nvSpPr>
        <p:spPr>
          <a:xfrm>
            <a:off x="2461125" y="1623246"/>
            <a:ext cx="1794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"/>
          </p:nvPr>
        </p:nvSpPr>
        <p:spPr>
          <a:xfrm>
            <a:off x="2461150" y="2210350"/>
            <a:ext cx="2110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2"/>
          </p:nvPr>
        </p:nvSpPr>
        <p:spPr>
          <a:xfrm>
            <a:off x="6088938" y="1623246"/>
            <a:ext cx="1794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3"/>
          </p:nvPr>
        </p:nvSpPr>
        <p:spPr>
          <a:xfrm>
            <a:off x="6088925" y="2210350"/>
            <a:ext cx="2110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4"/>
          </p:nvPr>
        </p:nvSpPr>
        <p:spPr>
          <a:xfrm>
            <a:off x="2461125" y="3073813"/>
            <a:ext cx="1794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5"/>
          </p:nvPr>
        </p:nvSpPr>
        <p:spPr>
          <a:xfrm>
            <a:off x="2461125" y="3667225"/>
            <a:ext cx="2110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6"/>
          </p:nvPr>
        </p:nvSpPr>
        <p:spPr>
          <a:xfrm>
            <a:off x="6088938" y="3072013"/>
            <a:ext cx="1794600" cy="5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7"/>
          </p:nvPr>
        </p:nvSpPr>
        <p:spPr>
          <a:xfrm>
            <a:off x="6088925" y="3665425"/>
            <a:ext cx="2110800" cy="4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8" hasCustomPrompt="1"/>
          </p:nvPr>
        </p:nvSpPr>
        <p:spPr>
          <a:xfrm>
            <a:off x="1161050" y="1615035"/>
            <a:ext cx="1080000" cy="1071900"/>
          </a:xfrm>
          <a:prstGeom prst="rect">
            <a:avLst/>
          </a:prstGeom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9" hasCustomPrompt="1"/>
          </p:nvPr>
        </p:nvSpPr>
        <p:spPr>
          <a:xfrm>
            <a:off x="1161050" y="3075585"/>
            <a:ext cx="1080000" cy="1080000"/>
          </a:xfrm>
          <a:prstGeom prst="rect">
            <a:avLst/>
          </a:prstGeom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13" hasCustomPrompt="1"/>
          </p:nvPr>
        </p:nvSpPr>
        <p:spPr>
          <a:xfrm>
            <a:off x="4720500" y="1623246"/>
            <a:ext cx="1080000" cy="1071900"/>
          </a:xfrm>
          <a:prstGeom prst="rect">
            <a:avLst/>
          </a:prstGeom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14" hasCustomPrompt="1"/>
          </p:nvPr>
        </p:nvSpPr>
        <p:spPr>
          <a:xfrm>
            <a:off x="4720500" y="3075552"/>
            <a:ext cx="1080000" cy="1080000"/>
          </a:xfrm>
          <a:prstGeom prst="rect">
            <a:avLst/>
          </a:prstGeom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/>
          <p:nvPr/>
        </p:nvSpPr>
        <p:spPr>
          <a:xfrm rot="-409462">
            <a:off x="-206060" y="2929482"/>
            <a:ext cx="1237262" cy="2298285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/>
          <p:nvPr/>
        </p:nvSpPr>
        <p:spPr>
          <a:xfrm rot="1378705">
            <a:off x="-166132" y="3832656"/>
            <a:ext cx="1266017" cy="1361963"/>
          </a:xfrm>
          <a:custGeom>
            <a:avLst/>
            <a:gdLst/>
            <a:ahLst/>
            <a:cxnLst/>
            <a:rect l="l" t="t" r="r" b="b"/>
            <a:pathLst>
              <a:path w="22524" h="24231" extrusionOk="0">
                <a:moveTo>
                  <a:pt x="95" y="996"/>
                </a:moveTo>
                <a:cubicBezTo>
                  <a:pt x="183" y="1468"/>
                  <a:pt x="334" y="1928"/>
                  <a:pt x="536" y="2363"/>
                </a:cubicBezTo>
                <a:lnTo>
                  <a:pt x="536" y="2363"/>
                </a:lnTo>
                <a:cubicBezTo>
                  <a:pt x="794" y="2942"/>
                  <a:pt x="1191" y="3396"/>
                  <a:pt x="1702" y="3761"/>
                </a:cubicBezTo>
                <a:lnTo>
                  <a:pt x="1702" y="3761"/>
                </a:lnTo>
                <a:cubicBezTo>
                  <a:pt x="1960" y="3944"/>
                  <a:pt x="2212" y="4121"/>
                  <a:pt x="2464" y="4303"/>
                </a:cubicBezTo>
                <a:lnTo>
                  <a:pt x="2464" y="4303"/>
                </a:lnTo>
                <a:cubicBezTo>
                  <a:pt x="2798" y="4555"/>
                  <a:pt x="2993" y="4895"/>
                  <a:pt x="3100" y="5299"/>
                </a:cubicBezTo>
                <a:lnTo>
                  <a:pt x="3100" y="5299"/>
                </a:lnTo>
                <a:cubicBezTo>
                  <a:pt x="3144" y="5469"/>
                  <a:pt x="3182" y="5645"/>
                  <a:pt x="3233" y="5815"/>
                </a:cubicBezTo>
                <a:lnTo>
                  <a:pt x="3233" y="5815"/>
                </a:lnTo>
                <a:cubicBezTo>
                  <a:pt x="3289" y="6042"/>
                  <a:pt x="3384" y="6250"/>
                  <a:pt x="3529" y="6433"/>
                </a:cubicBezTo>
                <a:lnTo>
                  <a:pt x="3529" y="6433"/>
                </a:lnTo>
                <a:cubicBezTo>
                  <a:pt x="3718" y="6672"/>
                  <a:pt x="3957" y="6842"/>
                  <a:pt x="4241" y="6943"/>
                </a:cubicBezTo>
                <a:lnTo>
                  <a:pt x="4241" y="6943"/>
                </a:lnTo>
                <a:cubicBezTo>
                  <a:pt x="4474" y="7025"/>
                  <a:pt x="4713" y="7088"/>
                  <a:pt x="4952" y="7157"/>
                </a:cubicBezTo>
                <a:lnTo>
                  <a:pt x="4952" y="7157"/>
                </a:lnTo>
                <a:cubicBezTo>
                  <a:pt x="5167" y="7220"/>
                  <a:pt x="5387" y="7277"/>
                  <a:pt x="5595" y="7346"/>
                </a:cubicBezTo>
                <a:lnTo>
                  <a:pt x="5595" y="7346"/>
                </a:lnTo>
                <a:cubicBezTo>
                  <a:pt x="5929" y="7453"/>
                  <a:pt x="6231" y="7617"/>
                  <a:pt x="6502" y="7844"/>
                </a:cubicBezTo>
                <a:lnTo>
                  <a:pt x="6502" y="7844"/>
                </a:lnTo>
                <a:cubicBezTo>
                  <a:pt x="7044" y="8298"/>
                  <a:pt x="7284" y="8871"/>
                  <a:pt x="7183" y="9570"/>
                </a:cubicBezTo>
                <a:lnTo>
                  <a:pt x="7183" y="9570"/>
                </a:lnTo>
                <a:cubicBezTo>
                  <a:pt x="7145" y="9860"/>
                  <a:pt x="7069" y="10150"/>
                  <a:pt x="7006" y="10433"/>
                </a:cubicBezTo>
                <a:lnTo>
                  <a:pt x="7006" y="10433"/>
                </a:lnTo>
                <a:cubicBezTo>
                  <a:pt x="6943" y="10723"/>
                  <a:pt x="6868" y="11007"/>
                  <a:pt x="6811" y="11296"/>
                </a:cubicBezTo>
                <a:lnTo>
                  <a:pt x="6811" y="11296"/>
                </a:lnTo>
                <a:cubicBezTo>
                  <a:pt x="6754" y="11574"/>
                  <a:pt x="6729" y="11857"/>
                  <a:pt x="6748" y="12147"/>
                </a:cubicBezTo>
                <a:lnTo>
                  <a:pt x="6748" y="12147"/>
                </a:lnTo>
                <a:cubicBezTo>
                  <a:pt x="6805" y="13004"/>
                  <a:pt x="7176" y="13697"/>
                  <a:pt x="7857" y="14220"/>
                </a:cubicBezTo>
                <a:lnTo>
                  <a:pt x="7857" y="14220"/>
                </a:lnTo>
                <a:cubicBezTo>
                  <a:pt x="8342" y="14592"/>
                  <a:pt x="8890" y="14850"/>
                  <a:pt x="9476" y="15026"/>
                </a:cubicBezTo>
                <a:lnTo>
                  <a:pt x="9476" y="15026"/>
                </a:lnTo>
                <a:cubicBezTo>
                  <a:pt x="11240" y="15562"/>
                  <a:pt x="12985" y="15537"/>
                  <a:pt x="14712" y="14856"/>
                </a:cubicBezTo>
                <a:lnTo>
                  <a:pt x="14712" y="14856"/>
                </a:lnTo>
                <a:cubicBezTo>
                  <a:pt x="15153" y="14686"/>
                  <a:pt x="15587" y="14503"/>
                  <a:pt x="16022" y="14321"/>
                </a:cubicBezTo>
                <a:lnTo>
                  <a:pt x="16022" y="14321"/>
                </a:lnTo>
                <a:cubicBezTo>
                  <a:pt x="16526" y="14113"/>
                  <a:pt x="17049" y="13980"/>
                  <a:pt x="17603" y="13980"/>
                </a:cubicBezTo>
                <a:lnTo>
                  <a:pt x="17603" y="13980"/>
                </a:lnTo>
                <a:cubicBezTo>
                  <a:pt x="18271" y="13974"/>
                  <a:pt x="18857" y="14188"/>
                  <a:pt x="19393" y="14585"/>
                </a:cubicBezTo>
                <a:lnTo>
                  <a:pt x="19393" y="14585"/>
                </a:lnTo>
                <a:cubicBezTo>
                  <a:pt x="19884" y="14957"/>
                  <a:pt x="20250" y="15429"/>
                  <a:pt x="20546" y="15971"/>
                </a:cubicBezTo>
                <a:lnTo>
                  <a:pt x="20546" y="15971"/>
                </a:lnTo>
                <a:cubicBezTo>
                  <a:pt x="21056" y="16897"/>
                  <a:pt x="21384" y="17893"/>
                  <a:pt x="21566" y="18932"/>
                </a:cubicBezTo>
                <a:lnTo>
                  <a:pt x="21566" y="18932"/>
                </a:lnTo>
                <a:cubicBezTo>
                  <a:pt x="21856" y="20545"/>
                  <a:pt x="21907" y="22158"/>
                  <a:pt x="21699" y="23777"/>
                </a:cubicBezTo>
                <a:lnTo>
                  <a:pt x="21699" y="23777"/>
                </a:lnTo>
                <a:cubicBezTo>
                  <a:pt x="21686" y="23872"/>
                  <a:pt x="21667" y="23973"/>
                  <a:pt x="21648" y="24067"/>
                </a:cubicBezTo>
                <a:lnTo>
                  <a:pt x="21648" y="24067"/>
                </a:lnTo>
                <a:cubicBezTo>
                  <a:pt x="21642" y="24143"/>
                  <a:pt x="21673" y="24199"/>
                  <a:pt x="21730" y="24218"/>
                </a:cubicBezTo>
                <a:lnTo>
                  <a:pt x="21730" y="24218"/>
                </a:lnTo>
                <a:cubicBezTo>
                  <a:pt x="21793" y="24231"/>
                  <a:pt x="21850" y="24199"/>
                  <a:pt x="21869" y="24124"/>
                </a:cubicBezTo>
                <a:lnTo>
                  <a:pt x="21869" y="24124"/>
                </a:lnTo>
                <a:cubicBezTo>
                  <a:pt x="21888" y="24048"/>
                  <a:pt x="21907" y="23966"/>
                  <a:pt x="21913" y="23891"/>
                </a:cubicBezTo>
                <a:lnTo>
                  <a:pt x="21913" y="23891"/>
                </a:lnTo>
                <a:cubicBezTo>
                  <a:pt x="22089" y="22599"/>
                  <a:pt x="22096" y="21314"/>
                  <a:pt x="21951" y="20022"/>
                </a:cubicBezTo>
                <a:lnTo>
                  <a:pt x="21951" y="20022"/>
                </a:lnTo>
                <a:cubicBezTo>
                  <a:pt x="21888" y="19405"/>
                  <a:pt x="21774" y="18787"/>
                  <a:pt x="21692" y="18170"/>
                </a:cubicBezTo>
                <a:lnTo>
                  <a:pt x="21692" y="18170"/>
                </a:lnTo>
                <a:cubicBezTo>
                  <a:pt x="21623" y="17660"/>
                  <a:pt x="21592" y="17143"/>
                  <a:pt x="21610" y="16627"/>
                </a:cubicBezTo>
                <a:lnTo>
                  <a:pt x="21610" y="16627"/>
                </a:lnTo>
                <a:cubicBezTo>
                  <a:pt x="21661" y="15442"/>
                  <a:pt x="21787" y="14264"/>
                  <a:pt x="22058" y="13105"/>
                </a:cubicBezTo>
                <a:lnTo>
                  <a:pt x="22058" y="13105"/>
                </a:lnTo>
                <a:cubicBezTo>
                  <a:pt x="22184" y="12575"/>
                  <a:pt x="22291" y="12046"/>
                  <a:pt x="22385" y="11511"/>
                </a:cubicBezTo>
                <a:lnTo>
                  <a:pt x="22385" y="11511"/>
                </a:lnTo>
                <a:cubicBezTo>
                  <a:pt x="22486" y="10931"/>
                  <a:pt x="22524" y="10345"/>
                  <a:pt x="22493" y="9753"/>
                </a:cubicBezTo>
                <a:lnTo>
                  <a:pt x="22493" y="9753"/>
                </a:lnTo>
                <a:cubicBezTo>
                  <a:pt x="22442" y="8751"/>
                  <a:pt x="22108" y="7863"/>
                  <a:pt x="21497" y="7063"/>
                </a:cubicBezTo>
                <a:lnTo>
                  <a:pt x="21497" y="7063"/>
                </a:lnTo>
                <a:cubicBezTo>
                  <a:pt x="20773" y="6118"/>
                  <a:pt x="19859" y="5418"/>
                  <a:pt x="18744" y="4977"/>
                </a:cubicBezTo>
                <a:lnTo>
                  <a:pt x="18744" y="4977"/>
                </a:lnTo>
                <a:cubicBezTo>
                  <a:pt x="18152" y="4738"/>
                  <a:pt x="17534" y="4562"/>
                  <a:pt x="16910" y="4398"/>
                </a:cubicBezTo>
                <a:lnTo>
                  <a:pt x="16910" y="4398"/>
                </a:lnTo>
                <a:cubicBezTo>
                  <a:pt x="16665" y="4335"/>
                  <a:pt x="16413" y="4272"/>
                  <a:pt x="16161" y="4209"/>
                </a:cubicBezTo>
                <a:lnTo>
                  <a:pt x="16161" y="4209"/>
                </a:lnTo>
                <a:cubicBezTo>
                  <a:pt x="15625" y="4064"/>
                  <a:pt x="15153" y="3812"/>
                  <a:pt x="14749" y="3434"/>
                </a:cubicBezTo>
                <a:lnTo>
                  <a:pt x="14749" y="3434"/>
                </a:lnTo>
                <a:cubicBezTo>
                  <a:pt x="14384" y="3094"/>
                  <a:pt x="14025" y="2741"/>
                  <a:pt x="13666" y="2394"/>
                </a:cubicBezTo>
                <a:lnTo>
                  <a:pt x="13666" y="2394"/>
                </a:lnTo>
                <a:cubicBezTo>
                  <a:pt x="13332" y="2073"/>
                  <a:pt x="12973" y="1783"/>
                  <a:pt x="12576" y="1544"/>
                </a:cubicBezTo>
                <a:lnTo>
                  <a:pt x="12576" y="1544"/>
                </a:lnTo>
                <a:cubicBezTo>
                  <a:pt x="11788" y="1084"/>
                  <a:pt x="10944" y="901"/>
                  <a:pt x="10037" y="958"/>
                </a:cubicBezTo>
                <a:lnTo>
                  <a:pt x="10037" y="958"/>
                </a:lnTo>
                <a:cubicBezTo>
                  <a:pt x="9539" y="989"/>
                  <a:pt x="9048" y="1077"/>
                  <a:pt x="8569" y="1216"/>
                </a:cubicBezTo>
                <a:lnTo>
                  <a:pt x="8569" y="1216"/>
                </a:lnTo>
                <a:cubicBezTo>
                  <a:pt x="7876" y="1418"/>
                  <a:pt x="7208" y="1695"/>
                  <a:pt x="6546" y="1972"/>
                </a:cubicBezTo>
                <a:lnTo>
                  <a:pt x="6546" y="1972"/>
                </a:lnTo>
                <a:cubicBezTo>
                  <a:pt x="5879" y="2249"/>
                  <a:pt x="5211" y="2527"/>
                  <a:pt x="4543" y="2785"/>
                </a:cubicBezTo>
                <a:lnTo>
                  <a:pt x="4543" y="2785"/>
                </a:lnTo>
                <a:cubicBezTo>
                  <a:pt x="4291" y="2886"/>
                  <a:pt x="4033" y="2942"/>
                  <a:pt x="3768" y="2999"/>
                </a:cubicBezTo>
                <a:lnTo>
                  <a:pt x="3768" y="2999"/>
                </a:lnTo>
                <a:cubicBezTo>
                  <a:pt x="3359" y="3081"/>
                  <a:pt x="2980" y="2999"/>
                  <a:pt x="2615" y="2785"/>
                </a:cubicBezTo>
                <a:lnTo>
                  <a:pt x="2615" y="2785"/>
                </a:lnTo>
                <a:cubicBezTo>
                  <a:pt x="2206" y="2539"/>
                  <a:pt x="1846" y="2237"/>
                  <a:pt x="1506" y="1915"/>
                </a:cubicBezTo>
                <a:lnTo>
                  <a:pt x="1506" y="1915"/>
                </a:lnTo>
                <a:cubicBezTo>
                  <a:pt x="933" y="1367"/>
                  <a:pt x="441" y="762"/>
                  <a:pt x="63" y="69"/>
                </a:cubicBezTo>
                <a:lnTo>
                  <a:pt x="63" y="69"/>
                </a:lnTo>
                <a:cubicBezTo>
                  <a:pt x="57" y="51"/>
                  <a:pt x="38" y="44"/>
                  <a:pt x="0" y="0"/>
                </a:cubicBezTo>
                <a:lnTo>
                  <a:pt x="0" y="0"/>
                </a:lnTo>
                <a:cubicBezTo>
                  <a:pt x="0" y="366"/>
                  <a:pt x="32" y="681"/>
                  <a:pt x="95" y="996"/>
                </a:cubicBezTo>
                <a:moveTo>
                  <a:pt x="13874" y="6256"/>
                </a:moveTo>
                <a:cubicBezTo>
                  <a:pt x="13622" y="6124"/>
                  <a:pt x="13363" y="5998"/>
                  <a:pt x="13124" y="5847"/>
                </a:cubicBezTo>
                <a:lnTo>
                  <a:pt x="13124" y="5847"/>
                </a:lnTo>
                <a:cubicBezTo>
                  <a:pt x="12576" y="5488"/>
                  <a:pt x="12116" y="5034"/>
                  <a:pt x="11763" y="4473"/>
                </a:cubicBezTo>
                <a:lnTo>
                  <a:pt x="11763" y="4473"/>
                </a:lnTo>
                <a:cubicBezTo>
                  <a:pt x="11461" y="3995"/>
                  <a:pt x="11139" y="3522"/>
                  <a:pt x="10812" y="3056"/>
                </a:cubicBezTo>
                <a:lnTo>
                  <a:pt x="10812" y="3056"/>
                </a:lnTo>
                <a:cubicBezTo>
                  <a:pt x="10509" y="2615"/>
                  <a:pt x="10119" y="2268"/>
                  <a:pt x="9671" y="1978"/>
                </a:cubicBezTo>
                <a:lnTo>
                  <a:pt x="9671" y="1978"/>
                </a:lnTo>
                <a:cubicBezTo>
                  <a:pt x="9400" y="1796"/>
                  <a:pt x="9098" y="1663"/>
                  <a:pt x="8783" y="1550"/>
                </a:cubicBezTo>
                <a:lnTo>
                  <a:pt x="8783" y="1550"/>
                </a:lnTo>
                <a:cubicBezTo>
                  <a:pt x="8733" y="1531"/>
                  <a:pt x="8657" y="1537"/>
                  <a:pt x="8632" y="1449"/>
                </a:cubicBezTo>
                <a:lnTo>
                  <a:pt x="8632" y="1449"/>
                </a:lnTo>
                <a:cubicBezTo>
                  <a:pt x="8670" y="1430"/>
                  <a:pt x="8707" y="1411"/>
                  <a:pt x="8745" y="1405"/>
                </a:cubicBezTo>
                <a:lnTo>
                  <a:pt x="8745" y="1405"/>
                </a:lnTo>
                <a:cubicBezTo>
                  <a:pt x="9010" y="1348"/>
                  <a:pt x="9268" y="1273"/>
                  <a:pt x="9533" y="1241"/>
                </a:cubicBezTo>
                <a:lnTo>
                  <a:pt x="9533" y="1241"/>
                </a:lnTo>
                <a:cubicBezTo>
                  <a:pt x="10144" y="1159"/>
                  <a:pt x="10005" y="1134"/>
                  <a:pt x="10572" y="1424"/>
                </a:cubicBezTo>
                <a:lnTo>
                  <a:pt x="10572" y="1424"/>
                </a:lnTo>
                <a:cubicBezTo>
                  <a:pt x="11089" y="1695"/>
                  <a:pt x="11536" y="2060"/>
                  <a:pt x="11921" y="2501"/>
                </a:cubicBezTo>
                <a:lnTo>
                  <a:pt x="11921" y="2501"/>
                </a:lnTo>
                <a:cubicBezTo>
                  <a:pt x="12255" y="2886"/>
                  <a:pt x="12519" y="3314"/>
                  <a:pt x="12721" y="3787"/>
                </a:cubicBezTo>
                <a:lnTo>
                  <a:pt x="12721" y="3787"/>
                </a:lnTo>
                <a:cubicBezTo>
                  <a:pt x="12853" y="4095"/>
                  <a:pt x="12985" y="4410"/>
                  <a:pt x="13105" y="4725"/>
                </a:cubicBezTo>
                <a:lnTo>
                  <a:pt x="13105" y="4725"/>
                </a:lnTo>
                <a:cubicBezTo>
                  <a:pt x="13307" y="5242"/>
                  <a:pt x="13546" y="5740"/>
                  <a:pt x="13880" y="6181"/>
                </a:cubicBezTo>
                <a:lnTo>
                  <a:pt x="13880" y="6181"/>
                </a:lnTo>
                <a:cubicBezTo>
                  <a:pt x="13893" y="6200"/>
                  <a:pt x="13899" y="6225"/>
                  <a:pt x="13905" y="6250"/>
                </a:cubicBezTo>
                <a:lnTo>
                  <a:pt x="13905" y="6250"/>
                </a:lnTo>
                <a:cubicBezTo>
                  <a:pt x="13893" y="6250"/>
                  <a:pt x="13880" y="6256"/>
                  <a:pt x="13874" y="6256"/>
                </a:cubicBezTo>
                <a:lnTo>
                  <a:pt x="13874" y="6256"/>
                </a:lnTo>
                <a:cubicBezTo>
                  <a:pt x="13874" y="6256"/>
                  <a:pt x="13874" y="6256"/>
                  <a:pt x="13874" y="6256"/>
                </a:cubicBezTo>
                <a:moveTo>
                  <a:pt x="14926" y="7012"/>
                </a:moveTo>
                <a:cubicBezTo>
                  <a:pt x="14838" y="6949"/>
                  <a:pt x="14762" y="6880"/>
                  <a:pt x="14674" y="6817"/>
                </a:cubicBezTo>
                <a:lnTo>
                  <a:pt x="14674" y="6817"/>
                </a:lnTo>
                <a:cubicBezTo>
                  <a:pt x="14346" y="6603"/>
                  <a:pt x="14107" y="6307"/>
                  <a:pt x="13880" y="5998"/>
                </a:cubicBezTo>
                <a:lnTo>
                  <a:pt x="13880" y="5998"/>
                </a:lnTo>
                <a:cubicBezTo>
                  <a:pt x="13596" y="5614"/>
                  <a:pt x="13407" y="5185"/>
                  <a:pt x="13231" y="4744"/>
                </a:cubicBezTo>
                <a:lnTo>
                  <a:pt x="13231" y="4744"/>
                </a:lnTo>
                <a:cubicBezTo>
                  <a:pt x="13092" y="4404"/>
                  <a:pt x="12960" y="4070"/>
                  <a:pt x="12815" y="3730"/>
                </a:cubicBezTo>
                <a:lnTo>
                  <a:pt x="12815" y="3730"/>
                </a:lnTo>
                <a:cubicBezTo>
                  <a:pt x="12614" y="3257"/>
                  <a:pt x="12343" y="2816"/>
                  <a:pt x="11996" y="2426"/>
                </a:cubicBezTo>
                <a:lnTo>
                  <a:pt x="11996" y="2426"/>
                </a:lnTo>
                <a:cubicBezTo>
                  <a:pt x="11612" y="1978"/>
                  <a:pt x="11152" y="1613"/>
                  <a:pt x="10629" y="1336"/>
                </a:cubicBezTo>
                <a:lnTo>
                  <a:pt x="10629" y="1336"/>
                </a:lnTo>
                <a:cubicBezTo>
                  <a:pt x="10560" y="1298"/>
                  <a:pt x="10497" y="1254"/>
                  <a:pt x="10402" y="1197"/>
                </a:cubicBezTo>
                <a:lnTo>
                  <a:pt x="10402" y="1197"/>
                </a:lnTo>
                <a:cubicBezTo>
                  <a:pt x="10686" y="1166"/>
                  <a:pt x="10919" y="1203"/>
                  <a:pt x="11158" y="1248"/>
                </a:cubicBezTo>
                <a:lnTo>
                  <a:pt x="11158" y="1248"/>
                </a:lnTo>
                <a:cubicBezTo>
                  <a:pt x="11631" y="1330"/>
                  <a:pt x="12066" y="1493"/>
                  <a:pt x="12399" y="1859"/>
                </a:cubicBezTo>
                <a:lnTo>
                  <a:pt x="12399" y="1859"/>
                </a:lnTo>
                <a:cubicBezTo>
                  <a:pt x="12412" y="1871"/>
                  <a:pt x="12425" y="1884"/>
                  <a:pt x="12444" y="1897"/>
                </a:cubicBezTo>
                <a:lnTo>
                  <a:pt x="12444" y="1897"/>
                </a:lnTo>
                <a:cubicBezTo>
                  <a:pt x="13218" y="2602"/>
                  <a:pt x="13811" y="3434"/>
                  <a:pt x="14119" y="4448"/>
                </a:cubicBezTo>
                <a:lnTo>
                  <a:pt x="14119" y="4448"/>
                </a:lnTo>
                <a:cubicBezTo>
                  <a:pt x="14214" y="4757"/>
                  <a:pt x="14302" y="5066"/>
                  <a:pt x="14390" y="5374"/>
                </a:cubicBezTo>
                <a:lnTo>
                  <a:pt x="14390" y="5374"/>
                </a:lnTo>
                <a:cubicBezTo>
                  <a:pt x="14542" y="5897"/>
                  <a:pt x="14749" y="6395"/>
                  <a:pt x="15008" y="6874"/>
                </a:cubicBezTo>
                <a:lnTo>
                  <a:pt x="15008" y="6874"/>
                </a:lnTo>
                <a:cubicBezTo>
                  <a:pt x="15052" y="6949"/>
                  <a:pt x="15083" y="7031"/>
                  <a:pt x="15146" y="7151"/>
                </a:cubicBezTo>
                <a:lnTo>
                  <a:pt x="15146" y="7151"/>
                </a:lnTo>
                <a:cubicBezTo>
                  <a:pt x="15046" y="7088"/>
                  <a:pt x="14983" y="7050"/>
                  <a:pt x="14926" y="7012"/>
                </a:cubicBezTo>
                <a:moveTo>
                  <a:pt x="2917" y="3894"/>
                </a:moveTo>
                <a:cubicBezTo>
                  <a:pt x="2161" y="3818"/>
                  <a:pt x="1544" y="3490"/>
                  <a:pt x="1097" y="2867"/>
                </a:cubicBezTo>
                <a:lnTo>
                  <a:pt x="1097" y="2867"/>
                </a:lnTo>
                <a:cubicBezTo>
                  <a:pt x="788" y="2445"/>
                  <a:pt x="599" y="1972"/>
                  <a:pt x="448" y="1474"/>
                </a:cubicBezTo>
                <a:lnTo>
                  <a:pt x="448" y="1474"/>
                </a:lnTo>
                <a:cubicBezTo>
                  <a:pt x="441" y="1443"/>
                  <a:pt x="441" y="1405"/>
                  <a:pt x="435" y="1311"/>
                </a:cubicBezTo>
                <a:lnTo>
                  <a:pt x="435" y="1311"/>
                </a:lnTo>
                <a:cubicBezTo>
                  <a:pt x="593" y="1569"/>
                  <a:pt x="719" y="1777"/>
                  <a:pt x="857" y="1978"/>
                </a:cubicBezTo>
                <a:lnTo>
                  <a:pt x="857" y="1978"/>
                </a:lnTo>
                <a:cubicBezTo>
                  <a:pt x="996" y="2174"/>
                  <a:pt x="1147" y="2363"/>
                  <a:pt x="1305" y="2539"/>
                </a:cubicBezTo>
                <a:lnTo>
                  <a:pt x="1305" y="2539"/>
                </a:lnTo>
                <a:cubicBezTo>
                  <a:pt x="1468" y="2728"/>
                  <a:pt x="1645" y="2911"/>
                  <a:pt x="1828" y="3068"/>
                </a:cubicBezTo>
                <a:lnTo>
                  <a:pt x="1828" y="3068"/>
                </a:lnTo>
                <a:cubicBezTo>
                  <a:pt x="2010" y="3226"/>
                  <a:pt x="2212" y="3352"/>
                  <a:pt x="2407" y="3497"/>
                </a:cubicBezTo>
                <a:lnTo>
                  <a:pt x="2407" y="3497"/>
                </a:lnTo>
                <a:cubicBezTo>
                  <a:pt x="2609" y="3635"/>
                  <a:pt x="2854" y="3705"/>
                  <a:pt x="3081" y="3875"/>
                </a:cubicBezTo>
                <a:lnTo>
                  <a:pt x="3081" y="3875"/>
                </a:lnTo>
                <a:cubicBezTo>
                  <a:pt x="3012" y="3881"/>
                  <a:pt x="2968" y="3894"/>
                  <a:pt x="2936" y="3894"/>
                </a:cubicBezTo>
                <a:lnTo>
                  <a:pt x="2936" y="3894"/>
                </a:lnTo>
                <a:cubicBezTo>
                  <a:pt x="2930" y="3894"/>
                  <a:pt x="2924" y="3894"/>
                  <a:pt x="2917" y="3894"/>
                </a:cubicBezTo>
                <a:moveTo>
                  <a:pt x="12324" y="5469"/>
                </a:moveTo>
                <a:cubicBezTo>
                  <a:pt x="11839" y="5267"/>
                  <a:pt x="11347" y="5084"/>
                  <a:pt x="10837" y="4940"/>
                </a:cubicBezTo>
                <a:lnTo>
                  <a:pt x="10837" y="4940"/>
                </a:lnTo>
                <a:cubicBezTo>
                  <a:pt x="10761" y="4921"/>
                  <a:pt x="10692" y="4883"/>
                  <a:pt x="10623" y="4839"/>
                </a:cubicBezTo>
                <a:lnTo>
                  <a:pt x="10623" y="4839"/>
                </a:lnTo>
                <a:cubicBezTo>
                  <a:pt x="10339" y="4637"/>
                  <a:pt x="10081" y="4404"/>
                  <a:pt x="9860" y="4133"/>
                </a:cubicBezTo>
                <a:lnTo>
                  <a:pt x="9860" y="4133"/>
                </a:lnTo>
                <a:cubicBezTo>
                  <a:pt x="9583" y="3805"/>
                  <a:pt x="9363" y="3440"/>
                  <a:pt x="9180" y="3049"/>
                </a:cubicBezTo>
                <a:lnTo>
                  <a:pt x="9180" y="3049"/>
                </a:lnTo>
                <a:cubicBezTo>
                  <a:pt x="9092" y="2867"/>
                  <a:pt x="9004" y="2684"/>
                  <a:pt x="8909" y="2501"/>
                </a:cubicBezTo>
                <a:lnTo>
                  <a:pt x="8909" y="2501"/>
                </a:lnTo>
                <a:cubicBezTo>
                  <a:pt x="8733" y="2161"/>
                  <a:pt x="8474" y="1897"/>
                  <a:pt x="8122" y="1733"/>
                </a:cubicBezTo>
                <a:lnTo>
                  <a:pt x="8122" y="1733"/>
                </a:lnTo>
                <a:cubicBezTo>
                  <a:pt x="8084" y="1714"/>
                  <a:pt x="8033" y="1701"/>
                  <a:pt x="8040" y="1645"/>
                </a:cubicBezTo>
                <a:lnTo>
                  <a:pt x="8040" y="1645"/>
                </a:lnTo>
                <a:cubicBezTo>
                  <a:pt x="8197" y="1537"/>
                  <a:pt x="8361" y="1531"/>
                  <a:pt x="8544" y="1588"/>
                </a:cubicBezTo>
                <a:lnTo>
                  <a:pt x="8544" y="1588"/>
                </a:lnTo>
                <a:cubicBezTo>
                  <a:pt x="9388" y="1840"/>
                  <a:pt x="10094" y="2300"/>
                  <a:pt x="10635" y="2999"/>
                </a:cubicBezTo>
                <a:lnTo>
                  <a:pt x="10635" y="2999"/>
                </a:lnTo>
                <a:cubicBezTo>
                  <a:pt x="10887" y="3320"/>
                  <a:pt x="11108" y="3667"/>
                  <a:pt x="11335" y="4007"/>
                </a:cubicBezTo>
                <a:lnTo>
                  <a:pt x="11335" y="4007"/>
                </a:lnTo>
                <a:cubicBezTo>
                  <a:pt x="11650" y="4492"/>
                  <a:pt x="11952" y="4984"/>
                  <a:pt x="12368" y="5399"/>
                </a:cubicBezTo>
                <a:lnTo>
                  <a:pt x="12368" y="5399"/>
                </a:lnTo>
                <a:cubicBezTo>
                  <a:pt x="12381" y="5412"/>
                  <a:pt x="12387" y="5437"/>
                  <a:pt x="12412" y="5488"/>
                </a:cubicBezTo>
                <a:lnTo>
                  <a:pt x="12412" y="5488"/>
                </a:lnTo>
                <a:cubicBezTo>
                  <a:pt x="12355" y="5475"/>
                  <a:pt x="12336" y="5475"/>
                  <a:pt x="12324" y="5469"/>
                </a:cubicBezTo>
                <a:moveTo>
                  <a:pt x="4165" y="3976"/>
                </a:moveTo>
                <a:cubicBezTo>
                  <a:pt x="3680" y="3831"/>
                  <a:pt x="3201" y="3661"/>
                  <a:pt x="2747" y="3427"/>
                </a:cubicBezTo>
                <a:lnTo>
                  <a:pt x="2747" y="3427"/>
                </a:lnTo>
                <a:cubicBezTo>
                  <a:pt x="2426" y="3257"/>
                  <a:pt x="2117" y="3049"/>
                  <a:pt x="1859" y="2791"/>
                </a:cubicBezTo>
                <a:lnTo>
                  <a:pt x="1859" y="2791"/>
                </a:lnTo>
                <a:cubicBezTo>
                  <a:pt x="1632" y="2564"/>
                  <a:pt x="1424" y="2319"/>
                  <a:pt x="1210" y="2079"/>
                </a:cubicBezTo>
                <a:lnTo>
                  <a:pt x="1210" y="2079"/>
                </a:lnTo>
                <a:cubicBezTo>
                  <a:pt x="1122" y="1978"/>
                  <a:pt x="1059" y="1865"/>
                  <a:pt x="977" y="1689"/>
                </a:cubicBezTo>
                <a:lnTo>
                  <a:pt x="977" y="1689"/>
                </a:lnTo>
                <a:cubicBezTo>
                  <a:pt x="1065" y="1783"/>
                  <a:pt x="1116" y="1827"/>
                  <a:pt x="1160" y="1878"/>
                </a:cubicBezTo>
                <a:lnTo>
                  <a:pt x="1160" y="1878"/>
                </a:lnTo>
                <a:cubicBezTo>
                  <a:pt x="1431" y="2174"/>
                  <a:pt x="1727" y="2445"/>
                  <a:pt x="2054" y="2678"/>
                </a:cubicBezTo>
                <a:lnTo>
                  <a:pt x="2054" y="2678"/>
                </a:lnTo>
                <a:cubicBezTo>
                  <a:pt x="2376" y="2923"/>
                  <a:pt x="2716" y="3125"/>
                  <a:pt x="3106" y="3238"/>
                </a:cubicBezTo>
                <a:lnTo>
                  <a:pt x="3106" y="3238"/>
                </a:lnTo>
                <a:cubicBezTo>
                  <a:pt x="3409" y="3320"/>
                  <a:pt x="3686" y="3478"/>
                  <a:pt x="3938" y="3654"/>
                </a:cubicBezTo>
                <a:lnTo>
                  <a:pt x="3938" y="3654"/>
                </a:lnTo>
                <a:cubicBezTo>
                  <a:pt x="4064" y="3742"/>
                  <a:pt x="4190" y="3824"/>
                  <a:pt x="4316" y="3995"/>
                </a:cubicBezTo>
                <a:lnTo>
                  <a:pt x="4316" y="3995"/>
                </a:lnTo>
                <a:cubicBezTo>
                  <a:pt x="4228" y="3982"/>
                  <a:pt x="4196" y="3988"/>
                  <a:pt x="4165" y="3976"/>
                </a:cubicBezTo>
                <a:close/>
                <a:moveTo>
                  <a:pt x="10157" y="4757"/>
                </a:moveTo>
                <a:cubicBezTo>
                  <a:pt x="9974" y="4719"/>
                  <a:pt x="9791" y="4669"/>
                  <a:pt x="9608" y="4643"/>
                </a:cubicBezTo>
                <a:lnTo>
                  <a:pt x="9608" y="4643"/>
                </a:lnTo>
                <a:cubicBezTo>
                  <a:pt x="9451" y="4618"/>
                  <a:pt x="9331" y="4543"/>
                  <a:pt x="9224" y="4429"/>
                </a:cubicBezTo>
                <a:lnTo>
                  <a:pt x="9224" y="4429"/>
                </a:lnTo>
                <a:cubicBezTo>
                  <a:pt x="9004" y="4202"/>
                  <a:pt x="8840" y="3938"/>
                  <a:pt x="8689" y="3661"/>
                </a:cubicBezTo>
                <a:lnTo>
                  <a:pt x="8689" y="3661"/>
                </a:lnTo>
                <a:cubicBezTo>
                  <a:pt x="8550" y="3402"/>
                  <a:pt x="8418" y="3144"/>
                  <a:pt x="8279" y="2886"/>
                </a:cubicBezTo>
                <a:lnTo>
                  <a:pt x="8279" y="2886"/>
                </a:lnTo>
                <a:cubicBezTo>
                  <a:pt x="8071" y="2501"/>
                  <a:pt x="7819" y="2167"/>
                  <a:pt x="7429" y="1953"/>
                </a:cubicBezTo>
                <a:lnTo>
                  <a:pt x="7429" y="1953"/>
                </a:lnTo>
                <a:cubicBezTo>
                  <a:pt x="7416" y="1941"/>
                  <a:pt x="7403" y="1928"/>
                  <a:pt x="7365" y="1884"/>
                </a:cubicBezTo>
                <a:lnTo>
                  <a:pt x="7365" y="1884"/>
                </a:lnTo>
                <a:cubicBezTo>
                  <a:pt x="7492" y="1834"/>
                  <a:pt x="7599" y="1789"/>
                  <a:pt x="7706" y="1745"/>
                </a:cubicBezTo>
                <a:lnTo>
                  <a:pt x="7706" y="1745"/>
                </a:lnTo>
                <a:cubicBezTo>
                  <a:pt x="7781" y="1714"/>
                  <a:pt x="7844" y="1726"/>
                  <a:pt x="7914" y="1752"/>
                </a:cubicBezTo>
                <a:lnTo>
                  <a:pt x="7914" y="1752"/>
                </a:lnTo>
                <a:cubicBezTo>
                  <a:pt x="8266" y="1884"/>
                  <a:pt x="8556" y="2104"/>
                  <a:pt x="8739" y="2432"/>
                </a:cubicBezTo>
                <a:lnTo>
                  <a:pt x="8739" y="2432"/>
                </a:lnTo>
                <a:cubicBezTo>
                  <a:pt x="8871" y="2665"/>
                  <a:pt x="8991" y="2905"/>
                  <a:pt x="9104" y="3144"/>
                </a:cubicBezTo>
                <a:lnTo>
                  <a:pt x="9104" y="3144"/>
                </a:lnTo>
                <a:cubicBezTo>
                  <a:pt x="9388" y="3717"/>
                  <a:pt x="9734" y="4240"/>
                  <a:pt x="10226" y="4662"/>
                </a:cubicBezTo>
                <a:lnTo>
                  <a:pt x="10226" y="4662"/>
                </a:lnTo>
                <a:cubicBezTo>
                  <a:pt x="10251" y="4688"/>
                  <a:pt x="10276" y="4719"/>
                  <a:pt x="10327" y="4782"/>
                </a:cubicBezTo>
                <a:lnTo>
                  <a:pt x="10327" y="4782"/>
                </a:lnTo>
                <a:cubicBezTo>
                  <a:pt x="10238" y="4769"/>
                  <a:pt x="10201" y="4769"/>
                  <a:pt x="10157" y="4757"/>
                </a:cubicBezTo>
                <a:moveTo>
                  <a:pt x="15449" y="7416"/>
                </a:moveTo>
                <a:cubicBezTo>
                  <a:pt x="15039" y="6760"/>
                  <a:pt x="14699" y="6080"/>
                  <a:pt x="14491" y="5336"/>
                </a:cubicBezTo>
                <a:lnTo>
                  <a:pt x="14491" y="5336"/>
                </a:lnTo>
                <a:cubicBezTo>
                  <a:pt x="14416" y="5059"/>
                  <a:pt x="14346" y="4782"/>
                  <a:pt x="14252" y="4517"/>
                </a:cubicBezTo>
                <a:lnTo>
                  <a:pt x="14252" y="4517"/>
                </a:lnTo>
                <a:cubicBezTo>
                  <a:pt x="14145" y="4215"/>
                  <a:pt x="14038" y="3913"/>
                  <a:pt x="13905" y="3623"/>
                </a:cubicBezTo>
                <a:lnTo>
                  <a:pt x="13905" y="3623"/>
                </a:lnTo>
                <a:cubicBezTo>
                  <a:pt x="13691" y="3169"/>
                  <a:pt x="13401" y="2760"/>
                  <a:pt x="13067" y="2388"/>
                </a:cubicBezTo>
                <a:lnTo>
                  <a:pt x="13067" y="2388"/>
                </a:lnTo>
                <a:cubicBezTo>
                  <a:pt x="12935" y="2237"/>
                  <a:pt x="12796" y="2086"/>
                  <a:pt x="12658" y="1934"/>
                </a:cubicBezTo>
                <a:lnTo>
                  <a:pt x="12658" y="1934"/>
                </a:lnTo>
                <a:cubicBezTo>
                  <a:pt x="12891" y="2010"/>
                  <a:pt x="13061" y="2161"/>
                  <a:pt x="13231" y="2312"/>
                </a:cubicBezTo>
                <a:lnTo>
                  <a:pt x="13231" y="2312"/>
                </a:lnTo>
                <a:cubicBezTo>
                  <a:pt x="13659" y="2716"/>
                  <a:pt x="14050" y="3157"/>
                  <a:pt x="14384" y="3642"/>
                </a:cubicBezTo>
                <a:lnTo>
                  <a:pt x="14384" y="3642"/>
                </a:lnTo>
                <a:cubicBezTo>
                  <a:pt x="14680" y="4070"/>
                  <a:pt x="14913" y="4530"/>
                  <a:pt x="15033" y="5034"/>
                </a:cubicBezTo>
                <a:lnTo>
                  <a:pt x="15033" y="5034"/>
                </a:lnTo>
                <a:cubicBezTo>
                  <a:pt x="15102" y="5330"/>
                  <a:pt x="15165" y="5626"/>
                  <a:pt x="15216" y="5922"/>
                </a:cubicBezTo>
                <a:lnTo>
                  <a:pt x="15216" y="5922"/>
                </a:lnTo>
                <a:cubicBezTo>
                  <a:pt x="15323" y="6477"/>
                  <a:pt x="15436" y="7025"/>
                  <a:pt x="15669" y="7542"/>
                </a:cubicBezTo>
                <a:lnTo>
                  <a:pt x="15669" y="7542"/>
                </a:lnTo>
                <a:cubicBezTo>
                  <a:pt x="15676" y="7560"/>
                  <a:pt x="15663" y="7586"/>
                  <a:pt x="15657" y="7623"/>
                </a:cubicBezTo>
                <a:lnTo>
                  <a:pt x="15657" y="7623"/>
                </a:lnTo>
                <a:cubicBezTo>
                  <a:pt x="15556" y="7567"/>
                  <a:pt x="15499" y="7497"/>
                  <a:pt x="15449" y="7416"/>
                </a:cubicBezTo>
                <a:moveTo>
                  <a:pt x="9004" y="4454"/>
                </a:moveTo>
                <a:cubicBezTo>
                  <a:pt x="8670" y="4272"/>
                  <a:pt x="8380" y="4045"/>
                  <a:pt x="8134" y="3755"/>
                </a:cubicBezTo>
                <a:lnTo>
                  <a:pt x="8134" y="3755"/>
                </a:lnTo>
                <a:cubicBezTo>
                  <a:pt x="7977" y="3566"/>
                  <a:pt x="7832" y="3364"/>
                  <a:pt x="7674" y="3169"/>
                </a:cubicBezTo>
                <a:lnTo>
                  <a:pt x="7674" y="3169"/>
                </a:lnTo>
                <a:cubicBezTo>
                  <a:pt x="7378" y="2804"/>
                  <a:pt x="7044" y="2495"/>
                  <a:pt x="6591" y="2331"/>
                </a:cubicBezTo>
                <a:lnTo>
                  <a:pt x="6591" y="2331"/>
                </a:lnTo>
                <a:cubicBezTo>
                  <a:pt x="6553" y="2319"/>
                  <a:pt x="6496" y="2319"/>
                  <a:pt x="6509" y="2243"/>
                </a:cubicBezTo>
                <a:lnTo>
                  <a:pt x="6509" y="2243"/>
                </a:lnTo>
                <a:cubicBezTo>
                  <a:pt x="6679" y="2167"/>
                  <a:pt x="6861" y="2098"/>
                  <a:pt x="7038" y="2010"/>
                </a:cubicBezTo>
                <a:lnTo>
                  <a:pt x="7038" y="2010"/>
                </a:lnTo>
                <a:cubicBezTo>
                  <a:pt x="7145" y="1960"/>
                  <a:pt x="7239" y="1972"/>
                  <a:pt x="7340" y="2023"/>
                </a:cubicBezTo>
                <a:lnTo>
                  <a:pt x="7340" y="2023"/>
                </a:lnTo>
                <a:cubicBezTo>
                  <a:pt x="7630" y="2167"/>
                  <a:pt x="7844" y="2388"/>
                  <a:pt x="8014" y="2653"/>
                </a:cubicBezTo>
                <a:lnTo>
                  <a:pt x="8014" y="2653"/>
                </a:lnTo>
                <a:cubicBezTo>
                  <a:pt x="8109" y="2804"/>
                  <a:pt x="8191" y="2961"/>
                  <a:pt x="8279" y="3119"/>
                </a:cubicBezTo>
                <a:lnTo>
                  <a:pt x="8279" y="3119"/>
                </a:lnTo>
                <a:cubicBezTo>
                  <a:pt x="8462" y="3453"/>
                  <a:pt x="8644" y="3787"/>
                  <a:pt x="8840" y="4114"/>
                </a:cubicBezTo>
                <a:lnTo>
                  <a:pt x="8840" y="4114"/>
                </a:lnTo>
                <a:cubicBezTo>
                  <a:pt x="8909" y="4234"/>
                  <a:pt x="9004" y="4341"/>
                  <a:pt x="9098" y="4473"/>
                </a:cubicBezTo>
                <a:lnTo>
                  <a:pt x="9098" y="4473"/>
                </a:lnTo>
                <a:cubicBezTo>
                  <a:pt x="9048" y="4467"/>
                  <a:pt x="9022" y="4467"/>
                  <a:pt x="9004" y="4454"/>
                </a:cubicBezTo>
                <a:close/>
                <a:moveTo>
                  <a:pt x="8670" y="4492"/>
                </a:moveTo>
                <a:cubicBezTo>
                  <a:pt x="8260" y="4467"/>
                  <a:pt x="7914" y="4297"/>
                  <a:pt x="7624" y="4020"/>
                </a:cubicBezTo>
                <a:lnTo>
                  <a:pt x="7624" y="4020"/>
                </a:lnTo>
                <a:cubicBezTo>
                  <a:pt x="7416" y="3831"/>
                  <a:pt x="7214" y="3629"/>
                  <a:pt x="7006" y="3427"/>
                </a:cubicBezTo>
                <a:lnTo>
                  <a:pt x="7006" y="3427"/>
                </a:lnTo>
                <a:cubicBezTo>
                  <a:pt x="6918" y="3339"/>
                  <a:pt x="6830" y="3251"/>
                  <a:pt x="6735" y="3175"/>
                </a:cubicBezTo>
                <a:lnTo>
                  <a:pt x="6735" y="3175"/>
                </a:lnTo>
                <a:cubicBezTo>
                  <a:pt x="6452" y="2942"/>
                  <a:pt x="6118" y="2816"/>
                  <a:pt x="5765" y="2760"/>
                </a:cubicBezTo>
                <a:lnTo>
                  <a:pt x="5765" y="2760"/>
                </a:lnTo>
                <a:cubicBezTo>
                  <a:pt x="5690" y="2741"/>
                  <a:pt x="5601" y="2760"/>
                  <a:pt x="5532" y="2678"/>
                </a:cubicBezTo>
                <a:lnTo>
                  <a:pt x="5532" y="2678"/>
                </a:lnTo>
                <a:cubicBezTo>
                  <a:pt x="5570" y="2653"/>
                  <a:pt x="5601" y="2621"/>
                  <a:pt x="5639" y="2602"/>
                </a:cubicBezTo>
                <a:lnTo>
                  <a:pt x="5639" y="2602"/>
                </a:lnTo>
                <a:cubicBezTo>
                  <a:pt x="5778" y="2545"/>
                  <a:pt x="5923" y="2495"/>
                  <a:pt x="6061" y="2426"/>
                </a:cubicBezTo>
                <a:lnTo>
                  <a:pt x="6061" y="2426"/>
                </a:lnTo>
                <a:cubicBezTo>
                  <a:pt x="6206" y="2356"/>
                  <a:pt x="6345" y="2356"/>
                  <a:pt x="6496" y="2407"/>
                </a:cubicBezTo>
                <a:lnTo>
                  <a:pt x="6496" y="2407"/>
                </a:lnTo>
                <a:cubicBezTo>
                  <a:pt x="6899" y="2539"/>
                  <a:pt x="7214" y="2797"/>
                  <a:pt x="7485" y="3112"/>
                </a:cubicBezTo>
                <a:lnTo>
                  <a:pt x="7485" y="3112"/>
                </a:lnTo>
                <a:cubicBezTo>
                  <a:pt x="7643" y="3289"/>
                  <a:pt x="7788" y="3484"/>
                  <a:pt x="7933" y="3673"/>
                </a:cubicBezTo>
                <a:lnTo>
                  <a:pt x="7933" y="3673"/>
                </a:lnTo>
                <a:cubicBezTo>
                  <a:pt x="8115" y="3932"/>
                  <a:pt x="8342" y="4139"/>
                  <a:pt x="8594" y="4328"/>
                </a:cubicBezTo>
                <a:lnTo>
                  <a:pt x="8594" y="4328"/>
                </a:lnTo>
                <a:cubicBezTo>
                  <a:pt x="8651" y="4366"/>
                  <a:pt x="8701" y="4410"/>
                  <a:pt x="8752" y="4454"/>
                </a:cubicBezTo>
                <a:lnTo>
                  <a:pt x="8752" y="4454"/>
                </a:lnTo>
                <a:cubicBezTo>
                  <a:pt x="8733" y="4480"/>
                  <a:pt x="8733" y="4486"/>
                  <a:pt x="8726" y="4492"/>
                </a:cubicBezTo>
                <a:lnTo>
                  <a:pt x="8726" y="4492"/>
                </a:lnTo>
                <a:cubicBezTo>
                  <a:pt x="8714" y="4492"/>
                  <a:pt x="8701" y="4492"/>
                  <a:pt x="8695" y="4492"/>
                </a:cubicBezTo>
                <a:lnTo>
                  <a:pt x="8695" y="4492"/>
                </a:lnTo>
                <a:cubicBezTo>
                  <a:pt x="8682" y="4492"/>
                  <a:pt x="8676" y="4492"/>
                  <a:pt x="8670" y="4492"/>
                </a:cubicBezTo>
                <a:close/>
                <a:moveTo>
                  <a:pt x="7088" y="4291"/>
                </a:moveTo>
                <a:cubicBezTo>
                  <a:pt x="6924" y="4209"/>
                  <a:pt x="6754" y="4127"/>
                  <a:pt x="6603" y="4020"/>
                </a:cubicBezTo>
                <a:lnTo>
                  <a:pt x="6603" y="4020"/>
                </a:lnTo>
                <a:cubicBezTo>
                  <a:pt x="6408" y="3881"/>
                  <a:pt x="6225" y="3724"/>
                  <a:pt x="6042" y="3566"/>
                </a:cubicBezTo>
                <a:lnTo>
                  <a:pt x="6042" y="3566"/>
                </a:lnTo>
                <a:cubicBezTo>
                  <a:pt x="5734" y="3308"/>
                  <a:pt x="5381" y="3119"/>
                  <a:pt x="4984" y="3037"/>
                </a:cubicBezTo>
                <a:lnTo>
                  <a:pt x="4984" y="3037"/>
                </a:lnTo>
                <a:cubicBezTo>
                  <a:pt x="4921" y="3024"/>
                  <a:pt x="4864" y="3005"/>
                  <a:pt x="4795" y="2986"/>
                </a:cubicBezTo>
                <a:lnTo>
                  <a:pt x="4795" y="2986"/>
                </a:lnTo>
                <a:cubicBezTo>
                  <a:pt x="4971" y="2854"/>
                  <a:pt x="5085" y="2810"/>
                  <a:pt x="5236" y="2810"/>
                </a:cubicBezTo>
                <a:lnTo>
                  <a:pt x="5236" y="2810"/>
                </a:lnTo>
                <a:cubicBezTo>
                  <a:pt x="5904" y="2823"/>
                  <a:pt x="6496" y="3012"/>
                  <a:pt x="6962" y="3522"/>
                </a:cubicBezTo>
                <a:lnTo>
                  <a:pt x="6962" y="3522"/>
                </a:lnTo>
                <a:cubicBezTo>
                  <a:pt x="7151" y="3736"/>
                  <a:pt x="7365" y="3925"/>
                  <a:pt x="7573" y="4121"/>
                </a:cubicBezTo>
                <a:lnTo>
                  <a:pt x="7573" y="4121"/>
                </a:lnTo>
                <a:cubicBezTo>
                  <a:pt x="7668" y="4209"/>
                  <a:pt x="7775" y="4284"/>
                  <a:pt x="7882" y="4366"/>
                </a:cubicBezTo>
                <a:lnTo>
                  <a:pt x="7882" y="4366"/>
                </a:lnTo>
                <a:cubicBezTo>
                  <a:pt x="7775" y="4385"/>
                  <a:pt x="7668" y="4391"/>
                  <a:pt x="7567" y="4391"/>
                </a:cubicBezTo>
                <a:lnTo>
                  <a:pt x="7567" y="4391"/>
                </a:lnTo>
                <a:cubicBezTo>
                  <a:pt x="7403" y="4391"/>
                  <a:pt x="7246" y="4366"/>
                  <a:pt x="7088" y="4291"/>
                </a:cubicBezTo>
                <a:moveTo>
                  <a:pt x="5841" y="4291"/>
                </a:moveTo>
                <a:cubicBezTo>
                  <a:pt x="5797" y="4284"/>
                  <a:pt x="5746" y="4247"/>
                  <a:pt x="5715" y="4202"/>
                </a:cubicBezTo>
                <a:lnTo>
                  <a:pt x="5715" y="4202"/>
                </a:lnTo>
                <a:cubicBezTo>
                  <a:pt x="5381" y="3705"/>
                  <a:pt x="4902" y="3421"/>
                  <a:pt x="4341" y="3245"/>
                </a:cubicBezTo>
                <a:lnTo>
                  <a:pt x="4341" y="3245"/>
                </a:lnTo>
                <a:cubicBezTo>
                  <a:pt x="4297" y="3232"/>
                  <a:pt x="4247" y="3213"/>
                  <a:pt x="4146" y="3182"/>
                </a:cubicBezTo>
                <a:lnTo>
                  <a:pt x="4146" y="3182"/>
                </a:lnTo>
                <a:cubicBezTo>
                  <a:pt x="4335" y="3081"/>
                  <a:pt x="4480" y="3062"/>
                  <a:pt x="4637" y="3081"/>
                </a:cubicBezTo>
                <a:lnTo>
                  <a:pt x="4637" y="3081"/>
                </a:lnTo>
                <a:cubicBezTo>
                  <a:pt x="5154" y="3138"/>
                  <a:pt x="5614" y="3333"/>
                  <a:pt x="6005" y="3679"/>
                </a:cubicBezTo>
                <a:lnTo>
                  <a:pt x="6005" y="3679"/>
                </a:lnTo>
                <a:cubicBezTo>
                  <a:pt x="6263" y="3900"/>
                  <a:pt x="6521" y="4121"/>
                  <a:pt x="6817" y="4284"/>
                </a:cubicBezTo>
                <a:lnTo>
                  <a:pt x="6817" y="4284"/>
                </a:lnTo>
                <a:cubicBezTo>
                  <a:pt x="6836" y="4297"/>
                  <a:pt x="6843" y="4322"/>
                  <a:pt x="6874" y="4360"/>
                </a:cubicBezTo>
                <a:lnTo>
                  <a:pt x="6874" y="4360"/>
                </a:lnTo>
                <a:cubicBezTo>
                  <a:pt x="6509" y="4360"/>
                  <a:pt x="6175" y="4335"/>
                  <a:pt x="5841" y="4291"/>
                </a:cubicBezTo>
                <a:moveTo>
                  <a:pt x="4650" y="4108"/>
                </a:moveTo>
                <a:cubicBezTo>
                  <a:pt x="4574" y="4089"/>
                  <a:pt x="4524" y="4045"/>
                  <a:pt x="4480" y="3988"/>
                </a:cubicBezTo>
                <a:lnTo>
                  <a:pt x="4480" y="3988"/>
                </a:lnTo>
                <a:cubicBezTo>
                  <a:pt x="4247" y="3724"/>
                  <a:pt x="3970" y="3522"/>
                  <a:pt x="3661" y="3358"/>
                </a:cubicBezTo>
                <a:lnTo>
                  <a:pt x="3661" y="3358"/>
                </a:lnTo>
                <a:cubicBezTo>
                  <a:pt x="3629" y="3339"/>
                  <a:pt x="3604" y="3308"/>
                  <a:pt x="3560" y="3276"/>
                </a:cubicBezTo>
                <a:lnTo>
                  <a:pt x="3560" y="3276"/>
                </a:lnTo>
                <a:cubicBezTo>
                  <a:pt x="3686" y="3232"/>
                  <a:pt x="3793" y="3226"/>
                  <a:pt x="3900" y="3245"/>
                </a:cubicBezTo>
                <a:lnTo>
                  <a:pt x="3900" y="3245"/>
                </a:lnTo>
                <a:cubicBezTo>
                  <a:pt x="4234" y="3308"/>
                  <a:pt x="4556" y="3409"/>
                  <a:pt x="4852" y="3572"/>
                </a:cubicBezTo>
                <a:lnTo>
                  <a:pt x="4852" y="3572"/>
                </a:lnTo>
                <a:cubicBezTo>
                  <a:pt x="5091" y="3705"/>
                  <a:pt x="5305" y="3862"/>
                  <a:pt x="5482" y="4064"/>
                </a:cubicBezTo>
                <a:lnTo>
                  <a:pt x="5482" y="4064"/>
                </a:lnTo>
                <a:cubicBezTo>
                  <a:pt x="5520" y="4108"/>
                  <a:pt x="5545" y="4165"/>
                  <a:pt x="5608" y="4272"/>
                </a:cubicBezTo>
                <a:lnTo>
                  <a:pt x="5608" y="4272"/>
                </a:lnTo>
                <a:cubicBezTo>
                  <a:pt x="5242" y="4228"/>
                  <a:pt x="4946" y="4177"/>
                  <a:pt x="4650" y="4108"/>
                </a:cubicBezTo>
                <a:close/>
                <a:moveTo>
                  <a:pt x="17244" y="9312"/>
                </a:moveTo>
                <a:cubicBezTo>
                  <a:pt x="16929" y="8972"/>
                  <a:pt x="16627" y="8619"/>
                  <a:pt x="16306" y="8291"/>
                </a:cubicBezTo>
                <a:lnTo>
                  <a:pt x="16306" y="8291"/>
                </a:lnTo>
                <a:cubicBezTo>
                  <a:pt x="16091" y="8071"/>
                  <a:pt x="15915" y="7825"/>
                  <a:pt x="15795" y="7548"/>
                </a:cubicBezTo>
                <a:lnTo>
                  <a:pt x="15795" y="7548"/>
                </a:lnTo>
                <a:cubicBezTo>
                  <a:pt x="15713" y="7371"/>
                  <a:pt x="15631" y="7189"/>
                  <a:pt x="15581" y="7000"/>
                </a:cubicBezTo>
                <a:lnTo>
                  <a:pt x="15581" y="7000"/>
                </a:lnTo>
                <a:cubicBezTo>
                  <a:pt x="15487" y="6641"/>
                  <a:pt x="15411" y="6275"/>
                  <a:pt x="15329" y="5910"/>
                </a:cubicBezTo>
                <a:lnTo>
                  <a:pt x="15329" y="5910"/>
                </a:lnTo>
                <a:cubicBezTo>
                  <a:pt x="15260" y="5607"/>
                  <a:pt x="15209" y="5299"/>
                  <a:pt x="15134" y="4996"/>
                </a:cubicBezTo>
                <a:lnTo>
                  <a:pt x="15134" y="4996"/>
                </a:lnTo>
                <a:cubicBezTo>
                  <a:pt x="15046" y="4606"/>
                  <a:pt x="14882" y="4240"/>
                  <a:pt x="14674" y="3894"/>
                </a:cubicBezTo>
                <a:lnTo>
                  <a:pt x="14674" y="3894"/>
                </a:lnTo>
                <a:cubicBezTo>
                  <a:pt x="14611" y="3787"/>
                  <a:pt x="14548" y="3686"/>
                  <a:pt x="14485" y="3579"/>
                </a:cubicBezTo>
                <a:lnTo>
                  <a:pt x="14485" y="3579"/>
                </a:lnTo>
                <a:cubicBezTo>
                  <a:pt x="14504" y="3579"/>
                  <a:pt x="14529" y="3572"/>
                  <a:pt x="14542" y="3579"/>
                </a:cubicBezTo>
                <a:lnTo>
                  <a:pt x="14542" y="3579"/>
                </a:lnTo>
                <a:cubicBezTo>
                  <a:pt x="14592" y="3610"/>
                  <a:pt x="14649" y="3648"/>
                  <a:pt x="14693" y="3686"/>
                </a:cubicBezTo>
                <a:lnTo>
                  <a:pt x="14693" y="3686"/>
                </a:lnTo>
                <a:cubicBezTo>
                  <a:pt x="15064" y="4013"/>
                  <a:pt x="15493" y="4247"/>
                  <a:pt x="15972" y="4385"/>
                </a:cubicBezTo>
                <a:lnTo>
                  <a:pt x="15972" y="4385"/>
                </a:lnTo>
                <a:cubicBezTo>
                  <a:pt x="16091" y="4417"/>
                  <a:pt x="16167" y="4486"/>
                  <a:pt x="16236" y="4587"/>
                </a:cubicBezTo>
                <a:lnTo>
                  <a:pt x="16236" y="4587"/>
                </a:lnTo>
                <a:cubicBezTo>
                  <a:pt x="16539" y="5028"/>
                  <a:pt x="16759" y="5500"/>
                  <a:pt x="16860" y="6023"/>
                </a:cubicBezTo>
                <a:lnTo>
                  <a:pt x="16860" y="6023"/>
                </a:lnTo>
                <a:cubicBezTo>
                  <a:pt x="16910" y="6281"/>
                  <a:pt x="16961" y="6546"/>
                  <a:pt x="16992" y="6811"/>
                </a:cubicBezTo>
                <a:lnTo>
                  <a:pt x="16992" y="6811"/>
                </a:lnTo>
                <a:cubicBezTo>
                  <a:pt x="17112" y="7693"/>
                  <a:pt x="17194" y="8575"/>
                  <a:pt x="17433" y="9438"/>
                </a:cubicBezTo>
                <a:lnTo>
                  <a:pt x="17433" y="9438"/>
                </a:lnTo>
                <a:cubicBezTo>
                  <a:pt x="17440" y="9444"/>
                  <a:pt x="17433" y="9457"/>
                  <a:pt x="17427" y="9514"/>
                </a:cubicBezTo>
                <a:lnTo>
                  <a:pt x="17427" y="9514"/>
                </a:lnTo>
                <a:cubicBezTo>
                  <a:pt x="17351" y="9425"/>
                  <a:pt x="17295" y="9369"/>
                  <a:pt x="17244" y="9312"/>
                </a:cubicBezTo>
                <a:moveTo>
                  <a:pt x="3037" y="4429"/>
                </a:moveTo>
                <a:cubicBezTo>
                  <a:pt x="2804" y="4316"/>
                  <a:pt x="2621" y="4139"/>
                  <a:pt x="2432" y="3963"/>
                </a:cubicBezTo>
                <a:lnTo>
                  <a:pt x="2432" y="3963"/>
                </a:lnTo>
                <a:cubicBezTo>
                  <a:pt x="2426" y="3963"/>
                  <a:pt x="2432" y="3950"/>
                  <a:pt x="2432" y="3925"/>
                </a:cubicBezTo>
                <a:lnTo>
                  <a:pt x="2432" y="3925"/>
                </a:lnTo>
                <a:cubicBezTo>
                  <a:pt x="2502" y="3919"/>
                  <a:pt x="2571" y="3944"/>
                  <a:pt x="2640" y="3957"/>
                </a:cubicBezTo>
                <a:lnTo>
                  <a:pt x="2640" y="3957"/>
                </a:lnTo>
                <a:cubicBezTo>
                  <a:pt x="2836" y="4001"/>
                  <a:pt x="3043" y="4026"/>
                  <a:pt x="3245" y="4001"/>
                </a:cubicBezTo>
                <a:lnTo>
                  <a:pt x="3245" y="4001"/>
                </a:lnTo>
                <a:cubicBezTo>
                  <a:pt x="3390" y="3976"/>
                  <a:pt x="3529" y="4001"/>
                  <a:pt x="3661" y="4051"/>
                </a:cubicBezTo>
                <a:lnTo>
                  <a:pt x="3661" y="4051"/>
                </a:lnTo>
                <a:cubicBezTo>
                  <a:pt x="4146" y="4228"/>
                  <a:pt x="4644" y="4360"/>
                  <a:pt x="5160" y="4442"/>
                </a:cubicBezTo>
                <a:lnTo>
                  <a:pt x="5160" y="4442"/>
                </a:lnTo>
                <a:cubicBezTo>
                  <a:pt x="5217" y="4448"/>
                  <a:pt x="5280" y="4467"/>
                  <a:pt x="5337" y="4480"/>
                </a:cubicBezTo>
                <a:lnTo>
                  <a:pt x="5337" y="4480"/>
                </a:lnTo>
                <a:cubicBezTo>
                  <a:pt x="5337" y="4492"/>
                  <a:pt x="5337" y="4505"/>
                  <a:pt x="5337" y="4524"/>
                </a:cubicBezTo>
                <a:lnTo>
                  <a:pt x="5337" y="4524"/>
                </a:lnTo>
                <a:cubicBezTo>
                  <a:pt x="5274" y="4549"/>
                  <a:pt x="5211" y="4574"/>
                  <a:pt x="5141" y="4593"/>
                </a:cubicBezTo>
                <a:lnTo>
                  <a:pt x="5141" y="4593"/>
                </a:lnTo>
                <a:cubicBezTo>
                  <a:pt x="4858" y="4675"/>
                  <a:pt x="4574" y="4713"/>
                  <a:pt x="4291" y="4713"/>
                </a:cubicBezTo>
                <a:lnTo>
                  <a:pt x="4291" y="4713"/>
                </a:lnTo>
                <a:cubicBezTo>
                  <a:pt x="3869" y="4713"/>
                  <a:pt x="3447" y="4625"/>
                  <a:pt x="3037" y="4429"/>
                </a:cubicBezTo>
                <a:moveTo>
                  <a:pt x="5312" y="4656"/>
                </a:moveTo>
                <a:cubicBezTo>
                  <a:pt x="5564" y="4499"/>
                  <a:pt x="5835" y="4511"/>
                  <a:pt x="6112" y="4549"/>
                </a:cubicBezTo>
                <a:lnTo>
                  <a:pt x="6112" y="4549"/>
                </a:lnTo>
                <a:cubicBezTo>
                  <a:pt x="6162" y="4562"/>
                  <a:pt x="6219" y="4555"/>
                  <a:pt x="6269" y="4568"/>
                </a:cubicBezTo>
                <a:lnTo>
                  <a:pt x="6269" y="4568"/>
                </a:lnTo>
                <a:cubicBezTo>
                  <a:pt x="6301" y="4568"/>
                  <a:pt x="6332" y="4580"/>
                  <a:pt x="6364" y="4593"/>
                </a:cubicBezTo>
                <a:lnTo>
                  <a:pt x="6364" y="4593"/>
                </a:lnTo>
                <a:cubicBezTo>
                  <a:pt x="6345" y="4618"/>
                  <a:pt x="6339" y="4637"/>
                  <a:pt x="6326" y="4650"/>
                </a:cubicBezTo>
                <a:lnTo>
                  <a:pt x="6326" y="4650"/>
                </a:lnTo>
                <a:cubicBezTo>
                  <a:pt x="6244" y="4706"/>
                  <a:pt x="6162" y="4757"/>
                  <a:pt x="6080" y="4807"/>
                </a:cubicBezTo>
                <a:lnTo>
                  <a:pt x="6080" y="4807"/>
                </a:lnTo>
                <a:cubicBezTo>
                  <a:pt x="5198" y="5355"/>
                  <a:pt x="4278" y="5324"/>
                  <a:pt x="3340" y="4984"/>
                </a:cubicBezTo>
                <a:lnTo>
                  <a:pt x="3340" y="4984"/>
                </a:lnTo>
                <a:cubicBezTo>
                  <a:pt x="3296" y="4965"/>
                  <a:pt x="3239" y="4933"/>
                  <a:pt x="3214" y="4895"/>
                </a:cubicBezTo>
                <a:lnTo>
                  <a:pt x="3214" y="4895"/>
                </a:lnTo>
                <a:cubicBezTo>
                  <a:pt x="3157" y="4807"/>
                  <a:pt x="3113" y="4713"/>
                  <a:pt x="3037" y="4555"/>
                </a:cubicBezTo>
                <a:lnTo>
                  <a:pt x="3037" y="4555"/>
                </a:lnTo>
                <a:cubicBezTo>
                  <a:pt x="3163" y="4599"/>
                  <a:pt x="3233" y="4625"/>
                  <a:pt x="3296" y="4650"/>
                </a:cubicBezTo>
                <a:lnTo>
                  <a:pt x="3296" y="4650"/>
                </a:lnTo>
                <a:cubicBezTo>
                  <a:pt x="3629" y="4769"/>
                  <a:pt x="3963" y="4826"/>
                  <a:pt x="4297" y="4826"/>
                </a:cubicBezTo>
                <a:lnTo>
                  <a:pt x="4297" y="4826"/>
                </a:lnTo>
                <a:cubicBezTo>
                  <a:pt x="4637" y="4826"/>
                  <a:pt x="4971" y="4769"/>
                  <a:pt x="5312" y="4656"/>
                </a:cubicBezTo>
                <a:moveTo>
                  <a:pt x="17465" y="9104"/>
                </a:moveTo>
                <a:cubicBezTo>
                  <a:pt x="17414" y="8877"/>
                  <a:pt x="17358" y="8650"/>
                  <a:pt x="17326" y="8424"/>
                </a:cubicBezTo>
                <a:lnTo>
                  <a:pt x="17326" y="8424"/>
                </a:lnTo>
                <a:cubicBezTo>
                  <a:pt x="17251" y="7938"/>
                  <a:pt x="17188" y="7453"/>
                  <a:pt x="17125" y="6968"/>
                </a:cubicBezTo>
                <a:lnTo>
                  <a:pt x="17125" y="6968"/>
                </a:lnTo>
                <a:cubicBezTo>
                  <a:pt x="17093" y="6741"/>
                  <a:pt x="17068" y="6508"/>
                  <a:pt x="17024" y="6281"/>
                </a:cubicBezTo>
                <a:lnTo>
                  <a:pt x="17024" y="6281"/>
                </a:lnTo>
                <a:cubicBezTo>
                  <a:pt x="16923" y="5696"/>
                  <a:pt x="16740" y="5141"/>
                  <a:pt x="16394" y="4650"/>
                </a:cubicBezTo>
                <a:lnTo>
                  <a:pt x="16394" y="4650"/>
                </a:lnTo>
                <a:cubicBezTo>
                  <a:pt x="16369" y="4618"/>
                  <a:pt x="16362" y="4574"/>
                  <a:pt x="16343" y="4524"/>
                </a:cubicBezTo>
                <a:lnTo>
                  <a:pt x="16343" y="4524"/>
                </a:lnTo>
                <a:cubicBezTo>
                  <a:pt x="16495" y="4543"/>
                  <a:pt x="16501" y="4543"/>
                  <a:pt x="16558" y="4625"/>
                </a:cubicBezTo>
                <a:lnTo>
                  <a:pt x="16558" y="4625"/>
                </a:lnTo>
                <a:cubicBezTo>
                  <a:pt x="16778" y="4940"/>
                  <a:pt x="16967" y="5267"/>
                  <a:pt x="17093" y="5633"/>
                </a:cubicBezTo>
                <a:lnTo>
                  <a:pt x="17093" y="5633"/>
                </a:lnTo>
                <a:cubicBezTo>
                  <a:pt x="17213" y="5979"/>
                  <a:pt x="17301" y="6332"/>
                  <a:pt x="17345" y="6697"/>
                </a:cubicBezTo>
                <a:lnTo>
                  <a:pt x="17345" y="6697"/>
                </a:lnTo>
                <a:cubicBezTo>
                  <a:pt x="17396" y="7113"/>
                  <a:pt x="17433" y="7529"/>
                  <a:pt x="17465" y="7945"/>
                </a:cubicBezTo>
                <a:lnTo>
                  <a:pt x="17465" y="7945"/>
                </a:lnTo>
                <a:cubicBezTo>
                  <a:pt x="17503" y="8335"/>
                  <a:pt x="17528" y="8726"/>
                  <a:pt x="17553" y="9117"/>
                </a:cubicBezTo>
                <a:lnTo>
                  <a:pt x="17553" y="9117"/>
                </a:lnTo>
                <a:cubicBezTo>
                  <a:pt x="17553" y="9154"/>
                  <a:pt x="17540" y="9192"/>
                  <a:pt x="17534" y="9236"/>
                </a:cubicBezTo>
                <a:lnTo>
                  <a:pt x="17534" y="9236"/>
                </a:lnTo>
                <a:cubicBezTo>
                  <a:pt x="17509" y="9192"/>
                  <a:pt x="17471" y="9148"/>
                  <a:pt x="17465" y="9104"/>
                </a:cubicBezTo>
                <a:moveTo>
                  <a:pt x="6137" y="4902"/>
                </a:moveTo>
                <a:cubicBezTo>
                  <a:pt x="6263" y="4820"/>
                  <a:pt x="6395" y="4751"/>
                  <a:pt x="6528" y="4675"/>
                </a:cubicBezTo>
                <a:lnTo>
                  <a:pt x="6528" y="4675"/>
                </a:lnTo>
                <a:cubicBezTo>
                  <a:pt x="6729" y="4555"/>
                  <a:pt x="6943" y="4593"/>
                  <a:pt x="7189" y="4631"/>
                </a:cubicBezTo>
                <a:lnTo>
                  <a:pt x="7189" y="4631"/>
                </a:lnTo>
                <a:cubicBezTo>
                  <a:pt x="6981" y="4757"/>
                  <a:pt x="6798" y="4870"/>
                  <a:pt x="6622" y="4984"/>
                </a:cubicBezTo>
                <a:lnTo>
                  <a:pt x="6622" y="4984"/>
                </a:lnTo>
                <a:cubicBezTo>
                  <a:pt x="6471" y="5084"/>
                  <a:pt x="6320" y="5198"/>
                  <a:pt x="6162" y="5299"/>
                </a:cubicBezTo>
                <a:lnTo>
                  <a:pt x="6162" y="5299"/>
                </a:lnTo>
                <a:cubicBezTo>
                  <a:pt x="5601" y="5651"/>
                  <a:pt x="4990" y="5796"/>
                  <a:pt x="4329" y="5746"/>
                </a:cubicBezTo>
                <a:lnTo>
                  <a:pt x="4329" y="5746"/>
                </a:lnTo>
                <a:cubicBezTo>
                  <a:pt x="4033" y="5727"/>
                  <a:pt x="3755" y="5639"/>
                  <a:pt x="3497" y="5500"/>
                </a:cubicBezTo>
                <a:lnTo>
                  <a:pt x="3497" y="5500"/>
                </a:lnTo>
                <a:cubicBezTo>
                  <a:pt x="3440" y="5469"/>
                  <a:pt x="3390" y="5425"/>
                  <a:pt x="3365" y="5374"/>
                </a:cubicBezTo>
                <a:lnTo>
                  <a:pt x="3365" y="5374"/>
                </a:lnTo>
                <a:cubicBezTo>
                  <a:pt x="3327" y="5299"/>
                  <a:pt x="3321" y="5210"/>
                  <a:pt x="3296" y="5103"/>
                </a:cubicBezTo>
                <a:lnTo>
                  <a:pt x="3296" y="5103"/>
                </a:lnTo>
                <a:cubicBezTo>
                  <a:pt x="3377" y="5122"/>
                  <a:pt x="3440" y="5135"/>
                  <a:pt x="3497" y="5147"/>
                </a:cubicBezTo>
                <a:lnTo>
                  <a:pt x="3497" y="5147"/>
                </a:lnTo>
                <a:cubicBezTo>
                  <a:pt x="3737" y="5204"/>
                  <a:pt x="3976" y="5280"/>
                  <a:pt x="4222" y="5311"/>
                </a:cubicBezTo>
                <a:lnTo>
                  <a:pt x="4222" y="5311"/>
                </a:lnTo>
                <a:cubicBezTo>
                  <a:pt x="4367" y="5330"/>
                  <a:pt x="4505" y="5343"/>
                  <a:pt x="4637" y="5343"/>
                </a:cubicBezTo>
                <a:lnTo>
                  <a:pt x="4637" y="5343"/>
                </a:lnTo>
                <a:cubicBezTo>
                  <a:pt x="5167" y="5336"/>
                  <a:pt x="5671" y="5198"/>
                  <a:pt x="6137" y="4902"/>
                </a:cubicBezTo>
                <a:moveTo>
                  <a:pt x="17874" y="9973"/>
                </a:moveTo>
                <a:cubicBezTo>
                  <a:pt x="17761" y="9640"/>
                  <a:pt x="17679" y="9306"/>
                  <a:pt x="17648" y="8959"/>
                </a:cubicBezTo>
                <a:lnTo>
                  <a:pt x="17648" y="8959"/>
                </a:lnTo>
                <a:cubicBezTo>
                  <a:pt x="17622" y="8657"/>
                  <a:pt x="17610" y="8354"/>
                  <a:pt x="17585" y="8052"/>
                </a:cubicBezTo>
                <a:lnTo>
                  <a:pt x="17585" y="8052"/>
                </a:lnTo>
                <a:cubicBezTo>
                  <a:pt x="17547" y="7642"/>
                  <a:pt x="17522" y="7239"/>
                  <a:pt x="17471" y="6830"/>
                </a:cubicBezTo>
                <a:lnTo>
                  <a:pt x="17471" y="6830"/>
                </a:lnTo>
                <a:cubicBezTo>
                  <a:pt x="17433" y="6534"/>
                  <a:pt x="17370" y="6231"/>
                  <a:pt x="17301" y="5941"/>
                </a:cubicBezTo>
                <a:lnTo>
                  <a:pt x="17301" y="5941"/>
                </a:lnTo>
                <a:cubicBezTo>
                  <a:pt x="17194" y="5507"/>
                  <a:pt x="17011" y="5103"/>
                  <a:pt x="16753" y="4732"/>
                </a:cubicBezTo>
                <a:lnTo>
                  <a:pt x="16753" y="4732"/>
                </a:lnTo>
                <a:cubicBezTo>
                  <a:pt x="16728" y="4700"/>
                  <a:pt x="16715" y="4662"/>
                  <a:pt x="16690" y="4593"/>
                </a:cubicBezTo>
                <a:lnTo>
                  <a:pt x="16690" y="4593"/>
                </a:lnTo>
                <a:cubicBezTo>
                  <a:pt x="16967" y="4637"/>
                  <a:pt x="17200" y="4706"/>
                  <a:pt x="17433" y="4782"/>
                </a:cubicBezTo>
                <a:lnTo>
                  <a:pt x="17433" y="4782"/>
                </a:lnTo>
                <a:cubicBezTo>
                  <a:pt x="17477" y="4795"/>
                  <a:pt x="17509" y="4832"/>
                  <a:pt x="17540" y="4864"/>
                </a:cubicBezTo>
                <a:lnTo>
                  <a:pt x="17540" y="4864"/>
                </a:lnTo>
                <a:cubicBezTo>
                  <a:pt x="17641" y="5003"/>
                  <a:pt x="17755" y="5129"/>
                  <a:pt x="17837" y="5273"/>
                </a:cubicBezTo>
                <a:lnTo>
                  <a:pt x="17837" y="5273"/>
                </a:lnTo>
                <a:cubicBezTo>
                  <a:pt x="18196" y="5916"/>
                  <a:pt x="18378" y="6609"/>
                  <a:pt x="18378" y="7340"/>
                </a:cubicBezTo>
                <a:lnTo>
                  <a:pt x="18378" y="7340"/>
                </a:lnTo>
                <a:cubicBezTo>
                  <a:pt x="18378" y="7749"/>
                  <a:pt x="18347" y="8159"/>
                  <a:pt x="18328" y="8568"/>
                </a:cubicBezTo>
                <a:lnTo>
                  <a:pt x="18328" y="8568"/>
                </a:lnTo>
                <a:cubicBezTo>
                  <a:pt x="18309" y="8833"/>
                  <a:pt x="18278" y="9098"/>
                  <a:pt x="18259" y="9369"/>
                </a:cubicBezTo>
                <a:lnTo>
                  <a:pt x="18259" y="9369"/>
                </a:lnTo>
                <a:cubicBezTo>
                  <a:pt x="18227" y="9759"/>
                  <a:pt x="18265" y="10150"/>
                  <a:pt x="18353" y="10534"/>
                </a:cubicBezTo>
                <a:lnTo>
                  <a:pt x="18353" y="10534"/>
                </a:lnTo>
                <a:cubicBezTo>
                  <a:pt x="18372" y="10610"/>
                  <a:pt x="18391" y="10685"/>
                  <a:pt x="18404" y="10761"/>
                </a:cubicBezTo>
                <a:lnTo>
                  <a:pt x="18404" y="10761"/>
                </a:lnTo>
                <a:cubicBezTo>
                  <a:pt x="18158" y="10540"/>
                  <a:pt x="17981" y="10276"/>
                  <a:pt x="17874" y="9973"/>
                </a:cubicBezTo>
                <a:moveTo>
                  <a:pt x="4801" y="5859"/>
                </a:moveTo>
                <a:cubicBezTo>
                  <a:pt x="5419" y="5809"/>
                  <a:pt x="5973" y="5588"/>
                  <a:pt x="6477" y="5223"/>
                </a:cubicBezTo>
                <a:lnTo>
                  <a:pt x="6477" y="5223"/>
                </a:lnTo>
                <a:cubicBezTo>
                  <a:pt x="6748" y="5021"/>
                  <a:pt x="7025" y="4826"/>
                  <a:pt x="7347" y="4706"/>
                </a:cubicBezTo>
                <a:lnTo>
                  <a:pt x="7347" y="4706"/>
                </a:lnTo>
                <a:cubicBezTo>
                  <a:pt x="7460" y="4662"/>
                  <a:pt x="7580" y="4631"/>
                  <a:pt x="7706" y="4637"/>
                </a:cubicBezTo>
                <a:lnTo>
                  <a:pt x="7706" y="4637"/>
                </a:lnTo>
                <a:cubicBezTo>
                  <a:pt x="8329" y="4681"/>
                  <a:pt x="8953" y="4738"/>
                  <a:pt x="9564" y="4864"/>
                </a:cubicBezTo>
                <a:lnTo>
                  <a:pt x="9564" y="4864"/>
                </a:lnTo>
                <a:cubicBezTo>
                  <a:pt x="9608" y="4870"/>
                  <a:pt x="9659" y="4889"/>
                  <a:pt x="9709" y="4902"/>
                </a:cubicBezTo>
                <a:lnTo>
                  <a:pt x="9709" y="4902"/>
                </a:lnTo>
                <a:cubicBezTo>
                  <a:pt x="9697" y="4927"/>
                  <a:pt x="9697" y="4940"/>
                  <a:pt x="9690" y="4940"/>
                </a:cubicBezTo>
                <a:lnTo>
                  <a:pt x="9690" y="4940"/>
                </a:lnTo>
                <a:cubicBezTo>
                  <a:pt x="9659" y="4952"/>
                  <a:pt x="9627" y="4971"/>
                  <a:pt x="9590" y="4977"/>
                </a:cubicBezTo>
                <a:lnTo>
                  <a:pt x="9590" y="4977"/>
                </a:lnTo>
                <a:cubicBezTo>
                  <a:pt x="9262" y="5047"/>
                  <a:pt x="8959" y="5166"/>
                  <a:pt x="8689" y="5362"/>
                </a:cubicBezTo>
                <a:lnTo>
                  <a:pt x="8689" y="5362"/>
                </a:lnTo>
                <a:cubicBezTo>
                  <a:pt x="8468" y="5513"/>
                  <a:pt x="8254" y="5670"/>
                  <a:pt x="8040" y="5834"/>
                </a:cubicBezTo>
                <a:lnTo>
                  <a:pt x="8040" y="5834"/>
                </a:lnTo>
                <a:cubicBezTo>
                  <a:pt x="7794" y="6023"/>
                  <a:pt x="7523" y="6181"/>
                  <a:pt x="7233" y="6294"/>
                </a:cubicBezTo>
                <a:lnTo>
                  <a:pt x="7233" y="6294"/>
                </a:lnTo>
                <a:cubicBezTo>
                  <a:pt x="6798" y="6464"/>
                  <a:pt x="6345" y="6559"/>
                  <a:pt x="5885" y="6603"/>
                </a:cubicBezTo>
                <a:lnTo>
                  <a:pt x="5885" y="6603"/>
                </a:lnTo>
                <a:cubicBezTo>
                  <a:pt x="5331" y="6660"/>
                  <a:pt x="4782" y="6641"/>
                  <a:pt x="4234" y="6546"/>
                </a:cubicBezTo>
                <a:lnTo>
                  <a:pt x="4234" y="6546"/>
                </a:lnTo>
                <a:cubicBezTo>
                  <a:pt x="3844" y="6483"/>
                  <a:pt x="3617" y="6263"/>
                  <a:pt x="3497" y="5903"/>
                </a:cubicBezTo>
                <a:lnTo>
                  <a:pt x="3497" y="5903"/>
                </a:lnTo>
                <a:cubicBezTo>
                  <a:pt x="3472" y="5834"/>
                  <a:pt x="3453" y="5765"/>
                  <a:pt x="3440" y="5696"/>
                </a:cubicBezTo>
                <a:lnTo>
                  <a:pt x="3440" y="5696"/>
                </a:lnTo>
                <a:cubicBezTo>
                  <a:pt x="3434" y="5677"/>
                  <a:pt x="3447" y="5651"/>
                  <a:pt x="3453" y="5607"/>
                </a:cubicBezTo>
                <a:lnTo>
                  <a:pt x="3453" y="5607"/>
                </a:lnTo>
                <a:cubicBezTo>
                  <a:pt x="3510" y="5626"/>
                  <a:pt x="3554" y="5645"/>
                  <a:pt x="3604" y="5664"/>
                </a:cubicBezTo>
                <a:lnTo>
                  <a:pt x="3604" y="5664"/>
                </a:lnTo>
                <a:cubicBezTo>
                  <a:pt x="3913" y="5809"/>
                  <a:pt x="4234" y="5866"/>
                  <a:pt x="4568" y="5866"/>
                </a:cubicBezTo>
                <a:lnTo>
                  <a:pt x="4568" y="5866"/>
                </a:lnTo>
                <a:cubicBezTo>
                  <a:pt x="4644" y="5866"/>
                  <a:pt x="4719" y="5866"/>
                  <a:pt x="4801" y="5859"/>
                </a:cubicBezTo>
                <a:moveTo>
                  <a:pt x="18681" y="11164"/>
                </a:moveTo>
                <a:cubicBezTo>
                  <a:pt x="18435" y="10610"/>
                  <a:pt x="18334" y="10030"/>
                  <a:pt x="18366" y="9425"/>
                </a:cubicBezTo>
                <a:lnTo>
                  <a:pt x="18366" y="9425"/>
                </a:lnTo>
                <a:cubicBezTo>
                  <a:pt x="18378" y="9136"/>
                  <a:pt x="18423" y="8852"/>
                  <a:pt x="18435" y="8568"/>
                </a:cubicBezTo>
                <a:lnTo>
                  <a:pt x="18435" y="8568"/>
                </a:lnTo>
                <a:cubicBezTo>
                  <a:pt x="18460" y="8127"/>
                  <a:pt x="18492" y="7680"/>
                  <a:pt x="18479" y="7233"/>
                </a:cubicBezTo>
                <a:lnTo>
                  <a:pt x="18479" y="7233"/>
                </a:lnTo>
                <a:cubicBezTo>
                  <a:pt x="18467" y="6395"/>
                  <a:pt x="18221" y="5626"/>
                  <a:pt x="17723" y="4895"/>
                </a:cubicBezTo>
                <a:lnTo>
                  <a:pt x="17723" y="4895"/>
                </a:lnTo>
                <a:cubicBezTo>
                  <a:pt x="17855" y="4883"/>
                  <a:pt x="17950" y="4940"/>
                  <a:pt x="18051" y="4965"/>
                </a:cubicBezTo>
                <a:lnTo>
                  <a:pt x="18051" y="4965"/>
                </a:lnTo>
                <a:cubicBezTo>
                  <a:pt x="18164" y="4990"/>
                  <a:pt x="18240" y="5053"/>
                  <a:pt x="18303" y="5147"/>
                </a:cubicBezTo>
                <a:lnTo>
                  <a:pt x="18303" y="5147"/>
                </a:lnTo>
                <a:cubicBezTo>
                  <a:pt x="18454" y="5368"/>
                  <a:pt x="18586" y="5601"/>
                  <a:pt x="18681" y="5853"/>
                </a:cubicBezTo>
                <a:lnTo>
                  <a:pt x="18681" y="5853"/>
                </a:lnTo>
                <a:cubicBezTo>
                  <a:pt x="19097" y="6943"/>
                  <a:pt x="19216" y="8064"/>
                  <a:pt x="19008" y="9211"/>
                </a:cubicBezTo>
                <a:lnTo>
                  <a:pt x="19008" y="9211"/>
                </a:lnTo>
                <a:cubicBezTo>
                  <a:pt x="18952" y="9501"/>
                  <a:pt x="18895" y="9791"/>
                  <a:pt x="18838" y="10081"/>
                </a:cubicBezTo>
                <a:lnTo>
                  <a:pt x="18838" y="10081"/>
                </a:lnTo>
                <a:cubicBezTo>
                  <a:pt x="18769" y="10414"/>
                  <a:pt x="18750" y="10748"/>
                  <a:pt x="18775" y="11089"/>
                </a:cubicBezTo>
                <a:lnTo>
                  <a:pt x="18775" y="11089"/>
                </a:lnTo>
                <a:cubicBezTo>
                  <a:pt x="18782" y="11152"/>
                  <a:pt x="18775" y="11208"/>
                  <a:pt x="18775" y="11322"/>
                </a:cubicBezTo>
                <a:lnTo>
                  <a:pt x="18775" y="11322"/>
                </a:lnTo>
                <a:cubicBezTo>
                  <a:pt x="18725" y="11240"/>
                  <a:pt x="18700" y="11202"/>
                  <a:pt x="18681" y="11164"/>
                </a:cubicBezTo>
                <a:close/>
                <a:moveTo>
                  <a:pt x="6792" y="6552"/>
                </a:moveTo>
                <a:cubicBezTo>
                  <a:pt x="7284" y="6426"/>
                  <a:pt x="7731" y="6218"/>
                  <a:pt x="8128" y="5903"/>
                </a:cubicBezTo>
                <a:lnTo>
                  <a:pt x="8128" y="5903"/>
                </a:lnTo>
                <a:cubicBezTo>
                  <a:pt x="8342" y="5727"/>
                  <a:pt x="8569" y="5570"/>
                  <a:pt x="8796" y="5418"/>
                </a:cubicBezTo>
                <a:lnTo>
                  <a:pt x="8796" y="5418"/>
                </a:lnTo>
                <a:cubicBezTo>
                  <a:pt x="9218" y="5141"/>
                  <a:pt x="9690" y="5021"/>
                  <a:pt x="10194" y="5034"/>
                </a:cubicBezTo>
                <a:lnTo>
                  <a:pt x="10194" y="5034"/>
                </a:lnTo>
                <a:cubicBezTo>
                  <a:pt x="10264" y="5034"/>
                  <a:pt x="10333" y="5040"/>
                  <a:pt x="10402" y="5059"/>
                </a:cubicBezTo>
                <a:lnTo>
                  <a:pt x="10402" y="5059"/>
                </a:lnTo>
                <a:cubicBezTo>
                  <a:pt x="10629" y="5122"/>
                  <a:pt x="10850" y="5185"/>
                  <a:pt x="11070" y="5255"/>
                </a:cubicBezTo>
                <a:lnTo>
                  <a:pt x="11070" y="5255"/>
                </a:lnTo>
                <a:cubicBezTo>
                  <a:pt x="11095" y="5261"/>
                  <a:pt x="11146" y="5261"/>
                  <a:pt x="11127" y="5324"/>
                </a:cubicBezTo>
                <a:lnTo>
                  <a:pt x="11127" y="5324"/>
                </a:lnTo>
                <a:cubicBezTo>
                  <a:pt x="11076" y="5330"/>
                  <a:pt x="11026" y="5330"/>
                  <a:pt x="10976" y="5336"/>
                </a:cubicBezTo>
                <a:lnTo>
                  <a:pt x="10976" y="5336"/>
                </a:lnTo>
                <a:cubicBezTo>
                  <a:pt x="10427" y="5381"/>
                  <a:pt x="9905" y="5525"/>
                  <a:pt x="9419" y="5790"/>
                </a:cubicBezTo>
                <a:lnTo>
                  <a:pt x="9419" y="5790"/>
                </a:lnTo>
                <a:cubicBezTo>
                  <a:pt x="9281" y="5872"/>
                  <a:pt x="9142" y="5948"/>
                  <a:pt x="9004" y="6029"/>
                </a:cubicBezTo>
                <a:lnTo>
                  <a:pt x="9004" y="6029"/>
                </a:lnTo>
                <a:cubicBezTo>
                  <a:pt x="8644" y="6237"/>
                  <a:pt x="8279" y="6452"/>
                  <a:pt x="7920" y="6660"/>
                </a:cubicBezTo>
                <a:lnTo>
                  <a:pt x="7920" y="6660"/>
                </a:lnTo>
                <a:cubicBezTo>
                  <a:pt x="7296" y="7012"/>
                  <a:pt x="6616" y="7126"/>
                  <a:pt x="5910" y="7119"/>
                </a:cubicBezTo>
                <a:lnTo>
                  <a:pt x="5910" y="7119"/>
                </a:lnTo>
                <a:cubicBezTo>
                  <a:pt x="5595" y="7113"/>
                  <a:pt x="4644" y="6861"/>
                  <a:pt x="4329" y="6678"/>
                </a:cubicBezTo>
                <a:lnTo>
                  <a:pt x="4329" y="6678"/>
                </a:lnTo>
                <a:cubicBezTo>
                  <a:pt x="4411" y="6691"/>
                  <a:pt x="4486" y="6697"/>
                  <a:pt x="4568" y="6704"/>
                </a:cubicBezTo>
                <a:lnTo>
                  <a:pt x="4568" y="6704"/>
                </a:lnTo>
                <a:cubicBezTo>
                  <a:pt x="4801" y="6729"/>
                  <a:pt x="5028" y="6741"/>
                  <a:pt x="5261" y="6741"/>
                </a:cubicBezTo>
                <a:lnTo>
                  <a:pt x="5261" y="6741"/>
                </a:lnTo>
                <a:cubicBezTo>
                  <a:pt x="5778" y="6741"/>
                  <a:pt x="6288" y="6678"/>
                  <a:pt x="6792" y="6552"/>
                </a:cubicBezTo>
                <a:moveTo>
                  <a:pt x="18971" y="11643"/>
                </a:moveTo>
                <a:cubicBezTo>
                  <a:pt x="18864" y="11158"/>
                  <a:pt x="18838" y="10673"/>
                  <a:pt x="18927" y="10181"/>
                </a:cubicBezTo>
                <a:lnTo>
                  <a:pt x="18927" y="10181"/>
                </a:lnTo>
                <a:cubicBezTo>
                  <a:pt x="18977" y="9929"/>
                  <a:pt x="19027" y="9677"/>
                  <a:pt x="19078" y="9425"/>
                </a:cubicBezTo>
                <a:lnTo>
                  <a:pt x="19078" y="9425"/>
                </a:lnTo>
                <a:cubicBezTo>
                  <a:pt x="19260" y="8575"/>
                  <a:pt x="19260" y="7724"/>
                  <a:pt x="19090" y="6874"/>
                </a:cubicBezTo>
                <a:lnTo>
                  <a:pt x="19090" y="6874"/>
                </a:lnTo>
                <a:cubicBezTo>
                  <a:pt x="18996" y="6401"/>
                  <a:pt x="18864" y="5941"/>
                  <a:pt x="18643" y="5513"/>
                </a:cubicBezTo>
                <a:lnTo>
                  <a:pt x="18643" y="5513"/>
                </a:lnTo>
                <a:cubicBezTo>
                  <a:pt x="18580" y="5393"/>
                  <a:pt x="18511" y="5280"/>
                  <a:pt x="18416" y="5110"/>
                </a:cubicBezTo>
                <a:lnTo>
                  <a:pt x="18416" y="5110"/>
                </a:lnTo>
                <a:cubicBezTo>
                  <a:pt x="18643" y="5173"/>
                  <a:pt x="18801" y="5248"/>
                  <a:pt x="18964" y="5318"/>
                </a:cubicBezTo>
                <a:lnTo>
                  <a:pt x="18964" y="5318"/>
                </a:lnTo>
                <a:cubicBezTo>
                  <a:pt x="19046" y="5349"/>
                  <a:pt x="19090" y="5406"/>
                  <a:pt x="19122" y="5488"/>
                </a:cubicBezTo>
                <a:lnTo>
                  <a:pt x="19122" y="5488"/>
                </a:lnTo>
                <a:cubicBezTo>
                  <a:pt x="19172" y="5620"/>
                  <a:pt x="19235" y="5746"/>
                  <a:pt x="19279" y="5878"/>
                </a:cubicBezTo>
                <a:lnTo>
                  <a:pt x="19279" y="5878"/>
                </a:lnTo>
                <a:cubicBezTo>
                  <a:pt x="19664" y="6975"/>
                  <a:pt x="19720" y="8090"/>
                  <a:pt x="19462" y="9224"/>
                </a:cubicBezTo>
                <a:lnTo>
                  <a:pt x="19462" y="9224"/>
                </a:lnTo>
                <a:cubicBezTo>
                  <a:pt x="19405" y="9482"/>
                  <a:pt x="19323" y="9740"/>
                  <a:pt x="19260" y="9999"/>
                </a:cubicBezTo>
                <a:lnTo>
                  <a:pt x="19260" y="9999"/>
                </a:lnTo>
                <a:cubicBezTo>
                  <a:pt x="19116" y="10559"/>
                  <a:pt x="19008" y="11126"/>
                  <a:pt x="19065" y="11712"/>
                </a:cubicBezTo>
                <a:lnTo>
                  <a:pt x="19065" y="11712"/>
                </a:lnTo>
                <a:cubicBezTo>
                  <a:pt x="19071" y="11744"/>
                  <a:pt x="19059" y="11775"/>
                  <a:pt x="19059" y="11807"/>
                </a:cubicBezTo>
                <a:lnTo>
                  <a:pt x="19059" y="11807"/>
                </a:lnTo>
                <a:cubicBezTo>
                  <a:pt x="18971" y="11769"/>
                  <a:pt x="18983" y="11700"/>
                  <a:pt x="18971" y="11643"/>
                </a:cubicBezTo>
                <a:moveTo>
                  <a:pt x="6943" y="7705"/>
                </a:moveTo>
                <a:cubicBezTo>
                  <a:pt x="6805" y="7674"/>
                  <a:pt x="6666" y="7636"/>
                  <a:pt x="6540" y="7573"/>
                </a:cubicBezTo>
                <a:lnTo>
                  <a:pt x="6540" y="7573"/>
                </a:lnTo>
                <a:cubicBezTo>
                  <a:pt x="6376" y="7485"/>
                  <a:pt x="6225" y="7378"/>
                  <a:pt x="6017" y="7245"/>
                </a:cubicBezTo>
                <a:lnTo>
                  <a:pt x="6017" y="7245"/>
                </a:lnTo>
                <a:cubicBezTo>
                  <a:pt x="6118" y="7233"/>
                  <a:pt x="6175" y="7227"/>
                  <a:pt x="6225" y="7220"/>
                </a:cubicBezTo>
                <a:lnTo>
                  <a:pt x="6225" y="7220"/>
                </a:lnTo>
                <a:cubicBezTo>
                  <a:pt x="6943" y="7201"/>
                  <a:pt x="7605" y="6993"/>
                  <a:pt x="8216" y="6615"/>
                </a:cubicBezTo>
                <a:lnTo>
                  <a:pt x="8216" y="6615"/>
                </a:lnTo>
                <a:cubicBezTo>
                  <a:pt x="8626" y="6370"/>
                  <a:pt x="9048" y="6130"/>
                  <a:pt x="9463" y="5897"/>
                </a:cubicBezTo>
                <a:lnTo>
                  <a:pt x="9463" y="5897"/>
                </a:lnTo>
                <a:cubicBezTo>
                  <a:pt x="9898" y="5651"/>
                  <a:pt x="10364" y="5513"/>
                  <a:pt x="10856" y="5456"/>
                </a:cubicBezTo>
                <a:lnTo>
                  <a:pt x="10856" y="5456"/>
                </a:lnTo>
                <a:cubicBezTo>
                  <a:pt x="11240" y="5412"/>
                  <a:pt x="11624" y="5444"/>
                  <a:pt x="11984" y="5582"/>
                </a:cubicBezTo>
                <a:lnTo>
                  <a:pt x="11984" y="5582"/>
                </a:lnTo>
                <a:cubicBezTo>
                  <a:pt x="12696" y="5866"/>
                  <a:pt x="13382" y="6206"/>
                  <a:pt x="14019" y="6641"/>
                </a:cubicBezTo>
                <a:lnTo>
                  <a:pt x="14019" y="6641"/>
                </a:lnTo>
                <a:cubicBezTo>
                  <a:pt x="14044" y="6666"/>
                  <a:pt x="14107" y="6666"/>
                  <a:pt x="14082" y="6741"/>
                </a:cubicBezTo>
                <a:lnTo>
                  <a:pt x="14082" y="6741"/>
                </a:lnTo>
                <a:cubicBezTo>
                  <a:pt x="14050" y="6735"/>
                  <a:pt x="14012" y="6735"/>
                  <a:pt x="13981" y="6723"/>
                </a:cubicBezTo>
                <a:lnTo>
                  <a:pt x="13981" y="6723"/>
                </a:lnTo>
                <a:cubicBezTo>
                  <a:pt x="13382" y="6597"/>
                  <a:pt x="12784" y="6584"/>
                  <a:pt x="12173" y="6666"/>
                </a:cubicBezTo>
                <a:lnTo>
                  <a:pt x="12173" y="6666"/>
                </a:lnTo>
                <a:cubicBezTo>
                  <a:pt x="11511" y="6754"/>
                  <a:pt x="10862" y="6905"/>
                  <a:pt x="10238" y="7145"/>
                </a:cubicBezTo>
                <a:lnTo>
                  <a:pt x="10238" y="7145"/>
                </a:lnTo>
                <a:cubicBezTo>
                  <a:pt x="9942" y="7264"/>
                  <a:pt x="9640" y="7371"/>
                  <a:pt x="9337" y="7472"/>
                </a:cubicBezTo>
                <a:lnTo>
                  <a:pt x="9337" y="7472"/>
                </a:lnTo>
                <a:cubicBezTo>
                  <a:pt x="8947" y="7611"/>
                  <a:pt x="8550" y="7705"/>
                  <a:pt x="8140" y="7756"/>
                </a:cubicBezTo>
                <a:lnTo>
                  <a:pt x="8140" y="7756"/>
                </a:lnTo>
                <a:cubicBezTo>
                  <a:pt x="7983" y="7768"/>
                  <a:pt x="7825" y="7781"/>
                  <a:pt x="7668" y="7781"/>
                </a:cubicBezTo>
                <a:lnTo>
                  <a:pt x="7668" y="7781"/>
                </a:lnTo>
                <a:cubicBezTo>
                  <a:pt x="7422" y="7781"/>
                  <a:pt x="7183" y="7756"/>
                  <a:pt x="6943" y="7705"/>
                </a:cubicBezTo>
                <a:moveTo>
                  <a:pt x="19386" y="12462"/>
                </a:moveTo>
                <a:cubicBezTo>
                  <a:pt x="19292" y="12298"/>
                  <a:pt x="19229" y="12128"/>
                  <a:pt x="19204" y="11939"/>
                </a:cubicBezTo>
                <a:lnTo>
                  <a:pt x="19204" y="11939"/>
                </a:lnTo>
                <a:cubicBezTo>
                  <a:pt x="19147" y="11555"/>
                  <a:pt x="19141" y="11177"/>
                  <a:pt x="19210" y="10792"/>
                </a:cubicBezTo>
                <a:lnTo>
                  <a:pt x="19210" y="10792"/>
                </a:lnTo>
                <a:cubicBezTo>
                  <a:pt x="19267" y="10471"/>
                  <a:pt x="19342" y="10150"/>
                  <a:pt x="19418" y="9829"/>
                </a:cubicBezTo>
                <a:lnTo>
                  <a:pt x="19418" y="9829"/>
                </a:lnTo>
                <a:cubicBezTo>
                  <a:pt x="19468" y="9614"/>
                  <a:pt x="19538" y="9400"/>
                  <a:pt x="19582" y="9186"/>
                </a:cubicBezTo>
                <a:lnTo>
                  <a:pt x="19582" y="9186"/>
                </a:lnTo>
                <a:cubicBezTo>
                  <a:pt x="19840" y="7995"/>
                  <a:pt x="19764" y="6830"/>
                  <a:pt x="19323" y="5689"/>
                </a:cubicBezTo>
                <a:lnTo>
                  <a:pt x="19323" y="5689"/>
                </a:lnTo>
                <a:cubicBezTo>
                  <a:pt x="19298" y="5633"/>
                  <a:pt x="19286" y="5576"/>
                  <a:pt x="19248" y="5481"/>
                </a:cubicBezTo>
                <a:lnTo>
                  <a:pt x="19248" y="5481"/>
                </a:lnTo>
                <a:cubicBezTo>
                  <a:pt x="19626" y="5607"/>
                  <a:pt x="19872" y="5822"/>
                  <a:pt x="20016" y="6149"/>
                </a:cubicBezTo>
                <a:lnTo>
                  <a:pt x="20016" y="6149"/>
                </a:lnTo>
                <a:cubicBezTo>
                  <a:pt x="20042" y="6206"/>
                  <a:pt x="20079" y="6263"/>
                  <a:pt x="20105" y="6319"/>
                </a:cubicBezTo>
                <a:lnTo>
                  <a:pt x="20105" y="6319"/>
                </a:lnTo>
                <a:cubicBezTo>
                  <a:pt x="20539" y="7220"/>
                  <a:pt x="20659" y="8172"/>
                  <a:pt x="20489" y="9154"/>
                </a:cubicBezTo>
                <a:lnTo>
                  <a:pt x="20489" y="9154"/>
                </a:lnTo>
                <a:cubicBezTo>
                  <a:pt x="20432" y="9495"/>
                  <a:pt x="20338" y="9829"/>
                  <a:pt x="20256" y="10169"/>
                </a:cubicBezTo>
                <a:lnTo>
                  <a:pt x="20256" y="10169"/>
                </a:lnTo>
                <a:cubicBezTo>
                  <a:pt x="20180" y="10477"/>
                  <a:pt x="20086" y="10786"/>
                  <a:pt x="20016" y="11101"/>
                </a:cubicBezTo>
                <a:lnTo>
                  <a:pt x="20016" y="11101"/>
                </a:lnTo>
                <a:cubicBezTo>
                  <a:pt x="19865" y="11769"/>
                  <a:pt x="19777" y="12449"/>
                  <a:pt x="19859" y="13142"/>
                </a:cubicBezTo>
                <a:lnTo>
                  <a:pt x="19859" y="13142"/>
                </a:lnTo>
                <a:cubicBezTo>
                  <a:pt x="19859" y="13168"/>
                  <a:pt x="19846" y="13199"/>
                  <a:pt x="19834" y="13268"/>
                </a:cubicBezTo>
                <a:lnTo>
                  <a:pt x="19834" y="13268"/>
                </a:lnTo>
                <a:cubicBezTo>
                  <a:pt x="19670" y="12972"/>
                  <a:pt x="19538" y="12714"/>
                  <a:pt x="19386" y="12462"/>
                </a:cubicBezTo>
                <a:moveTo>
                  <a:pt x="20048" y="13602"/>
                </a:moveTo>
                <a:cubicBezTo>
                  <a:pt x="19928" y="13048"/>
                  <a:pt x="19909" y="12494"/>
                  <a:pt x="19985" y="11933"/>
                </a:cubicBezTo>
                <a:lnTo>
                  <a:pt x="19985" y="11933"/>
                </a:lnTo>
                <a:cubicBezTo>
                  <a:pt x="20048" y="11429"/>
                  <a:pt x="20161" y="10931"/>
                  <a:pt x="20294" y="10440"/>
                </a:cubicBezTo>
                <a:lnTo>
                  <a:pt x="20294" y="10440"/>
                </a:lnTo>
                <a:cubicBezTo>
                  <a:pt x="20388" y="10118"/>
                  <a:pt x="20476" y="9791"/>
                  <a:pt x="20546" y="9463"/>
                </a:cubicBezTo>
                <a:lnTo>
                  <a:pt x="20546" y="9463"/>
                </a:lnTo>
                <a:cubicBezTo>
                  <a:pt x="20659" y="8965"/>
                  <a:pt x="20697" y="8455"/>
                  <a:pt x="20659" y="7945"/>
                </a:cubicBezTo>
                <a:lnTo>
                  <a:pt x="20659" y="7945"/>
                </a:lnTo>
                <a:cubicBezTo>
                  <a:pt x="20609" y="7315"/>
                  <a:pt x="20432" y="6723"/>
                  <a:pt x="20149" y="6162"/>
                </a:cubicBezTo>
                <a:lnTo>
                  <a:pt x="20149" y="6162"/>
                </a:lnTo>
                <a:cubicBezTo>
                  <a:pt x="20130" y="6124"/>
                  <a:pt x="20092" y="6086"/>
                  <a:pt x="20155" y="6048"/>
                </a:cubicBezTo>
                <a:lnTo>
                  <a:pt x="20155" y="6048"/>
                </a:lnTo>
                <a:cubicBezTo>
                  <a:pt x="20275" y="6099"/>
                  <a:pt x="20332" y="6206"/>
                  <a:pt x="20388" y="6313"/>
                </a:cubicBezTo>
                <a:lnTo>
                  <a:pt x="20388" y="6313"/>
                </a:lnTo>
                <a:cubicBezTo>
                  <a:pt x="20999" y="7485"/>
                  <a:pt x="21188" y="8720"/>
                  <a:pt x="20949" y="10018"/>
                </a:cubicBezTo>
                <a:lnTo>
                  <a:pt x="20949" y="10018"/>
                </a:lnTo>
                <a:cubicBezTo>
                  <a:pt x="20886" y="10370"/>
                  <a:pt x="20785" y="10711"/>
                  <a:pt x="20672" y="11051"/>
                </a:cubicBezTo>
                <a:lnTo>
                  <a:pt x="20672" y="11051"/>
                </a:lnTo>
                <a:cubicBezTo>
                  <a:pt x="20552" y="11391"/>
                  <a:pt x="20432" y="11738"/>
                  <a:pt x="20319" y="12084"/>
                </a:cubicBezTo>
                <a:lnTo>
                  <a:pt x="20319" y="12084"/>
                </a:lnTo>
                <a:cubicBezTo>
                  <a:pt x="20161" y="12582"/>
                  <a:pt x="20098" y="13092"/>
                  <a:pt x="20149" y="13615"/>
                </a:cubicBezTo>
                <a:lnTo>
                  <a:pt x="20149" y="13615"/>
                </a:lnTo>
                <a:cubicBezTo>
                  <a:pt x="20155" y="13665"/>
                  <a:pt x="20149" y="13716"/>
                  <a:pt x="20149" y="13772"/>
                </a:cubicBezTo>
                <a:lnTo>
                  <a:pt x="20149" y="13772"/>
                </a:lnTo>
                <a:cubicBezTo>
                  <a:pt x="20136" y="13772"/>
                  <a:pt x="20117" y="13772"/>
                  <a:pt x="20105" y="13772"/>
                </a:cubicBezTo>
                <a:lnTo>
                  <a:pt x="20105" y="13772"/>
                </a:lnTo>
                <a:cubicBezTo>
                  <a:pt x="20086" y="13716"/>
                  <a:pt x="20061" y="13659"/>
                  <a:pt x="20048" y="13602"/>
                </a:cubicBezTo>
                <a:moveTo>
                  <a:pt x="21270" y="16589"/>
                </a:moveTo>
                <a:cubicBezTo>
                  <a:pt x="21037" y="15896"/>
                  <a:pt x="20766" y="15215"/>
                  <a:pt x="20476" y="14547"/>
                </a:cubicBezTo>
                <a:lnTo>
                  <a:pt x="20476" y="14547"/>
                </a:lnTo>
                <a:cubicBezTo>
                  <a:pt x="20382" y="14340"/>
                  <a:pt x="20325" y="14125"/>
                  <a:pt x="20294" y="13905"/>
                </a:cubicBezTo>
                <a:lnTo>
                  <a:pt x="20294" y="13905"/>
                </a:lnTo>
                <a:cubicBezTo>
                  <a:pt x="20199" y="13313"/>
                  <a:pt x="20231" y="12733"/>
                  <a:pt x="20413" y="12160"/>
                </a:cubicBezTo>
                <a:lnTo>
                  <a:pt x="20413" y="12160"/>
                </a:lnTo>
                <a:cubicBezTo>
                  <a:pt x="20502" y="11889"/>
                  <a:pt x="20596" y="11624"/>
                  <a:pt x="20684" y="11353"/>
                </a:cubicBezTo>
                <a:lnTo>
                  <a:pt x="20684" y="11353"/>
                </a:lnTo>
                <a:cubicBezTo>
                  <a:pt x="20773" y="11082"/>
                  <a:pt x="20867" y="10811"/>
                  <a:pt x="20943" y="10534"/>
                </a:cubicBezTo>
                <a:lnTo>
                  <a:pt x="20943" y="10534"/>
                </a:lnTo>
                <a:cubicBezTo>
                  <a:pt x="21232" y="9438"/>
                  <a:pt x="21245" y="8335"/>
                  <a:pt x="20892" y="7245"/>
                </a:cubicBezTo>
                <a:lnTo>
                  <a:pt x="20892" y="7245"/>
                </a:lnTo>
                <a:cubicBezTo>
                  <a:pt x="20823" y="7025"/>
                  <a:pt x="20728" y="6811"/>
                  <a:pt x="20647" y="6597"/>
                </a:cubicBezTo>
                <a:lnTo>
                  <a:pt x="20647" y="6597"/>
                </a:lnTo>
                <a:cubicBezTo>
                  <a:pt x="20634" y="6559"/>
                  <a:pt x="20596" y="6515"/>
                  <a:pt x="20665" y="6477"/>
                </a:cubicBezTo>
                <a:lnTo>
                  <a:pt x="20665" y="6477"/>
                </a:lnTo>
                <a:cubicBezTo>
                  <a:pt x="21226" y="7019"/>
                  <a:pt x="21692" y="7630"/>
                  <a:pt x="21976" y="8367"/>
                </a:cubicBezTo>
                <a:lnTo>
                  <a:pt x="21976" y="8367"/>
                </a:lnTo>
                <a:cubicBezTo>
                  <a:pt x="22222" y="9003"/>
                  <a:pt x="22291" y="9665"/>
                  <a:pt x="22272" y="10339"/>
                </a:cubicBezTo>
                <a:lnTo>
                  <a:pt x="22272" y="10339"/>
                </a:lnTo>
                <a:cubicBezTo>
                  <a:pt x="22253" y="10956"/>
                  <a:pt x="22165" y="11561"/>
                  <a:pt x="22039" y="12166"/>
                </a:cubicBezTo>
                <a:lnTo>
                  <a:pt x="22039" y="12166"/>
                </a:lnTo>
                <a:cubicBezTo>
                  <a:pt x="21938" y="12607"/>
                  <a:pt x="21837" y="13048"/>
                  <a:pt x="21743" y="13495"/>
                </a:cubicBezTo>
                <a:lnTo>
                  <a:pt x="21743" y="13495"/>
                </a:lnTo>
                <a:cubicBezTo>
                  <a:pt x="21623" y="14050"/>
                  <a:pt x="21529" y="14617"/>
                  <a:pt x="21484" y="15184"/>
                </a:cubicBezTo>
                <a:lnTo>
                  <a:pt x="21484" y="15184"/>
                </a:lnTo>
                <a:cubicBezTo>
                  <a:pt x="21447" y="15625"/>
                  <a:pt x="21421" y="16072"/>
                  <a:pt x="21390" y="16519"/>
                </a:cubicBezTo>
                <a:lnTo>
                  <a:pt x="21390" y="16519"/>
                </a:lnTo>
                <a:cubicBezTo>
                  <a:pt x="21384" y="16582"/>
                  <a:pt x="21371" y="16652"/>
                  <a:pt x="21358" y="16778"/>
                </a:cubicBezTo>
                <a:lnTo>
                  <a:pt x="21358" y="16778"/>
                </a:lnTo>
                <a:cubicBezTo>
                  <a:pt x="21314" y="16677"/>
                  <a:pt x="21289" y="16633"/>
                  <a:pt x="21270" y="16589"/>
                </a:cubicBezTo>
                <a:moveTo>
                  <a:pt x="8348" y="7838"/>
                </a:moveTo>
                <a:cubicBezTo>
                  <a:pt x="8695" y="7781"/>
                  <a:pt x="9029" y="7699"/>
                  <a:pt x="9356" y="7586"/>
                </a:cubicBezTo>
                <a:lnTo>
                  <a:pt x="9356" y="7586"/>
                </a:lnTo>
                <a:cubicBezTo>
                  <a:pt x="9709" y="7460"/>
                  <a:pt x="10062" y="7327"/>
                  <a:pt x="10409" y="7201"/>
                </a:cubicBezTo>
                <a:lnTo>
                  <a:pt x="10409" y="7201"/>
                </a:lnTo>
                <a:cubicBezTo>
                  <a:pt x="11083" y="6956"/>
                  <a:pt x="11776" y="6804"/>
                  <a:pt x="12488" y="6741"/>
                </a:cubicBezTo>
                <a:lnTo>
                  <a:pt x="12488" y="6741"/>
                </a:lnTo>
                <a:cubicBezTo>
                  <a:pt x="13105" y="6685"/>
                  <a:pt x="13716" y="6735"/>
                  <a:pt x="14308" y="6930"/>
                </a:cubicBezTo>
                <a:lnTo>
                  <a:pt x="14308" y="6930"/>
                </a:lnTo>
                <a:cubicBezTo>
                  <a:pt x="14428" y="6968"/>
                  <a:pt x="14542" y="7019"/>
                  <a:pt x="14642" y="7088"/>
                </a:cubicBezTo>
                <a:lnTo>
                  <a:pt x="14642" y="7088"/>
                </a:lnTo>
                <a:cubicBezTo>
                  <a:pt x="14806" y="7201"/>
                  <a:pt x="14951" y="7327"/>
                  <a:pt x="15102" y="7453"/>
                </a:cubicBezTo>
                <a:lnTo>
                  <a:pt x="15102" y="7453"/>
                </a:lnTo>
                <a:cubicBezTo>
                  <a:pt x="15134" y="7479"/>
                  <a:pt x="15153" y="7516"/>
                  <a:pt x="15184" y="7548"/>
                </a:cubicBezTo>
                <a:lnTo>
                  <a:pt x="15184" y="7548"/>
                </a:lnTo>
                <a:cubicBezTo>
                  <a:pt x="15102" y="7586"/>
                  <a:pt x="15046" y="7548"/>
                  <a:pt x="14989" y="7535"/>
                </a:cubicBezTo>
                <a:lnTo>
                  <a:pt x="14989" y="7535"/>
                </a:lnTo>
                <a:cubicBezTo>
                  <a:pt x="14189" y="7334"/>
                  <a:pt x="13376" y="7258"/>
                  <a:pt x="12551" y="7359"/>
                </a:cubicBezTo>
                <a:lnTo>
                  <a:pt x="12551" y="7359"/>
                </a:lnTo>
                <a:cubicBezTo>
                  <a:pt x="12192" y="7409"/>
                  <a:pt x="11832" y="7472"/>
                  <a:pt x="11473" y="7554"/>
                </a:cubicBezTo>
                <a:lnTo>
                  <a:pt x="11473" y="7554"/>
                </a:lnTo>
                <a:cubicBezTo>
                  <a:pt x="11051" y="7649"/>
                  <a:pt x="10635" y="7775"/>
                  <a:pt x="10213" y="7888"/>
                </a:cubicBezTo>
                <a:lnTo>
                  <a:pt x="10213" y="7888"/>
                </a:lnTo>
                <a:cubicBezTo>
                  <a:pt x="9482" y="8083"/>
                  <a:pt x="8739" y="8153"/>
                  <a:pt x="7989" y="8109"/>
                </a:cubicBezTo>
                <a:lnTo>
                  <a:pt x="7989" y="8109"/>
                </a:lnTo>
                <a:cubicBezTo>
                  <a:pt x="7737" y="8090"/>
                  <a:pt x="7479" y="8039"/>
                  <a:pt x="7227" y="7989"/>
                </a:cubicBezTo>
                <a:lnTo>
                  <a:pt x="7227" y="7989"/>
                </a:lnTo>
                <a:cubicBezTo>
                  <a:pt x="7107" y="7970"/>
                  <a:pt x="6987" y="7932"/>
                  <a:pt x="6893" y="7850"/>
                </a:cubicBezTo>
                <a:lnTo>
                  <a:pt x="6893" y="7850"/>
                </a:lnTo>
                <a:cubicBezTo>
                  <a:pt x="6950" y="7794"/>
                  <a:pt x="7000" y="7831"/>
                  <a:pt x="7044" y="7838"/>
                </a:cubicBezTo>
                <a:lnTo>
                  <a:pt x="7044" y="7838"/>
                </a:lnTo>
                <a:cubicBezTo>
                  <a:pt x="7258" y="7875"/>
                  <a:pt x="7466" y="7888"/>
                  <a:pt x="7674" y="7888"/>
                </a:cubicBezTo>
                <a:lnTo>
                  <a:pt x="7674" y="7888"/>
                </a:lnTo>
                <a:cubicBezTo>
                  <a:pt x="7901" y="7888"/>
                  <a:pt x="8122" y="7869"/>
                  <a:pt x="8348" y="7838"/>
                </a:cubicBezTo>
                <a:moveTo>
                  <a:pt x="10213" y="8001"/>
                </a:moveTo>
                <a:cubicBezTo>
                  <a:pt x="10415" y="7945"/>
                  <a:pt x="10623" y="7882"/>
                  <a:pt x="10831" y="7831"/>
                </a:cubicBezTo>
                <a:lnTo>
                  <a:pt x="10831" y="7831"/>
                </a:lnTo>
                <a:cubicBezTo>
                  <a:pt x="11272" y="7724"/>
                  <a:pt x="11706" y="7605"/>
                  <a:pt x="12154" y="7523"/>
                </a:cubicBezTo>
                <a:lnTo>
                  <a:pt x="12154" y="7523"/>
                </a:lnTo>
                <a:cubicBezTo>
                  <a:pt x="13092" y="7353"/>
                  <a:pt x="14031" y="7403"/>
                  <a:pt x="14957" y="7642"/>
                </a:cubicBezTo>
                <a:lnTo>
                  <a:pt x="14957" y="7642"/>
                </a:lnTo>
                <a:cubicBezTo>
                  <a:pt x="15291" y="7724"/>
                  <a:pt x="15600" y="7844"/>
                  <a:pt x="15827" y="8127"/>
                </a:cubicBezTo>
                <a:lnTo>
                  <a:pt x="15827" y="8127"/>
                </a:lnTo>
                <a:cubicBezTo>
                  <a:pt x="15865" y="8178"/>
                  <a:pt x="15915" y="8222"/>
                  <a:pt x="15997" y="8316"/>
                </a:cubicBezTo>
                <a:lnTo>
                  <a:pt x="15997" y="8316"/>
                </a:lnTo>
                <a:cubicBezTo>
                  <a:pt x="15884" y="8285"/>
                  <a:pt x="15827" y="8279"/>
                  <a:pt x="15770" y="8260"/>
                </a:cubicBezTo>
                <a:lnTo>
                  <a:pt x="15770" y="8260"/>
                </a:lnTo>
                <a:cubicBezTo>
                  <a:pt x="15430" y="8146"/>
                  <a:pt x="15083" y="8090"/>
                  <a:pt x="14724" y="8071"/>
                </a:cubicBezTo>
                <a:lnTo>
                  <a:pt x="14724" y="8071"/>
                </a:lnTo>
                <a:cubicBezTo>
                  <a:pt x="14321" y="8052"/>
                  <a:pt x="13924" y="8083"/>
                  <a:pt x="13527" y="8159"/>
                </a:cubicBezTo>
                <a:lnTo>
                  <a:pt x="13527" y="8159"/>
                </a:lnTo>
                <a:cubicBezTo>
                  <a:pt x="13168" y="8228"/>
                  <a:pt x="12815" y="8304"/>
                  <a:pt x="12462" y="8392"/>
                </a:cubicBezTo>
                <a:lnTo>
                  <a:pt x="12462" y="8392"/>
                </a:lnTo>
                <a:cubicBezTo>
                  <a:pt x="11814" y="8543"/>
                  <a:pt x="11165" y="8701"/>
                  <a:pt x="10503" y="8802"/>
                </a:cubicBezTo>
                <a:lnTo>
                  <a:pt x="10503" y="8802"/>
                </a:lnTo>
                <a:cubicBezTo>
                  <a:pt x="10125" y="8865"/>
                  <a:pt x="9741" y="8896"/>
                  <a:pt x="9363" y="8890"/>
                </a:cubicBezTo>
                <a:lnTo>
                  <a:pt x="9363" y="8890"/>
                </a:lnTo>
                <a:cubicBezTo>
                  <a:pt x="8833" y="8877"/>
                  <a:pt x="8311" y="8814"/>
                  <a:pt x="7819" y="8619"/>
                </a:cubicBezTo>
                <a:lnTo>
                  <a:pt x="7819" y="8619"/>
                </a:lnTo>
                <a:cubicBezTo>
                  <a:pt x="7605" y="8537"/>
                  <a:pt x="7416" y="8436"/>
                  <a:pt x="7233" y="8298"/>
                </a:cubicBezTo>
                <a:lnTo>
                  <a:pt x="7233" y="8298"/>
                </a:lnTo>
                <a:cubicBezTo>
                  <a:pt x="7164" y="8247"/>
                  <a:pt x="7095" y="8190"/>
                  <a:pt x="7095" y="8077"/>
                </a:cubicBezTo>
                <a:lnTo>
                  <a:pt x="7095" y="8077"/>
                </a:lnTo>
                <a:cubicBezTo>
                  <a:pt x="7151" y="8090"/>
                  <a:pt x="7202" y="8096"/>
                  <a:pt x="7252" y="8109"/>
                </a:cubicBezTo>
                <a:lnTo>
                  <a:pt x="7252" y="8109"/>
                </a:lnTo>
                <a:cubicBezTo>
                  <a:pt x="7580" y="8190"/>
                  <a:pt x="7920" y="8222"/>
                  <a:pt x="8254" y="8228"/>
                </a:cubicBezTo>
                <a:lnTo>
                  <a:pt x="8254" y="8228"/>
                </a:lnTo>
                <a:cubicBezTo>
                  <a:pt x="8304" y="8228"/>
                  <a:pt x="8348" y="8228"/>
                  <a:pt x="8392" y="8228"/>
                </a:cubicBezTo>
                <a:lnTo>
                  <a:pt x="8392" y="8228"/>
                </a:lnTo>
                <a:cubicBezTo>
                  <a:pt x="9010" y="8228"/>
                  <a:pt x="9615" y="8159"/>
                  <a:pt x="10213" y="8001"/>
                </a:cubicBezTo>
                <a:close/>
                <a:moveTo>
                  <a:pt x="10553" y="8909"/>
                </a:moveTo>
                <a:cubicBezTo>
                  <a:pt x="11240" y="8802"/>
                  <a:pt x="11914" y="8631"/>
                  <a:pt x="12588" y="8474"/>
                </a:cubicBezTo>
                <a:lnTo>
                  <a:pt x="12588" y="8474"/>
                </a:lnTo>
                <a:cubicBezTo>
                  <a:pt x="12960" y="8386"/>
                  <a:pt x="13338" y="8304"/>
                  <a:pt x="13710" y="8241"/>
                </a:cubicBezTo>
                <a:lnTo>
                  <a:pt x="13710" y="8241"/>
                </a:lnTo>
                <a:cubicBezTo>
                  <a:pt x="14132" y="8165"/>
                  <a:pt x="14560" y="8153"/>
                  <a:pt x="14989" y="8203"/>
                </a:cubicBezTo>
                <a:lnTo>
                  <a:pt x="14989" y="8203"/>
                </a:lnTo>
                <a:cubicBezTo>
                  <a:pt x="15417" y="8253"/>
                  <a:pt x="15833" y="8348"/>
                  <a:pt x="16205" y="8575"/>
                </a:cubicBezTo>
                <a:lnTo>
                  <a:pt x="16205" y="8575"/>
                </a:lnTo>
                <a:cubicBezTo>
                  <a:pt x="16306" y="8631"/>
                  <a:pt x="16394" y="8707"/>
                  <a:pt x="16476" y="8789"/>
                </a:cubicBezTo>
                <a:lnTo>
                  <a:pt x="16476" y="8789"/>
                </a:lnTo>
                <a:cubicBezTo>
                  <a:pt x="16684" y="9010"/>
                  <a:pt x="16879" y="9236"/>
                  <a:pt x="17081" y="9463"/>
                </a:cubicBezTo>
                <a:lnTo>
                  <a:pt x="17081" y="9463"/>
                </a:lnTo>
                <a:cubicBezTo>
                  <a:pt x="17131" y="9520"/>
                  <a:pt x="17175" y="9589"/>
                  <a:pt x="17219" y="9646"/>
                </a:cubicBezTo>
                <a:lnTo>
                  <a:pt x="17219" y="9646"/>
                </a:lnTo>
                <a:cubicBezTo>
                  <a:pt x="17213" y="9665"/>
                  <a:pt x="17200" y="9677"/>
                  <a:pt x="17188" y="9690"/>
                </a:cubicBezTo>
                <a:lnTo>
                  <a:pt x="17188" y="9690"/>
                </a:lnTo>
                <a:cubicBezTo>
                  <a:pt x="17137" y="9671"/>
                  <a:pt x="17087" y="9658"/>
                  <a:pt x="17043" y="9640"/>
                </a:cubicBezTo>
                <a:lnTo>
                  <a:pt x="17043" y="9640"/>
                </a:lnTo>
                <a:cubicBezTo>
                  <a:pt x="16640" y="9488"/>
                  <a:pt x="16224" y="9400"/>
                  <a:pt x="15795" y="9362"/>
                </a:cubicBezTo>
                <a:lnTo>
                  <a:pt x="15795" y="9362"/>
                </a:lnTo>
                <a:cubicBezTo>
                  <a:pt x="15046" y="9287"/>
                  <a:pt x="14321" y="9369"/>
                  <a:pt x="13603" y="9583"/>
                </a:cubicBezTo>
                <a:lnTo>
                  <a:pt x="13603" y="9583"/>
                </a:lnTo>
                <a:cubicBezTo>
                  <a:pt x="13313" y="9671"/>
                  <a:pt x="13029" y="9766"/>
                  <a:pt x="12740" y="9860"/>
                </a:cubicBezTo>
                <a:lnTo>
                  <a:pt x="12740" y="9860"/>
                </a:lnTo>
                <a:cubicBezTo>
                  <a:pt x="12110" y="10062"/>
                  <a:pt x="11467" y="10207"/>
                  <a:pt x="10812" y="10270"/>
                </a:cubicBezTo>
                <a:lnTo>
                  <a:pt x="10812" y="10270"/>
                </a:lnTo>
                <a:cubicBezTo>
                  <a:pt x="10484" y="10301"/>
                  <a:pt x="10150" y="10314"/>
                  <a:pt x="9823" y="10276"/>
                </a:cubicBezTo>
                <a:lnTo>
                  <a:pt x="9823" y="10276"/>
                </a:lnTo>
                <a:cubicBezTo>
                  <a:pt x="8789" y="10156"/>
                  <a:pt x="7964" y="9696"/>
                  <a:pt x="7410" y="8795"/>
                </a:cubicBezTo>
                <a:lnTo>
                  <a:pt x="7410" y="8795"/>
                </a:lnTo>
                <a:cubicBezTo>
                  <a:pt x="7359" y="8713"/>
                  <a:pt x="7315" y="8631"/>
                  <a:pt x="7315" y="8537"/>
                </a:cubicBezTo>
                <a:lnTo>
                  <a:pt x="7315" y="8537"/>
                </a:lnTo>
                <a:cubicBezTo>
                  <a:pt x="7340" y="8524"/>
                  <a:pt x="7347" y="8518"/>
                  <a:pt x="7353" y="8518"/>
                </a:cubicBezTo>
                <a:lnTo>
                  <a:pt x="7353" y="8518"/>
                </a:lnTo>
                <a:cubicBezTo>
                  <a:pt x="7378" y="8531"/>
                  <a:pt x="7403" y="8537"/>
                  <a:pt x="7422" y="8550"/>
                </a:cubicBezTo>
                <a:lnTo>
                  <a:pt x="7422" y="8550"/>
                </a:lnTo>
                <a:cubicBezTo>
                  <a:pt x="7794" y="8764"/>
                  <a:pt x="8197" y="8871"/>
                  <a:pt x="8613" y="8934"/>
                </a:cubicBezTo>
                <a:lnTo>
                  <a:pt x="8613" y="8934"/>
                </a:lnTo>
                <a:cubicBezTo>
                  <a:pt x="8890" y="8978"/>
                  <a:pt x="9167" y="8997"/>
                  <a:pt x="9445" y="8997"/>
                </a:cubicBezTo>
                <a:lnTo>
                  <a:pt x="9445" y="8997"/>
                </a:lnTo>
                <a:cubicBezTo>
                  <a:pt x="9816" y="8997"/>
                  <a:pt x="10182" y="8965"/>
                  <a:pt x="10553" y="8909"/>
                </a:cubicBezTo>
                <a:close/>
                <a:moveTo>
                  <a:pt x="9955" y="11019"/>
                </a:moveTo>
                <a:cubicBezTo>
                  <a:pt x="9482" y="10912"/>
                  <a:pt x="9029" y="10755"/>
                  <a:pt x="8600" y="10534"/>
                </a:cubicBezTo>
                <a:lnTo>
                  <a:pt x="8600" y="10534"/>
                </a:lnTo>
                <a:cubicBezTo>
                  <a:pt x="8191" y="10333"/>
                  <a:pt x="7838" y="10043"/>
                  <a:pt x="7536" y="9703"/>
                </a:cubicBezTo>
                <a:lnTo>
                  <a:pt x="7536" y="9703"/>
                </a:lnTo>
                <a:cubicBezTo>
                  <a:pt x="7492" y="9652"/>
                  <a:pt x="7460" y="9602"/>
                  <a:pt x="7435" y="9545"/>
                </a:cubicBezTo>
                <a:lnTo>
                  <a:pt x="7435" y="9545"/>
                </a:lnTo>
                <a:cubicBezTo>
                  <a:pt x="7410" y="9488"/>
                  <a:pt x="7447" y="9205"/>
                  <a:pt x="7479" y="9098"/>
                </a:cubicBezTo>
                <a:lnTo>
                  <a:pt x="7479" y="9098"/>
                </a:lnTo>
                <a:cubicBezTo>
                  <a:pt x="7517" y="9142"/>
                  <a:pt x="7555" y="9180"/>
                  <a:pt x="7586" y="9217"/>
                </a:cubicBezTo>
                <a:lnTo>
                  <a:pt x="7586" y="9217"/>
                </a:lnTo>
                <a:cubicBezTo>
                  <a:pt x="7882" y="9608"/>
                  <a:pt x="8266" y="9885"/>
                  <a:pt x="8714" y="10093"/>
                </a:cubicBezTo>
                <a:lnTo>
                  <a:pt x="8714" y="10093"/>
                </a:lnTo>
                <a:cubicBezTo>
                  <a:pt x="9268" y="10345"/>
                  <a:pt x="9854" y="10427"/>
                  <a:pt x="10459" y="10402"/>
                </a:cubicBezTo>
                <a:lnTo>
                  <a:pt x="10459" y="10402"/>
                </a:lnTo>
                <a:cubicBezTo>
                  <a:pt x="11127" y="10377"/>
                  <a:pt x="11782" y="10257"/>
                  <a:pt x="12425" y="10068"/>
                </a:cubicBezTo>
                <a:lnTo>
                  <a:pt x="12425" y="10068"/>
                </a:lnTo>
                <a:cubicBezTo>
                  <a:pt x="12759" y="9967"/>
                  <a:pt x="13086" y="9860"/>
                  <a:pt x="13414" y="9753"/>
                </a:cubicBezTo>
                <a:lnTo>
                  <a:pt x="13414" y="9753"/>
                </a:lnTo>
                <a:cubicBezTo>
                  <a:pt x="13792" y="9633"/>
                  <a:pt x="14170" y="9539"/>
                  <a:pt x="14560" y="9488"/>
                </a:cubicBezTo>
                <a:lnTo>
                  <a:pt x="14560" y="9488"/>
                </a:lnTo>
                <a:cubicBezTo>
                  <a:pt x="15323" y="9394"/>
                  <a:pt x="16073" y="9438"/>
                  <a:pt x="16803" y="9677"/>
                </a:cubicBezTo>
                <a:lnTo>
                  <a:pt x="16803" y="9677"/>
                </a:lnTo>
                <a:cubicBezTo>
                  <a:pt x="16973" y="9728"/>
                  <a:pt x="17137" y="9797"/>
                  <a:pt x="17295" y="9873"/>
                </a:cubicBezTo>
                <a:lnTo>
                  <a:pt x="17295" y="9873"/>
                </a:lnTo>
                <a:cubicBezTo>
                  <a:pt x="17408" y="9929"/>
                  <a:pt x="17515" y="9999"/>
                  <a:pt x="17585" y="10106"/>
                </a:cubicBezTo>
                <a:lnTo>
                  <a:pt x="17585" y="10106"/>
                </a:lnTo>
                <a:cubicBezTo>
                  <a:pt x="17748" y="10339"/>
                  <a:pt x="17918" y="10566"/>
                  <a:pt x="18082" y="10799"/>
                </a:cubicBezTo>
                <a:lnTo>
                  <a:pt x="18082" y="10799"/>
                </a:lnTo>
                <a:cubicBezTo>
                  <a:pt x="18076" y="10811"/>
                  <a:pt x="18063" y="10824"/>
                  <a:pt x="18057" y="10837"/>
                </a:cubicBezTo>
                <a:lnTo>
                  <a:pt x="18057" y="10837"/>
                </a:lnTo>
                <a:cubicBezTo>
                  <a:pt x="18026" y="10824"/>
                  <a:pt x="17988" y="10818"/>
                  <a:pt x="17963" y="10799"/>
                </a:cubicBezTo>
                <a:lnTo>
                  <a:pt x="17963" y="10799"/>
                </a:lnTo>
                <a:cubicBezTo>
                  <a:pt x="17477" y="10509"/>
                  <a:pt x="16955" y="10364"/>
                  <a:pt x="16400" y="10301"/>
                </a:cubicBezTo>
                <a:lnTo>
                  <a:pt x="16400" y="10301"/>
                </a:lnTo>
                <a:cubicBezTo>
                  <a:pt x="15442" y="10194"/>
                  <a:pt x="14497" y="10270"/>
                  <a:pt x="13565" y="10515"/>
                </a:cubicBezTo>
                <a:lnTo>
                  <a:pt x="13565" y="10515"/>
                </a:lnTo>
                <a:cubicBezTo>
                  <a:pt x="13111" y="10641"/>
                  <a:pt x="12658" y="10761"/>
                  <a:pt x="12198" y="10868"/>
                </a:cubicBezTo>
                <a:lnTo>
                  <a:pt x="12198" y="10868"/>
                </a:lnTo>
                <a:cubicBezTo>
                  <a:pt x="11814" y="10950"/>
                  <a:pt x="11429" y="11013"/>
                  <a:pt x="11039" y="11070"/>
                </a:cubicBezTo>
                <a:lnTo>
                  <a:pt x="11039" y="11070"/>
                </a:lnTo>
                <a:cubicBezTo>
                  <a:pt x="10913" y="11095"/>
                  <a:pt x="10780" y="11101"/>
                  <a:pt x="10648" y="11101"/>
                </a:cubicBezTo>
                <a:lnTo>
                  <a:pt x="10648" y="11101"/>
                </a:lnTo>
                <a:cubicBezTo>
                  <a:pt x="10415" y="11101"/>
                  <a:pt x="10182" y="11070"/>
                  <a:pt x="9955" y="11019"/>
                </a:cubicBezTo>
                <a:moveTo>
                  <a:pt x="17534" y="9243"/>
                </a:moveTo>
                <a:cubicBezTo>
                  <a:pt x="17572" y="9268"/>
                  <a:pt x="17591" y="9299"/>
                  <a:pt x="17566" y="9350"/>
                </a:cubicBezTo>
                <a:lnTo>
                  <a:pt x="17566" y="9350"/>
                </a:lnTo>
                <a:cubicBezTo>
                  <a:pt x="17534" y="9318"/>
                  <a:pt x="17503" y="9293"/>
                  <a:pt x="17534" y="9243"/>
                </a:cubicBezTo>
                <a:close/>
                <a:moveTo>
                  <a:pt x="17559" y="9394"/>
                </a:moveTo>
                <a:cubicBezTo>
                  <a:pt x="17559" y="9381"/>
                  <a:pt x="17559" y="9375"/>
                  <a:pt x="17566" y="9369"/>
                </a:cubicBezTo>
                <a:lnTo>
                  <a:pt x="17566" y="9369"/>
                </a:lnTo>
                <a:cubicBezTo>
                  <a:pt x="17566" y="9381"/>
                  <a:pt x="17572" y="9394"/>
                  <a:pt x="17572" y="9406"/>
                </a:cubicBezTo>
                <a:lnTo>
                  <a:pt x="17572" y="9406"/>
                </a:lnTo>
                <a:cubicBezTo>
                  <a:pt x="17566" y="9400"/>
                  <a:pt x="17553" y="9394"/>
                  <a:pt x="17559" y="9394"/>
                </a:cubicBezTo>
                <a:moveTo>
                  <a:pt x="9205" y="12160"/>
                </a:moveTo>
                <a:cubicBezTo>
                  <a:pt x="8575" y="11857"/>
                  <a:pt x="8090" y="11404"/>
                  <a:pt x="7737" y="10805"/>
                </a:cubicBezTo>
                <a:lnTo>
                  <a:pt x="7737" y="10805"/>
                </a:lnTo>
                <a:cubicBezTo>
                  <a:pt x="7592" y="10566"/>
                  <a:pt x="7485" y="10314"/>
                  <a:pt x="7403" y="10049"/>
                </a:cubicBezTo>
                <a:lnTo>
                  <a:pt x="7403" y="10049"/>
                </a:lnTo>
                <a:cubicBezTo>
                  <a:pt x="7378" y="9955"/>
                  <a:pt x="7347" y="9860"/>
                  <a:pt x="7422" y="9753"/>
                </a:cubicBezTo>
                <a:lnTo>
                  <a:pt x="7422" y="9753"/>
                </a:lnTo>
                <a:cubicBezTo>
                  <a:pt x="7473" y="9803"/>
                  <a:pt x="7523" y="9841"/>
                  <a:pt x="7561" y="9885"/>
                </a:cubicBezTo>
                <a:lnTo>
                  <a:pt x="7561" y="9885"/>
                </a:lnTo>
                <a:cubicBezTo>
                  <a:pt x="7926" y="10270"/>
                  <a:pt x="8348" y="10572"/>
                  <a:pt x="8846" y="10767"/>
                </a:cubicBezTo>
                <a:lnTo>
                  <a:pt x="8846" y="10767"/>
                </a:lnTo>
                <a:cubicBezTo>
                  <a:pt x="9085" y="10862"/>
                  <a:pt x="9331" y="10950"/>
                  <a:pt x="9577" y="11032"/>
                </a:cubicBezTo>
                <a:lnTo>
                  <a:pt x="9577" y="11032"/>
                </a:lnTo>
                <a:cubicBezTo>
                  <a:pt x="10094" y="11202"/>
                  <a:pt x="10623" y="11252"/>
                  <a:pt x="11158" y="11170"/>
                </a:cubicBezTo>
                <a:lnTo>
                  <a:pt x="11158" y="11170"/>
                </a:lnTo>
                <a:cubicBezTo>
                  <a:pt x="11517" y="11114"/>
                  <a:pt x="11883" y="11051"/>
                  <a:pt x="12236" y="10969"/>
                </a:cubicBezTo>
                <a:lnTo>
                  <a:pt x="12236" y="10969"/>
                </a:lnTo>
                <a:cubicBezTo>
                  <a:pt x="12759" y="10849"/>
                  <a:pt x="13269" y="10704"/>
                  <a:pt x="13786" y="10578"/>
                </a:cubicBezTo>
                <a:lnTo>
                  <a:pt x="13786" y="10578"/>
                </a:lnTo>
                <a:cubicBezTo>
                  <a:pt x="14705" y="10345"/>
                  <a:pt x="15638" y="10301"/>
                  <a:pt x="16570" y="10433"/>
                </a:cubicBezTo>
                <a:lnTo>
                  <a:pt x="16570" y="10433"/>
                </a:lnTo>
                <a:cubicBezTo>
                  <a:pt x="17162" y="10522"/>
                  <a:pt x="17717" y="10711"/>
                  <a:pt x="18189" y="11095"/>
                </a:cubicBezTo>
                <a:lnTo>
                  <a:pt x="18189" y="11095"/>
                </a:lnTo>
                <a:cubicBezTo>
                  <a:pt x="18297" y="11183"/>
                  <a:pt x="18404" y="11284"/>
                  <a:pt x="18479" y="11397"/>
                </a:cubicBezTo>
                <a:lnTo>
                  <a:pt x="18479" y="11397"/>
                </a:lnTo>
                <a:cubicBezTo>
                  <a:pt x="18719" y="11775"/>
                  <a:pt x="18939" y="12160"/>
                  <a:pt x="19172" y="12544"/>
                </a:cubicBezTo>
                <a:lnTo>
                  <a:pt x="19172" y="12544"/>
                </a:lnTo>
                <a:cubicBezTo>
                  <a:pt x="19185" y="12569"/>
                  <a:pt x="19179" y="12601"/>
                  <a:pt x="19185" y="12638"/>
                </a:cubicBezTo>
                <a:lnTo>
                  <a:pt x="19185" y="12638"/>
                </a:lnTo>
                <a:cubicBezTo>
                  <a:pt x="19160" y="12638"/>
                  <a:pt x="19147" y="12638"/>
                  <a:pt x="19141" y="12632"/>
                </a:cubicBezTo>
                <a:lnTo>
                  <a:pt x="19141" y="12632"/>
                </a:lnTo>
                <a:cubicBezTo>
                  <a:pt x="19078" y="12601"/>
                  <a:pt x="19015" y="12569"/>
                  <a:pt x="18952" y="12531"/>
                </a:cubicBezTo>
                <a:lnTo>
                  <a:pt x="18952" y="12531"/>
                </a:lnTo>
                <a:cubicBezTo>
                  <a:pt x="18397" y="12216"/>
                  <a:pt x="17811" y="11996"/>
                  <a:pt x="17181" y="11876"/>
                </a:cubicBezTo>
                <a:lnTo>
                  <a:pt x="17181" y="11876"/>
                </a:lnTo>
                <a:cubicBezTo>
                  <a:pt x="16255" y="11693"/>
                  <a:pt x="15342" y="11719"/>
                  <a:pt x="14447" y="12046"/>
                </a:cubicBezTo>
                <a:lnTo>
                  <a:pt x="14447" y="12046"/>
                </a:lnTo>
                <a:cubicBezTo>
                  <a:pt x="14290" y="12109"/>
                  <a:pt x="14126" y="12160"/>
                  <a:pt x="13968" y="12210"/>
                </a:cubicBezTo>
                <a:lnTo>
                  <a:pt x="13968" y="12210"/>
                </a:lnTo>
                <a:cubicBezTo>
                  <a:pt x="13307" y="12424"/>
                  <a:pt x="12633" y="12594"/>
                  <a:pt x="11933" y="12657"/>
                </a:cubicBezTo>
                <a:lnTo>
                  <a:pt x="11933" y="12657"/>
                </a:lnTo>
                <a:cubicBezTo>
                  <a:pt x="11776" y="12670"/>
                  <a:pt x="11618" y="12676"/>
                  <a:pt x="11467" y="12676"/>
                </a:cubicBezTo>
                <a:lnTo>
                  <a:pt x="11467" y="12676"/>
                </a:lnTo>
                <a:cubicBezTo>
                  <a:pt x="10679" y="12676"/>
                  <a:pt x="9930" y="12494"/>
                  <a:pt x="9205" y="12160"/>
                </a:cubicBezTo>
                <a:moveTo>
                  <a:pt x="7391" y="10427"/>
                </a:moveTo>
                <a:cubicBezTo>
                  <a:pt x="7397" y="10421"/>
                  <a:pt x="7397" y="10408"/>
                  <a:pt x="7403" y="10402"/>
                </a:cubicBezTo>
                <a:lnTo>
                  <a:pt x="7403" y="10402"/>
                </a:lnTo>
                <a:cubicBezTo>
                  <a:pt x="7422" y="10421"/>
                  <a:pt x="7441" y="10433"/>
                  <a:pt x="7460" y="10452"/>
                </a:cubicBezTo>
                <a:lnTo>
                  <a:pt x="7460" y="10452"/>
                </a:lnTo>
                <a:cubicBezTo>
                  <a:pt x="7441" y="10440"/>
                  <a:pt x="7416" y="10433"/>
                  <a:pt x="7391" y="10427"/>
                </a:cubicBezTo>
                <a:close/>
                <a:moveTo>
                  <a:pt x="10503" y="13451"/>
                </a:moveTo>
                <a:cubicBezTo>
                  <a:pt x="9520" y="13300"/>
                  <a:pt x="8695" y="12878"/>
                  <a:pt x="8084" y="12071"/>
                </a:cubicBezTo>
                <a:lnTo>
                  <a:pt x="8084" y="12071"/>
                </a:lnTo>
                <a:cubicBezTo>
                  <a:pt x="7731" y="11599"/>
                  <a:pt x="7492" y="11082"/>
                  <a:pt x="7397" y="10496"/>
                </a:cubicBezTo>
                <a:lnTo>
                  <a:pt x="7397" y="10496"/>
                </a:lnTo>
                <a:cubicBezTo>
                  <a:pt x="7422" y="10477"/>
                  <a:pt x="7447" y="10465"/>
                  <a:pt x="7466" y="10452"/>
                </a:cubicBezTo>
                <a:lnTo>
                  <a:pt x="7466" y="10452"/>
                </a:lnTo>
                <a:cubicBezTo>
                  <a:pt x="7592" y="10887"/>
                  <a:pt x="7870" y="11240"/>
                  <a:pt x="8178" y="11561"/>
                </a:cubicBezTo>
                <a:lnTo>
                  <a:pt x="8178" y="11561"/>
                </a:lnTo>
                <a:cubicBezTo>
                  <a:pt x="8512" y="11914"/>
                  <a:pt x="8922" y="12160"/>
                  <a:pt x="9375" y="12349"/>
                </a:cubicBezTo>
                <a:lnTo>
                  <a:pt x="9375" y="12349"/>
                </a:lnTo>
                <a:cubicBezTo>
                  <a:pt x="10251" y="12720"/>
                  <a:pt x="11165" y="12859"/>
                  <a:pt x="12116" y="12746"/>
                </a:cubicBezTo>
                <a:lnTo>
                  <a:pt x="12116" y="12746"/>
                </a:lnTo>
                <a:cubicBezTo>
                  <a:pt x="12607" y="12689"/>
                  <a:pt x="13086" y="12588"/>
                  <a:pt x="13552" y="12449"/>
                </a:cubicBezTo>
                <a:lnTo>
                  <a:pt x="13552" y="12449"/>
                </a:lnTo>
                <a:cubicBezTo>
                  <a:pt x="13918" y="12336"/>
                  <a:pt x="14283" y="12216"/>
                  <a:pt x="14642" y="12097"/>
                </a:cubicBezTo>
                <a:lnTo>
                  <a:pt x="14642" y="12097"/>
                </a:lnTo>
                <a:cubicBezTo>
                  <a:pt x="15064" y="11958"/>
                  <a:pt x="15493" y="11876"/>
                  <a:pt x="15928" y="11870"/>
                </a:cubicBezTo>
                <a:lnTo>
                  <a:pt x="15928" y="11870"/>
                </a:lnTo>
                <a:cubicBezTo>
                  <a:pt x="17036" y="11857"/>
                  <a:pt x="18063" y="12128"/>
                  <a:pt x="19015" y="12689"/>
                </a:cubicBezTo>
                <a:lnTo>
                  <a:pt x="19015" y="12689"/>
                </a:lnTo>
                <a:cubicBezTo>
                  <a:pt x="19286" y="12853"/>
                  <a:pt x="19494" y="13061"/>
                  <a:pt x="19613" y="13350"/>
                </a:cubicBezTo>
                <a:lnTo>
                  <a:pt x="19613" y="13350"/>
                </a:lnTo>
                <a:cubicBezTo>
                  <a:pt x="19626" y="13376"/>
                  <a:pt x="19613" y="13407"/>
                  <a:pt x="19613" y="13439"/>
                </a:cubicBezTo>
                <a:lnTo>
                  <a:pt x="19613" y="13439"/>
                </a:lnTo>
                <a:cubicBezTo>
                  <a:pt x="19418" y="13319"/>
                  <a:pt x="19248" y="13193"/>
                  <a:pt x="19059" y="13092"/>
                </a:cubicBezTo>
                <a:lnTo>
                  <a:pt x="19059" y="13092"/>
                </a:lnTo>
                <a:cubicBezTo>
                  <a:pt x="18637" y="12872"/>
                  <a:pt x="18183" y="12746"/>
                  <a:pt x="17717" y="12670"/>
                </a:cubicBezTo>
                <a:lnTo>
                  <a:pt x="17717" y="12670"/>
                </a:lnTo>
                <a:cubicBezTo>
                  <a:pt x="16992" y="12557"/>
                  <a:pt x="16274" y="12575"/>
                  <a:pt x="15562" y="12727"/>
                </a:cubicBezTo>
                <a:lnTo>
                  <a:pt x="15562" y="12727"/>
                </a:lnTo>
                <a:cubicBezTo>
                  <a:pt x="15052" y="12834"/>
                  <a:pt x="14542" y="12966"/>
                  <a:pt x="14031" y="13092"/>
                </a:cubicBezTo>
                <a:lnTo>
                  <a:pt x="14031" y="13092"/>
                </a:lnTo>
                <a:cubicBezTo>
                  <a:pt x="13704" y="13174"/>
                  <a:pt x="13376" y="13268"/>
                  <a:pt x="13048" y="13344"/>
                </a:cubicBezTo>
                <a:lnTo>
                  <a:pt x="13048" y="13344"/>
                </a:lnTo>
                <a:cubicBezTo>
                  <a:pt x="12532" y="13464"/>
                  <a:pt x="12009" y="13527"/>
                  <a:pt x="11486" y="13527"/>
                </a:cubicBezTo>
                <a:lnTo>
                  <a:pt x="11486" y="13527"/>
                </a:lnTo>
                <a:cubicBezTo>
                  <a:pt x="11158" y="13527"/>
                  <a:pt x="10831" y="13502"/>
                  <a:pt x="10503" y="13451"/>
                </a:cubicBezTo>
                <a:moveTo>
                  <a:pt x="9293" y="13905"/>
                </a:moveTo>
                <a:cubicBezTo>
                  <a:pt x="8714" y="13646"/>
                  <a:pt x="8229" y="13262"/>
                  <a:pt x="7863" y="12739"/>
                </a:cubicBezTo>
                <a:lnTo>
                  <a:pt x="7863" y="12739"/>
                </a:lnTo>
                <a:cubicBezTo>
                  <a:pt x="7536" y="12260"/>
                  <a:pt x="7328" y="11738"/>
                  <a:pt x="7202" y="11170"/>
                </a:cubicBezTo>
                <a:lnTo>
                  <a:pt x="7202" y="11170"/>
                </a:lnTo>
                <a:cubicBezTo>
                  <a:pt x="7183" y="11070"/>
                  <a:pt x="7170" y="10963"/>
                  <a:pt x="7164" y="10855"/>
                </a:cubicBezTo>
                <a:lnTo>
                  <a:pt x="7164" y="10855"/>
                </a:lnTo>
                <a:cubicBezTo>
                  <a:pt x="7151" y="10717"/>
                  <a:pt x="7170" y="10673"/>
                  <a:pt x="7252" y="10515"/>
                </a:cubicBezTo>
                <a:lnTo>
                  <a:pt x="7252" y="10515"/>
                </a:lnTo>
                <a:cubicBezTo>
                  <a:pt x="7265" y="10522"/>
                  <a:pt x="7277" y="10522"/>
                  <a:pt x="7277" y="10528"/>
                </a:cubicBezTo>
                <a:lnTo>
                  <a:pt x="7277" y="10528"/>
                </a:lnTo>
                <a:cubicBezTo>
                  <a:pt x="7296" y="10585"/>
                  <a:pt x="7321" y="10648"/>
                  <a:pt x="7334" y="10704"/>
                </a:cubicBezTo>
                <a:lnTo>
                  <a:pt x="7334" y="10704"/>
                </a:lnTo>
                <a:cubicBezTo>
                  <a:pt x="7416" y="11139"/>
                  <a:pt x="7592" y="11536"/>
                  <a:pt x="7838" y="11901"/>
                </a:cubicBezTo>
                <a:lnTo>
                  <a:pt x="7838" y="11901"/>
                </a:lnTo>
                <a:cubicBezTo>
                  <a:pt x="8266" y="12550"/>
                  <a:pt x="8827" y="13042"/>
                  <a:pt x="9564" y="13313"/>
                </a:cubicBezTo>
                <a:lnTo>
                  <a:pt x="9564" y="13313"/>
                </a:lnTo>
                <a:cubicBezTo>
                  <a:pt x="9974" y="13470"/>
                  <a:pt x="10396" y="13571"/>
                  <a:pt x="10837" y="13602"/>
                </a:cubicBezTo>
                <a:lnTo>
                  <a:pt x="10837" y="13602"/>
                </a:lnTo>
                <a:cubicBezTo>
                  <a:pt x="11738" y="13684"/>
                  <a:pt x="12633" y="13590"/>
                  <a:pt x="13508" y="13350"/>
                </a:cubicBezTo>
                <a:lnTo>
                  <a:pt x="13508" y="13350"/>
                </a:lnTo>
                <a:cubicBezTo>
                  <a:pt x="13993" y="13212"/>
                  <a:pt x="14485" y="13086"/>
                  <a:pt x="14976" y="12960"/>
                </a:cubicBezTo>
                <a:lnTo>
                  <a:pt x="14976" y="12960"/>
                </a:lnTo>
                <a:cubicBezTo>
                  <a:pt x="15386" y="12859"/>
                  <a:pt x="15795" y="12777"/>
                  <a:pt x="16211" y="12739"/>
                </a:cubicBezTo>
                <a:lnTo>
                  <a:pt x="16211" y="12739"/>
                </a:lnTo>
                <a:cubicBezTo>
                  <a:pt x="16803" y="12676"/>
                  <a:pt x="17383" y="12708"/>
                  <a:pt x="17963" y="12827"/>
                </a:cubicBezTo>
                <a:lnTo>
                  <a:pt x="17963" y="12827"/>
                </a:lnTo>
                <a:cubicBezTo>
                  <a:pt x="18454" y="12935"/>
                  <a:pt x="18927" y="13092"/>
                  <a:pt x="19336" y="13388"/>
                </a:cubicBezTo>
                <a:lnTo>
                  <a:pt x="19336" y="13388"/>
                </a:lnTo>
                <a:cubicBezTo>
                  <a:pt x="19664" y="13628"/>
                  <a:pt x="19953" y="13898"/>
                  <a:pt x="20098" y="14308"/>
                </a:cubicBezTo>
                <a:lnTo>
                  <a:pt x="20098" y="14308"/>
                </a:lnTo>
                <a:cubicBezTo>
                  <a:pt x="20054" y="14314"/>
                  <a:pt x="20048" y="14321"/>
                  <a:pt x="20042" y="14314"/>
                </a:cubicBezTo>
                <a:lnTo>
                  <a:pt x="20042" y="14314"/>
                </a:lnTo>
                <a:cubicBezTo>
                  <a:pt x="19998" y="14283"/>
                  <a:pt x="19953" y="14258"/>
                  <a:pt x="19916" y="14220"/>
                </a:cubicBezTo>
                <a:lnTo>
                  <a:pt x="19916" y="14220"/>
                </a:lnTo>
                <a:cubicBezTo>
                  <a:pt x="19443" y="13854"/>
                  <a:pt x="18933" y="13577"/>
                  <a:pt x="18353" y="13426"/>
                </a:cubicBezTo>
                <a:lnTo>
                  <a:pt x="18353" y="13426"/>
                </a:lnTo>
                <a:cubicBezTo>
                  <a:pt x="17572" y="13212"/>
                  <a:pt x="16784" y="13218"/>
                  <a:pt x="16003" y="13407"/>
                </a:cubicBezTo>
                <a:lnTo>
                  <a:pt x="16003" y="13407"/>
                </a:lnTo>
                <a:cubicBezTo>
                  <a:pt x="15613" y="13495"/>
                  <a:pt x="15235" y="13621"/>
                  <a:pt x="14850" y="13735"/>
                </a:cubicBezTo>
                <a:lnTo>
                  <a:pt x="14850" y="13735"/>
                </a:lnTo>
                <a:cubicBezTo>
                  <a:pt x="14472" y="13848"/>
                  <a:pt x="14107" y="13980"/>
                  <a:pt x="13729" y="14088"/>
                </a:cubicBezTo>
                <a:lnTo>
                  <a:pt x="13729" y="14088"/>
                </a:lnTo>
                <a:cubicBezTo>
                  <a:pt x="13256" y="14226"/>
                  <a:pt x="12784" y="14333"/>
                  <a:pt x="12292" y="14384"/>
                </a:cubicBezTo>
                <a:lnTo>
                  <a:pt x="12292" y="14384"/>
                </a:lnTo>
                <a:cubicBezTo>
                  <a:pt x="12078" y="14403"/>
                  <a:pt x="11870" y="14415"/>
                  <a:pt x="11662" y="14415"/>
                </a:cubicBezTo>
                <a:lnTo>
                  <a:pt x="11662" y="14415"/>
                </a:lnTo>
                <a:cubicBezTo>
                  <a:pt x="10850" y="14415"/>
                  <a:pt x="10056" y="14251"/>
                  <a:pt x="9293" y="13905"/>
                </a:cubicBezTo>
                <a:close/>
                <a:moveTo>
                  <a:pt x="9526" y="14806"/>
                </a:moveTo>
                <a:cubicBezTo>
                  <a:pt x="9035" y="14655"/>
                  <a:pt x="8563" y="14440"/>
                  <a:pt x="8134" y="14144"/>
                </a:cubicBezTo>
                <a:lnTo>
                  <a:pt x="8134" y="14144"/>
                </a:lnTo>
                <a:cubicBezTo>
                  <a:pt x="7844" y="13936"/>
                  <a:pt x="7580" y="13703"/>
                  <a:pt x="7384" y="13394"/>
                </a:cubicBezTo>
                <a:lnTo>
                  <a:pt x="7384" y="13394"/>
                </a:lnTo>
                <a:cubicBezTo>
                  <a:pt x="6969" y="12746"/>
                  <a:pt x="6893" y="12034"/>
                  <a:pt x="7044" y="11290"/>
                </a:cubicBezTo>
                <a:lnTo>
                  <a:pt x="7044" y="11290"/>
                </a:lnTo>
                <a:cubicBezTo>
                  <a:pt x="7050" y="11278"/>
                  <a:pt x="7063" y="11265"/>
                  <a:pt x="7088" y="11233"/>
                </a:cubicBezTo>
                <a:lnTo>
                  <a:pt x="7088" y="11233"/>
                </a:lnTo>
                <a:cubicBezTo>
                  <a:pt x="7107" y="11265"/>
                  <a:pt x="7113" y="11271"/>
                  <a:pt x="7113" y="11278"/>
                </a:cubicBezTo>
                <a:lnTo>
                  <a:pt x="7113" y="11278"/>
                </a:lnTo>
                <a:cubicBezTo>
                  <a:pt x="7132" y="11353"/>
                  <a:pt x="7151" y="11435"/>
                  <a:pt x="7176" y="11511"/>
                </a:cubicBezTo>
                <a:lnTo>
                  <a:pt x="7176" y="11511"/>
                </a:lnTo>
                <a:cubicBezTo>
                  <a:pt x="7334" y="12034"/>
                  <a:pt x="7555" y="12531"/>
                  <a:pt x="7895" y="12960"/>
                </a:cubicBezTo>
                <a:lnTo>
                  <a:pt x="7895" y="12960"/>
                </a:lnTo>
                <a:cubicBezTo>
                  <a:pt x="8292" y="13457"/>
                  <a:pt x="8796" y="13817"/>
                  <a:pt x="9382" y="14062"/>
                </a:cubicBezTo>
                <a:lnTo>
                  <a:pt x="9382" y="14062"/>
                </a:lnTo>
                <a:cubicBezTo>
                  <a:pt x="10522" y="14541"/>
                  <a:pt x="11706" y="14636"/>
                  <a:pt x="12916" y="14403"/>
                </a:cubicBezTo>
                <a:lnTo>
                  <a:pt x="12916" y="14403"/>
                </a:lnTo>
                <a:cubicBezTo>
                  <a:pt x="13370" y="14314"/>
                  <a:pt x="13817" y="14182"/>
                  <a:pt x="14258" y="14043"/>
                </a:cubicBezTo>
                <a:lnTo>
                  <a:pt x="14258" y="14043"/>
                </a:lnTo>
                <a:cubicBezTo>
                  <a:pt x="14655" y="13917"/>
                  <a:pt x="15052" y="13785"/>
                  <a:pt x="15449" y="13665"/>
                </a:cubicBezTo>
                <a:lnTo>
                  <a:pt x="15449" y="13665"/>
                </a:lnTo>
                <a:cubicBezTo>
                  <a:pt x="15934" y="13514"/>
                  <a:pt x="16432" y="13407"/>
                  <a:pt x="16942" y="13382"/>
                </a:cubicBezTo>
                <a:lnTo>
                  <a:pt x="16942" y="13382"/>
                </a:lnTo>
                <a:cubicBezTo>
                  <a:pt x="18158" y="13331"/>
                  <a:pt x="19216" y="13709"/>
                  <a:pt x="20117" y="14535"/>
                </a:cubicBezTo>
                <a:lnTo>
                  <a:pt x="20117" y="14535"/>
                </a:lnTo>
                <a:cubicBezTo>
                  <a:pt x="20224" y="14642"/>
                  <a:pt x="20319" y="14755"/>
                  <a:pt x="20382" y="14900"/>
                </a:cubicBezTo>
                <a:lnTo>
                  <a:pt x="20382" y="14900"/>
                </a:lnTo>
                <a:cubicBezTo>
                  <a:pt x="20458" y="15102"/>
                  <a:pt x="20546" y="15297"/>
                  <a:pt x="20621" y="15492"/>
                </a:cubicBezTo>
                <a:lnTo>
                  <a:pt x="20621" y="15492"/>
                </a:lnTo>
                <a:cubicBezTo>
                  <a:pt x="20634" y="15524"/>
                  <a:pt x="20634" y="15568"/>
                  <a:pt x="20647" y="15663"/>
                </a:cubicBezTo>
                <a:lnTo>
                  <a:pt x="20647" y="15663"/>
                </a:lnTo>
                <a:cubicBezTo>
                  <a:pt x="20584" y="15581"/>
                  <a:pt x="20558" y="15543"/>
                  <a:pt x="20533" y="15505"/>
                </a:cubicBezTo>
                <a:lnTo>
                  <a:pt x="20533" y="15505"/>
                </a:lnTo>
                <a:cubicBezTo>
                  <a:pt x="20256" y="15033"/>
                  <a:pt x="19878" y="14648"/>
                  <a:pt x="19424" y="14333"/>
                </a:cubicBezTo>
                <a:lnTo>
                  <a:pt x="19424" y="14333"/>
                </a:lnTo>
                <a:cubicBezTo>
                  <a:pt x="18908" y="13968"/>
                  <a:pt x="18341" y="13766"/>
                  <a:pt x="17704" y="13754"/>
                </a:cubicBezTo>
                <a:lnTo>
                  <a:pt x="17704" y="13754"/>
                </a:lnTo>
                <a:cubicBezTo>
                  <a:pt x="17238" y="13747"/>
                  <a:pt x="16784" y="13810"/>
                  <a:pt x="16343" y="13961"/>
                </a:cubicBezTo>
                <a:lnTo>
                  <a:pt x="16343" y="13961"/>
                </a:lnTo>
                <a:cubicBezTo>
                  <a:pt x="16148" y="14025"/>
                  <a:pt x="15959" y="14106"/>
                  <a:pt x="15770" y="14182"/>
                </a:cubicBezTo>
                <a:lnTo>
                  <a:pt x="15770" y="14182"/>
                </a:lnTo>
                <a:cubicBezTo>
                  <a:pt x="15323" y="14358"/>
                  <a:pt x="14882" y="14547"/>
                  <a:pt x="14434" y="14718"/>
                </a:cubicBezTo>
                <a:lnTo>
                  <a:pt x="14434" y="14718"/>
                </a:lnTo>
                <a:cubicBezTo>
                  <a:pt x="13590" y="15026"/>
                  <a:pt x="12740" y="15171"/>
                  <a:pt x="11895" y="15171"/>
                </a:cubicBezTo>
                <a:lnTo>
                  <a:pt x="11895" y="15171"/>
                </a:lnTo>
                <a:cubicBezTo>
                  <a:pt x="11108" y="15171"/>
                  <a:pt x="10320" y="15045"/>
                  <a:pt x="9526" y="14806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grpSp>
        <p:nvGrpSpPr>
          <p:cNvPr id="117" name="Google Shape;117;p13"/>
          <p:cNvGrpSpPr/>
          <p:nvPr/>
        </p:nvGrpSpPr>
        <p:grpSpPr>
          <a:xfrm>
            <a:off x="6971632" y="-509786"/>
            <a:ext cx="2352276" cy="2295378"/>
            <a:chOff x="6763295" y="-569080"/>
            <a:chExt cx="2906915" cy="2836602"/>
          </a:xfrm>
        </p:grpSpPr>
        <p:sp>
          <p:nvSpPr>
            <p:cNvPr id="118" name="Google Shape;118;p13"/>
            <p:cNvSpPr/>
            <p:nvPr/>
          </p:nvSpPr>
          <p:spPr>
            <a:xfrm rot="911286">
              <a:off x="7021572" y="-295956"/>
              <a:ext cx="2390361" cy="2290354"/>
            </a:xfrm>
            <a:custGeom>
              <a:avLst/>
              <a:gdLst/>
              <a:ahLst/>
              <a:cxnLst/>
              <a:rect l="l" t="t" r="r" b="b"/>
              <a:pathLst>
                <a:path w="25814" h="24734" extrusionOk="0">
                  <a:moveTo>
                    <a:pt x="24282" y="1"/>
                  </a:moveTo>
                  <a:cubicBezTo>
                    <a:pt x="24267" y="1"/>
                    <a:pt x="24252" y="4"/>
                    <a:pt x="24238" y="11"/>
                  </a:cubicBezTo>
                  <a:cubicBezTo>
                    <a:pt x="24175" y="62"/>
                    <a:pt x="24106" y="112"/>
                    <a:pt x="24043" y="169"/>
                  </a:cubicBezTo>
                  <a:cubicBezTo>
                    <a:pt x="23539" y="610"/>
                    <a:pt x="23104" y="1114"/>
                    <a:pt x="22720" y="1662"/>
                  </a:cubicBezTo>
                  <a:cubicBezTo>
                    <a:pt x="22493" y="1996"/>
                    <a:pt x="22216" y="2260"/>
                    <a:pt x="21876" y="2468"/>
                  </a:cubicBezTo>
                  <a:cubicBezTo>
                    <a:pt x="21629" y="2620"/>
                    <a:pt x="21365" y="2698"/>
                    <a:pt x="21087" y="2698"/>
                  </a:cubicBezTo>
                  <a:cubicBezTo>
                    <a:pt x="21031" y="2698"/>
                    <a:pt x="20975" y="2695"/>
                    <a:pt x="20918" y="2689"/>
                  </a:cubicBezTo>
                  <a:cubicBezTo>
                    <a:pt x="20723" y="2670"/>
                    <a:pt x="20527" y="2645"/>
                    <a:pt x="20332" y="2620"/>
                  </a:cubicBezTo>
                  <a:cubicBezTo>
                    <a:pt x="19985" y="2563"/>
                    <a:pt x="19639" y="2544"/>
                    <a:pt x="19286" y="2538"/>
                  </a:cubicBezTo>
                  <a:cubicBezTo>
                    <a:pt x="19272" y="2537"/>
                    <a:pt x="19257" y="2537"/>
                    <a:pt x="19243" y="2537"/>
                  </a:cubicBezTo>
                  <a:cubicBezTo>
                    <a:pt x="18767" y="2537"/>
                    <a:pt x="18309" y="2638"/>
                    <a:pt x="17875" y="2827"/>
                  </a:cubicBezTo>
                  <a:cubicBezTo>
                    <a:pt x="17421" y="3029"/>
                    <a:pt x="17043" y="3325"/>
                    <a:pt x="16766" y="3747"/>
                  </a:cubicBezTo>
                  <a:cubicBezTo>
                    <a:pt x="16640" y="3936"/>
                    <a:pt x="16501" y="4119"/>
                    <a:pt x="16331" y="4270"/>
                  </a:cubicBezTo>
                  <a:cubicBezTo>
                    <a:pt x="16306" y="4295"/>
                    <a:pt x="16281" y="4327"/>
                    <a:pt x="16243" y="4365"/>
                  </a:cubicBezTo>
                  <a:cubicBezTo>
                    <a:pt x="16300" y="4384"/>
                    <a:pt x="16338" y="4409"/>
                    <a:pt x="16382" y="4415"/>
                  </a:cubicBezTo>
                  <a:cubicBezTo>
                    <a:pt x="16545" y="4434"/>
                    <a:pt x="16709" y="4447"/>
                    <a:pt x="16873" y="4472"/>
                  </a:cubicBezTo>
                  <a:cubicBezTo>
                    <a:pt x="16949" y="4482"/>
                    <a:pt x="17024" y="4487"/>
                    <a:pt x="17098" y="4487"/>
                  </a:cubicBezTo>
                  <a:cubicBezTo>
                    <a:pt x="17159" y="4487"/>
                    <a:pt x="17220" y="4484"/>
                    <a:pt x="17283" y="4478"/>
                  </a:cubicBezTo>
                  <a:cubicBezTo>
                    <a:pt x="17730" y="4434"/>
                    <a:pt x="18165" y="4327"/>
                    <a:pt x="18580" y="4151"/>
                  </a:cubicBezTo>
                  <a:cubicBezTo>
                    <a:pt x="18788" y="4056"/>
                    <a:pt x="18990" y="3961"/>
                    <a:pt x="19198" y="3867"/>
                  </a:cubicBezTo>
                  <a:cubicBezTo>
                    <a:pt x="19431" y="3766"/>
                    <a:pt x="19658" y="3659"/>
                    <a:pt x="19885" y="3565"/>
                  </a:cubicBezTo>
                  <a:cubicBezTo>
                    <a:pt x="20206" y="3432"/>
                    <a:pt x="20534" y="3350"/>
                    <a:pt x="20867" y="3281"/>
                  </a:cubicBezTo>
                  <a:cubicBezTo>
                    <a:pt x="21264" y="3199"/>
                    <a:pt x="21617" y="3035"/>
                    <a:pt x="21939" y="2790"/>
                  </a:cubicBezTo>
                  <a:cubicBezTo>
                    <a:pt x="21964" y="2771"/>
                    <a:pt x="21983" y="2752"/>
                    <a:pt x="22008" y="2733"/>
                  </a:cubicBezTo>
                  <a:cubicBezTo>
                    <a:pt x="22022" y="2726"/>
                    <a:pt x="22037" y="2714"/>
                    <a:pt x="22054" y="2714"/>
                  </a:cubicBezTo>
                  <a:cubicBezTo>
                    <a:pt x="22066" y="2714"/>
                    <a:pt x="22080" y="2721"/>
                    <a:pt x="22096" y="2739"/>
                  </a:cubicBezTo>
                  <a:cubicBezTo>
                    <a:pt x="22033" y="2897"/>
                    <a:pt x="21957" y="3054"/>
                    <a:pt x="21907" y="3218"/>
                  </a:cubicBezTo>
                  <a:cubicBezTo>
                    <a:pt x="21813" y="3539"/>
                    <a:pt x="21668" y="3823"/>
                    <a:pt x="21485" y="4094"/>
                  </a:cubicBezTo>
                  <a:cubicBezTo>
                    <a:pt x="21189" y="4541"/>
                    <a:pt x="20817" y="4907"/>
                    <a:pt x="20332" y="5140"/>
                  </a:cubicBezTo>
                  <a:cubicBezTo>
                    <a:pt x="20162" y="5222"/>
                    <a:pt x="19992" y="5303"/>
                    <a:pt x="19828" y="5392"/>
                  </a:cubicBezTo>
                  <a:cubicBezTo>
                    <a:pt x="19557" y="5537"/>
                    <a:pt x="19286" y="5675"/>
                    <a:pt x="19034" y="5845"/>
                  </a:cubicBezTo>
                  <a:cubicBezTo>
                    <a:pt x="18951" y="5898"/>
                    <a:pt x="18875" y="5924"/>
                    <a:pt x="18796" y="5924"/>
                  </a:cubicBezTo>
                  <a:cubicBezTo>
                    <a:pt x="18743" y="5924"/>
                    <a:pt x="18689" y="5912"/>
                    <a:pt x="18631" y="5889"/>
                  </a:cubicBezTo>
                  <a:cubicBezTo>
                    <a:pt x="18499" y="5839"/>
                    <a:pt x="18366" y="5776"/>
                    <a:pt x="18240" y="5713"/>
                  </a:cubicBezTo>
                  <a:cubicBezTo>
                    <a:pt x="17692" y="5455"/>
                    <a:pt x="17144" y="5190"/>
                    <a:pt x="16596" y="4932"/>
                  </a:cubicBezTo>
                  <a:cubicBezTo>
                    <a:pt x="16401" y="4844"/>
                    <a:pt x="16199" y="4774"/>
                    <a:pt x="15997" y="4711"/>
                  </a:cubicBezTo>
                  <a:cubicBezTo>
                    <a:pt x="15698" y="4623"/>
                    <a:pt x="15401" y="4578"/>
                    <a:pt x="15108" y="4578"/>
                  </a:cubicBezTo>
                  <a:cubicBezTo>
                    <a:pt x="14711" y="4578"/>
                    <a:pt x="14319" y="4661"/>
                    <a:pt x="13931" y="4831"/>
                  </a:cubicBezTo>
                  <a:cubicBezTo>
                    <a:pt x="13660" y="4957"/>
                    <a:pt x="13389" y="5070"/>
                    <a:pt x="13118" y="5190"/>
                  </a:cubicBezTo>
                  <a:cubicBezTo>
                    <a:pt x="12825" y="5319"/>
                    <a:pt x="12523" y="5368"/>
                    <a:pt x="12210" y="5368"/>
                  </a:cubicBezTo>
                  <a:cubicBezTo>
                    <a:pt x="12173" y="5368"/>
                    <a:pt x="12135" y="5368"/>
                    <a:pt x="12097" y="5366"/>
                  </a:cubicBezTo>
                  <a:cubicBezTo>
                    <a:pt x="11839" y="5354"/>
                    <a:pt x="11587" y="5303"/>
                    <a:pt x="11335" y="5253"/>
                  </a:cubicBezTo>
                  <a:cubicBezTo>
                    <a:pt x="11027" y="5191"/>
                    <a:pt x="10720" y="5147"/>
                    <a:pt x="10410" y="5147"/>
                  </a:cubicBezTo>
                  <a:cubicBezTo>
                    <a:pt x="10282" y="5147"/>
                    <a:pt x="10154" y="5155"/>
                    <a:pt x="10025" y="5171"/>
                  </a:cubicBezTo>
                  <a:cubicBezTo>
                    <a:pt x="9218" y="5272"/>
                    <a:pt x="8506" y="5587"/>
                    <a:pt x="7889" y="6116"/>
                  </a:cubicBezTo>
                  <a:cubicBezTo>
                    <a:pt x="7643" y="6324"/>
                    <a:pt x="7410" y="6557"/>
                    <a:pt x="7177" y="6784"/>
                  </a:cubicBezTo>
                  <a:cubicBezTo>
                    <a:pt x="6994" y="6960"/>
                    <a:pt x="6818" y="7156"/>
                    <a:pt x="6622" y="7326"/>
                  </a:cubicBezTo>
                  <a:cubicBezTo>
                    <a:pt x="6301" y="7622"/>
                    <a:pt x="5942" y="7880"/>
                    <a:pt x="5514" y="8013"/>
                  </a:cubicBezTo>
                  <a:cubicBezTo>
                    <a:pt x="5501" y="8019"/>
                    <a:pt x="5501" y="8038"/>
                    <a:pt x="5482" y="8063"/>
                  </a:cubicBezTo>
                  <a:cubicBezTo>
                    <a:pt x="5551" y="8094"/>
                    <a:pt x="5614" y="8132"/>
                    <a:pt x="5684" y="8164"/>
                  </a:cubicBezTo>
                  <a:cubicBezTo>
                    <a:pt x="5955" y="8277"/>
                    <a:pt x="6238" y="8365"/>
                    <a:pt x="6522" y="8447"/>
                  </a:cubicBezTo>
                  <a:cubicBezTo>
                    <a:pt x="6950" y="8573"/>
                    <a:pt x="7372" y="8724"/>
                    <a:pt x="7794" y="8876"/>
                  </a:cubicBezTo>
                  <a:cubicBezTo>
                    <a:pt x="8200" y="9025"/>
                    <a:pt x="8610" y="9116"/>
                    <a:pt x="9031" y="9116"/>
                  </a:cubicBezTo>
                  <a:cubicBezTo>
                    <a:pt x="9160" y="9116"/>
                    <a:pt x="9289" y="9108"/>
                    <a:pt x="9420" y="9090"/>
                  </a:cubicBezTo>
                  <a:cubicBezTo>
                    <a:pt x="9678" y="9052"/>
                    <a:pt x="9930" y="9014"/>
                    <a:pt x="10188" y="8976"/>
                  </a:cubicBezTo>
                  <a:cubicBezTo>
                    <a:pt x="10371" y="8945"/>
                    <a:pt x="10560" y="8907"/>
                    <a:pt x="10749" y="8876"/>
                  </a:cubicBezTo>
                  <a:cubicBezTo>
                    <a:pt x="10936" y="8849"/>
                    <a:pt x="11124" y="8834"/>
                    <a:pt x="11312" y="8834"/>
                  </a:cubicBezTo>
                  <a:cubicBezTo>
                    <a:pt x="11561" y="8834"/>
                    <a:pt x="11812" y="8860"/>
                    <a:pt x="12060" y="8913"/>
                  </a:cubicBezTo>
                  <a:cubicBezTo>
                    <a:pt x="12286" y="8958"/>
                    <a:pt x="12520" y="9021"/>
                    <a:pt x="12746" y="9071"/>
                  </a:cubicBezTo>
                  <a:cubicBezTo>
                    <a:pt x="13118" y="9165"/>
                    <a:pt x="13496" y="9260"/>
                    <a:pt x="13874" y="9342"/>
                  </a:cubicBezTo>
                  <a:cubicBezTo>
                    <a:pt x="14090" y="9390"/>
                    <a:pt x="14302" y="9413"/>
                    <a:pt x="14510" y="9413"/>
                  </a:cubicBezTo>
                  <a:cubicBezTo>
                    <a:pt x="15045" y="9413"/>
                    <a:pt x="15555" y="9259"/>
                    <a:pt x="16035" y="8964"/>
                  </a:cubicBezTo>
                  <a:cubicBezTo>
                    <a:pt x="16249" y="8832"/>
                    <a:pt x="16451" y="8680"/>
                    <a:pt x="16646" y="8529"/>
                  </a:cubicBezTo>
                  <a:cubicBezTo>
                    <a:pt x="16892" y="8334"/>
                    <a:pt x="17106" y="8107"/>
                    <a:pt x="17314" y="7874"/>
                  </a:cubicBezTo>
                  <a:cubicBezTo>
                    <a:pt x="17692" y="7452"/>
                    <a:pt x="18070" y="7030"/>
                    <a:pt x="18448" y="6608"/>
                  </a:cubicBezTo>
                  <a:cubicBezTo>
                    <a:pt x="18782" y="6236"/>
                    <a:pt x="19179" y="5946"/>
                    <a:pt x="19620" y="5719"/>
                  </a:cubicBezTo>
                  <a:cubicBezTo>
                    <a:pt x="19847" y="5606"/>
                    <a:pt x="20067" y="5492"/>
                    <a:pt x="20294" y="5385"/>
                  </a:cubicBezTo>
                  <a:cubicBezTo>
                    <a:pt x="20754" y="5159"/>
                    <a:pt x="21170" y="4869"/>
                    <a:pt x="21472" y="4447"/>
                  </a:cubicBezTo>
                  <a:cubicBezTo>
                    <a:pt x="21491" y="4428"/>
                    <a:pt x="21523" y="4415"/>
                    <a:pt x="21560" y="4390"/>
                  </a:cubicBezTo>
                  <a:lnTo>
                    <a:pt x="21560" y="4390"/>
                  </a:lnTo>
                  <a:cubicBezTo>
                    <a:pt x="21554" y="4447"/>
                    <a:pt x="21554" y="4478"/>
                    <a:pt x="21548" y="4503"/>
                  </a:cubicBezTo>
                  <a:cubicBezTo>
                    <a:pt x="21434" y="4913"/>
                    <a:pt x="21334" y="5329"/>
                    <a:pt x="21208" y="5732"/>
                  </a:cubicBezTo>
                  <a:cubicBezTo>
                    <a:pt x="21107" y="6072"/>
                    <a:pt x="20956" y="6393"/>
                    <a:pt x="20748" y="6690"/>
                  </a:cubicBezTo>
                  <a:cubicBezTo>
                    <a:pt x="20420" y="7156"/>
                    <a:pt x="20017" y="7540"/>
                    <a:pt x="19557" y="7868"/>
                  </a:cubicBezTo>
                  <a:cubicBezTo>
                    <a:pt x="19173" y="8145"/>
                    <a:pt x="18763" y="8378"/>
                    <a:pt x="18341" y="8586"/>
                  </a:cubicBezTo>
                  <a:cubicBezTo>
                    <a:pt x="17843" y="8832"/>
                    <a:pt x="17358" y="9096"/>
                    <a:pt x="16892" y="9386"/>
                  </a:cubicBezTo>
                  <a:cubicBezTo>
                    <a:pt x="16041" y="9915"/>
                    <a:pt x="15267" y="10533"/>
                    <a:pt x="14630" y="11308"/>
                  </a:cubicBezTo>
                  <a:cubicBezTo>
                    <a:pt x="14366" y="11623"/>
                    <a:pt x="14114" y="11944"/>
                    <a:pt x="13862" y="12272"/>
                  </a:cubicBezTo>
                  <a:cubicBezTo>
                    <a:pt x="13376" y="12883"/>
                    <a:pt x="12809" y="13399"/>
                    <a:pt x="12097" y="13739"/>
                  </a:cubicBezTo>
                  <a:cubicBezTo>
                    <a:pt x="11946" y="13815"/>
                    <a:pt x="11801" y="13897"/>
                    <a:pt x="11656" y="13985"/>
                  </a:cubicBezTo>
                  <a:cubicBezTo>
                    <a:pt x="11285" y="14199"/>
                    <a:pt x="10951" y="14451"/>
                    <a:pt x="10699" y="14811"/>
                  </a:cubicBezTo>
                  <a:cubicBezTo>
                    <a:pt x="10648" y="14886"/>
                    <a:pt x="10585" y="14924"/>
                    <a:pt x="10497" y="14937"/>
                  </a:cubicBezTo>
                  <a:cubicBezTo>
                    <a:pt x="10390" y="14949"/>
                    <a:pt x="10283" y="14962"/>
                    <a:pt x="10182" y="14962"/>
                  </a:cubicBezTo>
                  <a:cubicBezTo>
                    <a:pt x="9987" y="14955"/>
                    <a:pt x="9804" y="14911"/>
                    <a:pt x="9621" y="14855"/>
                  </a:cubicBezTo>
                  <a:cubicBezTo>
                    <a:pt x="9325" y="14760"/>
                    <a:pt x="9042" y="14628"/>
                    <a:pt x="8765" y="14483"/>
                  </a:cubicBezTo>
                  <a:cubicBezTo>
                    <a:pt x="8424" y="14306"/>
                    <a:pt x="8072" y="14143"/>
                    <a:pt x="7706" y="14010"/>
                  </a:cubicBezTo>
                  <a:cubicBezTo>
                    <a:pt x="7405" y="13904"/>
                    <a:pt x="7101" y="13845"/>
                    <a:pt x="6794" y="13845"/>
                  </a:cubicBezTo>
                  <a:cubicBezTo>
                    <a:pt x="6593" y="13845"/>
                    <a:pt x="6392" y="13870"/>
                    <a:pt x="6188" y="13922"/>
                  </a:cubicBezTo>
                  <a:cubicBezTo>
                    <a:pt x="5419" y="14124"/>
                    <a:pt x="4795" y="14546"/>
                    <a:pt x="4291" y="15151"/>
                  </a:cubicBezTo>
                  <a:cubicBezTo>
                    <a:pt x="4096" y="15384"/>
                    <a:pt x="3920" y="15630"/>
                    <a:pt x="3750" y="15882"/>
                  </a:cubicBezTo>
                  <a:cubicBezTo>
                    <a:pt x="3409" y="16392"/>
                    <a:pt x="2987" y="16795"/>
                    <a:pt x="2452" y="17098"/>
                  </a:cubicBezTo>
                  <a:cubicBezTo>
                    <a:pt x="2174" y="17249"/>
                    <a:pt x="1904" y="17425"/>
                    <a:pt x="1633" y="17589"/>
                  </a:cubicBezTo>
                  <a:cubicBezTo>
                    <a:pt x="1034" y="17954"/>
                    <a:pt x="511" y="18414"/>
                    <a:pt x="58" y="18956"/>
                  </a:cubicBezTo>
                  <a:cubicBezTo>
                    <a:pt x="39" y="18981"/>
                    <a:pt x="1" y="19006"/>
                    <a:pt x="39" y="19063"/>
                  </a:cubicBezTo>
                  <a:cubicBezTo>
                    <a:pt x="247" y="19038"/>
                    <a:pt x="467" y="19019"/>
                    <a:pt x="688" y="18994"/>
                  </a:cubicBezTo>
                  <a:cubicBezTo>
                    <a:pt x="1077" y="18947"/>
                    <a:pt x="1469" y="18920"/>
                    <a:pt x="1860" y="18920"/>
                  </a:cubicBezTo>
                  <a:cubicBezTo>
                    <a:pt x="2203" y="18920"/>
                    <a:pt x="2545" y="18941"/>
                    <a:pt x="2886" y="18988"/>
                  </a:cubicBezTo>
                  <a:cubicBezTo>
                    <a:pt x="3428" y="19063"/>
                    <a:pt x="3964" y="19158"/>
                    <a:pt x="4499" y="19240"/>
                  </a:cubicBezTo>
                  <a:cubicBezTo>
                    <a:pt x="5003" y="19321"/>
                    <a:pt x="5507" y="19397"/>
                    <a:pt x="6011" y="19416"/>
                  </a:cubicBezTo>
                  <a:cubicBezTo>
                    <a:pt x="6053" y="19417"/>
                    <a:pt x="6094" y="19418"/>
                    <a:pt x="6135" y="19418"/>
                  </a:cubicBezTo>
                  <a:cubicBezTo>
                    <a:pt x="6829" y="19418"/>
                    <a:pt x="7457" y="19217"/>
                    <a:pt x="8034" y="18830"/>
                  </a:cubicBezTo>
                  <a:cubicBezTo>
                    <a:pt x="8613" y="18446"/>
                    <a:pt x="9080" y="17942"/>
                    <a:pt x="9477" y="17368"/>
                  </a:cubicBezTo>
                  <a:cubicBezTo>
                    <a:pt x="9785" y="16921"/>
                    <a:pt x="10031" y="16442"/>
                    <a:pt x="10277" y="15963"/>
                  </a:cubicBezTo>
                  <a:cubicBezTo>
                    <a:pt x="10409" y="15705"/>
                    <a:pt x="10541" y="15453"/>
                    <a:pt x="10680" y="15201"/>
                  </a:cubicBezTo>
                  <a:cubicBezTo>
                    <a:pt x="10888" y="14836"/>
                    <a:pt x="11152" y="14533"/>
                    <a:pt x="11512" y="14313"/>
                  </a:cubicBezTo>
                  <a:cubicBezTo>
                    <a:pt x="11795" y="14136"/>
                    <a:pt x="12091" y="13979"/>
                    <a:pt x="12381" y="13815"/>
                  </a:cubicBezTo>
                  <a:cubicBezTo>
                    <a:pt x="12400" y="13802"/>
                    <a:pt x="12431" y="13802"/>
                    <a:pt x="12494" y="13790"/>
                  </a:cubicBezTo>
                  <a:lnTo>
                    <a:pt x="12494" y="13790"/>
                  </a:lnTo>
                  <a:cubicBezTo>
                    <a:pt x="12167" y="14281"/>
                    <a:pt x="12041" y="14811"/>
                    <a:pt x="11971" y="15346"/>
                  </a:cubicBezTo>
                  <a:cubicBezTo>
                    <a:pt x="11537" y="15680"/>
                    <a:pt x="11184" y="16071"/>
                    <a:pt x="10894" y="16524"/>
                  </a:cubicBezTo>
                  <a:cubicBezTo>
                    <a:pt x="10680" y="16871"/>
                    <a:pt x="10529" y="17242"/>
                    <a:pt x="10535" y="17658"/>
                  </a:cubicBezTo>
                  <a:cubicBezTo>
                    <a:pt x="10535" y="17828"/>
                    <a:pt x="10535" y="18005"/>
                    <a:pt x="10548" y="18181"/>
                  </a:cubicBezTo>
                  <a:cubicBezTo>
                    <a:pt x="10573" y="18477"/>
                    <a:pt x="10585" y="18767"/>
                    <a:pt x="10566" y="19063"/>
                  </a:cubicBezTo>
                  <a:cubicBezTo>
                    <a:pt x="10541" y="19454"/>
                    <a:pt x="10598" y="19838"/>
                    <a:pt x="10686" y="20216"/>
                  </a:cubicBezTo>
                  <a:cubicBezTo>
                    <a:pt x="10692" y="20241"/>
                    <a:pt x="10711" y="20260"/>
                    <a:pt x="10737" y="20298"/>
                  </a:cubicBezTo>
                  <a:cubicBezTo>
                    <a:pt x="10768" y="20260"/>
                    <a:pt x="10787" y="20241"/>
                    <a:pt x="10806" y="20216"/>
                  </a:cubicBezTo>
                  <a:cubicBezTo>
                    <a:pt x="10894" y="20071"/>
                    <a:pt x="10989" y="19920"/>
                    <a:pt x="11083" y="19775"/>
                  </a:cubicBezTo>
                  <a:cubicBezTo>
                    <a:pt x="11360" y="19334"/>
                    <a:pt x="11644" y="18893"/>
                    <a:pt x="11915" y="18446"/>
                  </a:cubicBezTo>
                  <a:cubicBezTo>
                    <a:pt x="12154" y="18043"/>
                    <a:pt x="12274" y="17608"/>
                    <a:pt x="12242" y="17142"/>
                  </a:cubicBezTo>
                  <a:cubicBezTo>
                    <a:pt x="12236" y="17041"/>
                    <a:pt x="12236" y="16946"/>
                    <a:pt x="12230" y="16845"/>
                  </a:cubicBezTo>
                  <a:cubicBezTo>
                    <a:pt x="12211" y="16568"/>
                    <a:pt x="12192" y="16285"/>
                    <a:pt x="12167" y="16008"/>
                  </a:cubicBezTo>
                  <a:cubicBezTo>
                    <a:pt x="12142" y="15642"/>
                    <a:pt x="12167" y="15277"/>
                    <a:pt x="12249" y="14924"/>
                  </a:cubicBezTo>
                  <a:cubicBezTo>
                    <a:pt x="12387" y="14281"/>
                    <a:pt x="12677" y="13727"/>
                    <a:pt x="13169" y="13286"/>
                  </a:cubicBezTo>
                  <a:cubicBezTo>
                    <a:pt x="13395" y="13084"/>
                    <a:pt x="13610" y="12864"/>
                    <a:pt x="13805" y="12637"/>
                  </a:cubicBezTo>
                  <a:cubicBezTo>
                    <a:pt x="14082" y="12322"/>
                    <a:pt x="14334" y="11988"/>
                    <a:pt x="14592" y="11660"/>
                  </a:cubicBezTo>
                  <a:cubicBezTo>
                    <a:pt x="15128" y="10986"/>
                    <a:pt x="15752" y="10400"/>
                    <a:pt x="16457" y="9909"/>
                  </a:cubicBezTo>
                  <a:cubicBezTo>
                    <a:pt x="16514" y="9877"/>
                    <a:pt x="16564" y="9827"/>
                    <a:pt x="16671" y="9802"/>
                  </a:cubicBezTo>
                  <a:lnTo>
                    <a:pt x="16671" y="9802"/>
                  </a:lnTo>
                  <a:cubicBezTo>
                    <a:pt x="16495" y="10161"/>
                    <a:pt x="16363" y="10489"/>
                    <a:pt x="16275" y="10841"/>
                  </a:cubicBezTo>
                  <a:cubicBezTo>
                    <a:pt x="16193" y="11200"/>
                    <a:pt x="16212" y="11566"/>
                    <a:pt x="16230" y="11925"/>
                  </a:cubicBezTo>
                  <a:cubicBezTo>
                    <a:pt x="16035" y="12064"/>
                    <a:pt x="15852" y="12196"/>
                    <a:pt x="15670" y="12335"/>
                  </a:cubicBezTo>
                  <a:cubicBezTo>
                    <a:pt x="15040" y="12813"/>
                    <a:pt x="14460" y="13343"/>
                    <a:pt x="13994" y="13985"/>
                  </a:cubicBezTo>
                  <a:cubicBezTo>
                    <a:pt x="13742" y="14332"/>
                    <a:pt x="13521" y="14697"/>
                    <a:pt x="13389" y="15107"/>
                  </a:cubicBezTo>
                  <a:cubicBezTo>
                    <a:pt x="13288" y="15422"/>
                    <a:pt x="13225" y="15749"/>
                    <a:pt x="13213" y="16089"/>
                  </a:cubicBezTo>
                  <a:cubicBezTo>
                    <a:pt x="13200" y="16373"/>
                    <a:pt x="13194" y="16663"/>
                    <a:pt x="13206" y="16953"/>
                  </a:cubicBezTo>
                  <a:cubicBezTo>
                    <a:pt x="13213" y="17312"/>
                    <a:pt x="13175" y="17665"/>
                    <a:pt x="13080" y="18011"/>
                  </a:cubicBezTo>
                  <a:cubicBezTo>
                    <a:pt x="13049" y="18131"/>
                    <a:pt x="13011" y="18257"/>
                    <a:pt x="12979" y="18383"/>
                  </a:cubicBezTo>
                  <a:cubicBezTo>
                    <a:pt x="12916" y="18597"/>
                    <a:pt x="12866" y="18824"/>
                    <a:pt x="12860" y="19051"/>
                  </a:cubicBezTo>
                  <a:cubicBezTo>
                    <a:pt x="12860" y="19788"/>
                    <a:pt x="13024" y="20481"/>
                    <a:pt x="13408" y="21117"/>
                  </a:cubicBezTo>
                  <a:cubicBezTo>
                    <a:pt x="13565" y="21382"/>
                    <a:pt x="13742" y="21640"/>
                    <a:pt x="13931" y="21886"/>
                  </a:cubicBezTo>
                  <a:cubicBezTo>
                    <a:pt x="14315" y="22396"/>
                    <a:pt x="14536" y="22963"/>
                    <a:pt x="14643" y="23593"/>
                  </a:cubicBezTo>
                  <a:cubicBezTo>
                    <a:pt x="14693" y="23914"/>
                    <a:pt x="14756" y="24229"/>
                    <a:pt x="14813" y="24551"/>
                  </a:cubicBezTo>
                  <a:cubicBezTo>
                    <a:pt x="14825" y="24614"/>
                    <a:pt x="14838" y="24670"/>
                    <a:pt x="14857" y="24733"/>
                  </a:cubicBezTo>
                  <a:cubicBezTo>
                    <a:pt x="14870" y="24721"/>
                    <a:pt x="14882" y="24715"/>
                    <a:pt x="14882" y="24708"/>
                  </a:cubicBezTo>
                  <a:cubicBezTo>
                    <a:pt x="14901" y="24633"/>
                    <a:pt x="14914" y="24563"/>
                    <a:pt x="14926" y="24488"/>
                  </a:cubicBezTo>
                  <a:cubicBezTo>
                    <a:pt x="15027" y="23870"/>
                    <a:pt x="15178" y="23272"/>
                    <a:pt x="15418" y="22692"/>
                  </a:cubicBezTo>
                  <a:cubicBezTo>
                    <a:pt x="15556" y="22365"/>
                    <a:pt x="15714" y="22043"/>
                    <a:pt x="15909" y="21741"/>
                  </a:cubicBezTo>
                  <a:cubicBezTo>
                    <a:pt x="16086" y="21470"/>
                    <a:pt x="16262" y="21199"/>
                    <a:pt x="16438" y="20922"/>
                  </a:cubicBezTo>
                  <a:cubicBezTo>
                    <a:pt x="16577" y="20695"/>
                    <a:pt x="16690" y="20456"/>
                    <a:pt x="16760" y="20197"/>
                  </a:cubicBezTo>
                  <a:cubicBezTo>
                    <a:pt x="16854" y="19857"/>
                    <a:pt x="16873" y="19511"/>
                    <a:pt x="16848" y="19158"/>
                  </a:cubicBezTo>
                  <a:cubicBezTo>
                    <a:pt x="16842" y="18981"/>
                    <a:pt x="16823" y="18811"/>
                    <a:pt x="16816" y="18635"/>
                  </a:cubicBezTo>
                  <a:cubicBezTo>
                    <a:pt x="16791" y="18244"/>
                    <a:pt x="16842" y="17866"/>
                    <a:pt x="16986" y="17501"/>
                  </a:cubicBezTo>
                  <a:cubicBezTo>
                    <a:pt x="17094" y="17230"/>
                    <a:pt x="17213" y="16965"/>
                    <a:pt x="17333" y="16707"/>
                  </a:cubicBezTo>
                  <a:cubicBezTo>
                    <a:pt x="17535" y="16260"/>
                    <a:pt x="17604" y="15793"/>
                    <a:pt x="17535" y="15308"/>
                  </a:cubicBezTo>
                  <a:cubicBezTo>
                    <a:pt x="17503" y="15100"/>
                    <a:pt x="17465" y="14886"/>
                    <a:pt x="17409" y="14685"/>
                  </a:cubicBezTo>
                  <a:cubicBezTo>
                    <a:pt x="17320" y="14401"/>
                    <a:pt x="17213" y="14124"/>
                    <a:pt x="17106" y="13853"/>
                  </a:cubicBezTo>
                  <a:cubicBezTo>
                    <a:pt x="16993" y="13569"/>
                    <a:pt x="16867" y="13292"/>
                    <a:pt x="16747" y="13015"/>
                  </a:cubicBezTo>
                  <a:cubicBezTo>
                    <a:pt x="16634" y="12757"/>
                    <a:pt x="16552" y="12486"/>
                    <a:pt x="16489" y="12215"/>
                  </a:cubicBezTo>
                  <a:cubicBezTo>
                    <a:pt x="16275" y="11263"/>
                    <a:pt x="16495" y="10413"/>
                    <a:pt x="17043" y="9625"/>
                  </a:cubicBezTo>
                  <a:cubicBezTo>
                    <a:pt x="17119" y="9512"/>
                    <a:pt x="17213" y="9418"/>
                    <a:pt x="17339" y="9348"/>
                  </a:cubicBezTo>
                  <a:cubicBezTo>
                    <a:pt x="17698" y="9159"/>
                    <a:pt x="18058" y="8951"/>
                    <a:pt x="18423" y="8769"/>
                  </a:cubicBezTo>
                  <a:cubicBezTo>
                    <a:pt x="18990" y="8479"/>
                    <a:pt x="19544" y="8164"/>
                    <a:pt x="20036" y="7754"/>
                  </a:cubicBezTo>
                  <a:cubicBezTo>
                    <a:pt x="20055" y="7735"/>
                    <a:pt x="20086" y="7729"/>
                    <a:pt x="20111" y="7716"/>
                  </a:cubicBezTo>
                  <a:cubicBezTo>
                    <a:pt x="20118" y="7742"/>
                    <a:pt x="20124" y="7748"/>
                    <a:pt x="20118" y="7754"/>
                  </a:cubicBezTo>
                  <a:cubicBezTo>
                    <a:pt x="19967" y="8195"/>
                    <a:pt x="19941" y="8643"/>
                    <a:pt x="20093" y="9090"/>
                  </a:cubicBezTo>
                  <a:cubicBezTo>
                    <a:pt x="20118" y="9159"/>
                    <a:pt x="20105" y="9222"/>
                    <a:pt x="20080" y="9292"/>
                  </a:cubicBezTo>
                  <a:cubicBezTo>
                    <a:pt x="19998" y="9493"/>
                    <a:pt x="19916" y="9695"/>
                    <a:pt x="19834" y="9903"/>
                  </a:cubicBezTo>
                  <a:cubicBezTo>
                    <a:pt x="19677" y="10293"/>
                    <a:pt x="19557" y="10690"/>
                    <a:pt x="19513" y="11106"/>
                  </a:cubicBezTo>
                  <a:cubicBezTo>
                    <a:pt x="19456" y="11686"/>
                    <a:pt x="19601" y="12202"/>
                    <a:pt x="19992" y="12643"/>
                  </a:cubicBezTo>
                  <a:cubicBezTo>
                    <a:pt x="20017" y="12668"/>
                    <a:pt x="20042" y="12700"/>
                    <a:pt x="20067" y="12725"/>
                  </a:cubicBezTo>
                  <a:cubicBezTo>
                    <a:pt x="20231" y="12902"/>
                    <a:pt x="20363" y="13097"/>
                    <a:pt x="20458" y="13311"/>
                  </a:cubicBezTo>
                  <a:cubicBezTo>
                    <a:pt x="20464" y="13336"/>
                    <a:pt x="20489" y="13355"/>
                    <a:pt x="20508" y="13387"/>
                  </a:cubicBezTo>
                  <a:cubicBezTo>
                    <a:pt x="20527" y="13349"/>
                    <a:pt x="20546" y="13330"/>
                    <a:pt x="20546" y="13311"/>
                  </a:cubicBezTo>
                  <a:cubicBezTo>
                    <a:pt x="20634" y="12864"/>
                    <a:pt x="20760" y="12429"/>
                    <a:pt x="20811" y="11975"/>
                  </a:cubicBezTo>
                  <a:cubicBezTo>
                    <a:pt x="20830" y="11831"/>
                    <a:pt x="20842" y="11686"/>
                    <a:pt x="20855" y="11541"/>
                  </a:cubicBezTo>
                  <a:cubicBezTo>
                    <a:pt x="20905" y="10892"/>
                    <a:pt x="20798" y="10274"/>
                    <a:pt x="20534" y="9682"/>
                  </a:cubicBezTo>
                  <a:cubicBezTo>
                    <a:pt x="20408" y="9405"/>
                    <a:pt x="20294" y="9121"/>
                    <a:pt x="20231" y="8825"/>
                  </a:cubicBezTo>
                  <a:cubicBezTo>
                    <a:pt x="20137" y="8372"/>
                    <a:pt x="20206" y="7950"/>
                    <a:pt x="20458" y="7559"/>
                  </a:cubicBezTo>
                  <a:cubicBezTo>
                    <a:pt x="20527" y="7446"/>
                    <a:pt x="20615" y="7338"/>
                    <a:pt x="20697" y="7231"/>
                  </a:cubicBezTo>
                  <a:cubicBezTo>
                    <a:pt x="20767" y="7137"/>
                    <a:pt x="20849" y="7055"/>
                    <a:pt x="20893" y="6954"/>
                  </a:cubicBezTo>
                  <a:cubicBezTo>
                    <a:pt x="21056" y="6608"/>
                    <a:pt x="21214" y="6267"/>
                    <a:pt x="21353" y="5915"/>
                  </a:cubicBezTo>
                  <a:cubicBezTo>
                    <a:pt x="21441" y="5688"/>
                    <a:pt x="21497" y="5448"/>
                    <a:pt x="21567" y="5215"/>
                  </a:cubicBezTo>
                  <a:cubicBezTo>
                    <a:pt x="21592" y="5133"/>
                    <a:pt x="21592" y="5133"/>
                    <a:pt x="21661" y="5064"/>
                  </a:cubicBezTo>
                  <a:cubicBezTo>
                    <a:pt x="21668" y="5064"/>
                    <a:pt x="21674" y="5070"/>
                    <a:pt x="21680" y="5077"/>
                  </a:cubicBezTo>
                  <a:cubicBezTo>
                    <a:pt x="21693" y="5121"/>
                    <a:pt x="21705" y="5165"/>
                    <a:pt x="21712" y="5209"/>
                  </a:cubicBezTo>
                  <a:cubicBezTo>
                    <a:pt x="21775" y="5492"/>
                    <a:pt x="21876" y="5763"/>
                    <a:pt x="22039" y="6003"/>
                  </a:cubicBezTo>
                  <a:cubicBezTo>
                    <a:pt x="22109" y="6110"/>
                    <a:pt x="22109" y="6198"/>
                    <a:pt x="22052" y="6299"/>
                  </a:cubicBezTo>
                  <a:cubicBezTo>
                    <a:pt x="22020" y="6343"/>
                    <a:pt x="22002" y="6393"/>
                    <a:pt x="21983" y="6444"/>
                  </a:cubicBezTo>
                  <a:cubicBezTo>
                    <a:pt x="21825" y="6822"/>
                    <a:pt x="21661" y="7194"/>
                    <a:pt x="21510" y="7578"/>
                  </a:cubicBezTo>
                  <a:cubicBezTo>
                    <a:pt x="21302" y="8126"/>
                    <a:pt x="21201" y="8699"/>
                    <a:pt x="21176" y="9285"/>
                  </a:cubicBezTo>
                  <a:cubicBezTo>
                    <a:pt x="21157" y="9789"/>
                    <a:pt x="21283" y="10249"/>
                    <a:pt x="21579" y="10659"/>
                  </a:cubicBezTo>
                  <a:cubicBezTo>
                    <a:pt x="21737" y="10879"/>
                    <a:pt x="21907" y="11093"/>
                    <a:pt x="22083" y="11301"/>
                  </a:cubicBezTo>
                  <a:cubicBezTo>
                    <a:pt x="22323" y="11578"/>
                    <a:pt x="22543" y="11862"/>
                    <a:pt x="22732" y="12177"/>
                  </a:cubicBezTo>
                  <a:cubicBezTo>
                    <a:pt x="22783" y="12259"/>
                    <a:pt x="22839" y="12347"/>
                    <a:pt x="22890" y="12429"/>
                  </a:cubicBezTo>
                  <a:cubicBezTo>
                    <a:pt x="23117" y="12757"/>
                    <a:pt x="23388" y="13040"/>
                    <a:pt x="23721" y="13261"/>
                  </a:cubicBezTo>
                  <a:cubicBezTo>
                    <a:pt x="23854" y="13349"/>
                    <a:pt x="23992" y="13431"/>
                    <a:pt x="24125" y="13513"/>
                  </a:cubicBezTo>
                  <a:cubicBezTo>
                    <a:pt x="24408" y="13702"/>
                    <a:pt x="24698" y="13884"/>
                    <a:pt x="24975" y="14080"/>
                  </a:cubicBezTo>
                  <a:cubicBezTo>
                    <a:pt x="25246" y="14275"/>
                    <a:pt x="25448" y="14527"/>
                    <a:pt x="25637" y="14798"/>
                  </a:cubicBezTo>
                  <a:cubicBezTo>
                    <a:pt x="25675" y="14848"/>
                    <a:pt x="25712" y="14905"/>
                    <a:pt x="25763" y="14974"/>
                  </a:cubicBezTo>
                  <a:cubicBezTo>
                    <a:pt x="25801" y="14905"/>
                    <a:pt x="25807" y="14855"/>
                    <a:pt x="25807" y="14804"/>
                  </a:cubicBezTo>
                  <a:cubicBezTo>
                    <a:pt x="25807" y="14640"/>
                    <a:pt x="25813" y="14470"/>
                    <a:pt x="25813" y="14306"/>
                  </a:cubicBezTo>
                  <a:cubicBezTo>
                    <a:pt x="25813" y="13991"/>
                    <a:pt x="25763" y="13683"/>
                    <a:pt x="25675" y="13387"/>
                  </a:cubicBezTo>
                  <a:cubicBezTo>
                    <a:pt x="25549" y="12965"/>
                    <a:pt x="25366" y="12574"/>
                    <a:pt x="25158" y="12196"/>
                  </a:cubicBezTo>
                  <a:cubicBezTo>
                    <a:pt x="24969" y="11868"/>
                    <a:pt x="24780" y="11541"/>
                    <a:pt x="24591" y="11213"/>
                  </a:cubicBezTo>
                  <a:cubicBezTo>
                    <a:pt x="24364" y="10816"/>
                    <a:pt x="24226" y="10394"/>
                    <a:pt x="24181" y="9940"/>
                  </a:cubicBezTo>
                  <a:cubicBezTo>
                    <a:pt x="24156" y="9701"/>
                    <a:pt x="24137" y="9462"/>
                    <a:pt x="24112" y="9216"/>
                  </a:cubicBezTo>
                  <a:cubicBezTo>
                    <a:pt x="24093" y="9021"/>
                    <a:pt x="24074" y="8825"/>
                    <a:pt x="24049" y="8630"/>
                  </a:cubicBezTo>
                  <a:cubicBezTo>
                    <a:pt x="23986" y="8176"/>
                    <a:pt x="23822" y="7761"/>
                    <a:pt x="23532" y="7408"/>
                  </a:cubicBezTo>
                  <a:cubicBezTo>
                    <a:pt x="23343" y="7181"/>
                    <a:pt x="23148" y="6960"/>
                    <a:pt x="22947" y="6746"/>
                  </a:cubicBezTo>
                  <a:cubicBezTo>
                    <a:pt x="22802" y="6589"/>
                    <a:pt x="22644" y="6444"/>
                    <a:pt x="22499" y="6286"/>
                  </a:cubicBezTo>
                  <a:cubicBezTo>
                    <a:pt x="22178" y="5940"/>
                    <a:pt x="21970" y="5537"/>
                    <a:pt x="21888" y="5064"/>
                  </a:cubicBezTo>
                  <a:cubicBezTo>
                    <a:pt x="21857" y="4894"/>
                    <a:pt x="21831" y="4724"/>
                    <a:pt x="21806" y="4547"/>
                  </a:cubicBezTo>
                  <a:cubicBezTo>
                    <a:pt x="21787" y="4421"/>
                    <a:pt x="21794" y="4295"/>
                    <a:pt x="21838" y="4169"/>
                  </a:cubicBezTo>
                  <a:cubicBezTo>
                    <a:pt x="21869" y="4062"/>
                    <a:pt x="21894" y="3949"/>
                    <a:pt x="21926" y="3835"/>
                  </a:cubicBezTo>
                  <a:cubicBezTo>
                    <a:pt x="22121" y="3092"/>
                    <a:pt x="22443" y="2399"/>
                    <a:pt x="22890" y="1769"/>
                  </a:cubicBezTo>
                  <a:cubicBezTo>
                    <a:pt x="23293" y="1202"/>
                    <a:pt x="23747" y="685"/>
                    <a:pt x="24257" y="219"/>
                  </a:cubicBezTo>
                  <a:cubicBezTo>
                    <a:pt x="24289" y="188"/>
                    <a:pt x="24320" y="156"/>
                    <a:pt x="24345" y="118"/>
                  </a:cubicBezTo>
                  <a:cubicBezTo>
                    <a:pt x="24358" y="93"/>
                    <a:pt x="24352" y="55"/>
                    <a:pt x="24339" y="30"/>
                  </a:cubicBezTo>
                  <a:cubicBezTo>
                    <a:pt x="24327" y="10"/>
                    <a:pt x="24305" y="1"/>
                    <a:pt x="242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 rot="315262">
              <a:off x="6921113" y="-112454"/>
              <a:ext cx="2508139" cy="2119501"/>
            </a:xfrm>
            <a:custGeom>
              <a:avLst/>
              <a:gdLst/>
              <a:ahLst/>
              <a:cxnLst/>
              <a:rect l="l" t="t" r="r" b="b"/>
              <a:pathLst>
                <a:path w="27086" h="22889" extrusionOk="0">
                  <a:moveTo>
                    <a:pt x="26985" y="6"/>
                  </a:moveTo>
                  <a:cubicBezTo>
                    <a:pt x="26909" y="44"/>
                    <a:pt x="26834" y="82"/>
                    <a:pt x="26765" y="126"/>
                  </a:cubicBezTo>
                  <a:lnTo>
                    <a:pt x="26765" y="126"/>
                  </a:lnTo>
                  <a:cubicBezTo>
                    <a:pt x="26198" y="479"/>
                    <a:pt x="25681" y="901"/>
                    <a:pt x="25215" y="1386"/>
                  </a:cubicBezTo>
                  <a:lnTo>
                    <a:pt x="25215" y="1386"/>
                  </a:lnTo>
                  <a:cubicBezTo>
                    <a:pt x="24944" y="1676"/>
                    <a:pt x="24616" y="1897"/>
                    <a:pt x="24251" y="2048"/>
                  </a:cubicBezTo>
                  <a:lnTo>
                    <a:pt x="24251" y="2048"/>
                  </a:lnTo>
                  <a:cubicBezTo>
                    <a:pt x="23929" y="2180"/>
                    <a:pt x="23602" y="2205"/>
                    <a:pt x="23268" y="2111"/>
                  </a:cubicBezTo>
                  <a:lnTo>
                    <a:pt x="23268" y="2111"/>
                  </a:lnTo>
                  <a:cubicBezTo>
                    <a:pt x="23079" y="2060"/>
                    <a:pt x="22890" y="2004"/>
                    <a:pt x="22701" y="1947"/>
                  </a:cubicBezTo>
                  <a:lnTo>
                    <a:pt x="22701" y="1947"/>
                  </a:lnTo>
                  <a:cubicBezTo>
                    <a:pt x="22373" y="1840"/>
                    <a:pt x="22033" y="1758"/>
                    <a:pt x="21687" y="1701"/>
                  </a:cubicBezTo>
                  <a:lnTo>
                    <a:pt x="21687" y="1701"/>
                  </a:lnTo>
                  <a:cubicBezTo>
                    <a:pt x="21201" y="1613"/>
                    <a:pt x="20716" y="1638"/>
                    <a:pt x="20244" y="1758"/>
                  </a:cubicBezTo>
                  <a:lnTo>
                    <a:pt x="20244" y="1758"/>
                  </a:lnTo>
                  <a:cubicBezTo>
                    <a:pt x="19765" y="1884"/>
                    <a:pt x="19343" y="2117"/>
                    <a:pt x="19003" y="2482"/>
                  </a:cubicBezTo>
                  <a:lnTo>
                    <a:pt x="19003" y="2482"/>
                  </a:lnTo>
                  <a:cubicBezTo>
                    <a:pt x="18851" y="2653"/>
                    <a:pt x="18688" y="2810"/>
                    <a:pt x="18492" y="2930"/>
                  </a:cubicBezTo>
                  <a:lnTo>
                    <a:pt x="18492" y="2930"/>
                  </a:lnTo>
                  <a:cubicBezTo>
                    <a:pt x="18461" y="2949"/>
                    <a:pt x="18436" y="2974"/>
                    <a:pt x="18391" y="3012"/>
                  </a:cubicBezTo>
                  <a:lnTo>
                    <a:pt x="18391" y="3012"/>
                  </a:lnTo>
                  <a:cubicBezTo>
                    <a:pt x="18442" y="3037"/>
                    <a:pt x="18473" y="3068"/>
                    <a:pt x="18511" y="3081"/>
                  </a:cubicBezTo>
                  <a:lnTo>
                    <a:pt x="18511" y="3081"/>
                  </a:lnTo>
                  <a:cubicBezTo>
                    <a:pt x="18675" y="3131"/>
                    <a:pt x="18839" y="3169"/>
                    <a:pt x="18996" y="3220"/>
                  </a:cubicBezTo>
                  <a:lnTo>
                    <a:pt x="18996" y="3220"/>
                  </a:lnTo>
                  <a:cubicBezTo>
                    <a:pt x="19129" y="3264"/>
                    <a:pt x="19261" y="3283"/>
                    <a:pt x="19393" y="3289"/>
                  </a:cubicBezTo>
                  <a:lnTo>
                    <a:pt x="19393" y="3289"/>
                  </a:lnTo>
                  <a:cubicBezTo>
                    <a:pt x="19847" y="3320"/>
                    <a:pt x="20288" y="3283"/>
                    <a:pt x="20729" y="3175"/>
                  </a:cubicBezTo>
                  <a:lnTo>
                    <a:pt x="20729" y="3175"/>
                  </a:lnTo>
                  <a:cubicBezTo>
                    <a:pt x="20949" y="3119"/>
                    <a:pt x="21164" y="3049"/>
                    <a:pt x="21384" y="2993"/>
                  </a:cubicBezTo>
                  <a:lnTo>
                    <a:pt x="21384" y="2993"/>
                  </a:lnTo>
                  <a:cubicBezTo>
                    <a:pt x="21630" y="2930"/>
                    <a:pt x="21869" y="2867"/>
                    <a:pt x="22115" y="2810"/>
                  </a:cubicBezTo>
                  <a:lnTo>
                    <a:pt x="22115" y="2810"/>
                  </a:lnTo>
                  <a:cubicBezTo>
                    <a:pt x="22449" y="2728"/>
                    <a:pt x="22789" y="2697"/>
                    <a:pt x="23129" y="2684"/>
                  </a:cubicBezTo>
                  <a:lnTo>
                    <a:pt x="23129" y="2684"/>
                  </a:lnTo>
                  <a:cubicBezTo>
                    <a:pt x="23532" y="2671"/>
                    <a:pt x="23904" y="2564"/>
                    <a:pt x="24263" y="2375"/>
                  </a:cubicBezTo>
                  <a:lnTo>
                    <a:pt x="24263" y="2375"/>
                  </a:lnTo>
                  <a:cubicBezTo>
                    <a:pt x="24289" y="2363"/>
                    <a:pt x="24314" y="2344"/>
                    <a:pt x="24339" y="2331"/>
                  </a:cubicBezTo>
                  <a:lnTo>
                    <a:pt x="24339" y="2331"/>
                  </a:lnTo>
                  <a:cubicBezTo>
                    <a:pt x="24370" y="2319"/>
                    <a:pt x="24396" y="2300"/>
                    <a:pt x="24421" y="2350"/>
                  </a:cubicBezTo>
                  <a:lnTo>
                    <a:pt x="24421" y="2350"/>
                  </a:lnTo>
                  <a:cubicBezTo>
                    <a:pt x="24339" y="2495"/>
                    <a:pt x="24238" y="2640"/>
                    <a:pt x="24163" y="2791"/>
                  </a:cubicBezTo>
                  <a:lnTo>
                    <a:pt x="24163" y="2791"/>
                  </a:lnTo>
                  <a:cubicBezTo>
                    <a:pt x="24018" y="3094"/>
                    <a:pt x="23829" y="3352"/>
                    <a:pt x="23602" y="3591"/>
                  </a:cubicBezTo>
                  <a:lnTo>
                    <a:pt x="23602" y="3591"/>
                  </a:lnTo>
                  <a:cubicBezTo>
                    <a:pt x="23236" y="3982"/>
                    <a:pt x="22821" y="4278"/>
                    <a:pt x="22298" y="4429"/>
                  </a:cubicBezTo>
                  <a:lnTo>
                    <a:pt x="22298" y="4429"/>
                  </a:lnTo>
                  <a:cubicBezTo>
                    <a:pt x="22121" y="4486"/>
                    <a:pt x="21939" y="4543"/>
                    <a:pt x="21756" y="4606"/>
                  </a:cubicBezTo>
                  <a:lnTo>
                    <a:pt x="21756" y="4606"/>
                  </a:lnTo>
                  <a:cubicBezTo>
                    <a:pt x="21472" y="4700"/>
                    <a:pt x="21182" y="4795"/>
                    <a:pt x="20905" y="4921"/>
                  </a:cubicBezTo>
                  <a:lnTo>
                    <a:pt x="20905" y="4921"/>
                  </a:lnTo>
                  <a:cubicBezTo>
                    <a:pt x="20754" y="4990"/>
                    <a:pt x="20628" y="4977"/>
                    <a:pt x="20502" y="4902"/>
                  </a:cubicBezTo>
                  <a:lnTo>
                    <a:pt x="20502" y="4902"/>
                  </a:lnTo>
                  <a:cubicBezTo>
                    <a:pt x="20376" y="4826"/>
                    <a:pt x="20256" y="4744"/>
                    <a:pt x="20137" y="4662"/>
                  </a:cubicBezTo>
                  <a:lnTo>
                    <a:pt x="20137" y="4662"/>
                  </a:lnTo>
                  <a:cubicBezTo>
                    <a:pt x="19639" y="4316"/>
                    <a:pt x="19147" y="3969"/>
                    <a:pt x="18643" y="3629"/>
                  </a:cubicBezTo>
                  <a:lnTo>
                    <a:pt x="18643" y="3629"/>
                  </a:lnTo>
                  <a:cubicBezTo>
                    <a:pt x="18467" y="3509"/>
                    <a:pt x="18278" y="3409"/>
                    <a:pt x="18089" y="3314"/>
                  </a:cubicBezTo>
                  <a:lnTo>
                    <a:pt x="18089" y="3314"/>
                  </a:lnTo>
                  <a:cubicBezTo>
                    <a:pt x="17428" y="2993"/>
                    <a:pt x="16741" y="2911"/>
                    <a:pt x="16029" y="3100"/>
                  </a:cubicBezTo>
                  <a:lnTo>
                    <a:pt x="16029" y="3100"/>
                  </a:lnTo>
                  <a:cubicBezTo>
                    <a:pt x="15745" y="3175"/>
                    <a:pt x="15456" y="3251"/>
                    <a:pt x="15172" y="3320"/>
                  </a:cubicBezTo>
                  <a:lnTo>
                    <a:pt x="15172" y="3320"/>
                  </a:lnTo>
                  <a:cubicBezTo>
                    <a:pt x="14825" y="3409"/>
                    <a:pt x="14479" y="3402"/>
                    <a:pt x="14132" y="3327"/>
                  </a:cubicBezTo>
                  <a:lnTo>
                    <a:pt x="14132" y="3327"/>
                  </a:lnTo>
                  <a:cubicBezTo>
                    <a:pt x="13880" y="3276"/>
                    <a:pt x="13641" y="3188"/>
                    <a:pt x="13395" y="3100"/>
                  </a:cubicBezTo>
                  <a:lnTo>
                    <a:pt x="13395" y="3100"/>
                  </a:lnTo>
                  <a:cubicBezTo>
                    <a:pt x="12986" y="2942"/>
                    <a:pt x="12564" y="2823"/>
                    <a:pt x="12116" y="2804"/>
                  </a:cubicBezTo>
                  <a:lnTo>
                    <a:pt x="12116" y="2804"/>
                  </a:lnTo>
                  <a:cubicBezTo>
                    <a:pt x="11304" y="2772"/>
                    <a:pt x="10554" y="2968"/>
                    <a:pt x="9861" y="3390"/>
                  </a:cubicBezTo>
                  <a:lnTo>
                    <a:pt x="9861" y="3390"/>
                  </a:lnTo>
                  <a:cubicBezTo>
                    <a:pt x="9584" y="3560"/>
                    <a:pt x="9319" y="3749"/>
                    <a:pt x="9048" y="3938"/>
                  </a:cubicBezTo>
                  <a:lnTo>
                    <a:pt x="9048" y="3938"/>
                  </a:lnTo>
                  <a:cubicBezTo>
                    <a:pt x="8840" y="4083"/>
                    <a:pt x="8632" y="4240"/>
                    <a:pt x="8418" y="4385"/>
                  </a:cubicBezTo>
                  <a:lnTo>
                    <a:pt x="8418" y="4385"/>
                  </a:lnTo>
                  <a:cubicBezTo>
                    <a:pt x="8046" y="4625"/>
                    <a:pt x="7656" y="4820"/>
                    <a:pt x="7208" y="4883"/>
                  </a:cubicBezTo>
                  <a:lnTo>
                    <a:pt x="7208" y="4883"/>
                  </a:lnTo>
                  <a:cubicBezTo>
                    <a:pt x="7202" y="4883"/>
                    <a:pt x="7190" y="4902"/>
                    <a:pt x="7171" y="4927"/>
                  </a:cubicBezTo>
                  <a:lnTo>
                    <a:pt x="7171" y="4927"/>
                  </a:lnTo>
                  <a:cubicBezTo>
                    <a:pt x="7234" y="4971"/>
                    <a:pt x="7290" y="5015"/>
                    <a:pt x="7353" y="5053"/>
                  </a:cubicBezTo>
                  <a:lnTo>
                    <a:pt x="7353" y="5053"/>
                  </a:lnTo>
                  <a:cubicBezTo>
                    <a:pt x="7605" y="5217"/>
                    <a:pt x="7864" y="5349"/>
                    <a:pt x="8135" y="5475"/>
                  </a:cubicBezTo>
                  <a:lnTo>
                    <a:pt x="8135" y="5475"/>
                  </a:lnTo>
                  <a:cubicBezTo>
                    <a:pt x="8538" y="5664"/>
                    <a:pt x="8928" y="5885"/>
                    <a:pt x="9319" y="6099"/>
                  </a:cubicBezTo>
                  <a:lnTo>
                    <a:pt x="9319" y="6099"/>
                  </a:lnTo>
                  <a:cubicBezTo>
                    <a:pt x="9810" y="6376"/>
                    <a:pt x="10327" y="6559"/>
                    <a:pt x="10894" y="6571"/>
                  </a:cubicBezTo>
                  <a:lnTo>
                    <a:pt x="10894" y="6571"/>
                  </a:lnTo>
                  <a:cubicBezTo>
                    <a:pt x="11152" y="6578"/>
                    <a:pt x="11411" y="6584"/>
                    <a:pt x="11669" y="6584"/>
                  </a:cubicBezTo>
                  <a:lnTo>
                    <a:pt x="11669" y="6584"/>
                  </a:lnTo>
                  <a:cubicBezTo>
                    <a:pt x="11757" y="6584"/>
                    <a:pt x="11839" y="6584"/>
                    <a:pt x="11927" y="6584"/>
                  </a:cubicBezTo>
                  <a:lnTo>
                    <a:pt x="11927" y="6584"/>
                  </a:lnTo>
                  <a:cubicBezTo>
                    <a:pt x="12028" y="6578"/>
                    <a:pt x="12135" y="6578"/>
                    <a:pt x="12236" y="6578"/>
                  </a:cubicBezTo>
                  <a:lnTo>
                    <a:pt x="12236" y="6578"/>
                  </a:lnTo>
                  <a:cubicBezTo>
                    <a:pt x="12677" y="6584"/>
                    <a:pt x="13112" y="6666"/>
                    <a:pt x="13528" y="6823"/>
                  </a:cubicBezTo>
                  <a:lnTo>
                    <a:pt x="13528" y="6823"/>
                  </a:lnTo>
                  <a:cubicBezTo>
                    <a:pt x="13748" y="6905"/>
                    <a:pt x="13962" y="7000"/>
                    <a:pt x="14177" y="7094"/>
                  </a:cubicBezTo>
                  <a:lnTo>
                    <a:pt x="14177" y="7094"/>
                  </a:lnTo>
                  <a:cubicBezTo>
                    <a:pt x="14536" y="7245"/>
                    <a:pt x="14882" y="7403"/>
                    <a:pt x="15248" y="7542"/>
                  </a:cubicBezTo>
                  <a:lnTo>
                    <a:pt x="15248" y="7542"/>
                  </a:lnTo>
                  <a:cubicBezTo>
                    <a:pt x="15978" y="7831"/>
                    <a:pt x="16716" y="7812"/>
                    <a:pt x="17440" y="7516"/>
                  </a:cubicBezTo>
                  <a:lnTo>
                    <a:pt x="17440" y="7516"/>
                  </a:lnTo>
                  <a:cubicBezTo>
                    <a:pt x="17673" y="7422"/>
                    <a:pt x="17894" y="7308"/>
                    <a:pt x="18114" y="7182"/>
                  </a:cubicBezTo>
                  <a:lnTo>
                    <a:pt x="18114" y="7182"/>
                  </a:lnTo>
                  <a:cubicBezTo>
                    <a:pt x="18385" y="7031"/>
                    <a:pt x="18631" y="6842"/>
                    <a:pt x="18877" y="6647"/>
                  </a:cubicBezTo>
                  <a:lnTo>
                    <a:pt x="18877" y="6647"/>
                  </a:lnTo>
                  <a:cubicBezTo>
                    <a:pt x="19318" y="6294"/>
                    <a:pt x="19759" y="5935"/>
                    <a:pt x="20206" y="5576"/>
                  </a:cubicBezTo>
                  <a:lnTo>
                    <a:pt x="20206" y="5576"/>
                  </a:lnTo>
                  <a:cubicBezTo>
                    <a:pt x="20590" y="5267"/>
                    <a:pt x="21031" y="5047"/>
                    <a:pt x="21504" y="4889"/>
                  </a:cubicBezTo>
                  <a:lnTo>
                    <a:pt x="21504" y="4889"/>
                  </a:lnTo>
                  <a:cubicBezTo>
                    <a:pt x="21743" y="4814"/>
                    <a:pt x="21983" y="4738"/>
                    <a:pt x="22222" y="4669"/>
                  </a:cubicBezTo>
                  <a:lnTo>
                    <a:pt x="22222" y="4669"/>
                  </a:lnTo>
                  <a:cubicBezTo>
                    <a:pt x="22713" y="4517"/>
                    <a:pt x="23167" y="4303"/>
                    <a:pt x="23539" y="3931"/>
                  </a:cubicBezTo>
                  <a:lnTo>
                    <a:pt x="23539" y="3931"/>
                  </a:lnTo>
                  <a:cubicBezTo>
                    <a:pt x="23558" y="3913"/>
                    <a:pt x="23589" y="3913"/>
                    <a:pt x="23633" y="3894"/>
                  </a:cubicBezTo>
                  <a:lnTo>
                    <a:pt x="23633" y="3894"/>
                  </a:lnTo>
                  <a:cubicBezTo>
                    <a:pt x="23614" y="3944"/>
                    <a:pt x="23614" y="3976"/>
                    <a:pt x="23602" y="4001"/>
                  </a:cubicBezTo>
                  <a:lnTo>
                    <a:pt x="23602" y="4001"/>
                  </a:lnTo>
                  <a:cubicBezTo>
                    <a:pt x="23425" y="4385"/>
                    <a:pt x="23255" y="4782"/>
                    <a:pt x="23066" y="5160"/>
                  </a:cubicBezTo>
                  <a:lnTo>
                    <a:pt x="23066" y="5160"/>
                  </a:lnTo>
                  <a:cubicBezTo>
                    <a:pt x="22909" y="5481"/>
                    <a:pt x="22707" y="5771"/>
                    <a:pt x="22455" y="6029"/>
                  </a:cubicBezTo>
                  <a:lnTo>
                    <a:pt x="22455" y="6029"/>
                  </a:lnTo>
                  <a:cubicBezTo>
                    <a:pt x="22065" y="6439"/>
                    <a:pt x="21598" y="6748"/>
                    <a:pt x="21094" y="7006"/>
                  </a:cubicBezTo>
                  <a:lnTo>
                    <a:pt x="21094" y="7006"/>
                  </a:lnTo>
                  <a:cubicBezTo>
                    <a:pt x="20672" y="7214"/>
                    <a:pt x="20231" y="7371"/>
                    <a:pt x="19778" y="7510"/>
                  </a:cubicBezTo>
                  <a:lnTo>
                    <a:pt x="19778" y="7510"/>
                  </a:lnTo>
                  <a:cubicBezTo>
                    <a:pt x="19248" y="7674"/>
                    <a:pt x="18725" y="7863"/>
                    <a:pt x="18215" y="8071"/>
                  </a:cubicBezTo>
                  <a:lnTo>
                    <a:pt x="18215" y="8071"/>
                  </a:lnTo>
                  <a:cubicBezTo>
                    <a:pt x="17295" y="8455"/>
                    <a:pt x="16432" y="8940"/>
                    <a:pt x="15676" y="9602"/>
                  </a:cubicBezTo>
                  <a:lnTo>
                    <a:pt x="15676" y="9602"/>
                  </a:lnTo>
                  <a:cubicBezTo>
                    <a:pt x="15367" y="9873"/>
                    <a:pt x="15065" y="10150"/>
                    <a:pt x="14762" y="10427"/>
                  </a:cubicBezTo>
                  <a:lnTo>
                    <a:pt x="14762" y="10427"/>
                  </a:lnTo>
                  <a:cubicBezTo>
                    <a:pt x="14183" y="10956"/>
                    <a:pt x="13540" y="11372"/>
                    <a:pt x="12784" y="11593"/>
                  </a:cubicBezTo>
                  <a:lnTo>
                    <a:pt x="12784" y="11593"/>
                  </a:lnTo>
                  <a:cubicBezTo>
                    <a:pt x="12620" y="11643"/>
                    <a:pt x="12469" y="11706"/>
                    <a:pt x="12312" y="11763"/>
                  </a:cubicBezTo>
                  <a:lnTo>
                    <a:pt x="12312" y="11763"/>
                  </a:lnTo>
                  <a:cubicBezTo>
                    <a:pt x="11908" y="11914"/>
                    <a:pt x="11537" y="12109"/>
                    <a:pt x="11234" y="12424"/>
                  </a:cubicBezTo>
                  <a:lnTo>
                    <a:pt x="11234" y="12424"/>
                  </a:lnTo>
                  <a:cubicBezTo>
                    <a:pt x="11171" y="12487"/>
                    <a:pt x="11102" y="12519"/>
                    <a:pt x="11014" y="12512"/>
                  </a:cubicBezTo>
                  <a:lnTo>
                    <a:pt x="11014" y="12512"/>
                  </a:lnTo>
                  <a:cubicBezTo>
                    <a:pt x="10907" y="12512"/>
                    <a:pt x="10800" y="12506"/>
                    <a:pt x="10692" y="12487"/>
                  </a:cubicBezTo>
                  <a:lnTo>
                    <a:pt x="10692" y="12487"/>
                  </a:lnTo>
                  <a:cubicBezTo>
                    <a:pt x="10510" y="12456"/>
                    <a:pt x="10333" y="12386"/>
                    <a:pt x="10163" y="12298"/>
                  </a:cubicBezTo>
                  <a:lnTo>
                    <a:pt x="10163" y="12298"/>
                  </a:lnTo>
                  <a:cubicBezTo>
                    <a:pt x="9886" y="12153"/>
                    <a:pt x="9628" y="11983"/>
                    <a:pt x="9376" y="11794"/>
                  </a:cubicBezTo>
                  <a:lnTo>
                    <a:pt x="9376" y="11794"/>
                  </a:lnTo>
                  <a:cubicBezTo>
                    <a:pt x="9067" y="11561"/>
                    <a:pt x="8752" y="11341"/>
                    <a:pt x="8412" y="11158"/>
                  </a:cubicBezTo>
                  <a:lnTo>
                    <a:pt x="8412" y="11158"/>
                  </a:lnTo>
                  <a:cubicBezTo>
                    <a:pt x="7946" y="10900"/>
                    <a:pt x="7454" y="10774"/>
                    <a:pt x="6925" y="10824"/>
                  </a:cubicBezTo>
                  <a:lnTo>
                    <a:pt x="6925" y="10824"/>
                  </a:lnTo>
                  <a:cubicBezTo>
                    <a:pt x="6131" y="10893"/>
                    <a:pt x="5451" y="11215"/>
                    <a:pt x="4852" y="11731"/>
                  </a:cubicBezTo>
                  <a:lnTo>
                    <a:pt x="4852" y="11731"/>
                  </a:lnTo>
                  <a:cubicBezTo>
                    <a:pt x="4625" y="11927"/>
                    <a:pt x="4411" y="12141"/>
                    <a:pt x="4203" y="12361"/>
                  </a:cubicBezTo>
                  <a:lnTo>
                    <a:pt x="4203" y="12361"/>
                  </a:lnTo>
                  <a:cubicBezTo>
                    <a:pt x="3787" y="12809"/>
                    <a:pt x="3302" y="13142"/>
                    <a:pt x="2723" y="13350"/>
                  </a:cubicBezTo>
                  <a:lnTo>
                    <a:pt x="2723" y="13350"/>
                  </a:lnTo>
                  <a:cubicBezTo>
                    <a:pt x="2426" y="13457"/>
                    <a:pt x="2130" y="13590"/>
                    <a:pt x="1834" y="13709"/>
                  </a:cubicBezTo>
                  <a:lnTo>
                    <a:pt x="1834" y="13709"/>
                  </a:lnTo>
                  <a:cubicBezTo>
                    <a:pt x="1185" y="13974"/>
                    <a:pt x="593" y="14340"/>
                    <a:pt x="64" y="14799"/>
                  </a:cubicBezTo>
                  <a:lnTo>
                    <a:pt x="64" y="14799"/>
                  </a:lnTo>
                  <a:cubicBezTo>
                    <a:pt x="39" y="14825"/>
                    <a:pt x="1" y="14844"/>
                    <a:pt x="26" y="14907"/>
                  </a:cubicBezTo>
                  <a:lnTo>
                    <a:pt x="26" y="14907"/>
                  </a:lnTo>
                  <a:cubicBezTo>
                    <a:pt x="240" y="14913"/>
                    <a:pt x="454" y="14932"/>
                    <a:pt x="675" y="14938"/>
                  </a:cubicBezTo>
                  <a:lnTo>
                    <a:pt x="675" y="14938"/>
                  </a:lnTo>
                  <a:cubicBezTo>
                    <a:pt x="1412" y="14970"/>
                    <a:pt x="2143" y="15070"/>
                    <a:pt x="2849" y="15291"/>
                  </a:cubicBezTo>
                  <a:lnTo>
                    <a:pt x="2849" y="15291"/>
                  </a:lnTo>
                  <a:cubicBezTo>
                    <a:pt x="3372" y="15448"/>
                    <a:pt x="3882" y="15631"/>
                    <a:pt x="4398" y="15801"/>
                  </a:cubicBezTo>
                  <a:lnTo>
                    <a:pt x="4398" y="15801"/>
                  </a:lnTo>
                  <a:cubicBezTo>
                    <a:pt x="4884" y="15959"/>
                    <a:pt x="5369" y="16116"/>
                    <a:pt x="5866" y="16217"/>
                  </a:cubicBezTo>
                  <a:lnTo>
                    <a:pt x="5866" y="16217"/>
                  </a:lnTo>
                  <a:cubicBezTo>
                    <a:pt x="6591" y="16362"/>
                    <a:pt x="7284" y="16274"/>
                    <a:pt x="7952" y="15965"/>
                  </a:cubicBezTo>
                  <a:lnTo>
                    <a:pt x="7952" y="15965"/>
                  </a:lnTo>
                  <a:cubicBezTo>
                    <a:pt x="8594" y="15675"/>
                    <a:pt x="9130" y="15253"/>
                    <a:pt x="9615" y="14749"/>
                  </a:cubicBezTo>
                  <a:lnTo>
                    <a:pt x="9615" y="14749"/>
                  </a:lnTo>
                  <a:cubicBezTo>
                    <a:pt x="9987" y="14365"/>
                    <a:pt x="10308" y="13930"/>
                    <a:pt x="10629" y="13495"/>
                  </a:cubicBezTo>
                  <a:lnTo>
                    <a:pt x="10629" y="13495"/>
                  </a:lnTo>
                  <a:cubicBezTo>
                    <a:pt x="10800" y="13262"/>
                    <a:pt x="10976" y="13035"/>
                    <a:pt x="11152" y="12809"/>
                  </a:cubicBezTo>
                  <a:lnTo>
                    <a:pt x="11152" y="12809"/>
                  </a:lnTo>
                  <a:cubicBezTo>
                    <a:pt x="11411" y="12481"/>
                    <a:pt x="11726" y="12223"/>
                    <a:pt x="12116" y="12065"/>
                  </a:cubicBezTo>
                  <a:lnTo>
                    <a:pt x="12116" y="12065"/>
                  </a:lnTo>
                  <a:cubicBezTo>
                    <a:pt x="12425" y="11939"/>
                    <a:pt x="12740" y="11826"/>
                    <a:pt x="13049" y="11712"/>
                  </a:cubicBezTo>
                  <a:lnTo>
                    <a:pt x="13049" y="11712"/>
                  </a:lnTo>
                  <a:cubicBezTo>
                    <a:pt x="13068" y="11706"/>
                    <a:pt x="13087" y="11706"/>
                    <a:pt x="13112" y="11706"/>
                  </a:cubicBezTo>
                  <a:lnTo>
                    <a:pt x="13112" y="11706"/>
                  </a:lnTo>
                  <a:cubicBezTo>
                    <a:pt x="13131" y="11706"/>
                    <a:pt x="13143" y="11706"/>
                    <a:pt x="13168" y="11706"/>
                  </a:cubicBezTo>
                  <a:lnTo>
                    <a:pt x="13168" y="11706"/>
                  </a:lnTo>
                  <a:cubicBezTo>
                    <a:pt x="12765" y="12141"/>
                    <a:pt x="12557" y="12645"/>
                    <a:pt x="12406" y="13161"/>
                  </a:cubicBezTo>
                  <a:lnTo>
                    <a:pt x="12406" y="13161"/>
                  </a:lnTo>
                  <a:cubicBezTo>
                    <a:pt x="11921" y="13420"/>
                    <a:pt x="11505" y="13747"/>
                    <a:pt x="11152" y="14150"/>
                  </a:cubicBezTo>
                  <a:lnTo>
                    <a:pt x="11152" y="14150"/>
                  </a:lnTo>
                  <a:cubicBezTo>
                    <a:pt x="10881" y="14459"/>
                    <a:pt x="10674" y="14799"/>
                    <a:pt x="10611" y="15209"/>
                  </a:cubicBezTo>
                  <a:lnTo>
                    <a:pt x="10611" y="15209"/>
                  </a:lnTo>
                  <a:cubicBezTo>
                    <a:pt x="10585" y="15379"/>
                    <a:pt x="10554" y="15555"/>
                    <a:pt x="10541" y="15726"/>
                  </a:cubicBezTo>
                  <a:lnTo>
                    <a:pt x="10541" y="15726"/>
                  </a:lnTo>
                  <a:cubicBezTo>
                    <a:pt x="10516" y="16022"/>
                    <a:pt x="10485" y="16311"/>
                    <a:pt x="10415" y="16601"/>
                  </a:cubicBezTo>
                  <a:lnTo>
                    <a:pt x="10415" y="16601"/>
                  </a:lnTo>
                  <a:cubicBezTo>
                    <a:pt x="10327" y="16986"/>
                    <a:pt x="10321" y="17370"/>
                    <a:pt x="10352" y="17761"/>
                  </a:cubicBezTo>
                  <a:lnTo>
                    <a:pt x="10352" y="17761"/>
                  </a:lnTo>
                  <a:cubicBezTo>
                    <a:pt x="10352" y="17786"/>
                    <a:pt x="10365" y="17805"/>
                    <a:pt x="10384" y="17849"/>
                  </a:cubicBezTo>
                  <a:lnTo>
                    <a:pt x="10384" y="17849"/>
                  </a:lnTo>
                  <a:cubicBezTo>
                    <a:pt x="10422" y="17817"/>
                    <a:pt x="10447" y="17798"/>
                    <a:pt x="10466" y="17779"/>
                  </a:cubicBezTo>
                  <a:lnTo>
                    <a:pt x="10466" y="17779"/>
                  </a:lnTo>
                  <a:cubicBezTo>
                    <a:pt x="10579" y="17647"/>
                    <a:pt x="10692" y="17521"/>
                    <a:pt x="10812" y="17389"/>
                  </a:cubicBezTo>
                  <a:lnTo>
                    <a:pt x="10812" y="17389"/>
                  </a:lnTo>
                  <a:cubicBezTo>
                    <a:pt x="11159" y="16992"/>
                    <a:pt x="11505" y="16608"/>
                    <a:pt x="11845" y="16204"/>
                  </a:cubicBezTo>
                  <a:lnTo>
                    <a:pt x="11845" y="16204"/>
                  </a:lnTo>
                  <a:cubicBezTo>
                    <a:pt x="12148" y="15852"/>
                    <a:pt x="12337" y="15442"/>
                    <a:pt x="12381" y="14976"/>
                  </a:cubicBezTo>
                  <a:lnTo>
                    <a:pt x="12381" y="14976"/>
                  </a:lnTo>
                  <a:cubicBezTo>
                    <a:pt x="12394" y="14875"/>
                    <a:pt x="12400" y="14781"/>
                    <a:pt x="12412" y="14680"/>
                  </a:cubicBezTo>
                  <a:lnTo>
                    <a:pt x="12412" y="14680"/>
                  </a:lnTo>
                  <a:cubicBezTo>
                    <a:pt x="12438" y="14403"/>
                    <a:pt x="12469" y="14119"/>
                    <a:pt x="12488" y="13842"/>
                  </a:cubicBezTo>
                  <a:lnTo>
                    <a:pt x="12488" y="13842"/>
                  </a:lnTo>
                  <a:cubicBezTo>
                    <a:pt x="12520" y="13476"/>
                    <a:pt x="12608" y="13124"/>
                    <a:pt x="12740" y="12783"/>
                  </a:cubicBezTo>
                  <a:lnTo>
                    <a:pt x="12740" y="12783"/>
                  </a:lnTo>
                  <a:cubicBezTo>
                    <a:pt x="12986" y="12179"/>
                    <a:pt x="13364" y="11681"/>
                    <a:pt x="13918" y="11315"/>
                  </a:cubicBezTo>
                  <a:lnTo>
                    <a:pt x="13918" y="11315"/>
                  </a:lnTo>
                  <a:cubicBezTo>
                    <a:pt x="14170" y="11152"/>
                    <a:pt x="14416" y="10975"/>
                    <a:pt x="14649" y="10780"/>
                  </a:cubicBezTo>
                  <a:lnTo>
                    <a:pt x="14649" y="10780"/>
                  </a:lnTo>
                  <a:cubicBezTo>
                    <a:pt x="14970" y="10515"/>
                    <a:pt x="15273" y="10225"/>
                    <a:pt x="15582" y="9948"/>
                  </a:cubicBezTo>
                  <a:lnTo>
                    <a:pt x="15582" y="9948"/>
                  </a:lnTo>
                  <a:cubicBezTo>
                    <a:pt x="16218" y="9362"/>
                    <a:pt x="16930" y="8890"/>
                    <a:pt x="17711" y="8518"/>
                  </a:cubicBezTo>
                  <a:lnTo>
                    <a:pt x="17711" y="8518"/>
                  </a:lnTo>
                  <a:cubicBezTo>
                    <a:pt x="17768" y="8493"/>
                    <a:pt x="17824" y="8455"/>
                    <a:pt x="17938" y="8449"/>
                  </a:cubicBezTo>
                  <a:lnTo>
                    <a:pt x="17938" y="8449"/>
                  </a:lnTo>
                  <a:cubicBezTo>
                    <a:pt x="17705" y="8770"/>
                    <a:pt x="17516" y="9072"/>
                    <a:pt x="17377" y="9406"/>
                  </a:cubicBezTo>
                  <a:lnTo>
                    <a:pt x="17377" y="9406"/>
                  </a:lnTo>
                  <a:cubicBezTo>
                    <a:pt x="17232" y="9747"/>
                    <a:pt x="17201" y="10112"/>
                    <a:pt x="17157" y="10465"/>
                  </a:cubicBezTo>
                  <a:lnTo>
                    <a:pt x="17157" y="10465"/>
                  </a:lnTo>
                  <a:cubicBezTo>
                    <a:pt x="16942" y="10578"/>
                    <a:pt x="16741" y="10679"/>
                    <a:pt x="16539" y="10786"/>
                  </a:cubicBezTo>
                  <a:lnTo>
                    <a:pt x="16539" y="10786"/>
                  </a:lnTo>
                  <a:cubicBezTo>
                    <a:pt x="15840" y="11152"/>
                    <a:pt x="15178" y="11586"/>
                    <a:pt x="14618" y="12147"/>
                  </a:cubicBezTo>
                  <a:lnTo>
                    <a:pt x="14618" y="12147"/>
                  </a:lnTo>
                  <a:cubicBezTo>
                    <a:pt x="14315" y="12443"/>
                    <a:pt x="14032" y="12764"/>
                    <a:pt x="13843" y="13149"/>
                  </a:cubicBezTo>
                  <a:lnTo>
                    <a:pt x="13843" y="13149"/>
                  </a:lnTo>
                  <a:cubicBezTo>
                    <a:pt x="13691" y="13451"/>
                    <a:pt x="13572" y="13760"/>
                    <a:pt x="13509" y="14087"/>
                  </a:cubicBezTo>
                  <a:lnTo>
                    <a:pt x="13509" y="14087"/>
                  </a:lnTo>
                  <a:cubicBezTo>
                    <a:pt x="13452" y="14371"/>
                    <a:pt x="13402" y="14655"/>
                    <a:pt x="13358" y="14944"/>
                  </a:cubicBezTo>
                  <a:lnTo>
                    <a:pt x="13358" y="14944"/>
                  </a:lnTo>
                  <a:cubicBezTo>
                    <a:pt x="13307" y="15297"/>
                    <a:pt x="13213" y="15637"/>
                    <a:pt x="13068" y="15965"/>
                  </a:cubicBezTo>
                  <a:lnTo>
                    <a:pt x="13068" y="15965"/>
                  </a:lnTo>
                  <a:cubicBezTo>
                    <a:pt x="13017" y="16085"/>
                    <a:pt x="12961" y="16198"/>
                    <a:pt x="12904" y="16318"/>
                  </a:cubicBezTo>
                  <a:lnTo>
                    <a:pt x="12904" y="16318"/>
                  </a:lnTo>
                  <a:cubicBezTo>
                    <a:pt x="12809" y="16526"/>
                    <a:pt x="12721" y="16734"/>
                    <a:pt x="12683" y="16960"/>
                  </a:cubicBezTo>
                  <a:lnTo>
                    <a:pt x="12683" y="16960"/>
                  </a:lnTo>
                  <a:cubicBezTo>
                    <a:pt x="12564" y="17685"/>
                    <a:pt x="12614" y="18397"/>
                    <a:pt x="12885" y="19084"/>
                  </a:cubicBezTo>
                  <a:lnTo>
                    <a:pt x="12885" y="19084"/>
                  </a:lnTo>
                  <a:cubicBezTo>
                    <a:pt x="13005" y="19373"/>
                    <a:pt x="13137" y="19657"/>
                    <a:pt x="13282" y="19928"/>
                  </a:cubicBezTo>
                  <a:lnTo>
                    <a:pt x="13282" y="19928"/>
                  </a:lnTo>
                  <a:cubicBezTo>
                    <a:pt x="13578" y="20495"/>
                    <a:pt x="13710" y="21093"/>
                    <a:pt x="13710" y="21723"/>
                  </a:cubicBezTo>
                  <a:lnTo>
                    <a:pt x="13710" y="21723"/>
                  </a:lnTo>
                  <a:cubicBezTo>
                    <a:pt x="13710" y="22051"/>
                    <a:pt x="13717" y="22379"/>
                    <a:pt x="13723" y="22706"/>
                  </a:cubicBezTo>
                  <a:lnTo>
                    <a:pt x="13723" y="22706"/>
                  </a:lnTo>
                  <a:cubicBezTo>
                    <a:pt x="13723" y="22763"/>
                    <a:pt x="13729" y="22820"/>
                    <a:pt x="13736" y="22889"/>
                  </a:cubicBezTo>
                  <a:lnTo>
                    <a:pt x="13736" y="22889"/>
                  </a:lnTo>
                  <a:cubicBezTo>
                    <a:pt x="13754" y="22876"/>
                    <a:pt x="13767" y="22876"/>
                    <a:pt x="13767" y="22870"/>
                  </a:cubicBezTo>
                  <a:lnTo>
                    <a:pt x="13767" y="22870"/>
                  </a:lnTo>
                  <a:cubicBezTo>
                    <a:pt x="13792" y="22801"/>
                    <a:pt x="13824" y="22731"/>
                    <a:pt x="13843" y="22656"/>
                  </a:cubicBezTo>
                  <a:lnTo>
                    <a:pt x="13843" y="22656"/>
                  </a:lnTo>
                  <a:cubicBezTo>
                    <a:pt x="14044" y="22064"/>
                    <a:pt x="14290" y="21497"/>
                    <a:pt x="14624" y="20967"/>
                  </a:cubicBezTo>
                  <a:lnTo>
                    <a:pt x="14624" y="20967"/>
                  </a:lnTo>
                  <a:cubicBezTo>
                    <a:pt x="14813" y="20665"/>
                    <a:pt x="15014" y="20369"/>
                    <a:pt x="15254" y="20104"/>
                  </a:cubicBezTo>
                  <a:lnTo>
                    <a:pt x="15254" y="20104"/>
                  </a:lnTo>
                  <a:cubicBezTo>
                    <a:pt x="15474" y="19865"/>
                    <a:pt x="15695" y="19625"/>
                    <a:pt x="15909" y="19380"/>
                  </a:cubicBezTo>
                  <a:lnTo>
                    <a:pt x="15909" y="19380"/>
                  </a:lnTo>
                  <a:cubicBezTo>
                    <a:pt x="16086" y="19178"/>
                    <a:pt x="16237" y="18964"/>
                    <a:pt x="16344" y="18718"/>
                  </a:cubicBezTo>
                  <a:lnTo>
                    <a:pt x="16344" y="18718"/>
                  </a:lnTo>
                  <a:cubicBezTo>
                    <a:pt x="16495" y="18397"/>
                    <a:pt x="16564" y="18057"/>
                    <a:pt x="16602" y="17710"/>
                  </a:cubicBezTo>
                  <a:lnTo>
                    <a:pt x="16602" y="17710"/>
                  </a:lnTo>
                  <a:cubicBezTo>
                    <a:pt x="16621" y="17534"/>
                    <a:pt x="16634" y="17364"/>
                    <a:pt x="16653" y="17187"/>
                  </a:cubicBezTo>
                  <a:lnTo>
                    <a:pt x="16653" y="17187"/>
                  </a:lnTo>
                  <a:cubicBezTo>
                    <a:pt x="16690" y="16797"/>
                    <a:pt x="16804" y="16431"/>
                    <a:pt x="17005" y="16091"/>
                  </a:cubicBezTo>
                  <a:lnTo>
                    <a:pt x="17005" y="16091"/>
                  </a:lnTo>
                  <a:cubicBezTo>
                    <a:pt x="17157" y="15845"/>
                    <a:pt x="17314" y="15606"/>
                    <a:pt x="17472" y="15366"/>
                  </a:cubicBezTo>
                  <a:lnTo>
                    <a:pt x="17472" y="15366"/>
                  </a:lnTo>
                  <a:cubicBezTo>
                    <a:pt x="17749" y="14957"/>
                    <a:pt x="17887" y="14510"/>
                    <a:pt x="17900" y="14018"/>
                  </a:cubicBezTo>
                  <a:lnTo>
                    <a:pt x="17900" y="14018"/>
                  </a:lnTo>
                  <a:cubicBezTo>
                    <a:pt x="17906" y="13804"/>
                    <a:pt x="17900" y="13590"/>
                    <a:pt x="17875" y="13382"/>
                  </a:cubicBezTo>
                  <a:lnTo>
                    <a:pt x="17875" y="13382"/>
                  </a:lnTo>
                  <a:cubicBezTo>
                    <a:pt x="17831" y="13092"/>
                    <a:pt x="17774" y="12796"/>
                    <a:pt x="17711" y="12512"/>
                  </a:cubicBezTo>
                  <a:lnTo>
                    <a:pt x="17711" y="12512"/>
                  </a:lnTo>
                  <a:cubicBezTo>
                    <a:pt x="17642" y="12216"/>
                    <a:pt x="17560" y="11920"/>
                    <a:pt x="17491" y="11624"/>
                  </a:cubicBezTo>
                  <a:lnTo>
                    <a:pt x="17491" y="11624"/>
                  </a:lnTo>
                  <a:cubicBezTo>
                    <a:pt x="17421" y="11353"/>
                    <a:pt x="17383" y="11076"/>
                    <a:pt x="17364" y="10792"/>
                  </a:cubicBezTo>
                  <a:lnTo>
                    <a:pt x="17364" y="10792"/>
                  </a:lnTo>
                  <a:cubicBezTo>
                    <a:pt x="17308" y="9822"/>
                    <a:pt x="17667" y="9016"/>
                    <a:pt x="18328" y="8329"/>
                  </a:cubicBezTo>
                  <a:lnTo>
                    <a:pt x="18328" y="8329"/>
                  </a:lnTo>
                  <a:cubicBezTo>
                    <a:pt x="18423" y="8228"/>
                    <a:pt x="18536" y="8153"/>
                    <a:pt x="18669" y="8109"/>
                  </a:cubicBezTo>
                  <a:lnTo>
                    <a:pt x="18669" y="8109"/>
                  </a:lnTo>
                  <a:cubicBezTo>
                    <a:pt x="19053" y="7976"/>
                    <a:pt x="19437" y="7831"/>
                    <a:pt x="19828" y="7705"/>
                  </a:cubicBezTo>
                  <a:lnTo>
                    <a:pt x="19828" y="7705"/>
                  </a:lnTo>
                  <a:cubicBezTo>
                    <a:pt x="20439" y="7516"/>
                    <a:pt x="21031" y="7290"/>
                    <a:pt x="21586" y="6962"/>
                  </a:cubicBezTo>
                  <a:lnTo>
                    <a:pt x="21586" y="6962"/>
                  </a:lnTo>
                  <a:cubicBezTo>
                    <a:pt x="21605" y="6949"/>
                    <a:pt x="21636" y="6949"/>
                    <a:pt x="21668" y="6943"/>
                  </a:cubicBezTo>
                  <a:lnTo>
                    <a:pt x="21668" y="6943"/>
                  </a:lnTo>
                  <a:cubicBezTo>
                    <a:pt x="21668" y="6968"/>
                    <a:pt x="21668" y="6975"/>
                    <a:pt x="21668" y="6981"/>
                  </a:cubicBezTo>
                  <a:lnTo>
                    <a:pt x="21668" y="6981"/>
                  </a:lnTo>
                  <a:cubicBezTo>
                    <a:pt x="21447" y="7390"/>
                    <a:pt x="21346" y="7825"/>
                    <a:pt x="21428" y="8298"/>
                  </a:cubicBezTo>
                  <a:lnTo>
                    <a:pt x="21428" y="8298"/>
                  </a:lnTo>
                  <a:cubicBezTo>
                    <a:pt x="21441" y="8367"/>
                    <a:pt x="21416" y="8430"/>
                    <a:pt x="21378" y="8487"/>
                  </a:cubicBezTo>
                  <a:lnTo>
                    <a:pt x="21378" y="8487"/>
                  </a:lnTo>
                  <a:cubicBezTo>
                    <a:pt x="21264" y="8676"/>
                    <a:pt x="21151" y="8865"/>
                    <a:pt x="21038" y="9054"/>
                  </a:cubicBezTo>
                  <a:lnTo>
                    <a:pt x="21038" y="9054"/>
                  </a:lnTo>
                  <a:cubicBezTo>
                    <a:pt x="20823" y="9413"/>
                    <a:pt x="20641" y="9784"/>
                    <a:pt x="20527" y="10194"/>
                  </a:cubicBezTo>
                  <a:lnTo>
                    <a:pt x="20527" y="10194"/>
                  </a:lnTo>
                  <a:cubicBezTo>
                    <a:pt x="20376" y="10755"/>
                    <a:pt x="20439" y="11290"/>
                    <a:pt x="20754" y="11782"/>
                  </a:cubicBezTo>
                  <a:lnTo>
                    <a:pt x="20754" y="11782"/>
                  </a:lnTo>
                  <a:cubicBezTo>
                    <a:pt x="20773" y="11819"/>
                    <a:pt x="20792" y="11851"/>
                    <a:pt x="20817" y="11882"/>
                  </a:cubicBezTo>
                  <a:lnTo>
                    <a:pt x="20817" y="11882"/>
                  </a:lnTo>
                  <a:cubicBezTo>
                    <a:pt x="20949" y="12078"/>
                    <a:pt x="21050" y="12292"/>
                    <a:pt x="21101" y="12519"/>
                  </a:cubicBezTo>
                  <a:lnTo>
                    <a:pt x="21101" y="12519"/>
                  </a:lnTo>
                  <a:cubicBezTo>
                    <a:pt x="21107" y="12544"/>
                    <a:pt x="21126" y="12569"/>
                    <a:pt x="21145" y="12601"/>
                  </a:cubicBezTo>
                  <a:lnTo>
                    <a:pt x="21145" y="12601"/>
                  </a:lnTo>
                  <a:cubicBezTo>
                    <a:pt x="21170" y="12569"/>
                    <a:pt x="21189" y="12557"/>
                    <a:pt x="21195" y="12531"/>
                  </a:cubicBezTo>
                  <a:lnTo>
                    <a:pt x="21195" y="12531"/>
                  </a:lnTo>
                  <a:cubicBezTo>
                    <a:pt x="21353" y="12109"/>
                    <a:pt x="21548" y="11693"/>
                    <a:pt x="21674" y="11252"/>
                  </a:cubicBezTo>
                  <a:lnTo>
                    <a:pt x="21674" y="11252"/>
                  </a:lnTo>
                  <a:cubicBezTo>
                    <a:pt x="21712" y="11120"/>
                    <a:pt x="21743" y="10975"/>
                    <a:pt x="21781" y="10837"/>
                  </a:cubicBezTo>
                  <a:lnTo>
                    <a:pt x="21781" y="10837"/>
                  </a:lnTo>
                  <a:cubicBezTo>
                    <a:pt x="21939" y="10207"/>
                    <a:pt x="21932" y="9577"/>
                    <a:pt x="21762" y="8946"/>
                  </a:cubicBezTo>
                  <a:lnTo>
                    <a:pt x="21762" y="8946"/>
                  </a:lnTo>
                  <a:cubicBezTo>
                    <a:pt x="21687" y="8657"/>
                    <a:pt x="21617" y="8361"/>
                    <a:pt x="21605" y="8052"/>
                  </a:cubicBezTo>
                  <a:lnTo>
                    <a:pt x="21605" y="8052"/>
                  </a:lnTo>
                  <a:cubicBezTo>
                    <a:pt x="21586" y="7592"/>
                    <a:pt x="21718" y="7189"/>
                    <a:pt x="22033" y="6842"/>
                  </a:cubicBezTo>
                  <a:lnTo>
                    <a:pt x="22033" y="6842"/>
                  </a:lnTo>
                  <a:cubicBezTo>
                    <a:pt x="22121" y="6741"/>
                    <a:pt x="22222" y="6653"/>
                    <a:pt x="22323" y="6552"/>
                  </a:cubicBezTo>
                  <a:lnTo>
                    <a:pt x="22323" y="6552"/>
                  </a:lnTo>
                  <a:cubicBezTo>
                    <a:pt x="22405" y="6477"/>
                    <a:pt x="22499" y="6407"/>
                    <a:pt x="22562" y="6313"/>
                  </a:cubicBezTo>
                  <a:lnTo>
                    <a:pt x="22562" y="6313"/>
                  </a:lnTo>
                  <a:cubicBezTo>
                    <a:pt x="22776" y="5998"/>
                    <a:pt x="22991" y="5689"/>
                    <a:pt x="23186" y="5362"/>
                  </a:cubicBezTo>
                  <a:lnTo>
                    <a:pt x="23186" y="5362"/>
                  </a:lnTo>
                  <a:cubicBezTo>
                    <a:pt x="23306" y="5154"/>
                    <a:pt x="23400" y="4927"/>
                    <a:pt x="23507" y="4706"/>
                  </a:cubicBezTo>
                  <a:lnTo>
                    <a:pt x="23507" y="4706"/>
                  </a:lnTo>
                  <a:cubicBezTo>
                    <a:pt x="23545" y="4631"/>
                    <a:pt x="23545" y="4631"/>
                    <a:pt x="23627" y="4574"/>
                  </a:cubicBezTo>
                  <a:lnTo>
                    <a:pt x="23627" y="4574"/>
                  </a:lnTo>
                  <a:cubicBezTo>
                    <a:pt x="23627" y="4574"/>
                    <a:pt x="23633" y="4580"/>
                    <a:pt x="23633" y="4587"/>
                  </a:cubicBezTo>
                  <a:lnTo>
                    <a:pt x="23633" y="4587"/>
                  </a:lnTo>
                  <a:cubicBezTo>
                    <a:pt x="23640" y="4631"/>
                    <a:pt x="23646" y="4681"/>
                    <a:pt x="23652" y="4725"/>
                  </a:cubicBezTo>
                  <a:lnTo>
                    <a:pt x="23652" y="4725"/>
                  </a:lnTo>
                  <a:cubicBezTo>
                    <a:pt x="23665" y="5015"/>
                    <a:pt x="23721" y="5299"/>
                    <a:pt x="23841" y="5563"/>
                  </a:cubicBezTo>
                  <a:lnTo>
                    <a:pt x="23841" y="5563"/>
                  </a:lnTo>
                  <a:cubicBezTo>
                    <a:pt x="23892" y="5677"/>
                    <a:pt x="23885" y="5765"/>
                    <a:pt x="23810" y="5853"/>
                  </a:cubicBezTo>
                  <a:lnTo>
                    <a:pt x="23810" y="5853"/>
                  </a:lnTo>
                  <a:cubicBezTo>
                    <a:pt x="23772" y="5897"/>
                    <a:pt x="23747" y="5941"/>
                    <a:pt x="23715" y="5985"/>
                  </a:cubicBezTo>
                  <a:lnTo>
                    <a:pt x="23715" y="5985"/>
                  </a:lnTo>
                  <a:cubicBezTo>
                    <a:pt x="23501" y="6332"/>
                    <a:pt x="23280" y="6678"/>
                    <a:pt x="23073" y="7031"/>
                  </a:cubicBezTo>
                  <a:lnTo>
                    <a:pt x="23073" y="7031"/>
                  </a:lnTo>
                  <a:cubicBezTo>
                    <a:pt x="22770" y="7535"/>
                    <a:pt x="22581" y="8090"/>
                    <a:pt x="22461" y="8663"/>
                  </a:cubicBezTo>
                  <a:lnTo>
                    <a:pt x="22461" y="8663"/>
                  </a:lnTo>
                  <a:cubicBezTo>
                    <a:pt x="22361" y="9161"/>
                    <a:pt x="22411" y="9633"/>
                    <a:pt x="22638" y="10081"/>
                  </a:cubicBezTo>
                  <a:lnTo>
                    <a:pt x="22638" y="10081"/>
                  </a:lnTo>
                  <a:cubicBezTo>
                    <a:pt x="22758" y="10326"/>
                    <a:pt x="22890" y="10566"/>
                    <a:pt x="23035" y="10799"/>
                  </a:cubicBezTo>
                  <a:lnTo>
                    <a:pt x="23035" y="10799"/>
                  </a:lnTo>
                  <a:cubicBezTo>
                    <a:pt x="23224" y="11107"/>
                    <a:pt x="23400" y="11429"/>
                    <a:pt x="23532" y="11769"/>
                  </a:cubicBezTo>
                  <a:lnTo>
                    <a:pt x="23532" y="11769"/>
                  </a:lnTo>
                  <a:cubicBezTo>
                    <a:pt x="23570" y="11857"/>
                    <a:pt x="23608" y="11952"/>
                    <a:pt x="23652" y="12040"/>
                  </a:cubicBezTo>
                  <a:lnTo>
                    <a:pt x="23652" y="12040"/>
                  </a:lnTo>
                  <a:cubicBezTo>
                    <a:pt x="23822" y="12399"/>
                    <a:pt x="24043" y="12720"/>
                    <a:pt x="24333" y="12991"/>
                  </a:cubicBezTo>
                  <a:lnTo>
                    <a:pt x="24333" y="12991"/>
                  </a:lnTo>
                  <a:cubicBezTo>
                    <a:pt x="24452" y="13105"/>
                    <a:pt x="24572" y="13205"/>
                    <a:pt x="24692" y="13313"/>
                  </a:cubicBezTo>
                  <a:lnTo>
                    <a:pt x="24692" y="13313"/>
                  </a:lnTo>
                  <a:cubicBezTo>
                    <a:pt x="24944" y="13539"/>
                    <a:pt x="25196" y="13766"/>
                    <a:pt x="25441" y="14006"/>
                  </a:cubicBezTo>
                  <a:lnTo>
                    <a:pt x="25441" y="14006"/>
                  </a:lnTo>
                  <a:cubicBezTo>
                    <a:pt x="25675" y="14239"/>
                    <a:pt x="25838" y="14522"/>
                    <a:pt x="25977" y="14818"/>
                  </a:cubicBezTo>
                  <a:lnTo>
                    <a:pt x="25977" y="14818"/>
                  </a:lnTo>
                  <a:cubicBezTo>
                    <a:pt x="26009" y="14881"/>
                    <a:pt x="26040" y="14938"/>
                    <a:pt x="26078" y="15014"/>
                  </a:cubicBezTo>
                  <a:lnTo>
                    <a:pt x="26078" y="15014"/>
                  </a:lnTo>
                  <a:cubicBezTo>
                    <a:pt x="26116" y="14957"/>
                    <a:pt x="26135" y="14907"/>
                    <a:pt x="26141" y="14856"/>
                  </a:cubicBezTo>
                  <a:lnTo>
                    <a:pt x="26141" y="14856"/>
                  </a:lnTo>
                  <a:cubicBezTo>
                    <a:pt x="26172" y="14692"/>
                    <a:pt x="26204" y="14529"/>
                    <a:pt x="26229" y="14365"/>
                  </a:cubicBezTo>
                  <a:lnTo>
                    <a:pt x="26229" y="14365"/>
                  </a:lnTo>
                  <a:cubicBezTo>
                    <a:pt x="26279" y="14050"/>
                    <a:pt x="26279" y="13741"/>
                    <a:pt x="26242" y="13432"/>
                  </a:cubicBezTo>
                  <a:lnTo>
                    <a:pt x="26242" y="13432"/>
                  </a:lnTo>
                  <a:cubicBezTo>
                    <a:pt x="26185" y="12998"/>
                    <a:pt x="26072" y="12588"/>
                    <a:pt x="25920" y="12179"/>
                  </a:cubicBezTo>
                  <a:lnTo>
                    <a:pt x="25920" y="12179"/>
                  </a:lnTo>
                  <a:cubicBezTo>
                    <a:pt x="25794" y="11819"/>
                    <a:pt x="25656" y="11467"/>
                    <a:pt x="25523" y="11114"/>
                  </a:cubicBezTo>
                  <a:lnTo>
                    <a:pt x="25523" y="11114"/>
                  </a:lnTo>
                  <a:cubicBezTo>
                    <a:pt x="25366" y="10685"/>
                    <a:pt x="25297" y="10251"/>
                    <a:pt x="25322" y="9797"/>
                  </a:cubicBezTo>
                  <a:lnTo>
                    <a:pt x="25322" y="9797"/>
                  </a:lnTo>
                  <a:cubicBezTo>
                    <a:pt x="25341" y="9551"/>
                    <a:pt x="25360" y="9312"/>
                    <a:pt x="25372" y="9066"/>
                  </a:cubicBezTo>
                  <a:lnTo>
                    <a:pt x="25372" y="9066"/>
                  </a:lnTo>
                  <a:cubicBezTo>
                    <a:pt x="25385" y="8871"/>
                    <a:pt x="25397" y="8676"/>
                    <a:pt x="25404" y="8480"/>
                  </a:cubicBezTo>
                  <a:lnTo>
                    <a:pt x="25404" y="8480"/>
                  </a:lnTo>
                  <a:cubicBezTo>
                    <a:pt x="25416" y="8020"/>
                    <a:pt x="25322" y="7586"/>
                    <a:pt x="25095" y="7189"/>
                  </a:cubicBezTo>
                  <a:lnTo>
                    <a:pt x="25095" y="7189"/>
                  </a:lnTo>
                  <a:cubicBezTo>
                    <a:pt x="24944" y="6937"/>
                    <a:pt x="24780" y="6685"/>
                    <a:pt x="24622" y="6439"/>
                  </a:cubicBezTo>
                  <a:lnTo>
                    <a:pt x="24622" y="6439"/>
                  </a:lnTo>
                  <a:cubicBezTo>
                    <a:pt x="24503" y="6263"/>
                    <a:pt x="24370" y="6092"/>
                    <a:pt x="24257" y="5916"/>
                  </a:cubicBezTo>
                  <a:lnTo>
                    <a:pt x="24257" y="5916"/>
                  </a:lnTo>
                  <a:cubicBezTo>
                    <a:pt x="23992" y="5525"/>
                    <a:pt x="23848" y="5091"/>
                    <a:pt x="23848" y="4612"/>
                  </a:cubicBezTo>
                  <a:lnTo>
                    <a:pt x="23848" y="4612"/>
                  </a:lnTo>
                  <a:cubicBezTo>
                    <a:pt x="23841" y="4436"/>
                    <a:pt x="23848" y="4265"/>
                    <a:pt x="23854" y="4089"/>
                  </a:cubicBezTo>
                  <a:lnTo>
                    <a:pt x="23854" y="4089"/>
                  </a:lnTo>
                  <a:cubicBezTo>
                    <a:pt x="23854" y="3957"/>
                    <a:pt x="23879" y="3837"/>
                    <a:pt x="23942" y="3717"/>
                  </a:cubicBezTo>
                  <a:lnTo>
                    <a:pt x="23942" y="3717"/>
                  </a:lnTo>
                  <a:cubicBezTo>
                    <a:pt x="23992" y="3616"/>
                    <a:pt x="24030" y="3509"/>
                    <a:pt x="24081" y="3409"/>
                  </a:cubicBezTo>
                  <a:lnTo>
                    <a:pt x="24081" y="3409"/>
                  </a:lnTo>
                  <a:cubicBezTo>
                    <a:pt x="24396" y="2697"/>
                    <a:pt x="24824" y="2073"/>
                    <a:pt x="25366" y="1519"/>
                  </a:cubicBezTo>
                  <a:lnTo>
                    <a:pt x="25366" y="1519"/>
                  </a:lnTo>
                  <a:cubicBezTo>
                    <a:pt x="25857" y="1027"/>
                    <a:pt x="26387" y="592"/>
                    <a:pt x="26966" y="208"/>
                  </a:cubicBezTo>
                  <a:lnTo>
                    <a:pt x="26966" y="208"/>
                  </a:lnTo>
                  <a:cubicBezTo>
                    <a:pt x="27004" y="183"/>
                    <a:pt x="27042" y="158"/>
                    <a:pt x="27067" y="126"/>
                  </a:cubicBezTo>
                  <a:lnTo>
                    <a:pt x="27067" y="126"/>
                  </a:lnTo>
                  <a:cubicBezTo>
                    <a:pt x="27086" y="101"/>
                    <a:pt x="27086" y="63"/>
                    <a:pt x="27080" y="38"/>
                  </a:cubicBezTo>
                  <a:lnTo>
                    <a:pt x="27080" y="38"/>
                  </a:lnTo>
                  <a:cubicBezTo>
                    <a:pt x="27067" y="13"/>
                    <a:pt x="27042" y="0"/>
                    <a:pt x="27017" y="0"/>
                  </a:cubicBezTo>
                  <a:lnTo>
                    <a:pt x="27017" y="0"/>
                  </a:lnTo>
                  <a:cubicBezTo>
                    <a:pt x="27004" y="0"/>
                    <a:pt x="26991" y="0"/>
                    <a:pt x="26985" y="6"/>
                  </a:cubicBezTo>
                  <a:moveTo>
                    <a:pt x="23236" y="2382"/>
                  </a:moveTo>
                  <a:cubicBezTo>
                    <a:pt x="23073" y="2369"/>
                    <a:pt x="22909" y="2363"/>
                    <a:pt x="22739" y="2344"/>
                  </a:cubicBezTo>
                  <a:lnTo>
                    <a:pt x="22739" y="2344"/>
                  </a:lnTo>
                  <a:cubicBezTo>
                    <a:pt x="22468" y="2325"/>
                    <a:pt x="22197" y="2293"/>
                    <a:pt x="21926" y="2281"/>
                  </a:cubicBezTo>
                  <a:lnTo>
                    <a:pt x="21926" y="2281"/>
                  </a:lnTo>
                  <a:cubicBezTo>
                    <a:pt x="21831" y="2275"/>
                    <a:pt x="21750" y="2243"/>
                    <a:pt x="21674" y="2193"/>
                  </a:cubicBezTo>
                  <a:lnTo>
                    <a:pt x="21674" y="2193"/>
                  </a:lnTo>
                  <a:cubicBezTo>
                    <a:pt x="21516" y="2098"/>
                    <a:pt x="21359" y="2010"/>
                    <a:pt x="21201" y="1922"/>
                  </a:cubicBezTo>
                  <a:lnTo>
                    <a:pt x="21201" y="1922"/>
                  </a:lnTo>
                  <a:cubicBezTo>
                    <a:pt x="21176" y="1909"/>
                    <a:pt x="21151" y="1897"/>
                    <a:pt x="21107" y="1878"/>
                  </a:cubicBezTo>
                  <a:lnTo>
                    <a:pt x="21107" y="1878"/>
                  </a:lnTo>
                  <a:cubicBezTo>
                    <a:pt x="21214" y="1834"/>
                    <a:pt x="21296" y="1846"/>
                    <a:pt x="21378" y="1859"/>
                  </a:cubicBezTo>
                  <a:lnTo>
                    <a:pt x="21378" y="1859"/>
                  </a:lnTo>
                  <a:cubicBezTo>
                    <a:pt x="21636" y="1903"/>
                    <a:pt x="21901" y="1953"/>
                    <a:pt x="22159" y="1997"/>
                  </a:cubicBezTo>
                  <a:lnTo>
                    <a:pt x="22159" y="1997"/>
                  </a:lnTo>
                  <a:cubicBezTo>
                    <a:pt x="22241" y="2016"/>
                    <a:pt x="22323" y="2041"/>
                    <a:pt x="22398" y="2060"/>
                  </a:cubicBezTo>
                  <a:lnTo>
                    <a:pt x="22398" y="2060"/>
                  </a:lnTo>
                  <a:cubicBezTo>
                    <a:pt x="22713" y="2155"/>
                    <a:pt x="23022" y="2249"/>
                    <a:pt x="23331" y="2344"/>
                  </a:cubicBezTo>
                  <a:lnTo>
                    <a:pt x="23331" y="2344"/>
                  </a:lnTo>
                  <a:cubicBezTo>
                    <a:pt x="23318" y="2375"/>
                    <a:pt x="23299" y="2382"/>
                    <a:pt x="23280" y="2382"/>
                  </a:cubicBezTo>
                  <a:lnTo>
                    <a:pt x="23280" y="2382"/>
                  </a:lnTo>
                  <a:cubicBezTo>
                    <a:pt x="23262" y="2382"/>
                    <a:pt x="23249" y="2382"/>
                    <a:pt x="23236" y="2382"/>
                  </a:cubicBezTo>
                  <a:moveTo>
                    <a:pt x="20351" y="2394"/>
                  </a:moveTo>
                  <a:cubicBezTo>
                    <a:pt x="20250" y="2350"/>
                    <a:pt x="20156" y="2312"/>
                    <a:pt x="20055" y="2281"/>
                  </a:cubicBezTo>
                  <a:lnTo>
                    <a:pt x="20055" y="2281"/>
                  </a:lnTo>
                  <a:cubicBezTo>
                    <a:pt x="19960" y="2249"/>
                    <a:pt x="19866" y="2230"/>
                    <a:pt x="19784" y="2205"/>
                  </a:cubicBezTo>
                  <a:lnTo>
                    <a:pt x="19784" y="2205"/>
                  </a:lnTo>
                  <a:cubicBezTo>
                    <a:pt x="19765" y="2149"/>
                    <a:pt x="19803" y="2136"/>
                    <a:pt x="19822" y="2123"/>
                  </a:cubicBezTo>
                  <a:lnTo>
                    <a:pt x="19822" y="2123"/>
                  </a:lnTo>
                  <a:cubicBezTo>
                    <a:pt x="20074" y="1997"/>
                    <a:pt x="20345" y="1922"/>
                    <a:pt x="20628" y="1884"/>
                  </a:cubicBezTo>
                  <a:lnTo>
                    <a:pt x="20628" y="1884"/>
                  </a:lnTo>
                  <a:cubicBezTo>
                    <a:pt x="20666" y="1878"/>
                    <a:pt x="20704" y="1878"/>
                    <a:pt x="20741" y="1884"/>
                  </a:cubicBezTo>
                  <a:lnTo>
                    <a:pt x="20741" y="1884"/>
                  </a:lnTo>
                  <a:cubicBezTo>
                    <a:pt x="21031" y="1934"/>
                    <a:pt x="21302" y="2048"/>
                    <a:pt x="21535" y="2268"/>
                  </a:cubicBezTo>
                  <a:lnTo>
                    <a:pt x="21535" y="2268"/>
                  </a:lnTo>
                  <a:cubicBezTo>
                    <a:pt x="21491" y="2268"/>
                    <a:pt x="21447" y="2275"/>
                    <a:pt x="21409" y="2281"/>
                  </a:cubicBezTo>
                  <a:lnTo>
                    <a:pt x="21409" y="2281"/>
                  </a:lnTo>
                  <a:cubicBezTo>
                    <a:pt x="21113" y="2293"/>
                    <a:pt x="20817" y="2325"/>
                    <a:pt x="20527" y="2394"/>
                  </a:cubicBezTo>
                  <a:lnTo>
                    <a:pt x="20527" y="2394"/>
                  </a:lnTo>
                  <a:cubicBezTo>
                    <a:pt x="20489" y="2401"/>
                    <a:pt x="20458" y="2407"/>
                    <a:pt x="20420" y="2407"/>
                  </a:cubicBezTo>
                  <a:lnTo>
                    <a:pt x="20420" y="2407"/>
                  </a:lnTo>
                  <a:cubicBezTo>
                    <a:pt x="20401" y="2407"/>
                    <a:pt x="20376" y="2407"/>
                    <a:pt x="20351" y="2394"/>
                  </a:cubicBezTo>
                  <a:moveTo>
                    <a:pt x="18864" y="2873"/>
                  </a:moveTo>
                  <a:cubicBezTo>
                    <a:pt x="19040" y="2709"/>
                    <a:pt x="19223" y="2545"/>
                    <a:pt x="19399" y="2382"/>
                  </a:cubicBezTo>
                  <a:lnTo>
                    <a:pt x="19399" y="2382"/>
                  </a:lnTo>
                  <a:cubicBezTo>
                    <a:pt x="19500" y="2293"/>
                    <a:pt x="19614" y="2268"/>
                    <a:pt x="19740" y="2293"/>
                  </a:cubicBezTo>
                  <a:lnTo>
                    <a:pt x="19740" y="2293"/>
                  </a:lnTo>
                  <a:cubicBezTo>
                    <a:pt x="19866" y="2325"/>
                    <a:pt x="19985" y="2356"/>
                    <a:pt x="20111" y="2388"/>
                  </a:cubicBezTo>
                  <a:lnTo>
                    <a:pt x="20111" y="2388"/>
                  </a:lnTo>
                  <a:cubicBezTo>
                    <a:pt x="20143" y="2401"/>
                    <a:pt x="20168" y="2426"/>
                    <a:pt x="20206" y="2451"/>
                  </a:cubicBezTo>
                  <a:lnTo>
                    <a:pt x="20206" y="2451"/>
                  </a:lnTo>
                  <a:cubicBezTo>
                    <a:pt x="19778" y="2665"/>
                    <a:pt x="19135" y="2886"/>
                    <a:pt x="18870" y="2905"/>
                  </a:cubicBezTo>
                  <a:lnTo>
                    <a:pt x="18870" y="2905"/>
                  </a:lnTo>
                  <a:cubicBezTo>
                    <a:pt x="18864" y="2892"/>
                    <a:pt x="18858" y="2873"/>
                    <a:pt x="18864" y="2873"/>
                  </a:cubicBezTo>
                  <a:moveTo>
                    <a:pt x="20603" y="2930"/>
                  </a:moveTo>
                  <a:cubicBezTo>
                    <a:pt x="20767" y="2804"/>
                    <a:pt x="20918" y="2665"/>
                    <a:pt x="21044" y="2501"/>
                  </a:cubicBezTo>
                  <a:lnTo>
                    <a:pt x="21044" y="2501"/>
                  </a:lnTo>
                  <a:cubicBezTo>
                    <a:pt x="21088" y="2445"/>
                    <a:pt x="21138" y="2413"/>
                    <a:pt x="21214" y="2407"/>
                  </a:cubicBezTo>
                  <a:lnTo>
                    <a:pt x="21214" y="2407"/>
                  </a:lnTo>
                  <a:cubicBezTo>
                    <a:pt x="21693" y="2369"/>
                    <a:pt x="22165" y="2388"/>
                    <a:pt x="22644" y="2451"/>
                  </a:cubicBezTo>
                  <a:lnTo>
                    <a:pt x="22644" y="2451"/>
                  </a:lnTo>
                  <a:cubicBezTo>
                    <a:pt x="22663" y="2457"/>
                    <a:pt x="22676" y="2470"/>
                    <a:pt x="22695" y="2482"/>
                  </a:cubicBezTo>
                  <a:lnTo>
                    <a:pt x="22695" y="2482"/>
                  </a:lnTo>
                  <a:cubicBezTo>
                    <a:pt x="22663" y="2501"/>
                    <a:pt x="22632" y="2520"/>
                    <a:pt x="22600" y="2520"/>
                  </a:cubicBezTo>
                  <a:lnTo>
                    <a:pt x="22600" y="2520"/>
                  </a:lnTo>
                  <a:cubicBezTo>
                    <a:pt x="22128" y="2583"/>
                    <a:pt x="21674" y="2697"/>
                    <a:pt x="21227" y="2835"/>
                  </a:cubicBezTo>
                  <a:lnTo>
                    <a:pt x="21227" y="2835"/>
                  </a:lnTo>
                  <a:cubicBezTo>
                    <a:pt x="21050" y="2886"/>
                    <a:pt x="20874" y="2930"/>
                    <a:pt x="20697" y="2980"/>
                  </a:cubicBezTo>
                  <a:lnTo>
                    <a:pt x="20697" y="2980"/>
                  </a:lnTo>
                  <a:cubicBezTo>
                    <a:pt x="20653" y="2986"/>
                    <a:pt x="20609" y="2986"/>
                    <a:pt x="20552" y="2993"/>
                  </a:cubicBezTo>
                  <a:lnTo>
                    <a:pt x="20552" y="2993"/>
                  </a:lnTo>
                  <a:cubicBezTo>
                    <a:pt x="20578" y="2961"/>
                    <a:pt x="20584" y="2942"/>
                    <a:pt x="20603" y="2930"/>
                  </a:cubicBezTo>
                  <a:close/>
                  <a:moveTo>
                    <a:pt x="19815" y="3100"/>
                  </a:moveTo>
                  <a:cubicBezTo>
                    <a:pt x="19551" y="3094"/>
                    <a:pt x="19286" y="3094"/>
                    <a:pt x="18984" y="3043"/>
                  </a:cubicBezTo>
                  <a:lnTo>
                    <a:pt x="18984" y="3043"/>
                  </a:lnTo>
                  <a:cubicBezTo>
                    <a:pt x="19381" y="2892"/>
                    <a:pt x="19733" y="2753"/>
                    <a:pt x="20086" y="2634"/>
                  </a:cubicBezTo>
                  <a:lnTo>
                    <a:pt x="20086" y="2634"/>
                  </a:lnTo>
                  <a:cubicBezTo>
                    <a:pt x="20313" y="2564"/>
                    <a:pt x="20540" y="2514"/>
                    <a:pt x="20767" y="2464"/>
                  </a:cubicBezTo>
                  <a:lnTo>
                    <a:pt x="20767" y="2464"/>
                  </a:lnTo>
                  <a:cubicBezTo>
                    <a:pt x="20817" y="2451"/>
                    <a:pt x="20867" y="2451"/>
                    <a:pt x="20918" y="2445"/>
                  </a:cubicBezTo>
                  <a:lnTo>
                    <a:pt x="20918" y="2445"/>
                  </a:lnTo>
                  <a:cubicBezTo>
                    <a:pt x="20943" y="2508"/>
                    <a:pt x="20905" y="2533"/>
                    <a:pt x="20880" y="2552"/>
                  </a:cubicBezTo>
                  <a:lnTo>
                    <a:pt x="20880" y="2552"/>
                  </a:lnTo>
                  <a:cubicBezTo>
                    <a:pt x="20798" y="2640"/>
                    <a:pt x="20710" y="2722"/>
                    <a:pt x="20615" y="2804"/>
                  </a:cubicBezTo>
                  <a:lnTo>
                    <a:pt x="20615" y="2804"/>
                  </a:lnTo>
                  <a:cubicBezTo>
                    <a:pt x="20401" y="2993"/>
                    <a:pt x="20156" y="3100"/>
                    <a:pt x="19859" y="3100"/>
                  </a:cubicBezTo>
                  <a:lnTo>
                    <a:pt x="19859" y="3100"/>
                  </a:lnTo>
                  <a:cubicBezTo>
                    <a:pt x="19847" y="3100"/>
                    <a:pt x="19828" y="3100"/>
                    <a:pt x="19815" y="3100"/>
                  </a:cubicBezTo>
                  <a:moveTo>
                    <a:pt x="22745" y="2476"/>
                  </a:moveTo>
                  <a:cubicBezTo>
                    <a:pt x="22745" y="2482"/>
                    <a:pt x="22745" y="2489"/>
                    <a:pt x="22745" y="2495"/>
                  </a:cubicBezTo>
                  <a:lnTo>
                    <a:pt x="22745" y="2495"/>
                  </a:lnTo>
                  <a:cubicBezTo>
                    <a:pt x="22732" y="2489"/>
                    <a:pt x="22720" y="2489"/>
                    <a:pt x="22707" y="2489"/>
                  </a:cubicBezTo>
                  <a:lnTo>
                    <a:pt x="22707" y="2489"/>
                  </a:lnTo>
                  <a:cubicBezTo>
                    <a:pt x="22720" y="2482"/>
                    <a:pt x="22732" y="2476"/>
                    <a:pt x="22745" y="2476"/>
                  </a:cubicBezTo>
                  <a:close/>
                  <a:moveTo>
                    <a:pt x="11915" y="4165"/>
                  </a:moveTo>
                  <a:cubicBezTo>
                    <a:pt x="11877" y="4121"/>
                    <a:pt x="11839" y="4083"/>
                    <a:pt x="11808" y="4045"/>
                  </a:cubicBezTo>
                  <a:lnTo>
                    <a:pt x="11808" y="4045"/>
                  </a:lnTo>
                  <a:cubicBezTo>
                    <a:pt x="11701" y="3906"/>
                    <a:pt x="11562" y="3812"/>
                    <a:pt x="11404" y="3755"/>
                  </a:cubicBezTo>
                  <a:lnTo>
                    <a:pt x="11404" y="3755"/>
                  </a:lnTo>
                  <a:cubicBezTo>
                    <a:pt x="11253" y="3692"/>
                    <a:pt x="11096" y="3642"/>
                    <a:pt x="10938" y="3585"/>
                  </a:cubicBezTo>
                  <a:lnTo>
                    <a:pt x="10938" y="3585"/>
                  </a:lnTo>
                  <a:cubicBezTo>
                    <a:pt x="10844" y="3547"/>
                    <a:pt x="10755" y="3516"/>
                    <a:pt x="10667" y="3472"/>
                  </a:cubicBezTo>
                  <a:lnTo>
                    <a:pt x="10667" y="3472"/>
                  </a:lnTo>
                  <a:cubicBezTo>
                    <a:pt x="10598" y="3440"/>
                    <a:pt x="10535" y="3402"/>
                    <a:pt x="10491" y="3308"/>
                  </a:cubicBezTo>
                  <a:lnTo>
                    <a:pt x="10491" y="3308"/>
                  </a:lnTo>
                  <a:cubicBezTo>
                    <a:pt x="10522" y="3289"/>
                    <a:pt x="10541" y="3270"/>
                    <a:pt x="10560" y="3264"/>
                  </a:cubicBezTo>
                  <a:lnTo>
                    <a:pt x="10560" y="3264"/>
                  </a:lnTo>
                  <a:cubicBezTo>
                    <a:pt x="11014" y="3087"/>
                    <a:pt x="11486" y="2993"/>
                    <a:pt x="11978" y="2999"/>
                  </a:cubicBezTo>
                  <a:lnTo>
                    <a:pt x="11978" y="2999"/>
                  </a:lnTo>
                  <a:cubicBezTo>
                    <a:pt x="12047" y="2999"/>
                    <a:pt x="12116" y="2999"/>
                    <a:pt x="12167" y="3056"/>
                  </a:cubicBezTo>
                  <a:lnTo>
                    <a:pt x="12167" y="3056"/>
                  </a:lnTo>
                  <a:cubicBezTo>
                    <a:pt x="12457" y="3383"/>
                    <a:pt x="12847" y="3553"/>
                    <a:pt x="13232" y="3724"/>
                  </a:cubicBezTo>
                  <a:lnTo>
                    <a:pt x="13232" y="3724"/>
                  </a:lnTo>
                  <a:cubicBezTo>
                    <a:pt x="13484" y="3837"/>
                    <a:pt x="13729" y="3944"/>
                    <a:pt x="13975" y="4070"/>
                  </a:cubicBezTo>
                  <a:lnTo>
                    <a:pt x="13975" y="4070"/>
                  </a:lnTo>
                  <a:cubicBezTo>
                    <a:pt x="14214" y="4190"/>
                    <a:pt x="14410" y="4366"/>
                    <a:pt x="14580" y="4574"/>
                  </a:cubicBezTo>
                  <a:lnTo>
                    <a:pt x="14580" y="4574"/>
                  </a:lnTo>
                  <a:cubicBezTo>
                    <a:pt x="14599" y="4606"/>
                    <a:pt x="14611" y="4637"/>
                    <a:pt x="14643" y="4700"/>
                  </a:cubicBezTo>
                  <a:lnTo>
                    <a:pt x="14643" y="4700"/>
                  </a:lnTo>
                  <a:cubicBezTo>
                    <a:pt x="14567" y="4675"/>
                    <a:pt x="14510" y="4662"/>
                    <a:pt x="14454" y="4643"/>
                  </a:cubicBezTo>
                  <a:lnTo>
                    <a:pt x="14454" y="4643"/>
                  </a:lnTo>
                  <a:cubicBezTo>
                    <a:pt x="14151" y="4543"/>
                    <a:pt x="13855" y="4436"/>
                    <a:pt x="13547" y="4341"/>
                  </a:cubicBezTo>
                  <a:lnTo>
                    <a:pt x="13547" y="4341"/>
                  </a:lnTo>
                  <a:cubicBezTo>
                    <a:pt x="13055" y="4190"/>
                    <a:pt x="12545" y="4121"/>
                    <a:pt x="12028" y="4165"/>
                  </a:cubicBezTo>
                  <a:lnTo>
                    <a:pt x="12028" y="4165"/>
                  </a:lnTo>
                  <a:cubicBezTo>
                    <a:pt x="12009" y="4165"/>
                    <a:pt x="11997" y="4165"/>
                    <a:pt x="11984" y="4165"/>
                  </a:cubicBezTo>
                  <a:lnTo>
                    <a:pt x="11984" y="4165"/>
                  </a:lnTo>
                  <a:cubicBezTo>
                    <a:pt x="11959" y="4165"/>
                    <a:pt x="11940" y="4165"/>
                    <a:pt x="11915" y="4165"/>
                  </a:cubicBezTo>
                  <a:moveTo>
                    <a:pt x="14473" y="4328"/>
                  </a:moveTo>
                  <a:cubicBezTo>
                    <a:pt x="14258" y="4102"/>
                    <a:pt x="13981" y="3957"/>
                    <a:pt x="13698" y="3824"/>
                  </a:cubicBezTo>
                  <a:lnTo>
                    <a:pt x="13698" y="3824"/>
                  </a:lnTo>
                  <a:cubicBezTo>
                    <a:pt x="13383" y="3686"/>
                    <a:pt x="13061" y="3541"/>
                    <a:pt x="12746" y="3396"/>
                  </a:cubicBezTo>
                  <a:lnTo>
                    <a:pt x="12746" y="3396"/>
                  </a:lnTo>
                  <a:cubicBezTo>
                    <a:pt x="12557" y="3308"/>
                    <a:pt x="12457" y="3220"/>
                    <a:pt x="12286" y="3037"/>
                  </a:cubicBezTo>
                  <a:lnTo>
                    <a:pt x="12286" y="3037"/>
                  </a:lnTo>
                  <a:cubicBezTo>
                    <a:pt x="12343" y="3037"/>
                    <a:pt x="12381" y="3031"/>
                    <a:pt x="12419" y="3031"/>
                  </a:cubicBezTo>
                  <a:lnTo>
                    <a:pt x="12419" y="3031"/>
                  </a:lnTo>
                  <a:cubicBezTo>
                    <a:pt x="12740" y="3081"/>
                    <a:pt x="13036" y="3182"/>
                    <a:pt x="13339" y="3283"/>
                  </a:cubicBezTo>
                  <a:lnTo>
                    <a:pt x="13339" y="3283"/>
                  </a:lnTo>
                  <a:cubicBezTo>
                    <a:pt x="13553" y="3358"/>
                    <a:pt x="13767" y="3427"/>
                    <a:pt x="13981" y="3497"/>
                  </a:cubicBezTo>
                  <a:lnTo>
                    <a:pt x="13981" y="3497"/>
                  </a:lnTo>
                  <a:cubicBezTo>
                    <a:pt x="14057" y="3522"/>
                    <a:pt x="14120" y="3553"/>
                    <a:pt x="14170" y="3610"/>
                  </a:cubicBezTo>
                  <a:lnTo>
                    <a:pt x="14170" y="3610"/>
                  </a:lnTo>
                  <a:cubicBezTo>
                    <a:pt x="14271" y="3730"/>
                    <a:pt x="14384" y="3831"/>
                    <a:pt x="14479" y="3944"/>
                  </a:cubicBezTo>
                  <a:lnTo>
                    <a:pt x="14479" y="3944"/>
                  </a:lnTo>
                  <a:cubicBezTo>
                    <a:pt x="14567" y="4045"/>
                    <a:pt x="14649" y="4158"/>
                    <a:pt x="14718" y="4272"/>
                  </a:cubicBezTo>
                  <a:lnTo>
                    <a:pt x="14718" y="4272"/>
                  </a:lnTo>
                  <a:cubicBezTo>
                    <a:pt x="14788" y="4391"/>
                    <a:pt x="14832" y="4517"/>
                    <a:pt x="14794" y="4688"/>
                  </a:cubicBezTo>
                  <a:lnTo>
                    <a:pt x="14794" y="4688"/>
                  </a:lnTo>
                  <a:cubicBezTo>
                    <a:pt x="14674" y="4555"/>
                    <a:pt x="14580" y="4436"/>
                    <a:pt x="14473" y="4328"/>
                  </a:cubicBezTo>
                  <a:moveTo>
                    <a:pt x="18562" y="5204"/>
                  </a:moveTo>
                  <a:cubicBezTo>
                    <a:pt x="18221" y="4606"/>
                    <a:pt x="17774" y="4102"/>
                    <a:pt x="17207" y="3705"/>
                  </a:cubicBezTo>
                  <a:lnTo>
                    <a:pt x="17207" y="3705"/>
                  </a:lnTo>
                  <a:cubicBezTo>
                    <a:pt x="16993" y="3560"/>
                    <a:pt x="16785" y="3409"/>
                    <a:pt x="16552" y="3301"/>
                  </a:cubicBezTo>
                  <a:lnTo>
                    <a:pt x="16552" y="3301"/>
                  </a:lnTo>
                  <a:cubicBezTo>
                    <a:pt x="16527" y="3289"/>
                    <a:pt x="16508" y="3270"/>
                    <a:pt x="16457" y="3232"/>
                  </a:cubicBezTo>
                  <a:lnTo>
                    <a:pt x="16457" y="3232"/>
                  </a:lnTo>
                  <a:cubicBezTo>
                    <a:pt x="16533" y="3220"/>
                    <a:pt x="16571" y="3207"/>
                    <a:pt x="16615" y="3207"/>
                  </a:cubicBezTo>
                  <a:lnTo>
                    <a:pt x="16615" y="3207"/>
                  </a:lnTo>
                  <a:cubicBezTo>
                    <a:pt x="17031" y="3175"/>
                    <a:pt x="17434" y="3245"/>
                    <a:pt x="17812" y="3409"/>
                  </a:cubicBezTo>
                  <a:lnTo>
                    <a:pt x="17812" y="3409"/>
                  </a:lnTo>
                  <a:cubicBezTo>
                    <a:pt x="18045" y="3509"/>
                    <a:pt x="18284" y="3623"/>
                    <a:pt x="18499" y="3768"/>
                  </a:cubicBezTo>
                  <a:lnTo>
                    <a:pt x="18499" y="3768"/>
                  </a:lnTo>
                  <a:cubicBezTo>
                    <a:pt x="19078" y="4146"/>
                    <a:pt x="19658" y="4536"/>
                    <a:pt x="20206" y="4965"/>
                  </a:cubicBezTo>
                  <a:lnTo>
                    <a:pt x="20206" y="4965"/>
                  </a:lnTo>
                  <a:cubicBezTo>
                    <a:pt x="20219" y="4977"/>
                    <a:pt x="20231" y="4996"/>
                    <a:pt x="20250" y="5021"/>
                  </a:cubicBezTo>
                  <a:lnTo>
                    <a:pt x="20250" y="5021"/>
                  </a:lnTo>
                  <a:cubicBezTo>
                    <a:pt x="20225" y="5034"/>
                    <a:pt x="20206" y="5053"/>
                    <a:pt x="20187" y="5053"/>
                  </a:cubicBezTo>
                  <a:lnTo>
                    <a:pt x="20187" y="5053"/>
                  </a:lnTo>
                  <a:cubicBezTo>
                    <a:pt x="19601" y="5198"/>
                    <a:pt x="18921" y="5318"/>
                    <a:pt x="18637" y="5336"/>
                  </a:cubicBezTo>
                  <a:lnTo>
                    <a:pt x="18637" y="5336"/>
                  </a:lnTo>
                  <a:cubicBezTo>
                    <a:pt x="18612" y="5299"/>
                    <a:pt x="18587" y="5255"/>
                    <a:pt x="18562" y="5204"/>
                  </a:cubicBezTo>
                  <a:moveTo>
                    <a:pt x="17138" y="5349"/>
                  </a:moveTo>
                  <a:cubicBezTo>
                    <a:pt x="17024" y="4958"/>
                    <a:pt x="16810" y="4612"/>
                    <a:pt x="16571" y="4278"/>
                  </a:cubicBezTo>
                  <a:lnTo>
                    <a:pt x="16571" y="4278"/>
                  </a:lnTo>
                  <a:cubicBezTo>
                    <a:pt x="16331" y="3944"/>
                    <a:pt x="16029" y="3673"/>
                    <a:pt x="15670" y="3434"/>
                  </a:cubicBezTo>
                  <a:lnTo>
                    <a:pt x="15670" y="3434"/>
                  </a:lnTo>
                  <a:cubicBezTo>
                    <a:pt x="15714" y="3409"/>
                    <a:pt x="15733" y="3383"/>
                    <a:pt x="15758" y="3377"/>
                  </a:cubicBezTo>
                  <a:lnTo>
                    <a:pt x="15758" y="3377"/>
                  </a:lnTo>
                  <a:cubicBezTo>
                    <a:pt x="15890" y="3346"/>
                    <a:pt x="16023" y="3308"/>
                    <a:pt x="16155" y="3276"/>
                  </a:cubicBezTo>
                  <a:lnTo>
                    <a:pt x="16155" y="3276"/>
                  </a:lnTo>
                  <a:cubicBezTo>
                    <a:pt x="16230" y="3257"/>
                    <a:pt x="16300" y="3264"/>
                    <a:pt x="16369" y="3301"/>
                  </a:cubicBezTo>
                  <a:lnTo>
                    <a:pt x="16369" y="3301"/>
                  </a:lnTo>
                  <a:cubicBezTo>
                    <a:pt x="17175" y="3705"/>
                    <a:pt x="17856" y="4259"/>
                    <a:pt x="18347" y="5021"/>
                  </a:cubicBezTo>
                  <a:lnTo>
                    <a:pt x="18347" y="5021"/>
                  </a:lnTo>
                  <a:cubicBezTo>
                    <a:pt x="18391" y="5097"/>
                    <a:pt x="18436" y="5166"/>
                    <a:pt x="18473" y="5236"/>
                  </a:cubicBezTo>
                  <a:lnTo>
                    <a:pt x="18473" y="5236"/>
                  </a:lnTo>
                  <a:cubicBezTo>
                    <a:pt x="18492" y="5261"/>
                    <a:pt x="18499" y="5292"/>
                    <a:pt x="18517" y="5336"/>
                  </a:cubicBezTo>
                  <a:lnTo>
                    <a:pt x="18517" y="5336"/>
                  </a:lnTo>
                  <a:cubicBezTo>
                    <a:pt x="18366" y="5381"/>
                    <a:pt x="18089" y="5399"/>
                    <a:pt x="17812" y="5399"/>
                  </a:cubicBezTo>
                  <a:lnTo>
                    <a:pt x="17812" y="5399"/>
                  </a:lnTo>
                  <a:cubicBezTo>
                    <a:pt x="17560" y="5399"/>
                    <a:pt x="17308" y="5381"/>
                    <a:pt x="17138" y="5349"/>
                  </a:cubicBezTo>
                  <a:moveTo>
                    <a:pt x="9206" y="4221"/>
                  </a:moveTo>
                  <a:cubicBezTo>
                    <a:pt x="9168" y="4221"/>
                    <a:pt x="9136" y="4209"/>
                    <a:pt x="9080" y="4196"/>
                  </a:cubicBezTo>
                  <a:lnTo>
                    <a:pt x="9080" y="4196"/>
                  </a:lnTo>
                  <a:cubicBezTo>
                    <a:pt x="9117" y="4152"/>
                    <a:pt x="9136" y="4121"/>
                    <a:pt x="9162" y="4102"/>
                  </a:cubicBezTo>
                  <a:lnTo>
                    <a:pt x="9162" y="4102"/>
                  </a:lnTo>
                  <a:cubicBezTo>
                    <a:pt x="9546" y="3831"/>
                    <a:pt x="9918" y="3547"/>
                    <a:pt x="10371" y="3346"/>
                  </a:cubicBezTo>
                  <a:lnTo>
                    <a:pt x="10371" y="3346"/>
                  </a:lnTo>
                  <a:cubicBezTo>
                    <a:pt x="10579" y="3560"/>
                    <a:pt x="10837" y="3654"/>
                    <a:pt x="11096" y="3736"/>
                  </a:cubicBezTo>
                  <a:lnTo>
                    <a:pt x="11096" y="3736"/>
                  </a:lnTo>
                  <a:cubicBezTo>
                    <a:pt x="11197" y="3768"/>
                    <a:pt x="11297" y="3805"/>
                    <a:pt x="11398" y="3843"/>
                  </a:cubicBezTo>
                  <a:lnTo>
                    <a:pt x="11398" y="3843"/>
                  </a:lnTo>
                  <a:cubicBezTo>
                    <a:pt x="11568" y="3913"/>
                    <a:pt x="11656" y="3994"/>
                    <a:pt x="11770" y="4171"/>
                  </a:cubicBezTo>
                  <a:lnTo>
                    <a:pt x="11770" y="4171"/>
                  </a:lnTo>
                  <a:cubicBezTo>
                    <a:pt x="11745" y="4177"/>
                    <a:pt x="11713" y="4196"/>
                    <a:pt x="11688" y="4190"/>
                  </a:cubicBezTo>
                  <a:lnTo>
                    <a:pt x="11688" y="4190"/>
                  </a:lnTo>
                  <a:cubicBezTo>
                    <a:pt x="11650" y="4190"/>
                    <a:pt x="11612" y="4177"/>
                    <a:pt x="11581" y="4165"/>
                  </a:cubicBezTo>
                  <a:lnTo>
                    <a:pt x="11581" y="4165"/>
                  </a:lnTo>
                  <a:cubicBezTo>
                    <a:pt x="11253" y="4026"/>
                    <a:pt x="10919" y="4007"/>
                    <a:pt x="10579" y="4058"/>
                  </a:cubicBezTo>
                  <a:lnTo>
                    <a:pt x="10579" y="4058"/>
                  </a:lnTo>
                  <a:cubicBezTo>
                    <a:pt x="10308" y="4089"/>
                    <a:pt x="10037" y="4139"/>
                    <a:pt x="9773" y="4190"/>
                  </a:cubicBezTo>
                  <a:lnTo>
                    <a:pt x="9773" y="4190"/>
                  </a:lnTo>
                  <a:cubicBezTo>
                    <a:pt x="9634" y="4215"/>
                    <a:pt x="9495" y="4234"/>
                    <a:pt x="9357" y="4234"/>
                  </a:cubicBezTo>
                  <a:lnTo>
                    <a:pt x="9357" y="4234"/>
                  </a:lnTo>
                  <a:cubicBezTo>
                    <a:pt x="9306" y="4234"/>
                    <a:pt x="9256" y="4228"/>
                    <a:pt x="9206" y="4221"/>
                  </a:cubicBezTo>
                  <a:close/>
                  <a:moveTo>
                    <a:pt x="16873" y="5330"/>
                  </a:moveTo>
                  <a:cubicBezTo>
                    <a:pt x="16401" y="5267"/>
                    <a:pt x="15934" y="5141"/>
                    <a:pt x="15481" y="5003"/>
                  </a:cubicBezTo>
                  <a:lnTo>
                    <a:pt x="15481" y="5003"/>
                  </a:lnTo>
                  <a:cubicBezTo>
                    <a:pt x="15336" y="4958"/>
                    <a:pt x="15191" y="4908"/>
                    <a:pt x="15046" y="4858"/>
                  </a:cubicBezTo>
                  <a:lnTo>
                    <a:pt x="15046" y="4858"/>
                  </a:lnTo>
                  <a:cubicBezTo>
                    <a:pt x="15002" y="4845"/>
                    <a:pt x="14951" y="4814"/>
                    <a:pt x="14888" y="4788"/>
                  </a:cubicBezTo>
                  <a:lnTo>
                    <a:pt x="14888" y="4788"/>
                  </a:lnTo>
                  <a:cubicBezTo>
                    <a:pt x="14951" y="4410"/>
                    <a:pt x="14781" y="4139"/>
                    <a:pt x="14555" y="3887"/>
                  </a:cubicBezTo>
                  <a:lnTo>
                    <a:pt x="14555" y="3887"/>
                  </a:lnTo>
                  <a:cubicBezTo>
                    <a:pt x="14485" y="3818"/>
                    <a:pt x="14416" y="3749"/>
                    <a:pt x="14347" y="3679"/>
                  </a:cubicBezTo>
                  <a:lnTo>
                    <a:pt x="14347" y="3679"/>
                  </a:lnTo>
                  <a:cubicBezTo>
                    <a:pt x="14321" y="3654"/>
                    <a:pt x="14303" y="3623"/>
                    <a:pt x="14277" y="3585"/>
                  </a:cubicBezTo>
                  <a:lnTo>
                    <a:pt x="14277" y="3585"/>
                  </a:lnTo>
                  <a:cubicBezTo>
                    <a:pt x="14504" y="3579"/>
                    <a:pt x="14718" y="3585"/>
                    <a:pt x="14926" y="3566"/>
                  </a:cubicBezTo>
                  <a:lnTo>
                    <a:pt x="14926" y="3566"/>
                  </a:lnTo>
                  <a:cubicBezTo>
                    <a:pt x="15128" y="3541"/>
                    <a:pt x="15323" y="3490"/>
                    <a:pt x="15519" y="3453"/>
                  </a:cubicBezTo>
                  <a:lnTo>
                    <a:pt x="15519" y="3453"/>
                  </a:lnTo>
                  <a:cubicBezTo>
                    <a:pt x="16180" y="3818"/>
                    <a:pt x="16848" y="4656"/>
                    <a:pt x="17012" y="5311"/>
                  </a:cubicBezTo>
                  <a:lnTo>
                    <a:pt x="17012" y="5311"/>
                  </a:lnTo>
                  <a:cubicBezTo>
                    <a:pt x="16999" y="5336"/>
                    <a:pt x="16974" y="5343"/>
                    <a:pt x="16949" y="5343"/>
                  </a:cubicBezTo>
                  <a:lnTo>
                    <a:pt x="16949" y="5343"/>
                  </a:lnTo>
                  <a:cubicBezTo>
                    <a:pt x="16923" y="5343"/>
                    <a:pt x="16898" y="5336"/>
                    <a:pt x="16873" y="5330"/>
                  </a:cubicBezTo>
                  <a:moveTo>
                    <a:pt x="9760" y="4284"/>
                  </a:moveTo>
                  <a:cubicBezTo>
                    <a:pt x="9974" y="4247"/>
                    <a:pt x="10188" y="4196"/>
                    <a:pt x="10409" y="4171"/>
                  </a:cubicBezTo>
                  <a:lnTo>
                    <a:pt x="10409" y="4171"/>
                  </a:lnTo>
                  <a:cubicBezTo>
                    <a:pt x="10579" y="4146"/>
                    <a:pt x="10755" y="4127"/>
                    <a:pt x="10926" y="4127"/>
                  </a:cubicBezTo>
                  <a:lnTo>
                    <a:pt x="10926" y="4127"/>
                  </a:lnTo>
                  <a:cubicBezTo>
                    <a:pt x="11058" y="4127"/>
                    <a:pt x="11184" y="4152"/>
                    <a:pt x="11310" y="4171"/>
                  </a:cubicBezTo>
                  <a:lnTo>
                    <a:pt x="11310" y="4171"/>
                  </a:lnTo>
                  <a:cubicBezTo>
                    <a:pt x="11341" y="4177"/>
                    <a:pt x="11373" y="4202"/>
                    <a:pt x="11430" y="4228"/>
                  </a:cubicBezTo>
                  <a:lnTo>
                    <a:pt x="11430" y="4228"/>
                  </a:lnTo>
                  <a:cubicBezTo>
                    <a:pt x="11379" y="4253"/>
                    <a:pt x="11354" y="4265"/>
                    <a:pt x="11329" y="4272"/>
                  </a:cubicBezTo>
                  <a:lnTo>
                    <a:pt x="11329" y="4272"/>
                  </a:lnTo>
                  <a:cubicBezTo>
                    <a:pt x="10989" y="4379"/>
                    <a:pt x="10655" y="4486"/>
                    <a:pt x="10314" y="4593"/>
                  </a:cubicBezTo>
                  <a:lnTo>
                    <a:pt x="10314" y="4593"/>
                  </a:lnTo>
                  <a:cubicBezTo>
                    <a:pt x="9936" y="4706"/>
                    <a:pt x="9558" y="4826"/>
                    <a:pt x="9180" y="4927"/>
                  </a:cubicBezTo>
                  <a:lnTo>
                    <a:pt x="9180" y="4927"/>
                  </a:lnTo>
                  <a:cubicBezTo>
                    <a:pt x="8846" y="5015"/>
                    <a:pt x="8500" y="5059"/>
                    <a:pt x="8147" y="5053"/>
                  </a:cubicBezTo>
                  <a:lnTo>
                    <a:pt x="8147" y="5053"/>
                  </a:lnTo>
                  <a:cubicBezTo>
                    <a:pt x="8009" y="5053"/>
                    <a:pt x="7864" y="5040"/>
                    <a:pt x="7687" y="4990"/>
                  </a:cubicBezTo>
                  <a:lnTo>
                    <a:pt x="7687" y="4990"/>
                  </a:lnTo>
                  <a:cubicBezTo>
                    <a:pt x="7927" y="4870"/>
                    <a:pt x="8141" y="4782"/>
                    <a:pt x="8342" y="4662"/>
                  </a:cubicBezTo>
                  <a:lnTo>
                    <a:pt x="8342" y="4662"/>
                  </a:lnTo>
                  <a:cubicBezTo>
                    <a:pt x="8544" y="4549"/>
                    <a:pt x="8733" y="4410"/>
                    <a:pt x="8941" y="4272"/>
                  </a:cubicBezTo>
                  <a:lnTo>
                    <a:pt x="8941" y="4272"/>
                  </a:lnTo>
                  <a:cubicBezTo>
                    <a:pt x="8960" y="4272"/>
                    <a:pt x="8985" y="4272"/>
                    <a:pt x="9017" y="4278"/>
                  </a:cubicBezTo>
                  <a:lnTo>
                    <a:pt x="9017" y="4278"/>
                  </a:lnTo>
                  <a:cubicBezTo>
                    <a:pt x="9136" y="4310"/>
                    <a:pt x="9256" y="4316"/>
                    <a:pt x="9376" y="4316"/>
                  </a:cubicBezTo>
                  <a:lnTo>
                    <a:pt x="9376" y="4316"/>
                  </a:lnTo>
                  <a:cubicBezTo>
                    <a:pt x="9502" y="4316"/>
                    <a:pt x="9634" y="4303"/>
                    <a:pt x="9760" y="4284"/>
                  </a:cubicBezTo>
                  <a:moveTo>
                    <a:pt x="9495" y="4965"/>
                  </a:moveTo>
                  <a:cubicBezTo>
                    <a:pt x="9855" y="4858"/>
                    <a:pt x="10207" y="4738"/>
                    <a:pt x="10560" y="4631"/>
                  </a:cubicBezTo>
                  <a:lnTo>
                    <a:pt x="10560" y="4631"/>
                  </a:lnTo>
                  <a:cubicBezTo>
                    <a:pt x="10837" y="4543"/>
                    <a:pt x="11108" y="4454"/>
                    <a:pt x="11392" y="4379"/>
                  </a:cubicBezTo>
                  <a:lnTo>
                    <a:pt x="11392" y="4379"/>
                  </a:lnTo>
                  <a:cubicBezTo>
                    <a:pt x="11833" y="4265"/>
                    <a:pt x="12286" y="4240"/>
                    <a:pt x="12746" y="4291"/>
                  </a:cubicBezTo>
                  <a:lnTo>
                    <a:pt x="12746" y="4291"/>
                  </a:lnTo>
                  <a:cubicBezTo>
                    <a:pt x="12797" y="4297"/>
                    <a:pt x="12847" y="4310"/>
                    <a:pt x="12916" y="4322"/>
                  </a:cubicBezTo>
                  <a:lnTo>
                    <a:pt x="12916" y="4322"/>
                  </a:lnTo>
                  <a:cubicBezTo>
                    <a:pt x="12885" y="4354"/>
                    <a:pt x="12885" y="4360"/>
                    <a:pt x="12879" y="4366"/>
                  </a:cubicBezTo>
                  <a:lnTo>
                    <a:pt x="12879" y="4366"/>
                  </a:lnTo>
                  <a:cubicBezTo>
                    <a:pt x="12482" y="4486"/>
                    <a:pt x="12135" y="4700"/>
                    <a:pt x="11789" y="4927"/>
                  </a:cubicBezTo>
                  <a:lnTo>
                    <a:pt x="11789" y="4927"/>
                  </a:lnTo>
                  <a:cubicBezTo>
                    <a:pt x="11291" y="5261"/>
                    <a:pt x="10755" y="5500"/>
                    <a:pt x="10163" y="5595"/>
                  </a:cubicBezTo>
                  <a:lnTo>
                    <a:pt x="10163" y="5595"/>
                  </a:lnTo>
                  <a:cubicBezTo>
                    <a:pt x="9747" y="5664"/>
                    <a:pt x="9332" y="5689"/>
                    <a:pt x="8922" y="5595"/>
                  </a:cubicBezTo>
                  <a:lnTo>
                    <a:pt x="8922" y="5595"/>
                  </a:lnTo>
                  <a:cubicBezTo>
                    <a:pt x="8834" y="5576"/>
                    <a:pt x="8746" y="5538"/>
                    <a:pt x="8664" y="5500"/>
                  </a:cubicBezTo>
                  <a:lnTo>
                    <a:pt x="8664" y="5500"/>
                  </a:lnTo>
                  <a:cubicBezTo>
                    <a:pt x="8450" y="5406"/>
                    <a:pt x="8242" y="5299"/>
                    <a:pt x="8009" y="5192"/>
                  </a:cubicBezTo>
                  <a:lnTo>
                    <a:pt x="8009" y="5192"/>
                  </a:lnTo>
                  <a:cubicBezTo>
                    <a:pt x="8059" y="5179"/>
                    <a:pt x="8084" y="5166"/>
                    <a:pt x="8109" y="5166"/>
                  </a:cubicBezTo>
                  <a:lnTo>
                    <a:pt x="8109" y="5166"/>
                  </a:lnTo>
                  <a:cubicBezTo>
                    <a:pt x="8141" y="5166"/>
                    <a:pt x="8179" y="5166"/>
                    <a:pt x="8210" y="5166"/>
                  </a:cubicBezTo>
                  <a:lnTo>
                    <a:pt x="8210" y="5166"/>
                  </a:lnTo>
                  <a:cubicBezTo>
                    <a:pt x="8651" y="5166"/>
                    <a:pt x="9080" y="5084"/>
                    <a:pt x="9495" y="4965"/>
                  </a:cubicBezTo>
                  <a:close/>
                  <a:moveTo>
                    <a:pt x="11417" y="5255"/>
                  </a:moveTo>
                  <a:cubicBezTo>
                    <a:pt x="11625" y="5141"/>
                    <a:pt x="11827" y="5015"/>
                    <a:pt x="12022" y="4889"/>
                  </a:cubicBezTo>
                  <a:lnTo>
                    <a:pt x="12022" y="4889"/>
                  </a:lnTo>
                  <a:cubicBezTo>
                    <a:pt x="12312" y="4694"/>
                    <a:pt x="12627" y="4543"/>
                    <a:pt x="12961" y="4436"/>
                  </a:cubicBezTo>
                  <a:lnTo>
                    <a:pt x="12961" y="4436"/>
                  </a:lnTo>
                  <a:cubicBezTo>
                    <a:pt x="13124" y="4385"/>
                    <a:pt x="13282" y="4366"/>
                    <a:pt x="13452" y="4429"/>
                  </a:cubicBezTo>
                  <a:lnTo>
                    <a:pt x="13452" y="4429"/>
                  </a:lnTo>
                  <a:cubicBezTo>
                    <a:pt x="13534" y="4461"/>
                    <a:pt x="13622" y="4486"/>
                    <a:pt x="13704" y="4517"/>
                  </a:cubicBezTo>
                  <a:lnTo>
                    <a:pt x="13704" y="4517"/>
                  </a:lnTo>
                  <a:cubicBezTo>
                    <a:pt x="13717" y="4517"/>
                    <a:pt x="13729" y="4536"/>
                    <a:pt x="13742" y="4562"/>
                  </a:cubicBezTo>
                  <a:lnTo>
                    <a:pt x="13742" y="4562"/>
                  </a:lnTo>
                  <a:cubicBezTo>
                    <a:pt x="13710" y="4574"/>
                    <a:pt x="13679" y="4593"/>
                    <a:pt x="13641" y="4606"/>
                  </a:cubicBezTo>
                  <a:lnTo>
                    <a:pt x="13641" y="4606"/>
                  </a:lnTo>
                  <a:cubicBezTo>
                    <a:pt x="13206" y="4725"/>
                    <a:pt x="12803" y="4921"/>
                    <a:pt x="12419" y="5141"/>
                  </a:cubicBezTo>
                  <a:lnTo>
                    <a:pt x="12419" y="5141"/>
                  </a:lnTo>
                  <a:cubicBezTo>
                    <a:pt x="12192" y="5273"/>
                    <a:pt x="11971" y="5406"/>
                    <a:pt x="11751" y="5538"/>
                  </a:cubicBezTo>
                  <a:lnTo>
                    <a:pt x="11751" y="5538"/>
                  </a:lnTo>
                  <a:cubicBezTo>
                    <a:pt x="11467" y="5702"/>
                    <a:pt x="11178" y="5840"/>
                    <a:pt x="10863" y="5941"/>
                  </a:cubicBezTo>
                  <a:lnTo>
                    <a:pt x="10863" y="5941"/>
                  </a:lnTo>
                  <a:cubicBezTo>
                    <a:pt x="10554" y="6036"/>
                    <a:pt x="10239" y="6067"/>
                    <a:pt x="9918" y="6055"/>
                  </a:cubicBezTo>
                  <a:lnTo>
                    <a:pt x="9918" y="6055"/>
                  </a:lnTo>
                  <a:cubicBezTo>
                    <a:pt x="9628" y="6048"/>
                    <a:pt x="9382" y="5929"/>
                    <a:pt x="9105" y="5733"/>
                  </a:cubicBezTo>
                  <a:lnTo>
                    <a:pt x="9105" y="5733"/>
                  </a:lnTo>
                  <a:cubicBezTo>
                    <a:pt x="9193" y="5733"/>
                    <a:pt x="9225" y="5733"/>
                    <a:pt x="9250" y="5733"/>
                  </a:cubicBezTo>
                  <a:lnTo>
                    <a:pt x="9250" y="5733"/>
                  </a:lnTo>
                  <a:cubicBezTo>
                    <a:pt x="9344" y="5740"/>
                    <a:pt x="9432" y="5746"/>
                    <a:pt x="9527" y="5746"/>
                  </a:cubicBezTo>
                  <a:lnTo>
                    <a:pt x="9527" y="5746"/>
                  </a:lnTo>
                  <a:cubicBezTo>
                    <a:pt x="10195" y="5746"/>
                    <a:pt x="10825" y="5576"/>
                    <a:pt x="11417" y="5255"/>
                  </a:cubicBezTo>
                  <a:moveTo>
                    <a:pt x="11222" y="5903"/>
                  </a:moveTo>
                  <a:cubicBezTo>
                    <a:pt x="11518" y="5784"/>
                    <a:pt x="11789" y="5620"/>
                    <a:pt x="12066" y="5456"/>
                  </a:cubicBezTo>
                  <a:lnTo>
                    <a:pt x="12066" y="5456"/>
                  </a:lnTo>
                  <a:cubicBezTo>
                    <a:pt x="12337" y="5299"/>
                    <a:pt x="12614" y="5135"/>
                    <a:pt x="12898" y="4996"/>
                  </a:cubicBezTo>
                  <a:lnTo>
                    <a:pt x="12898" y="4996"/>
                  </a:lnTo>
                  <a:cubicBezTo>
                    <a:pt x="13118" y="4883"/>
                    <a:pt x="13358" y="4801"/>
                    <a:pt x="13591" y="4713"/>
                  </a:cubicBezTo>
                  <a:lnTo>
                    <a:pt x="13591" y="4713"/>
                  </a:lnTo>
                  <a:cubicBezTo>
                    <a:pt x="13685" y="4681"/>
                    <a:pt x="13780" y="4669"/>
                    <a:pt x="13880" y="4643"/>
                  </a:cubicBezTo>
                  <a:lnTo>
                    <a:pt x="13880" y="4643"/>
                  </a:lnTo>
                  <a:cubicBezTo>
                    <a:pt x="13994" y="4625"/>
                    <a:pt x="14101" y="4637"/>
                    <a:pt x="14214" y="4675"/>
                  </a:cubicBezTo>
                  <a:lnTo>
                    <a:pt x="14214" y="4675"/>
                  </a:lnTo>
                  <a:cubicBezTo>
                    <a:pt x="14586" y="4820"/>
                    <a:pt x="14964" y="4952"/>
                    <a:pt x="15348" y="5078"/>
                  </a:cubicBezTo>
                  <a:lnTo>
                    <a:pt x="15348" y="5078"/>
                  </a:lnTo>
                  <a:cubicBezTo>
                    <a:pt x="15525" y="5141"/>
                    <a:pt x="15708" y="5192"/>
                    <a:pt x="15903" y="5255"/>
                  </a:cubicBezTo>
                  <a:lnTo>
                    <a:pt x="15903" y="5255"/>
                  </a:lnTo>
                  <a:cubicBezTo>
                    <a:pt x="15878" y="5286"/>
                    <a:pt x="15859" y="5324"/>
                    <a:pt x="15834" y="5343"/>
                  </a:cubicBezTo>
                  <a:lnTo>
                    <a:pt x="15834" y="5343"/>
                  </a:lnTo>
                  <a:cubicBezTo>
                    <a:pt x="15638" y="5475"/>
                    <a:pt x="15418" y="5563"/>
                    <a:pt x="15191" y="5614"/>
                  </a:cubicBezTo>
                  <a:lnTo>
                    <a:pt x="15191" y="5614"/>
                  </a:lnTo>
                  <a:cubicBezTo>
                    <a:pt x="14920" y="5677"/>
                    <a:pt x="14643" y="5746"/>
                    <a:pt x="14366" y="5790"/>
                  </a:cubicBezTo>
                  <a:lnTo>
                    <a:pt x="14366" y="5790"/>
                  </a:lnTo>
                  <a:cubicBezTo>
                    <a:pt x="13811" y="5891"/>
                    <a:pt x="13276" y="6055"/>
                    <a:pt x="12784" y="6332"/>
                  </a:cubicBezTo>
                  <a:lnTo>
                    <a:pt x="12784" y="6332"/>
                  </a:lnTo>
                  <a:cubicBezTo>
                    <a:pt x="12696" y="6389"/>
                    <a:pt x="12608" y="6401"/>
                    <a:pt x="12501" y="6395"/>
                  </a:cubicBezTo>
                  <a:lnTo>
                    <a:pt x="12501" y="6395"/>
                  </a:lnTo>
                  <a:cubicBezTo>
                    <a:pt x="12211" y="6389"/>
                    <a:pt x="11915" y="6382"/>
                    <a:pt x="11619" y="6389"/>
                  </a:cubicBezTo>
                  <a:lnTo>
                    <a:pt x="11619" y="6389"/>
                  </a:lnTo>
                  <a:cubicBezTo>
                    <a:pt x="11285" y="6389"/>
                    <a:pt x="10951" y="6389"/>
                    <a:pt x="10617" y="6351"/>
                  </a:cubicBezTo>
                  <a:lnTo>
                    <a:pt x="10617" y="6351"/>
                  </a:lnTo>
                  <a:cubicBezTo>
                    <a:pt x="10340" y="6313"/>
                    <a:pt x="10182" y="6275"/>
                    <a:pt x="9987" y="6155"/>
                  </a:cubicBezTo>
                  <a:lnTo>
                    <a:pt x="9987" y="6155"/>
                  </a:lnTo>
                  <a:cubicBezTo>
                    <a:pt x="10025" y="6149"/>
                    <a:pt x="10062" y="6149"/>
                    <a:pt x="10094" y="6149"/>
                  </a:cubicBezTo>
                  <a:lnTo>
                    <a:pt x="10094" y="6149"/>
                  </a:lnTo>
                  <a:cubicBezTo>
                    <a:pt x="10107" y="6149"/>
                    <a:pt x="10119" y="6149"/>
                    <a:pt x="10125" y="6149"/>
                  </a:cubicBezTo>
                  <a:lnTo>
                    <a:pt x="10125" y="6149"/>
                  </a:lnTo>
                  <a:cubicBezTo>
                    <a:pt x="10510" y="6149"/>
                    <a:pt x="10869" y="6055"/>
                    <a:pt x="11222" y="5903"/>
                  </a:cubicBezTo>
                  <a:moveTo>
                    <a:pt x="15556" y="7434"/>
                  </a:moveTo>
                  <a:cubicBezTo>
                    <a:pt x="15241" y="7340"/>
                    <a:pt x="14933" y="7214"/>
                    <a:pt x="14630" y="7075"/>
                  </a:cubicBezTo>
                  <a:lnTo>
                    <a:pt x="14630" y="7075"/>
                  </a:lnTo>
                  <a:cubicBezTo>
                    <a:pt x="14536" y="7038"/>
                    <a:pt x="14454" y="6993"/>
                    <a:pt x="14321" y="6937"/>
                  </a:cubicBezTo>
                  <a:lnTo>
                    <a:pt x="14321" y="6937"/>
                  </a:lnTo>
                  <a:cubicBezTo>
                    <a:pt x="14479" y="6861"/>
                    <a:pt x="14592" y="6855"/>
                    <a:pt x="14706" y="6849"/>
                  </a:cubicBezTo>
                  <a:lnTo>
                    <a:pt x="14706" y="6849"/>
                  </a:lnTo>
                  <a:cubicBezTo>
                    <a:pt x="14920" y="6842"/>
                    <a:pt x="15128" y="6842"/>
                    <a:pt x="15342" y="6842"/>
                  </a:cubicBezTo>
                  <a:lnTo>
                    <a:pt x="15342" y="6842"/>
                  </a:lnTo>
                  <a:cubicBezTo>
                    <a:pt x="15714" y="6836"/>
                    <a:pt x="16079" y="6779"/>
                    <a:pt x="16445" y="6685"/>
                  </a:cubicBezTo>
                  <a:lnTo>
                    <a:pt x="16445" y="6685"/>
                  </a:lnTo>
                  <a:cubicBezTo>
                    <a:pt x="17081" y="6527"/>
                    <a:pt x="17591" y="6187"/>
                    <a:pt x="17995" y="5677"/>
                  </a:cubicBezTo>
                  <a:lnTo>
                    <a:pt x="17995" y="5677"/>
                  </a:lnTo>
                  <a:cubicBezTo>
                    <a:pt x="18032" y="5626"/>
                    <a:pt x="18070" y="5582"/>
                    <a:pt x="18108" y="5532"/>
                  </a:cubicBezTo>
                  <a:lnTo>
                    <a:pt x="18108" y="5532"/>
                  </a:lnTo>
                  <a:cubicBezTo>
                    <a:pt x="18114" y="5525"/>
                    <a:pt x="18121" y="5525"/>
                    <a:pt x="18139" y="5507"/>
                  </a:cubicBezTo>
                  <a:lnTo>
                    <a:pt x="18139" y="5507"/>
                  </a:lnTo>
                  <a:cubicBezTo>
                    <a:pt x="18895" y="5481"/>
                    <a:pt x="19633" y="5273"/>
                    <a:pt x="20389" y="5141"/>
                  </a:cubicBezTo>
                  <a:lnTo>
                    <a:pt x="20389" y="5141"/>
                  </a:lnTo>
                  <a:cubicBezTo>
                    <a:pt x="20389" y="5166"/>
                    <a:pt x="20395" y="5185"/>
                    <a:pt x="20395" y="5192"/>
                  </a:cubicBezTo>
                  <a:lnTo>
                    <a:pt x="20395" y="5192"/>
                  </a:lnTo>
                  <a:cubicBezTo>
                    <a:pt x="19815" y="5601"/>
                    <a:pt x="19280" y="6074"/>
                    <a:pt x="18719" y="6521"/>
                  </a:cubicBezTo>
                  <a:lnTo>
                    <a:pt x="18719" y="6521"/>
                  </a:lnTo>
                  <a:cubicBezTo>
                    <a:pt x="18473" y="6716"/>
                    <a:pt x="18215" y="6899"/>
                    <a:pt x="17938" y="7063"/>
                  </a:cubicBezTo>
                  <a:lnTo>
                    <a:pt x="17938" y="7063"/>
                  </a:lnTo>
                  <a:cubicBezTo>
                    <a:pt x="17654" y="7220"/>
                    <a:pt x="17352" y="7353"/>
                    <a:pt x="17037" y="7441"/>
                  </a:cubicBezTo>
                  <a:lnTo>
                    <a:pt x="17037" y="7441"/>
                  </a:lnTo>
                  <a:cubicBezTo>
                    <a:pt x="16791" y="7510"/>
                    <a:pt x="16552" y="7548"/>
                    <a:pt x="16306" y="7548"/>
                  </a:cubicBezTo>
                  <a:lnTo>
                    <a:pt x="16306" y="7548"/>
                  </a:lnTo>
                  <a:cubicBezTo>
                    <a:pt x="16060" y="7548"/>
                    <a:pt x="15808" y="7510"/>
                    <a:pt x="15556" y="7434"/>
                  </a:cubicBezTo>
                  <a:moveTo>
                    <a:pt x="14095" y="6842"/>
                  </a:moveTo>
                  <a:cubicBezTo>
                    <a:pt x="14000" y="6792"/>
                    <a:pt x="13899" y="6760"/>
                    <a:pt x="13805" y="6716"/>
                  </a:cubicBezTo>
                  <a:lnTo>
                    <a:pt x="13805" y="6716"/>
                  </a:lnTo>
                  <a:cubicBezTo>
                    <a:pt x="13540" y="6603"/>
                    <a:pt x="13263" y="6515"/>
                    <a:pt x="12979" y="6458"/>
                  </a:cubicBezTo>
                  <a:lnTo>
                    <a:pt x="12979" y="6458"/>
                  </a:lnTo>
                  <a:cubicBezTo>
                    <a:pt x="12948" y="6452"/>
                    <a:pt x="12916" y="6439"/>
                    <a:pt x="12847" y="6420"/>
                  </a:cubicBezTo>
                  <a:lnTo>
                    <a:pt x="12847" y="6420"/>
                  </a:lnTo>
                  <a:cubicBezTo>
                    <a:pt x="12910" y="6376"/>
                    <a:pt x="12942" y="6351"/>
                    <a:pt x="12979" y="6332"/>
                  </a:cubicBezTo>
                  <a:lnTo>
                    <a:pt x="12979" y="6332"/>
                  </a:lnTo>
                  <a:cubicBezTo>
                    <a:pt x="13339" y="6143"/>
                    <a:pt x="13717" y="6017"/>
                    <a:pt x="14114" y="5935"/>
                  </a:cubicBezTo>
                  <a:lnTo>
                    <a:pt x="14114" y="5935"/>
                  </a:lnTo>
                  <a:cubicBezTo>
                    <a:pt x="14372" y="5885"/>
                    <a:pt x="14636" y="5834"/>
                    <a:pt x="14895" y="5777"/>
                  </a:cubicBezTo>
                  <a:lnTo>
                    <a:pt x="14895" y="5777"/>
                  </a:lnTo>
                  <a:cubicBezTo>
                    <a:pt x="15493" y="5645"/>
                    <a:pt x="15582" y="5614"/>
                    <a:pt x="16073" y="5292"/>
                  </a:cubicBezTo>
                  <a:lnTo>
                    <a:pt x="16073" y="5292"/>
                  </a:lnTo>
                  <a:cubicBezTo>
                    <a:pt x="16218" y="5324"/>
                    <a:pt x="16369" y="5362"/>
                    <a:pt x="16527" y="5387"/>
                  </a:cubicBezTo>
                  <a:lnTo>
                    <a:pt x="16527" y="5387"/>
                  </a:lnTo>
                  <a:cubicBezTo>
                    <a:pt x="16684" y="5418"/>
                    <a:pt x="16842" y="5444"/>
                    <a:pt x="16999" y="5462"/>
                  </a:cubicBezTo>
                  <a:lnTo>
                    <a:pt x="16999" y="5462"/>
                  </a:lnTo>
                  <a:cubicBezTo>
                    <a:pt x="17157" y="5481"/>
                    <a:pt x="17314" y="5494"/>
                    <a:pt x="17472" y="5507"/>
                  </a:cubicBezTo>
                  <a:lnTo>
                    <a:pt x="17472" y="5507"/>
                  </a:lnTo>
                  <a:cubicBezTo>
                    <a:pt x="17629" y="5519"/>
                    <a:pt x="17787" y="5507"/>
                    <a:pt x="17938" y="5525"/>
                  </a:cubicBezTo>
                  <a:lnTo>
                    <a:pt x="17938" y="5525"/>
                  </a:lnTo>
                  <a:cubicBezTo>
                    <a:pt x="17963" y="5595"/>
                    <a:pt x="17919" y="5626"/>
                    <a:pt x="17894" y="5658"/>
                  </a:cubicBezTo>
                  <a:lnTo>
                    <a:pt x="17894" y="5658"/>
                  </a:lnTo>
                  <a:cubicBezTo>
                    <a:pt x="17509" y="6130"/>
                    <a:pt x="17024" y="6452"/>
                    <a:pt x="16432" y="6597"/>
                  </a:cubicBezTo>
                  <a:lnTo>
                    <a:pt x="16432" y="6597"/>
                  </a:lnTo>
                  <a:cubicBezTo>
                    <a:pt x="16073" y="6685"/>
                    <a:pt x="15720" y="6741"/>
                    <a:pt x="15348" y="6748"/>
                  </a:cubicBezTo>
                  <a:lnTo>
                    <a:pt x="15348" y="6748"/>
                  </a:lnTo>
                  <a:cubicBezTo>
                    <a:pt x="15147" y="6754"/>
                    <a:pt x="14945" y="6760"/>
                    <a:pt x="14737" y="6760"/>
                  </a:cubicBezTo>
                  <a:lnTo>
                    <a:pt x="14737" y="6760"/>
                  </a:lnTo>
                  <a:cubicBezTo>
                    <a:pt x="14586" y="6767"/>
                    <a:pt x="14435" y="6786"/>
                    <a:pt x="14290" y="6842"/>
                  </a:cubicBezTo>
                  <a:lnTo>
                    <a:pt x="14290" y="6842"/>
                  </a:lnTo>
                  <a:cubicBezTo>
                    <a:pt x="14258" y="6855"/>
                    <a:pt x="14227" y="6861"/>
                    <a:pt x="14195" y="6861"/>
                  </a:cubicBezTo>
                  <a:lnTo>
                    <a:pt x="14195" y="6861"/>
                  </a:lnTo>
                  <a:cubicBezTo>
                    <a:pt x="14164" y="6861"/>
                    <a:pt x="14132" y="6855"/>
                    <a:pt x="14095" y="6842"/>
                  </a:cubicBezTo>
                  <a:close/>
                  <a:moveTo>
                    <a:pt x="22625" y="8959"/>
                  </a:moveTo>
                  <a:cubicBezTo>
                    <a:pt x="22657" y="8650"/>
                    <a:pt x="22732" y="8348"/>
                    <a:pt x="22827" y="8052"/>
                  </a:cubicBezTo>
                  <a:lnTo>
                    <a:pt x="22827" y="8052"/>
                  </a:lnTo>
                  <a:cubicBezTo>
                    <a:pt x="22959" y="7661"/>
                    <a:pt x="23129" y="7290"/>
                    <a:pt x="23350" y="6943"/>
                  </a:cubicBezTo>
                  <a:lnTo>
                    <a:pt x="23350" y="6943"/>
                  </a:lnTo>
                  <a:cubicBezTo>
                    <a:pt x="23514" y="6678"/>
                    <a:pt x="23677" y="6414"/>
                    <a:pt x="23841" y="6149"/>
                  </a:cubicBezTo>
                  <a:lnTo>
                    <a:pt x="23841" y="6149"/>
                  </a:lnTo>
                  <a:cubicBezTo>
                    <a:pt x="23866" y="6105"/>
                    <a:pt x="23904" y="6067"/>
                    <a:pt x="23955" y="6004"/>
                  </a:cubicBezTo>
                  <a:lnTo>
                    <a:pt x="23955" y="6004"/>
                  </a:lnTo>
                  <a:cubicBezTo>
                    <a:pt x="23967" y="6061"/>
                    <a:pt x="23980" y="6086"/>
                    <a:pt x="23980" y="6111"/>
                  </a:cubicBezTo>
                  <a:lnTo>
                    <a:pt x="23980" y="6111"/>
                  </a:lnTo>
                  <a:cubicBezTo>
                    <a:pt x="23992" y="6458"/>
                    <a:pt x="23955" y="6804"/>
                    <a:pt x="23898" y="7151"/>
                  </a:cubicBezTo>
                  <a:lnTo>
                    <a:pt x="23898" y="7151"/>
                  </a:lnTo>
                  <a:cubicBezTo>
                    <a:pt x="23873" y="7302"/>
                    <a:pt x="23835" y="7447"/>
                    <a:pt x="23816" y="7598"/>
                  </a:cubicBezTo>
                  <a:lnTo>
                    <a:pt x="23816" y="7598"/>
                  </a:lnTo>
                  <a:cubicBezTo>
                    <a:pt x="23785" y="7806"/>
                    <a:pt x="23696" y="7989"/>
                    <a:pt x="23577" y="8159"/>
                  </a:cubicBezTo>
                  <a:lnTo>
                    <a:pt x="23577" y="8159"/>
                  </a:lnTo>
                  <a:cubicBezTo>
                    <a:pt x="23425" y="8367"/>
                    <a:pt x="23280" y="8581"/>
                    <a:pt x="23136" y="8795"/>
                  </a:cubicBezTo>
                  <a:lnTo>
                    <a:pt x="23136" y="8795"/>
                  </a:lnTo>
                  <a:cubicBezTo>
                    <a:pt x="22934" y="9085"/>
                    <a:pt x="22808" y="9406"/>
                    <a:pt x="22795" y="9766"/>
                  </a:cubicBezTo>
                  <a:lnTo>
                    <a:pt x="22795" y="9766"/>
                  </a:lnTo>
                  <a:cubicBezTo>
                    <a:pt x="22795" y="9778"/>
                    <a:pt x="22783" y="9797"/>
                    <a:pt x="22764" y="9854"/>
                  </a:cubicBezTo>
                  <a:lnTo>
                    <a:pt x="22764" y="9854"/>
                  </a:lnTo>
                  <a:cubicBezTo>
                    <a:pt x="22625" y="9545"/>
                    <a:pt x="22594" y="9255"/>
                    <a:pt x="22625" y="8959"/>
                  </a:cubicBezTo>
                  <a:moveTo>
                    <a:pt x="25133" y="8808"/>
                  </a:moveTo>
                  <a:cubicBezTo>
                    <a:pt x="25032" y="8499"/>
                    <a:pt x="24856" y="8235"/>
                    <a:pt x="24673" y="7970"/>
                  </a:cubicBezTo>
                  <a:lnTo>
                    <a:pt x="24673" y="7970"/>
                  </a:lnTo>
                  <a:cubicBezTo>
                    <a:pt x="24559" y="7800"/>
                    <a:pt x="24446" y="7636"/>
                    <a:pt x="24339" y="7460"/>
                  </a:cubicBezTo>
                  <a:lnTo>
                    <a:pt x="24339" y="7460"/>
                  </a:lnTo>
                  <a:cubicBezTo>
                    <a:pt x="24270" y="7340"/>
                    <a:pt x="24219" y="7214"/>
                    <a:pt x="24163" y="7088"/>
                  </a:cubicBezTo>
                  <a:lnTo>
                    <a:pt x="24163" y="7088"/>
                  </a:lnTo>
                  <a:cubicBezTo>
                    <a:pt x="24087" y="6918"/>
                    <a:pt x="24055" y="6748"/>
                    <a:pt x="24081" y="6559"/>
                  </a:cubicBezTo>
                  <a:lnTo>
                    <a:pt x="24081" y="6559"/>
                  </a:lnTo>
                  <a:cubicBezTo>
                    <a:pt x="24106" y="6414"/>
                    <a:pt x="24100" y="6269"/>
                    <a:pt x="24106" y="6130"/>
                  </a:cubicBezTo>
                  <a:lnTo>
                    <a:pt x="24106" y="6130"/>
                  </a:lnTo>
                  <a:cubicBezTo>
                    <a:pt x="24125" y="6130"/>
                    <a:pt x="24150" y="6130"/>
                    <a:pt x="24156" y="6137"/>
                  </a:cubicBezTo>
                  <a:lnTo>
                    <a:pt x="24156" y="6137"/>
                  </a:lnTo>
                  <a:cubicBezTo>
                    <a:pt x="24415" y="6483"/>
                    <a:pt x="24660" y="6836"/>
                    <a:pt x="24881" y="7208"/>
                  </a:cubicBezTo>
                  <a:lnTo>
                    <a:pt x="24881" y="7208"/>
                  </a:lnTo>
                  <a:cubicBezTo>
                    <a:pt x="25177" y="7718"/>
                    <a:pt x="25252" y="8260"/>
                    <a:pt x="25183" y="8858"/>
                  </a:cubicBezTo>
                  <a:lnTo>
                    <a:pt x="25183" y="8858"/>
                  </a:lnTo>
                  <a:cubicBezTo>
                    <a:pt x="25152" y="8827"/>
                    <a:pt x="25133" y="8820"/>
                    <a:pt x="25133" y="8808"/>
                  </a:cubicBezTo>
                  <a:close/>
                  <a:moveTo>
                    <a:pt x="25145" y="10811"/>
                  </a:moveTo>
                  <a:cubicBezTo>
                    <a:pt x="24912" y="10540"/>
                    <a:pt x="24667" y="10282"/>
                    <a:pt x="24446" y="10005"/>
                  </a:cubicBezTo>
                  <a:lnTo>
                    <a:pt x="24446" y="10005"/>
                  </a:lnTo>
                  <a:cubicBezTo>
                    <a:pt x="24175" y="9665"/>
                    <a:pt x="23986" y="9274"/>
                    <a:pt x="23848" y="8858"/>
                  </a:cubicBezTo>
                  <a:lnTo>
                    <a:pt x="23848" y="8858"/>
                  </a:lnTo>
                  <a:cubicBezTo>
                    <a:pt x="23778" y="8644"/>
                    <a:pt x="23753" y="8424"/>
                    <a:pt x="23810" y="8190"/>
                  </a:cubicBezTo>
                  <a:lnTo>
                    <a:pt x="23810" y="8190"/>
                  </a:lnTo>
                  <a:cubicBezTo>
                    <a:pt x="23892" y="7838"/>
                    <a:pt x="23955" y="7479"/>
                    <a:pt x="24030" y="7082"/>
                  </a:cubicBezTo>
                  <a:lnTo>
                    <a:pt x="24030" y="7082"/>
                  </a:lnTo>
                  <a:cubicBezTo>
                    <a:pt x="24068" y="7138"/>
                    <a:pt x="24087" y="7151"/>
                    <a:pt x="24093" y="7176"/>
                  </a:cubicBezTo>
                  <a:lnTo>
                    <a:pt x="24093" y="7176"/>
                  </a:lnTo>
                  <a:cubicBezTo>
                    <a:pt x="24207" y="7441"/>
                    <a:pt x="24358" y="7686"/>
                    <a:pt x="24528" y="7920"/>
                  </a:cubicBezTo>
                  <a:lnTo>
                    <a:pt x="24528" y="7920"/>
                  </a:lnTo>
                  <a:cubicBezTo>
                    <a:pt x="24629" y="8064"/>
                    <a:pt x="24730" y="8222"/>
                    <a:pt x="24830" y="8373"/>
                  </a:cubicBezTo>
                  <a:lnTo>
                    <a:pt x="24830" y="8373"/>
                  </a:lnTo>
                  <a:cubicBezTo>
                    <a:pt x="24982" y="8619"/>
                    <a:pt x="25082" y="8890"/>
                    <a:pt x="25120" y="9180"/>
                  </a:cubicBezTo>
                  <a:lnTo>
                    <a:pt x="25120" y="9180"/>
                  </a:lnTo>
                  <a:cubicBezTo>
                    <a:pt x="25139" y="9280"/>
                    <a:pt x="25139" y="9388"/>
                    <a:pt x="25139" y="9495"/>
                  </a:cubicBezTo>
                  <a:lnTo>
                    <a:pt x="25139" y="9495"/>
                  </a:lnTo>
                  <a:cubicBezTo>
                    <a:pt x="25139" y="9646"/>
                    <a:pt x="25126" y="9797"/>
                    <a:pt x="25120" y="9948"/>
                  </a:cubicBezTo>
                  <a:lnTo>
                    <a:pt x="25120" y="9948"/>
                  </a:lnTo>
                  <a:cubicBezTo>
                    <a:pt x="25114" y="10200"/>
                    <a:pt x="25139" y="10452"/>
                    <a:pt x="25196" y="10692"/>
                  </a:cubicBezTo>
                  <a:lnTo>
                    <a:pt x="25196" y="10692"/>
                  </a:lnTo>
                  <a:cubicBezTo>
                    <a:pt x="25202" y="10736"/>
                    <a:pt x="25208" y="10780"/>
                    <a:pt x="25221" y="10843"/>
                  </a:cubicBezTo>
                  <a:lnTo>
                    <a:pt x="25221" y="10843"/>
                  </a:lnTo>
                  <a:cubicBezTo>
                    <a:pt x="25177" y="10824"/>
                    <a:pt x="25158" y="10824"/>
                    <a:pt x="25145" y="10811"/>
                  </a:cubicBezTo>
                  <a:moveTo>
                    <a:pt x="23299" y="10849"/>
                  </a:moveTo>
                  <a:cubicBezTo>
                    <a:pt x="23192" y="10666"/>
                    <a:pt x="23079" y="10484"/>
                    <a:pt x="22972" y="10307"/>
                  </a:cubicBezTo>
                  <a:lnTo>
                    <a:pt x="22972" y="10307"/>
                  </a:lnTo>
                  <a:cubicBezTo>
                    <a:pt x="22921" y="10219"/>
                    <a:pt x="22896" y="10125"/>
                    <a:pt x="22884" y="10024"/>
                  </a:cubicBezTo>
                  <a:lnTo>
                    <a:pt x="22884" y="10024"/>
                  </a:lnTo>
                  <a:cubicBezTo>
                    <a:pt x="22852" y="9652"/>
                    <a:pt x="22928" y="9299"/>
                    <a:pt x="23123" y="8978"/>
                  </a:cubicBezTo>
                  <a:lnTo>
                    <a:pt x="23123" y="8978"/>
                  </a:lnTo>
                  <a:cubicBezTo>
                    <a:pt x="23274" y="8745"/>
                    <a:pt x="23438" y="8518"/>
                    <a:pt x="23595" y="8285"/>
                  </a:cubicBezTo>
                  <a:lnTo>
                    <a:pt x="23595" y="8285"/>
                  </a:lnTo>
                  <a:cubicBezTo>
                    <a:pt x="23608" y="8272"/>
                    <a:pt x="23627" y="8260"/>
                    <a:pt x="23665" y="8235"/>
                  </a:cubicBezTo>
                  <a:lnTo>
                    <a:pt x="23665" y="8235"/>
                  </a:lnTo>
                  <a:cubicBezTo>
                    <a:pt x="23665" y="8291"/>
                    <a:pt x="23671" y="8323"/>
                    <a:pt x="23665" y="8354"/>
                  </a:cubicBezTo>
                  <a:lnTo>
                    <a:pt x="23665" y="8354"/>
                  </a:lnTo>
                  <a:cubicBezTo>
                    <a:pt x="23602" y="8770"/>
                    <a:pt x="23577" y="9186"/>
                    <a:pt x="23614" y="9602"/>
                  </a:cubicBezTo>
                  <a:lnTo>
                    <a:pt x="23614" y="9602"/>
                  </a:lnTo>
                  <a:cubicBezTo>
                    <a:pt x="23621" y="9665"/>
                    <a:pt x="23614" y="9715"/>
                    <a:pt x="23583" y="9778"/>
                  </a:cubicBezTo>
                  <a:lnTo>
                    <a:pt x="23583" y="9778"/>
                  </a:lnTo>
                  <a:cubicBezTo>
                    <a:pt x="23432" y="10106"/>
                    <a:pt x="23350" y="10446"/>
                    <a:pt x="23369" y="10811"/>
                  </a:cubicBezTo>
                  <a:lnTo>
                    <a:pt x="23369" y="10811"/>
                  </a:lnTo>
                  <a:cubicBezTo>
                    <a:pt x="23369" y="10830"/>
                    <a:pt x="23362" y="10855"/>
                    <a:pt x="23356" y="10887"/>
                  </a:cubicBezTo>
                  <a:lnTo>
                    <a:pt x="23356" y="10887"/>
                  </a:lnTo>
                  <a:cubicBezTo>
                    <a:pt x="23337" y="10868"/>
                    <a:pt x="23312" y="10862"/>
                    <a:pt x="23299" y="10849"/>
                  </a:cubicBezTo>
                  <a:close/>
                  <a:moveTo>
                    <a:pt x="21586" y="10358"/>
                  </a:moveTo>
                  <a:cubicBezTo>
                    <a:pt x="21542" y="10137"/>
                    <a:pt x="21466" y="9923"/>
                    <a:pt x="21365" y="9715"/>
                  </a:cubicBezTo>
                  <a:lnTo>
                    <a:pt x="21365" y="9715"/>
                  </a:lnTo>
                  <a:cubicBezTo>
                    <a:pt x="21346" y="9671"/>
                    <a:pt x="21321" y="9614"/>
                    <a:pt x="21327" y="9570"/>
                  </a:cubicBezTo>
                  <a:lnTo>
                    <a:pt x="21327" y="9570"/>
                  </a:lnTo>
                  <a:cubicBezTo>
                    <a:pt x="21359" y="9331"/>
                    <a:pt x="21416" y="9098"/>
                    <a:pt x="21491" y="8839"/>
                  </a:cubicBezTo>
                  <a:lnTo>
                    <a:pt x="21491" y="8839"/>
                  </a:lnTo>
                  <a:cubicBezTo>
                    <a:pt x="21567" y="8928"/>
                    <a:pt x="21573" y="9009"/>
                    <a:pt x="21592" y="9085"/>
                  </a:cubicBezTo>
                  <a:lnTo>
                    <a:pt x="21592" y="9085"/>
                  </a:lnTo>
                  <a:cubicBezTo>
                    <a:pt x="21693" y="9482"/>
                    <a:pt x="21724" y="9885"/>
                    <a:pt x="21674" y="10295"/>
                  </a:cubicBezTo>
                  <a:lnTo>
                    <a:pt x="21674" y="10295"/>
                  </a:lnTo>
                  <a:cubicBezTo>
                    <a:pt x="21674" y="10345"/>
                    <a:pt x="21687" y="10408"/>
                    <a:pt x="21617" y="10440"/>
                  </a:cubicBezTo>
                  <a:lnTo>
                    <a:pt x="21617" y="10440"/>
                  </a:lnTo>
                  <a:cubicBezTo>
                    <a:pt x="21605" y="10414"/>
                    <a:pt x="21592" y="10389"/>
                    <a:pt x="21586" y="10358"/>
                  </a:cubicBezTo>
                  <a:close/>
                  <a:moveTo>
                    <a:pt x="25605" y="12065"/>
                  </a:moveTo>
                  <a:cubicBezTo>
                    <a:pt x="25347" y="11681"/>
                    <a:pt x="25007" y="11359"/>
                    <a:pt x="24673" y="11044"/>
                  </a:cubicBezTo>
                  <a:lnTo>
                    <a:pt x="24673" y="11044"/>
                  </a:lnTo>
                  <a:cubicBezTo>
                    <a:pt x="24465" y="10843"/>
                    <a:pt x="24251" y="10654"/>
                    <a:pt x="24081" y="10421"/>
                  </a:cubicBezTo>
                  <a:lnTo>
                    <a:pt x="24081" y="10421"/>
                  </a:lnTo>
                  <a:cubicBezTo>
                    <a:pt x="23992" y="10301"/>
                    <a:pt x="23917" y="10181"/>
                    <a:pt x="23848" y="10055"/>
                  </a:cubicBezTo>
                  <a:lnTo>
                    <a:pt x="23848" y="10055"/>
                  </a:lnTo>
                  <a:cubicBezTo>
                    <a:pt x="23778" y="9929"/>
                    <a:pt x="23740" y="9791"/>
                    <a:pt x="23734" y="9640"/>
                  </a:cubicBezTo>
                  <a:lnTo>
                    <a:pt x="23734" y="9640"/>
                  </a:lnTo>
                  <a:cubicBezTo>
                    <a:pt x="23728" y="9432"/>
                    <a:pt x="23721" y="9217"/>
                    <a:pt x="23715" y="9003"/>
                  </a:cubicBezTo>
                  <a:lnTo>
                    <a:pt x="23715" y="9003"/>
                  </a:lnTo>
                  <a:cubicBezTo>
                    <a:pt x="23715" y="8978"/>
                    <a:pt x="23721" y="8953"/>
                    <a:pt x="23728" y="8902"/>
                  </a:cubicBezTo>
                  <a:lnTo>
                    <a:pt x="23728" y="8902"/>
                  </a:lnTo>
                  <a:cubicBezTo>
                    <a:pt x="23759" y="8934"/>
                    <a:pt x="23778" y="8946"/>
                    <a:pt x="23785" y="8965"/>
                  </a:cubicBezTo>
                  <a:lnTo>
                    <a:pt x="23785" y="8965"/>
                  </a:lnTo>
                  <a:cubicBezTo>
                    <a:pt x="24005" y="9589"/>
                    <a:pt x="24370" y="10118"/>
                    <a:pt x="24824" y="10597"/>
                  </a:cubicBezTo>
                  <a:lnTo>
                    <a:pt x="24824" y="10597"/>
                  </a:lnTo>
                  <a:cubicBezTo>
                    <a:pt x="24956" y="10736"/>
                    <a:pt x="25082" y="10881"/>
                    <a:pt x="25202" y="11026"/>
                  </a:cubicBezTo>
                  <a:lnTo>
                    <a:pt x="25202" y="11026"/>
                  </a:lnTo>
                  <a:cubicBezTo>
                    <a:pt x="25297" y="11133"/>
                    <a:pt x="25366" y="11259"/>
                    <a:pt x="25416" y="11397"/>
                  </a:cubicBezTo>
                  <a:lnTo>
                    <a:pt x="25416" y="11397"/>
                  </a:lnTo>
                  <a:cubicBezTo>
                    <a:pt x="25479" y="11574"/>
                    <a:pt x="25549" y="11750"/>
                    <a:pt x="25618" y="11927"/>
                  </a:cubicBezTo>
                  <a:lnTo>
                    <a:pt x="25618" y="11927"/>
                  </a:lnTo>
                  <a:cubicBezTo>
                    <a:pt x="25637" y="11983"/>
                    <a:pt x="25656" y="12040"/>
                    <a:pt x="25687" y="12128"/>
                  </a:cubicBezTo>
                  <a:lnTo>
                    <a:pt x="25687" y="12128"/>
                  </a:lnTo>
                  <a:cubicBezTo>
                    <a:pt x="25637" y="12090"/>
                    <a:pt x="25618" y="12078"/>
                    <a:pt x="25605" y="12065"/>
                  </a:cubicBezTo>
                  <a:moveTo>
                    <a:pt x="21277" y="9041"/>
                  </a:moveTo>
                  <a:cubicBezTo>
                    <a:pt x="21290" y="9249"/>
                    <a:pt x="21233" y="9400"/>
                    <a:pt x="21208" y="9564"/>
                  </a:cubicBezTo>
                  <a:lnTo>
                    <a:pt x="21208" y="9564"/>
                  </a:lnTo>
                  <a:cubicBezTo>
                    <a:pt x="21182" y="9715"/>
                    <a:pt x="21157" y="9873"/>
                    <a:pt x="21126" y="10049"/>
                  </a:cubicBezTo>
                  <a:lnTo>
                    <a:pt x="21126" y="10049"/>
                  </a:lnTo>
                  <a:cubicBezTo>
                    <a:pt x="20993" y="10118"/>
                    <a:pt x="20874" y="10188"/>
                    <a:pt x="20716" y="10270"/>
                  </a:cubicBezTo>
                  <a:lnTo>
                    <a:pt x="20716" y="10270"/>
                  </a:lnTo>
                  <a:cubicBezTo>
                    <a:pt x="20830" y="9816"/>
                    <a:pt x="21038" y="9444"/>
                    <a:pt x="21277" y="9041"/>
                  </a:cubicBezTo>
                  <a:moveTo>
                    <a:pt x="21302" y="9841"/>
                  </a:moveTo>
                  <a:cubicBezTo>
                    <a:pt x="21327" y="9873"/>
                    <a:pt x="21346" y="9892"/>
                    <a:pt x="21353" y="9917"/>
                  </a:cubicBezTo>
                  <a:lnTo>
                    <a:pt x="21353" y="9917"/>
                  </a:lnTo>
                  <a:cubicBezTo>
                    <a:pt x="21479" y="10207"/>
                    <a:pt x="21542" y="10509"/>
                    <a:pt x="21548" y="10824"/>
                  </a:cubicBezTo>
                  <a:lnTo>
                    <a:pt x="21548" y="10824"/>
                  </a:lnTo>
                  <a:cubicBezTo>
                    <a:pt x="21554" y="10881"/>
                    <a:pt x="21548" y="10944"/>
                    <a:pt x="21529" y="11000"/>
                  </a:cubicBezTo>
                  <a:lnTo>
                    <a:pt x="21529" y="11000"/>
                  </a:lnTo>
                  <a:cubicBezTo>
                    <a:pt x="21460" y="11240"/>
                    <a:pt x="21390" y="11479"/>
                    <a:pt x="21315" y="11719"/>
                  </a:cubicBezTo>
                  <a:lnTo>
                    <a:pt x="21315" y="11719"/>
                  </a:lnTo>
                  <a:cubicBezTo>
                    <a:pt x="21308" y="11738"/>
                    <a:pt x="21290" y="11756"/>
                    <a:pt x="21277" y="11775"/>
                  </a:cubicBezTo>
                  <a:lnTo>
                    <a:pt x="21277" y="11775"/>
                  </a:lnTo>
                  <a:cubicBezTo>
                    <a:pt x="21170" y="11523"/>
                    <a:pt x="21189" y="10181"/>
                    <a:pt x="21302" y="9841"/>
                  </a:cubicBezTo>
                  <a:moveTo>
                    <a:pt x="23709" y="11668"/>
                  </a:moveTo>
                  <a:cubicBezTo>
                    <a:pt x="23545" y="11347"/>
                    <a:pt x="23432" y="11013"/>
                    <a:pt x="23457" y="10648"/>
                  </a:cubicBezTo>
                  <a:lnTo>
                    <a:pt x="23457" y="10648"/>
                  </a:lnTo>
                  <a:cubicBezTo>
                    <a:pt x="23469" y="10408"/>
                    <a:pt x="23514" y="10181"/>
                    <a:pt x="23621" y="9929"/>
                  </a:cubicBezTo>
                  <a:lnTo>
                    <a:pt x="23621" y="9929"/>
                  </a:lnTo>
                  <a:cubicBezTo>
                    <a:pt x="23652" y="9986"/>
                    <a:pt x="23665" y="10005"/>
                    <a:pt x="23671" y="10030"/>
                  </a:cubicBezTo>
                  <a:lnTo>
                    <a:pt x="23671" y="10030"/>
                  </a:lnTo>
                  <a:cubicBezTo>
                    <a:pt x="23728" y="10320"/>
                    <a:pt x="23816" y="10597"/>
                    <a:pt x="23936" y="10868"/>
                  </a:cubicBezTo>
                  <a:lnTo>
                    <a:pt x="23936" y="10868"/>
                  </a:lnTo>
                  <a:cubicBezTo>
                    <a:pt x="23967" y="10937"/>
                    <a:pt x="23980" y="11000"/>
                    <a:pt x="23948" y="11070"/>
                  </a:cubicBezTo>
                  <a:lnTo>
                    <a:pt x="23948" y="11070"/>
                  </a:lnTo>
                  <a:cubicBezTo>
                    <a:pt x="23866" y="11296"/>
                    <a:pt x="23822" y="11530"/>
                    <a:pt x="23803" y="11788"/>
                  </a:cubicBezTo>
                  <a:lnTo>
                    <a:pt x="23803" y="11788"/>
                  </a:lnTo>
                  <a:cubicBezTo>
                    <a:pt x="23734" y="11769"/>
                    <a:pt x="23728" y="11712"/>
                    <a:pt x="23709" y="11668"/>
                  </a:cubicBezTo>
                  <a:close/>
                  <a:moveTo>
                    <a:pt x="20647" y="10755"/>
                  </a:moveTo>
                  <a:cubicBezTo>
                    <a:pt x="20622" y="10515"/>
                    <a:pt x="20723" y="10351"/>
                    <a:pt x="20937" y="10251"/>
                  </a:cubicBezTo>
                  <a:lnTo>
                    <a:pt x="20937" y="10251"/>
                  </a:lnTo>
                  <a:cubicBezTo>
                    <a:pt x="20987" y="10225"/>
                    <a:pt x="21031" y="10207"/>
                    <a:pt x="21101" y="10181"/>
                  </a:cubicBezTo>
                  <a:lnTo>
                    <a:pt x="21101" y="10181"/>
                  </a:lnTo>
                  <a:cubicBezTo>
                    <a:pt x="21119" y="10377"/>
                    <a:pt x="21094" y="10528"/>
                    <a:pt x="20993" y="10666"/>
                  </a:cubicBezTo>
                  <a:lnTo>
                    <a:pt x="20993" y="10666"/>
                  </a:lnTo>
                  <a:cubicBezTo>
                    <a:pt x="20893" y="10792"/>
                    <a:pt x="20849" y="10944"/>
                    <a:pt x="20804" y="11101"/>
                  </a:cubicBezTo>
                  <a:lnTo>
                    <a:pt x="20804" y="11101"/>
                  </a:lnTo>
                  <a:cubicBezTo>
                    <a:pt x="20786" y="11145"/>
                    <a:pt x="20804" y="11208"/>
                    <a:pt x="20729" y="11246"/>
                  </a:cubicBezTo>
                  <a:lnTo>
                    <a:pt x="20729" y="11246"/>
                  </a:lnTo>
                  <a:cubicBezTo>
                    <a:pt x="20672" y="11082"/>
                    <a:pt x="20666" y="10918"/>
                    <a:pt x="20647" y="10755"/>
                  </a:cubicBezTo>
                  <a:moveTo>
                    <a:pt x="26015" y="14031"/>
                  </a:moveTo>
                  <a:cubicBezTo>
                    <a:pt x="25895" y="13539"/>
                    <a:pt x="25643" y="13105"/>
                    <a:pt x="25341" y="12708"/>
                  </a:cubicBezTo>
                  <a:lnTo>
                    <a:pt x="25341" y="12708"/>
                  </a:lnTo>
                  <a:cubicBezTo>
                    <a:pt x="25164" y="12468"/>
                    <a:pt x="24975" y="12242"/>
                    <a:pt x="24793" y="12008"/>
                  </a:cubicBezTo>
                  <a:lnTo>
                    <a:pt x="24793" y="12008"/>
                  </a:lnTo>
                  <a:cubicBezTo>
                    <a:pt x="24585" y="11750"/>
                    <a:pt x="24389" y="11479"/>
                    <a:pt x="24226" y="11189"/>
                  </a:cubicBezTo>
                  <a:lnTo>
                    <a:pt x="24226" y="11189"/>
                  </a:lnTo>
                  <a:cubicBezTo>
                    <a:pt x="24100" y="10975"/>
                    <a:pt x="23999" y="10748"/>
                    <a:pt x="23917" y="10509"/>
                  </a:cubicBezTo>
                  <a:lnTo>
                    <a:pt x="23917" y="10509"/>
                  </a:lnTo>
                  <a:cubicBezTo>
                    <a:pt x="23904" y="10465"/>
                    <a:pt x="23885" y="10427"/>
                    <a:pt x="23866" y="10364"/>
                  </a:cubicBezTo>
                  <a:lnTo>
                    <a:pt x="23866" y="10364"/>
                  </a:lnTo>
                  <a:cubicBezTo>
                    <a:pt x="23917" y="10383"/>
                    <a:pt x="23929" y="10389"/>
                    <a:pt x="23942" y="10396"/>
                  </a:cubicBezTo>
                  <a:lnTo>
                    <a:pt x="23942" y="10396"/>
                  </a:lnTo>
                  <a:cubicBezTo>
                    <a:pt x="24200" y="10742"/>
                    <a:pt x="24528" y="11026"/>
                    <a:pt x="24837" y="11328"/>
                  </a:cubicBezTo>
                  <a:lnTo>
                    <a:pt x="24837" y="11328"/>
                  </a:lnTo>
                  <a:cubicBezTo>
                    <a:pt x="24963" y="11448"/>
                    <a:pt x="25082" y="11574"/>
                    <a:pt x="25202" y="11700"/>
                  </a:cubicBezTo>
                  <a:lnTo>
                    <a:pt x="25202" y="11700"/>
                  </a:lnTo>
                  <a:cubicBezTo>
                    <a:pt x="25530" y="12053"/>
                    <a:pt x="25763" y="12468"/>
                    <a:pt x="25933" y="12916"/>
                  </a:cubicBezTo>
                  <a:lnTo>
                    <a:pt x="25933" y="12916"/>
                  </a:lnTo>
                  <a:cubicBezTo>
                    <a:pt x="25946" y="12953"/>
                    <a:pt x="25958" y="12991"/>
                    <a:pt x="25964" y="13023"/>
                  </a:cubicBezTo>
                  <a:lnTo>
                    <a:pt x="25964" y="13023"/>
                  </a:lnTo>
                  <a:cubicBezTo>
                    <a:pt x="26053" y="13376"/>
                    <a:pt x="26072" y="13728"/>
                    <a:pt x="26046" y="14087"/>
                  </a:cubicBezTo>
                  <a:lnTo>
                    <a:pt x="26046" y="14087"/>
                  </a:lnTo>
                  <a:cubicBezTo>
                    <a:pt x="26034" y="14069"/>
                    <a:pt x="26021" y="14050"/>
                    <a:pt x="26015" y="14031"/>
                  </a:cubicBezTo>
                  <a:moveTo>
                    <a:pt x="21044" y="11889"/>
                  </a:moveTo>
                  <a:cubicBezTo>
                    <a:pt x="20981" y="11782"/>
                    <a:pt x="20912" y="11668"/>
                    <a:pt x="20855" y="11561"/>
                  </a:cubicBezTo>
                  <a:lnTo>
                    <a:pt x="20855" y="11561"/>
                  </a:lnTo>
                  <a:cubicBezTo>
                    <a:pt x="20836" y="11530"/>
                    <a:pt x="20830" y="11485"/>
                    <a:pt x="20830" y="11454"/>
                  </a:cubicBezTo>
                  <a:lnTo>
                    <a:pt x="20830" y="11454"/>
                  </a:lnTo>
                  <a:cubicBezTo>
                    <a:pt x="20855" y="11202"/>
                    <a:pt x="20912" y="10963"/>
                    <a:pt x="21088" y="10761"/>
                  </a:cubicBezTo>
                  <a:lnTo>
                    <a:pt x="21088" y="10761"/>
                  </a:lnTo>
                  <a:cubicBezTo>
                    <a:pt x="21094" y="11139"/>
                    <a:pt x="21107" y="11523"/>
                    <a:pt x="21119" y="11908"/>
                  </a:cubicBezTo>
                  <a:lnTo>
                    <a:pt x="21119" y="11908"/>
                  </a:lnTo>
                  <a:cubicBezTo>
                    <a:pt x="21119" y="11914"/>
                    <a:pt x="21101" y="11927"/>
                    <a:pt x="21088" y="11939"/>
                  </a:cubicBezTo>
                  <a:lnTo>
                    <a:pt x="21088" y="11939"/>
                  </a:lnTo>
                  <a:cubicBezTo>
                    <a:pt x="21069" y="11920"/>
                    <a:pt x="21056" y="11908"/>
                    <a:pt x="21044" y="11889"/>
                  </a:cubicBezTo>
                  <a:close/>
                  <a:moveTo>
                    <a:pt x="17453" y="14806"/>
                  </a:moveTo>
                  <a:cubicBezTo>
                    <a:pt x="17459" y="14516"/>
                    <a:pt x="17402" y="14245"/>
                    <a:pt x="17295" y="13980"/>
                  </a:cubicBezTo>
                  <a:lnTo>
                    <a:pt x="17295" y="13980"/>
                  </a:lnTo>
                  <a:cubicBezTo>
                    <a:pt x="17220" y="13810"/>
                    <a:pt x="17138" y="13640"/>
                    <a:pt x="17062" y="13464"/>
                  </a:cubicBezTo>
                  <a:lnTo>
                    <a:pt x="17062" y="13464"/>
                  </a:lnTo>
                  <a:cubicBezTo>
                    <a:pt x="16986" y="13313"/>
                    <a:pt x="16917" y="13168"/>
                    <a:pt x="16848" y="13010"/>
                  </a:cubicBezTo>
                  <a:lnTo>
                    <a:pt x="16848" y="13010"/>
                  </a:lnTo>
                  <a:cubicBezTo>
                    <a:pt x="16728" y="12758"/>
                    <a:pt x="16665" y="12481"/>
                    <a:pt x="16627" y="12204"/>
                  </a:cubicBezTo>
                  <a:lnTo>
                    <a:pt x="16627" y="12204"/>
                  </a:lnTo>
                  <a:cubicBezTo>
                    <a:pt x="16583" y="11851"/>
                    <a:pt x="16653" y="11523"/>
                    <a:pt x="16779" y="11202"/>
                  </a:cubicBezTo>
                  <a:lnTo>
                    <a:pt x="16779" y="11202"/>
                  </a:lnTo>
                  <a:cubicBezTo>
                    <a:pt x="16785" y="11183"/>
                    <a:pt x="16797" y="11158"/>
                    <a:pt x="16810" y="11145"/>
                  </a:cubicBezTo>
                  <a:lnTo>
                    <a:pt x="16810" y="11145"/>
                  </a:lnTo>
                  <a:cubicBezTo>
                    <a:pt x="16835" y="11107"/>
                    <a:pt x="16867" y="11070"/>
                    <a:pt x="16892" y="11038"/>
                  </a:cubicBezTo>
                  <a:lnTo>
                    <a:pt x="16892" y="11038"/>
                  </a:lnTo>
                  <a:cubicBezTo>
                    <a:pt x="16968" y="10950"/>
                    <a:pt x="17043" y="10874"/>
                    <a:pt x="17138" y="10774"/>
                  </a:cubicBezTo>
                  <a:lnTo>
                    <a:pt x="17138" y="10774"/>
                  </a:lnTo>
                  <a:cubicBezTo>
                    <a:pt x="17150" y="10824"/>
                    <a:pt x="17169" y="10849"/>
                    <a:pt x="17169" y="10874"/>
                  </a:cubicBezTo>
                  <a:lnTo>
                    <a:pt x="17169" y="10874"/>
                  </a:lnTo>
                  <a:cubicBezTo>
                    <a:pt x="17201" y="11341"/>
                    <a:pt x="17327" y="11788"/>
                    <a:pt x="17434" y="12235"/>
                  </a:cubicBezTo>
                  <a:lnTo>
                    <a:pt x="17434" y="12235"/>
                  </a:lnTo>
                  <a:cubicBezTo>
                    <a:pt x="17509" y="12538"/>
                    <a:pt x="17579" y="12840"/>
                    <a:pt x="17642" y="13142"/>
                  </a:cubicBezTo>
                  <a:lnTo>
                    <a:pt x="17642" y="13142"/>
                  </a:lnTo>
                  <a:cubicBezTo>
                    <a:pt x="17705" y="13483"/>
                    <a:pt x="17724" y="13823"/>
                    <a:pt x="17692" y="14163"/>
                  </a:cubicBezTo>
                  <a:lnTo>
                    <a:pt x="17692" y="14163"/>
                  </a:lnTo>
                  <a:cubicBezTo>
                    <a:pt x="17673" y="14390"/>
                    <a:pt x="17623" y="14610"/>
                    <a:pt x="17535" y="14825"/>
                  </a:cubicBezTo>
                  <a:lnTo>
                    <a:pt x="17535" y="14825"/>
                  </a:lnTo>
                  <a:cubicBezTo>
                    <a:pt x="17522" y="14856"/>
                    <a:pt x="17497" y="14888"/>
                    <a:pt x="17459" y="14944"/>
                  </a:cubicBezTo>
                  <a:lnTo>
                    <a:pt x="17459" y="14944"/>
                  </a:lnTo>
                  <a:cubicBezTo>
                    <a:pt x="17453" y="14875"/>
                    <a:pt x="17446" y="14837"/>
                    <a:pt x="17453" y="14806"/>
                  </a:cubicBezTo>
                  <a:moveTo>
                    <a:pt x="16835" y="10887"/>
                  </a:moveTo>
                  <a:cubicBezTo>
                    <a:pt x="16842" y="10887"/>
                    <a:pt x="16848" y="10893"/>
                    <a:pt x="16848" y="10900"/>
                  </a:cubicBezTo>
                  <a:lnTo>
                    <a:pt x="16848" y="10900"/>
                  </a:lnTo>
                  <a:cubicBezTo>
                    <a:pt x="16848" y="10906"/>
                    <a:pt x="16848" y="10918"/>
                    <a:pt x="16842" y="10918"/>
                  </a:cubicBezTo>
                  <a:lnTo>
                    <a:pt x="16842" y="10918"/>
                  </a:lnTo>
                  <a:cubicBezTo>
                    <a:pt x="16501" y="11309"/>
                    <a:pt x="16212" y="11738"/>
                    <a:pt x="15928" y="12191"/>
                  </a:cubicBezTo>
                  <a:lnTo>
                    <a:pt x="15928" y="12191"/>
                  </a:lnTo>
                  <a:cubicBezTo>
                    <a:pt x="15582" y="12090"/>
                    <a:pt x="15254" y="12134"/>
                    <a:pt x="14907" y="12185"/>
                  </a:cubicBezTo>
                  <a:lnTo>
                    <a:pt x="14907" y="12185"/>
                  </a:lnTo>
                  <a:cubicBezTo>
                    <a:pt x="15134" y="11845"/>
                    <a:pt x="16375" y="11013"/>
                    <a:pt x="16835" y="10887"/>
                  </a:cubicBezTo>
                  <a:close/>
                  <a:moveTo>
                    <a:pt x="8053" y="13142"/>
                  </a:moveTo>
                  <a:cubicBezTo>
                    <a:pt x="7990" y="13023"/>
                    <a:pt x="7946" y="12890"/>
                    <a:pt x="7895" y="12764"/>
                  </a:cubicBezTo>
                  <a:lnTo>
                    <a:pt x="7895" y="12764"/>
                  </a:lnTo>
                  <a:cubicBezTo>
                    <a:pt x="7813" y="12550"/>
                    <a:pt x="7744" y="12336"/>
                    <a:pt x="7662" y="12122"/>
                  </a:cubicBezTo>
                  <a:lnTo>
                    <a:pt x="7662" y="12122"/>
                  </a:lnTo>
                  <a:cubicBezTo>
                    <a:pt x="7612" y="11996"/>
                    <a:pt x="7549" y="11876"/>
                    <a:pt x="7486" y="11756"/>
                  </a:cubicBezTo>
                  <a:lnTo>
                    <a:pt x="7486" y="11756"/>
                  </a:lnTo>
                  <a:cubicBezTo>
                    <a:pt x="7353" y="11523"/>
                    <a:pt x="7171" y="11328"/>
                    <a:pt x="6944" y="11183"/>
                  </a:cubicBezTo>
                  <a:lnTo>
                    <a:pt x="6944" y="11183"/>
                  </a:lnTo>
                  <a:cubicBezTo>
                    <a:pt x="6893" y="11152"/>
                    <a:pt x="6843" y="11120"/>
                    <a:pt x="6793" y="11082"/>
                  </a:cubicBezTo>
                  <a:lnTo>
                    <a:pt x="6793" y="11082"/>
                  </a:lnTo>
                  <a:cubicBezTo>
                    <a:pt x="6799" y="11032"/>
                    <a:pt x="6843" y="11032"/>
                    <a:pt x="6881" y="11032"/>
                  </a:cubicBezTo>
                  <a:lnTo>
                    <a:pt x="6881" y="11032"/>
                  </a:lnTo>
                  <a:cubicBezTo>
                    <a:pt x="7278" y="10981"/>
                    <a:pt x="7662" y="11032"/>
                    <a:pt x="8034" y="11196"/>
                  </a:cubicBezTo>
                  <a:lnTo>
                    <a:pt x="8034" y="11196"/>
                  </a:lnTo>
                  <a:cubicBezTo>
                    <a:pt x="8216" y="11271"/>
                    <a:pt x="8374" y="11385"/>
                    <a:pt x="8513" y="11530"/>
                  </a:cubicBezTo>
                  <a:lnTo>
                    <a:pt x="8513" y="11530"/>
                  </a:lnTo>
                  <a:cubicBezTo>
                    <a:pt x="8878" y="11908"/>
                    <a:pt x="9086" y="12361"/>
                    <a:pt x="9212" y="12865"/>
                  </a:cubicBezTo>
                  <a:lnTo>
                    <a:pt x="9212" y="12865"/>
                  </a:lnTo>
                  <a:cubicBezTo>
                    <a:pt x="9225" y="12928"/>
                    <a:pt x="9231" y="12998"/>
                    <a:pt x="9237" y="13067"/>
                  </a:cubicBezTo>
                  <a:lnTo>
                    <a:pt x="9237" y="13067"/>
                  </a:lnTo>
                  <a:cubicBezTo>
                    <a:pt x="9243" y="13105"/>
                    <a:pt x="9237" y="13142"/>
                    <a:pt x="9231" y="13180"/>
                  </a:cubicBezTo>
                  <a:lnTo>
                    <a:pt x="9231" y="13180"/>
                  </a:lnTo>
                  <a:cubicBezTo>
                    <a:pt x="9105" y="13262"/>
                    <a:pt x="8954" y="13294"/>
                    <a:pt x="8809" y="13350"/>
                  </a:cubicBezTo>
                  <a:lnTo>
                    <a:pt x="8809" y="13350"/>
                  </a:lnTo>
                  <a:cubicBezTo>
                    <a:pt x="8676" y="13401"/>
                    <a:pt x="8544" y="13451"/>
                    <a:pt x="8399" y="13508"/>
                  </a:cubicBezTo>
                  <a:lnTo>
                    <a:pt x="8399" y="13508"/>
                  </a:lnTo>
                  <a:cubicBezTo>
                    <a:pt x="8223" y="13426"/>
                    <a:pt x="8128" y="13287"/>
                    <a:pt x="8053" y="13142"/>
                  </a:cubicBezTo>
                  <a:moveTo>
                    <a:pt x="8015" y="13590"/>
                  </a:moveTo>
                  <a:cubicBezTo>
                    <a:pt x="7832" y="13495"/>
                    <a:pt x="7662" y="13376"/>
                    <a:pt x="7523" y="13224"/>
                  </a:cubicBezTo>
                  <a:lnTo>
                    <a:pt x="7523" y="13224"/>
                  </a:lnTo>
                  <a:cubicBezTo>
                    <a:pt x="7366" y="13054"/>
                    <a:pt x="7221" y="12872"/>
                    <a:pt x="7070" y="12689"/>
                  </a:cubicBezTo>
                  <a:lnTo>
                    <a:pt x="7070" y="12689"/>
                  </a:lnTo>
                  <a:cubicBezTo>
                    <a:pt x="6912" y="12487"/>
                    <a:pt x="6755" y="12286"/>
                    <a:pt x="6572" y="12097"/>
                  </a:cubicBezTo>
                  <a:lnTo>
                    <a:pt x="6572" y="12097"/>
                  </a:lnTo>
                  <a:cubicBezTo>
                    <a:pt x="6370" y="11889"/>
                    <a:pt x="6125" y="11769"/>
                    <a:pt x="5848" y="11706"/>
                  </a:cubicBezTo>
                  <a:lnTo>
                    <a:pt x="5848" y="11706"/>
                  </a:lnTo>
                  <a:cubicBezTo>
                    <a:pt x="5722" y="11681"/>
                    <a:pt x="5589" y="11668"/>
                    <a:pt x="5463" y="11649"/>
                  </a:cubicBezTo>
                  <a:lnTo>
                    <a:pt x="5463" y="11649"/>
                  </a:lnTo>
                  <a:cubicBezTo>
                    <a:pt x="5432" y="11649"/>
                    <a:pt x="5394" y="11643"/>
                    <a:pt x="5337" y="11637"/>
                  </a:cubicBezTo>
                  <a:lnTo>
                    <a:pt x="5337" y="11637"/>
                  </a:lnTo>
                  <a:cubicBezTo>
                    <a:pt x="5375" y="11599"/>
                    <a:pt x="5388" y="11574"/>
                    <a:pt x="5413" y="11555"/>
                  </a:cubicBezTo>
                  <a:lnTo>
                    <a:pt x="5413" y="11555"/>
                  </a:lnTo>
                  <a:cubicBezTo>
                    <a:pt x="5715" y="11366"/>
                    <a:pt x="6037" y="11215"/>
                    <a:pt x="6383" y="11120"/>
                  </a:cubicBezTo>
                  <a:lnTo>
                    <a:pt x="6383" y="11120"/>
                  </a:lnTo>
                  <a:cubicBezTo>
                    <a:pt x="6509" y="11082"/>
                    <a:pt x="6616" y="11095"/>
                    <a:pt x="6730" y="11158"/>
                  </a:cubicBezTo>
                  <a:lnTo>
                    <a:pt x="6730" y="11158"/>
                  </a:lnTo>
                  <a:cubicBezTo>
                    <a:pt x="7089" y="11347"/>
                    <a:pt x="7341" y="11624"/>
                    <a:pt x="7505" y="11990"/>
                  </a:cubicBezTo>
                  <a:lnTo>
                    <a:pt x="7505" y="11990"/>
                  </a:lnTo>
                  <a:cubicBezTo>
                    <a:pt x="7580" y="12160"/>
                    <a:pt x="7643" y="12342"/>
                    <a:pt x="7712" y="12519"/>
                  </a:cubicBezTo>
                  <a:lnTo>
                    <a:pt x="7712" y="12519"/>
                  </a:lnTo>
                  <a:cubicBezTo>
                    <a:pt x="7738" y="12582"/>
                    <a:pt x="7757" y="12645"/>
                    <a:pt x="7782" y="12708"/>
                  </a:cubicBezTo>
                  <a:lnTo>
                    <a:pt x="7782" y="12708"/>
                  </a:lnTo>
                  <a:cubicBezTo>
                    <a:pt x="7883" y="13016"/>
                    <a:pt x="7990" y="13313"/>
                    <a:pt x="8242" y="13533"/>
                  </a:cubicBezTo>
                  <a:lnTo>
                    <a:pt x="8242" y="13533"/>
                  </a:lnTo>
                  <a:cubicBezTo>
                    <a:pt x="8198" y="13590"/>
                    <a:pt x="8153" y="13615"/>
                    <a:pt x="8103" y="13615"/>
                  </a:cubicBezTo>
                  <a:lnTo>
                    <a:pt x="8103" y="13615"/>
                  </a:lnTo>
                  <a:cubicBezTo>
                    <a:pt x="8078" y="13615"/>
                    <a:pt x="8046" y="13609"/>
                    <a:pt x="8015" y="13590"/>
                  </a:cubicBezTo>
                  <a:close/>
                  <a:moveTo>
                    <a:pt x="25908" y="14327"/>
                  </a:moveTo>
                  <a:cubicBezTo>
                    <a:pt x="25649" y="13917"/>
                    <a:pt x="25303" y="13596"/>
                    <a:pt x="24950" y="13275"/>
                  </a:cubicBezTo>
                  <a:lnTo>
                    <a:pt x="24950" y="13275"/>
                  </a:lnTo>
                  <a:cubicBezTo>
                    <a:pt x="24736" y="13079"/>
                    <a:pt x="24522" y="12890"/>
                    <a:pt x="24320" y="12689"/>
                  </a:cubicBezTo>
                  <a:lnTo>
                    <a:pt x="24320" y="12689"/>
                  </a:lnTo>
                  <a:cubicBezTo>
                    <a:pt x="24226" y="12601"/>
                    <a:pt x="24156" y="12487"/>
                    <a:pt x="24074" y="12386"/>
                  </a:cubicBezTo>
                  <a:lnTo>
                    <a:pt x="24074" y="12386"/>
                  </a:lnTo>
                  <a:cubicBezTo>
                    <a:pt x="23948" y="12229"/>
                    <a:pt x="23904" y="12040"/>
                    <a:pt x="23898" y="11838"/>
                  </a:cubicBezTo>
                  <a:lnTo>
                    <a:pt x="23898" y="11838"/>
                  </a:lnTo>
                  <a:cubicBezTo>
                    <a:pt x="23898" y="11599"/>
                    <a:pt x="23936" y="11372"/>
                    <a:pt x="24030" y="11133"/>
                  </a:cubicBezTo>
                  <a:lnTo>
                    <a:pt x="24030" y="11133"/>
                  </a:lnTo>
                  <a:cubicBezTo>
                    <a:pt x="24068" y="11164"/>
                    <a:pt x="24081" y="11170"/>
                    <a:pt x="24087" y="11183"/>
                  </a:cubicBezTo>
                  <a:lnTo>
                    <a:pt x="24087" y="11183"/>
                  </a:lnTo>
                  <a:cubicBezTo>
                    <a:pt x="24352" y="11656"/>
                    <a:pt x="24698" y="12071"/>
                    <a:pt x="25026" y="12494"/>
                  </a:cubicBezTo>
                  <a:lnTo>
                    <a:pt x="25026" y="12494"/>
                  </a:lnTo>
                  <a:cubicBezTo>
                    <a:pt x="25196" y="12695"/>
                    <a:pt x="25347" y="12916"/>
                    <a:pt x="25492" y="13136"/>
                  </a:cubicBezTo>
                  <a:lnTo>
                    <a:pt x="25492" y="13136"/>
                  </a:lnTo>
                  <a:cubicBezTo>
                    <a:pt x="25731" y="13483"/>
                    <a:pt x="25870" y="13873"/>
                    <a:pt x="25964" y="14283"/>
                  </a:cubicBezTo>
                  <a:lnTo>
                    <a:pt x="25964" y="14283"/>
                  </a:lnTo>
                  <a:cubicBezTo>
                    <a:pt x="25971" y="14308"/>
                    <a:pt x="25964" y="14340"/>
                    <a:pt x="25971" y="14390"/>
                  </a:cubicBezTo>
                  <a:lnTo>
                    <a:pt x="25971" y="14390"/>
                  </a:lnTo>
                  <a:cubicBezTo>
                    <a:pt x="25933" y="14358"/>
                    <a:pt x="25920" y="14346"/>
                    <a:pt x="25908" y="14327"/>
                  </a:cubicBezTo>
                  <a:moveTo>
                    <a:pt x="16930" y="15744"/>
                  </a:moveTo>
                  <a:cubicBezTo>
                    <a:pt x="16930" y="15700"/>
                    <a:pt x="16917" y="15656"/>
                    <a:pt x="16917" y="15612"/>
                  </a:cubicBezTo>
                  <a:lnTo>
                    <a:pt x="16917" y="15612"/>
                  </a:lnTo>
                  <a:cubicBezTo>
                    <a:pt x="16917" y="15310"/>
                    <a:pt x="16854" y="15014"/>
                    <a:pt x="16728" y="14730"/>
                  </a:cubicBezTo>
                  <a:lnTo>
                    <a:pt x="16728" y="14730"/>
                  </a:lnTo>
                  <a:cubicBezTo>
                    <a:pt x="16634" y="14510"/>
                    <a:pt x="16527" y="14289"/>
                    <a:pt x="16413" y="14075"/>
                  </a:cubicBezTo>
                  <a:lnTo>
                    <a:pt x="16413" y="14075"/>
                  </a:lnTo>
                  <a:cubicBezTo>
                    <a:pt x="16275" y="13798"/>
                    <a:pt x="16149" y="13514"/>
                    <a:pt x="16060" y="13212"/>
                  </a:cubicBezTo>
                  <a:lnTo>
                    <a:pt x="16060" y="13212"/>
                  </a:lnTo>
                  <a:cubicBezTo>
                    <a:pt x="15997" y="13010"/>
                    <a:pt x="15953" y="12802"/>
                    <a:pt x="15953" y="12588"/>
                  </a:cubicBezTo>
                  <a:lnTo>
                    <a:pt x="15953" y="12588"/>
                  </a:lnTo>
                  <a:cubicBezTo>
                    <a:pt x="15953" y="12449"/>
                    <a:pt x="15985" y="12323"/>
                    <a:pt x="16060" y="12197"/>
                  </a:cubicBezTo>
                  <a:lnTo>
                    <a:pt x="16060" y="12197"/>
                  </a:lnTo>
                  <a:cubicBezTo>
                    <a:pt x="16205" y="11952"/>
                    <a:pt x="16363" y="11712"/>
                    <a:pt x="16545" y="11473"/>
                  </a:cubicBezTo>
                  <a:lnTo>
                    <a:pt x="16545" y="11473"/>
                  </a:lnTo>
                  <a:cubicBezTo>
                    <a:pt x="16564" y="11511"/>
                    <a:pt x="16577" y="11536"/>
                    <a:pt x="16571" y="11548"/>
                  </a:cubicBezTo>
                  <a:lnTo>
                    <a:pt x="16571" y="11548"/>
                  </a:lnTo>
                  <a:cubicBezTo>
                    <a:pt x="16457" y="12040"/>
                    <a:pt x="16552" y="12512"/>
                    <a:pt x="16734" y="12972"/>
                  </a:cubicBezTo>
                  <a:lnTo>
                    <a:pt x="16734" y="12972"/>
                  </a:lnTo>
                  <a:cubicBezTo>
                    <a:pt x="16810" y="13161"/>
                    <a:pt x="16905" y="13344"/>
                    <a:pt x="16993" y="13533"/>
                  </a:cubicBezTo>
                  <a:lnTo>
                    <a:pt x="16993" y="13533"/>
                  </a:lnTo>
                  <a:cubicBezTo>
                    <a:pt x="17081" y="13735"/>
                    <a:pt x="17175" y="13930"/>
                    <a:pt x="17251" y="14138"/>
                  </a:cubicBezTo>
                  <a:lnTo>
                    <a:pt x="17251" y="14138"/>
                  </a:lnTo>
                  <a:cubicBezTo>
                    <a:pt x="17371" y="14459"/>
                    <a:pt x="17396" y="14787"/>
                    <a:pt x="17320" y="15121"/>
                  </a:cubicBezTo>
                  <a:lnTo>
                    <a:pt x="17320" y="15121"/>
                  </a:lnTo>
                  <a:cubicBezTo>
                    <a:pt x="17295" y="15240"/>
                    <a:pt x="17257" y="15354"/>
                    <a:pt x="17182" y="15455"/>
                  </a:cubicBezTo>
                  <a:lnTo>
                    <a:pt x="17182" y="15455"/>
                  </a:lnTo>
                  <a:cubicBezTo>
                    <a:pt x="17106" y="15549"/>
                    <a:pt x="17043" y="15650"/>
                    <a:pt x="16974" y="15751"/>
                  </a:cubicBezTo>
                  <a:lnTo>
                    <a:pt x="16974" y="15751"/>
                  </a:lnTo>
                  <a:cubicBezTo>
                    <a:pt x="16961" y="15751"/>
                    <a:pt x="16942" y="15744"/>
                    <a:pt x="16930" y="15744"/>
                  </a:cubicBezTo>
                  <a:close/>
                  <a:moveTo>
                    <a:pt x="8752" y="11618"/>
                  </a:moveTo>
                  <a:cubicBezTo>
                    <a:pt x="8796" y="11637"/>
                    <a:pt x="8840" y="11662"/>
                    <a:pt x="8878" y="11687"/>
                  </a:cubicBezTo>
                  <a:lnTo>
                    <a:pt x="8878" y="11687"/>
                  </a:lnTo>
                  <a:cubicBezTo>
                    <a:pt x="9136" y="11864"/>
                    <a:pt x="9388" y="12040"/>
                    <a:pt x="9640" y="12216"/>
                  </a:cubicBezTo>
                  <a:lnTo>
                    <a:pt x="9640" y="12216"/>
                  </a:lnTo>
                  <a:cubicBezTo>
                    <a:pt x="9949" y="12431"/>
                    <a:pt x="10277" y="12601"/>
                    <a:pt x="10642" y="12683"/>
                  </a:cubicBezTo>
                  <a:lnTo>
                    <a:pt x="10642" y="12683"/>
                  </a:lnTo>
                  <a:cubicBezTo>
                    <a:pt x="10661" y="12689"/>
                    <a:pt x="10674" y="12708"/>
                    <a:pt x="10711" y="12733"/>
                  </a:cubicBezTo>
                  <a:lnTo>
                    <a:pt x="10711" y="12733"/>
                  </a:lnTo>
                  <a:cubicBezTo>
                    <a:pt x="10270" y="12941"/>
                    <a:pt x="9804" y="13016"/>
                    <a:pt x="9344" y="13161"/>
                  </a:cubicBezTo>
                  <a:lnTo>
                    <a:pt x="9344" y="13161"/>
                  </a:lnTo>
                  <a:cubicBezTo>
                    <a:pt x="9281" y="12588"/>
                    <a:pt x="9073" y="12084"/>
                    <a:pt x="8752" y="11618"/>
                  </a:cubicBezTo>
                  <a:moveTo>
                    <a:pt x="7303" y="13854"/>
                  </a:moveTo>
                  <a:cubicBezTo>
                    <a:pt x="7045" y="13709"/>
                    <a:pt x="6761" y="13672"/>
                    <a:pt x="6471" y="13646"/>
                  </a:cubicBezTo>
                  <a:lnTo>
                    <a:pt x="6471" y="13646"/>
                  </a:lnTo>
                  <a:cubicBezTo>
                    <a:pt x="6345" y="13634"/>
                    <a:pt x="6213" y="13628"/>
                    <a:pt x="6087" y="13615"/>
                  </a:cubicBezTo>
                  <a:lnTo>
                    <a:pt x="6087" y="13615"/>
                  </a:lnTo>
                  <a:cubicBezTo>
                    <a:pt x="5722" y="13590"/>
                    <a:pt x="5425" y="13426"/>
                    <a:pt x="5173" y="13168"/>
                  </a:cubicBezTo>
                  <a:lnTo>
                    <a:pt x="5173" y="13168"/>
                  </a:lnTo>
                  <a:cubicBezTo>
                    <a:pt x="5092" y="13086"/>
                    <a:pt x="5016" y="13004"/>
                    <a:pt x="4940" y="12916"/>
                  </a:cubicBezTo>
                  <a:lnTo>
                    <a:pt x="4940" y="12916"/>
                  </a:lnTo>
                  <a:cubicBezTo>
                    <a:pt x="4808" y="12764"/>
                    <a:pt x="4669" y="12613"/>
                    <a:pt x="4499" y="12500"/>
                  </a:cubicBezTo>
                  <a:lnTo>
                    <a:pt x="4499" y="12500"/>
                  </a:lnTo>
                  <a:cubicBezTo>
                    <a:pt x="4474" y="12481"/>
                    <a:pt x="4461" y="12456"/>
                    <a:pt x="4430" y="12424"/>
                  </a:cubicBezTo>
                  <a:lnTo>
                    <a:pt x="4430" y="12424"/>
                  </a:lnTo>
                  <a:cubicBezTo>
                    <a:pt x="4487" y="12368"/>
                    <a:pt x="4531" y="12311"/>
                    <a:pt x="4587" y="12254"/>
                  </a:cubicBezTo>
                  <a:lnTo>
                    <a:pt x="4587" y="12254"/>
                  </a:lnTo>
                  <a:cubicBezTo>
                    <a:pt x="4739" y="12109"/>
                    <a:pt x="4896" y="11964"/>
                    <a:pt x="5047" y="11819"/>
                  </a:cubicBezTo>
                  <a:lnTo>
                    <a:pt x="5047" y="11819"/>
                  </a:lnTo>
                  <a:cubicBezTo>
                    <a:pt x="5104" y="11769"/>
                    <a:pt x="5173" y="11738"/>
                    <a:pt x="5249" y="11738"/>
                  </a:cubicBezTo>
                  <a:lnTo>
                    <a:pt x="5249" y="11738"/>
                  </a:lnTo>
                  <a:cubicBezTo>
                    <a:pt x="5589" y="11731"/>
                    <a:pt x="5917" y="11782"/>
                    <a:pt x="6219" y="11939"/>
                  </a:cubicBezTo>
                  <a:lnTo>
                    <a:pt x="6219" y="11939"/>
                  </a:lnTo>
                  <a:cubicBezTo>
                    <a:pt x="6377" y="12015"/>
                    <a:pt x="6503" y="12141"/>
                    <a:pt x="6616" y="12273"/>
                  </a:cubicBezTo>
                  <a:lnTo>
                    <a:pt x="6616" y="12273"/>
                  </a:lnTo>
                  <a:cubicBezTo>
                    <a:pt x="6755" y="12431"/>
                    <a:pt x="6887" y="12601"/>
                    <a:pt x="7013" y="12764"/>
                  </a:cubicBezTo>
                  <a:lnTo>
                    <a:pt x="7013" y="12764"/>
                  </a:lnTo>
                  <a:cubicBezTo>
                    <a:pt x="7208" y="13016"/>
                    <a:pt x="7404" y="13268"/>
                    <a:pt x="7656" y="13464"/>
                  </a:cubicBezTo>
                  <a:lnTo>
                    <a:pt x="7656" y="13464"/>
                  </a:lnTo>
                  <a:cubicBezTo>
                    <a:pt x="7744" y="13527"/>
                    <a:pt x="7832" y="13583"/>
                    <a:pt x="7958" y="13672"/>
                  </a:cubicBezTo>
                  <a:lnTo>
                    <a:pt x="7958" y="13672"/>
                  </a:lnTo>
                  <a:cubicBezTo>
                    <a:pt x="7763" y="13772"/>
                    <a:pt x="7599" y="13829"/>
                    <a:pt x="7435" y="13873"/>
                  </a:cubicBezTo>
                  <a:lnTo>
                    <a:pt x="7435" y="13873"/>
                  </a:lnTo>
                  <a:cubicBezTo>
                    <a:pt x="7423" y="13880"/>
                    <a:pt x="7410" y="13880"/>
                    <a:pt x="7404" y="13880"/>
                  </a:cubicBezTo>
                  <a:lnTo>
                    <a:pt x="7404" y="13880"/>
                  </a:lnTo>
                  <a:cubicBezTo>
                    <a:pt x="7366" y="13880"/>
                    <a:pt x="7328" y="13867"/>
                    <a:pt x="7303" y="13854"/>
                  </a:cubicBezTo>
                  <a:moveTo>
                    <a:pt x="14435" y="12632"/>
                  </a:moveTo>
                  <a:cubicBezTo>
                    <a:pt x="14460" y="12601"/>
                    <a:pt x="14492" y="12582"/>
                    <a:pt x="14510" y="12550"/>
                  </a:cubicBezTo>
                  <a:lnTo>
                    <a:pt x="14510" y="12550"/>
                  </a:lnTo>
                  <a:cubicBezTo>
                    <a:pt x="14618" y="12380"/>
                    <a:pt x="14775" y="12305"/>
                    <a:pt x="14964" y="12279"/>
                  </a:cubicBezTo>
                  <a:lnTo>
                    <a:pt x="14964" y="12279"/>
                  </a:lnTo>
                  <a:cubicBezTo>
                    <a:pt x="15153" y="12254"/>
                    <a:pt x="15342" y="12229"/>
                    <a:pt x="15525" y="12216"/>
                  </a:cubicBezTo>
                  <a:lnTo>
                    <a:pt x="15525" y="12216"/>
                  </a:lnTo>
                  <a:cubicBezTo>
                    <a:pt x="15632" y="12210"/>
                    <a:pt x="15739" y="12223"/>
                    <a:pt x="15834" y="12267"/>
                  </a:cubicBezTo>
                  <a:lnTo>
                    <a:pt x="15834" y="12267"/>
                  </a:lnTo>
                  <a:cubicBezTo>
                    <a:pt x="15871" y="12317"/>
                    <a:pt x="15834" y="12355"/>
                    <a:pt x="15815" y="12393"/>
                  </a:cubicBezTo>
                  <a:lnTo>
                    <a:pt x="15815" y="12393"/>
                  </a:lnTo>
                  <a:cubicBezTo>
                    <a:pt x="15708" y="12594"/>
                    <a:pt x="15600" y="12790"/>
                    <a:pt x="15493" y="12991"/>
                  </a:cubicBezTo>
                  <a:lnTo>
                    <a:pt x="15493" y="12991"/>
                  </a:lnTo>
                  <a:cubicBezTo>
                    <a:pt x="15443" y="13098"/>
                    <a:pt x="15361" y="13180"/>
                    <a:pt x="15254" y="13224"/>
                  </a:cubicBezTo>
                  <a:lnTo>
                    <a:pt x="15254" y="13224"/>
                  </a:lnTo>
                  <a:cubicBezTo>
                    <a:pt x="15084" y="13306"/>
                    <a:pt x="14907" y="13376"/>
                    <a:pt x="14731" y="13439"/>
                  </a:cubicBezTo>
                  <a:lnTo>
                    <a:pt x="14731" y="13439"/>
                  </a:lnTo>
                  <a:cubicBezTo>
                    <a:pt x="14580" y="13502"/>
                    <a:pt x="14429" y="13539"/>
                    <a:pt x="14284" y="13609"/>
                  </a:cubicBezTo>
                  <a:lnTo>
                    <a:pt x="14284" y="13609"/>
                  </a:lnTo>
                  <a:cubicBezTo>
                    <a:pt x="14145" y="13665"/>
                    <a:pt x="14019" y="13754"/>
                    <a:pt x="13887" y="13823"/>
                  </a:cubicBezTo>
                  <a:lnTo>
                    <a:pt x="13887" y="13823"/>
                  </a:lnTo>
                  <a:cubicBezTo>
                    <a:pt x="13862" y="13835"/>
                    <a:pt x="13836" y="13848"/>
                    <a:pt x="13767" y="13886"/>
                  </a:cubicBezTo>
                  <a:lnTo>
                    <a:pt x="13767" y="13886"/>
                  </a:lnTo>
                  <a:cubicBezTo>
                    <a:pt x="13906" y="13388"/>
                    <a:pt x="14126" y="12985"/>
                    <a:pt x="14435" y="12632"/>
                  </a:cubicBezTo>
                  <a:moveTo>
                    <a:pt x="4569" y="13716"/>
                  </a:moveTo>
                  <a:cubicBezTo>
                    <a:pt x="4449" y="13659"/>
                    <a:pt x="4323" y="13602"/>
                    <a:pt x="4203" y="13539"/>
                  </a:cubicBezTo>
                  <a:lnTo>
                    <a:pt x="4203" y="13539"/>
                  </a:lnTo>
                  <a:cubicBezTo>
                    <a:pt x="3951" y="13426"/>
                    <a:pt x="3699" y="13344"/>
                    <a:pt x="3416" y="13287"/>
                  </a:cubicBezTo>
                  <a:lnTo>
                    <a:pt x="3416" y="13287"/>
                  </a:lnTo>
                  <a:cubicBezTo>
                    <a:pt x="3756" y="13061"/>
                    <a:pt x="4052" y="12802"/>
                    <a:pt x="4317" y="12531"/>
                  </a:cubicBezTo>
                  <a:lnTo>
                    <a:pt x="4317" y="12531"/>
                  </a:lnTo>
                  <a:cubicBezTo>
                    <a:pt x="4405" y="12525"/>
                    <a:pt x="4468" y="12563"/>
                    <a:pt x="4512" y="12613"/>
                  </a:cubicBezTo>
                  <a:lnTo>
                    <a:pt x="4512" y="12613"/>
                  </a:lnTo>
                  <a:cubicBezTo>
                    <a:pt x="4625" y="12727"/>
                    <a:pt x="4739" y="12840"/>
                    <a:pt x="4852" y="12953"/>
                  </a:cubicBezTo>
                  <a:lnTo>
                    <a:pt x="4852" y="12953"/>
                  </a:lnTo>
                  <a:cubicBezTo>
                    <a:pt x="4984" y="13092"/>
                    <a:pt x="5117" y="13237"/>
                    <a:pt x="5262" y="13369"/>
                  </a:cubicBezTo>
                  <a:lnTo>
                    <a:pt x="5262" y="13369"/>
                  </a:lnTo>
                  <a:cubicBezTo>
                    <a:pt x="5482" y="13571"/>
                    <a:pt x="5747" y="13678"/>
                    <a:pt x="6043" y="13703"/>
                  </a:cubicBezTo>
                  <a:lnTo>
                    <a:pt x="6043" y="13703"/>
                  </a:lnTo>
                  <a:cubicBezTo>
                    <a:pt x="6226" y="13722"/>
                    <a:pt x="6408" y="13728"/>
                    <a:pt x="6591" y="13754"/>
                  </a:cubicBezTo>
                  <a:lnTo>
                    <a:pt x="6591" y="13754"/>
                  </a:lnTo>
                  <a:cubicBezTo>
                    <a:pt x="6761" y="13779"/>
                    <a:pt x="6931" y="13817"/>
                    <a:pt x="7101" y="13861"/>
                  </a:cubicBezTo>
                  <a:lnTo>
                    <a:pt x="7101" y="13861"/>
                  </a:lnTo>
                  <a:cubicBezTo>
                    <a:pt x="7139" y="13867"/>
                    <a:pt x="7171" y="13898"/>
                    <a:pt x="7196" y="13949"/>
                  </a:cubicBezTo>
                  <a:lnTo>
                    <a:pt x="7196" y="13949"/>
                  </a:lnTo>
                  <a:cubicBezTo>
                    <a:pt x="7158" y="13943"/>
                    <a:pt x="7120" y="13949"/>
                    <a:pt x="7089" y="13936"/>
                  </a:cubicBezTo>
                  <a:lnTo>
                    <a:pt x="7089" y="13936"/>
                  </a:lnTo>
                  <a:cubicBezTo>
                    <a:pt x="6830" y="13873"/>
                    <a:pt x="6578" y="13880"/>
                    <a:pt x="6320" y="13917"/>
                  </a:cubicBezTo>
                  <a:lnTo>
                    <a:pt x="6320" y="13917"/>
                  </a:lnTo>
                  <a:cubicBezTo>
                    <a:pt x="6156" y="13943"/>
                    <a:pt x="5992" y="13961"/>
                    <a:pt x="5822" y="13980"/>
                  </a:cubicBezTo>
                  <a:lnTo>
                    <a:pt x="5822" y="13980"/>
                  </a:lnTo>
                  <a:cubicBezTo>
                    <a:pt x="5759" y="13980"/>
                    <a:pt x="5703" y="13987"/>
                    <a:pt x="5640" y="13987"/>
                  </a:cubicBezTo>
                  <a:lnTo>
                    <a:pt x="5640" y="13987"/>
                  </a:lnTo>
                  <a:cubicBezTo>
                    <a:pt x="5268" y="13987"/>
                    <a:pt x="4909" y="13886"/>
                    <a:pt x="4569" y="13716"/>
                  </a:cubicBezTo>
                  <a:moveTo>
                    <a:pt x="16470" y="16633"/>
                  </a:moveTo>
                  <a:cubicBezTo>
                    <a:pt x="16363" y="16293"/>
                    <a:pt x="16155" y="16015"/>
                    <a:pt x="15941" y="15738"/>
                  </a:cubicBezTo>
                  <a:lnTo>
                    <a:pt x="15941" y="15738"/>
                  </a:lnTo>
                  <a:cubicBezTo>
                    <a:pt x="15796" y="15555"/>
                    <a:pt x="15657" y="15366"/>
                    <a:pt x="15525" y="15171"/>
                  </a:cubicBezTo>
                  <a:lnTo>
                    <a:pt x="15525" y="15171"/>
                  </a:lnTo>
                  <a:cubicBezTo>
                    <a:pt x="15424" y="15026"/>
                    <a:pt x="15342" y="14875"/>
                    <a:pt x="15266" y="14718"/>
                  </a:cubicBezTo>
                  <a:lnTo>
                    <a:pt x="15266" y="14718"/>
                  </a:lnTo>
                  <a:cubicBezTo>
                    <a:pt x="15210" y="14610"/>
                    <a:pt x="15172" y="14497"/>
                    <a:pt x="15134" y="14384"/>
                  </a:cubicBezTo>
                  <a:lnTo>
                    <a:pt x="15134" y="14384"/>
                  </a:lnTo>
                  <a:cubicBezTo>
                    <a:pt x="15090" y="14245"/>
                    <a:pt x="15090" y="14113"/>
                    <a:pt x="15153" y="13980"/>
                  </a:cubicBezTo>
                  <a:lnTo>
                    <a:pt x="15153" y="13980"/>
                  </a:lnTo>
                  <a:cubicBezTo>
                    <a:pt x="15266" y="13735"/>
                    <a:pt x="15374" y="13483"/>
                    <a:pt x="15493" y="13237"/>
                  </a:cubicBezTo>
                  <a:lnTo>
                    <a:pt x="15493" y="13237"/>
                  </a:lnTo>
                  <a:cubicBezTo>
                    <a:pt x="15594" y="13035"/>
                    <a:pt x="15708" y="12840"/>
                    <a:pt x="15827" y="12620"/>
                  </a:cubicBezTo>
                  <a:lnTo>
                    <a:pt x="15827" y="12620"/>
                  </a:lnTo>
                  <a:cubicBezTo>
                    <a:pt x="15852" y="12657"/>
                    <a:pt x="15865" y="12670"/>
                    <a:pt x="15865" y="12683"/>
                  </a:cubicBezTo>
                  <a:lnTo>
                    <a:pt x="15865" y="12683"/>
                  </a:lnTo>
                  <a:cubicBezTo>
                    <a:pt x="15897" y="13105"/>
                    <a:pt x="16041" y="13495"/>
                    <a:pt x="16218" y="13873"/>
                  </a:cubicBezTo>
                  <a:lnTo>
                    <a:pt x="16218" y="13873"/>
                  </a:lnTo>
                  <a:cubicBezTo>
                    <a:pt x="16325" y="14094"/>
                    <a:pt x="16432" y="14308"/>
                    <a:pt x="16539" y="14529"/>
                  </a:cubicBezTo>
                  <a:lnTo>
                    <a:pt x="16539" y="14529"/>
                  </a:lnTo>
                  <a:cubicBezTo>
                    <a:pt x="16659" y="14774"/>
                    <a:pt x="16766" y="15026"/>
                    <a:pt x="16797" y="15297"/>
                  </a:cubicBezTo>
                  <a:lnTo>
                    <a:pt x="16797" y="15297"/>
                  </a:lnTo>
                  <a:cubicBezTo>
                    <a:pt x="16823" y="15467"/>
                    <a:pt x="16823" y="15631"/>
                    <a:pt x="16823" y="15795"/>
                  </a:cubicBezTo>
                  <a:lnTo>
                    <a:pt x="16823" y="15795"/>
                  </a:lnTo>
                  <a:cubicBezTo>
                    <a:pt x="16823" y="15940"/>
                    <a:pt x="16785" y="16078"/>
                    <a:pt x="16722" y="16211"/>
                  </a:cubicBezTo>
                  <a:lnTo>
                    <a:pt x="16722" y="16211"/>
                  </a:lnTo>
                  <a:cubicBezTo>
                    <a:pt x="16665" y="16330"/>
                    <a:pt x="16627" y="16450"/>
                    <a:pt x="16577" y="16570"/>
                  </a:cubicBezTo>
                  <a:lnTo>
                    <a:pt x="16577" y="16570"/>
                  </a:lnTo>
                  <a:cubicBezTo>
                    <a:pt x="16564" y="16614"/>
                    <a:pt x="16545" y="16652"/>
                    <a:pt x="16520" y="16702"/>
                  </a:cubicBezTo>
                  <a:lnTo>
                    <a:pt x="16520" y="16702"/>
                  </a:lnTo>
                  <a:cubicBezTo>
                    <a:pt x="16495" y="16671"/>
                    <a:pt x="16476" y="16652"/>
                    <a:pt x="16470" y="16633"/>
                  </a:cubicBezTo>
                  <a:close/>
                  <a:moveTo>
                    <a:pt x="10812" y="12859"/>
                  </a:moveTo>
                  <a:cubicBezTo>
                    <a:pt x="10806" y="12897"/>
                    <a:pt x="10800" y="12928"/>
                    <a:pt x="10787" y="12947"/>
                  </a:cubicBezTo>
                  <a:lnTo>
                    <a:pt x="10787" y="12947"/>
                  </a:lnTo>
                  <a:cubicBezTo>
                    <a:pt x="10440" y="13394"/>
                    <a:pt x="10125" y="13873"/>
                    <a:pt x="9754" y="14302"/>
                  </a:cubicBezTo>
                  <a:lnTo>
                    <a:pt x="9754" y="14302"/>
                  </a:lnTo>
                  <a:cubicBezTo>
                    <a:pt x="9306" y="14818"/>
                    <a:pt x="8802" y="15285"/>
                    <a:pt x="8198" y="15618"/>
                  </a:cubicBezTo>
                  <a:lnTo>
                    <a:pt x="8198" y="15618"/>
                  </a:lnTo>
                  <a:cubicBezTo>
                    <a:pt x="8116" y="15663"/>
                    <a:pt x="8034" y="15726"/>
                    <a:pt x="7920" y="15738"/>
                  </a:cubicBezTo>
                  <a:lnTo>
                    <a:pt x="7920" y="15738"/>
                  </a:lnTo>
                  <a:cubicBezTo>
                    <a:pt x="7939" y="15707"/>
                    <a:pt x="7946" y="15688"/>
                    <a:pt x="7958" y="15675"/>
                  </a:cubicBezTo>
                  <a:lnTo>
                    <a:pt x="7958" y="15675"/>
                  </a:lnTo>
                  <a:cubicBezTo>
                    <a:pt x="8286" y="15379"/>
                    <a:pt x="8494" y="15001"/>
                    <a:pt x="8645" y="14592"/>
                  </a:cubicBezTo>
                  <a:lnTo>
                    <a:pt x="8645" y="14592"/>
                  </a:lnTo>
                  <a:cubicBezTo>
                    <a:pt x="8720" y="14396"/>
                    <a:pt x="8796" y="14195"/>
                    <a:pt x="8878" y="13999"/>
                  </a:cubicBezTo>
                  <a:lnTo>
                    <a:pt x="8878" y="13999"/>
                  </a:lnTo>
                  <a:cubicBezTo>
                    <a:pt x="9010" y="13716"/>
                    <a:pt x="9199" y="13464"/>
                    <a:pt x="9464" y="13287"/>
                  </a:cubicBezTo>
                  <a:lnTo>
                    <a:pt x="9464" y="13287"/>
                  </a:lnTo>
                  <a:cubicBezTo>
                    <a:pt x="9527" y="13250"/>
                    <a:pt x="9596" y="13212"/>
                    <a:pt x="9666" y="13193"/>
                  </a:cubicBezTo>
                  <a:lnTo>
                    <a:pt x="9666" y="13193"/>
                  </a:lnTo>
                  <a:cubicBezTo>
                    <a:pt x="10025" y="13098"/>
                    <a:pt x="10384" y="12991"/>
                    <a:pt x="10730" y="12865"/>
                  </a:cubicBezTo>
                  <a:lnTo>
                    <a:pt x="10730" y="12865"/>
                  </a:lnTo>
                  <a:cubicBezTo>
                    <a:pt x="10743" y="12859"/>
                    <a:pt x="10755" y="12859"/>
                    <a:pt x="10781" y="12859"/>
                  </a:cubicBezTo>
                  <a:lnTo>
                    <a:pt x="10781" y="12859"/>
                  </a:lnTo>
                  <a:lnTo>
                    <a:pt x="10787" y="12859"/>
                  </a:lnTo>
                  <a:lnTo>
                    <a:pt x="10787" y="12859"/>
                  </a:lnTo>
                  <a:cubicBezTo>
                    <a:pt x="10793" y="12859"/>
                    <a:pt x="10806" y="12859"/>
                    <a:pt x="10812" y="12859"/>
                  </a:cubicBezTo>
                  <a:close/>
                  <a:moveTo>
                    <a:pt x="13578" y="14831"/>
                  </a:moveTo>
                  <a:cubicBezTo>
                    <a:pt x="13610" y="14629"/>
                    <a:pt x="13647" y="14428"/>
                    <a:pt x="13679" y="14226"/>
                  </a:cubicBezTo>
                  <a:lnTo>
                    <a:pt x="13679" y="14226"/>
                  </a:lnTo>
                  <a:cubicBezTo>
                    <a:pt x="13691" y="14138"/>
                    <a:pt x="13729" y="14069"/>
                    <a:pt x="13799" y="14012"/>
                  </a:cubicBezTo>
                  <a:lnTo>
                    <a:pt x="13799" y="14012"/>
                  </a:lnTo>
                  <a:cubicBezTo>
                    <a:pt x="13893" y="13943"/>
                    <a:pt x="13988" y="13861"/>
                    <a:pt x="14088" y="13798"/>
                  </a:cubicBezTo>
                  <a:lnTo>
                    <a:pt x="14088" y="13798"/>
                  </a:lnTo>
                  <a:cubicBezTo>
                    <a:pt x="14189" y="13741"/>
                    <a:pt x="14303" y="13691"/>
                    <a:pt x="14416" y="13646"/>
                  </a:cubicBezTo>
                  <a:lnTo>
                    <a:pt x="14416" y="13646"/>
                  </a:lnTo>
                  <a:cubicBezTo>
                    <a:pt x="14699" y="13539"/>
                    <a:pt x="14983" y="13445"/>
                    <a:pt x="15311" y="13325"/>
                  </a:cubicBezTo>
                  <a:lnTo>
                    <a:pt x="15311" y="13325"/>
                  </a:lnTo>
                  <a:cubicBezTo>
                    <a:pt x="15229" y="13514"/>
                    <a:pt x="15166" y="13665"/>
                    <a:pt x="15096" y="13817"/>
                  </a:cubicBezTo>
                  <a:lnTo>
                    <a:pt x="15096" y="13817"/>
                  </a:lnTo>
                  <a:cubicBezTo>
                    <a:pt x="15065" y="13873"/>
                    <a:pt x="15014" y="13930"/>
                    <a:pt x="14964" y="13968"/>
                  </a:cubicBezTo>
                  <a:lnTo>
                    <a:pt x="14964" y="13968"/>
                  </a:lnTo>
                  <a:cubicBezTo>
                    <a:pt x="14819" y="14081"/>
                    <a:pt x="14674" y="14182"/>
                    <a:pt x="14523" y="14283"/>
                  </a:cubicBezTo>
                  <a:lnTo>
                    <a:pt x="14523" y="14283"/>
                  </a:lnTo>
                  <a:cubicBezTo>
                    <a:pt x="14435" y="14346"/>
                    <a:pt x="14340" y="14390"/>
                    <a:pt x="14246" y="14440"/>
                  </a:cubicBezTo>
                  <a:lnTo>
                    <a:pt x="14246" y="14440"/>
                  </a:lnTo>
                  <a:cubicBezTo>
                    <a:pt x="14126" y="14510"/>
                    <a:pt x="14006" y="14573"/>
                    <a:pt x="13899" y="14655"/>
                  </a:cubicBezTo>
                  <a:lnTo>
                    <a:pt x="13899" y="14655"/>
                  </a:lnTo>
                  <a:cubicBezTo>
                    <a:pt x="13792" y="14724"/>
                    <a:pt x="13704" y="14818"/>
                    <a:pt x="13610" y="14900"/>
                  </a:cubicBezTo>
                  <a:lnTo>
                    <a:pt x="13610" y="14900"/>
                  </a:lnTo>
                  <a:cubicBezTo>
                    <a:pt x="13572" y="14888"/>
                    <a:pt x="13572" y="14862"/>
                    <a:pt x="13578" y="14831"/>
                  </a:cubicBezTo>
                  <a:close/>
                  <a:moveTo>
                    <a:pt x="6698" y="16041"/>
                  </a:moveTo>
                  <a:cubicBezTo>
                    <a:pt x="6723" y="16028"/>
                    <a:pt x="6742" y="16009"/>
                    <a:pt x="6767" y="15996"/>
                  </a:cubicBezTo>
                  <a:lnTo>
                    <a:pt x="6767" y="15996"/>
                  </a:lnTo>
                  <a:cubicBezTo>
                    <a:pt x="7202" y="15795"/>
                    <a:pt x="7492" y="15461"/>
                    <a:pt x="7725" y="15058"/>
                  </a:cubicBezTo>
                  <a:lnTo>
                    <a:pt x="7725" y="15058"/>
                  </a:lnTo>
                  <a:cubicBezTo>
                    <a:pt x="7908" y="14743"/>
                    <a:pt x="8090" y="14428"/>
                    <a:pt x="8286" y="14125"/>
                  </a:cubicBezTo>
                  <a:lnTo>
                    <a:pt x="8286" y="14125"/>
                  </a:lnTo>
                  <a:cubicBezTo>
                    <a:pt x="8481" y="13829"/>
                    <a:pt x="8720" y="13577"/>
                    <a:pt x="9036" y="13407"/>
                  </a:cubicBezTo>
                  <a:lnTo>
                    <a:pt x="9036" y="13407"/>
                  </a:lnTo>
                  <a:cubicBezTo>
                    <a:pt x="9073" y="13382"/>
                    <a:pt x="9117" y="13369"/>
                    <a:pt x="9174" y="13344"/>
                  </a:cubicBezTo>
                  <a:lnTo>
                    <a:pt x="9174" y="13344"/>
                  </a:lnTo>
                  <a:cubicBezTo>
                    <a:pt x="9168" y="13382"/>
                    <a:pt x="9168" y="13407"/>
                    <a:pt x="9155" y="13420"/>
                  </a:cubicBezTo>
                  <a:lnTo>
                    <a:pt x="9155" y="13420"/>
                  </a:lnTo>
                  <a:cubicBezTo>
                    <a:pt x="8903" y="13709"/>
                    <a:pt x="8739" y="14050"/>
                    <a:pt x="8620" y="14409"/>
                  </a:cubicBezTo>
                  <a:lnTo>
                    <a:pt x="8620" y="14409"/>
                  </a:lnTo>
                  <a:cubicBezTo>
                    <a:pt x="8538" y="14642"/>
                    <a:pt x="8443" y="14862"/>
                    <a:pt x="8324" y="15077"/>
                  </a:cubicBezTo>
                  <a:lnTo>
                    <a:pt x="8324" y="15077"/>
                  </a:lnTo>
                  <a:cubicBezTo>
                    <a:pt x="8109" y="15455"/>
                    <a:pt x="7801" y="15744"/>
                    <a:pt x="7416" y="15940"/>
                  </a:cubicBezTo>
                  <a:lnTo>
                    <a:pt x="7416" y="15940"/>
                  </a:lnTo>
                  <a:cubicBezTo>
                    <a:pt x="7259" y="16022"/>
                    <a:pt x="7082" y="16053"/>
                    <a:pt x="6900" y="16053"/>
                  </a:cubicBezTo>
                  <a:lnTo>
                    <a:pt x="6900" y="16053"/>
                  </a:lnTo>
                  <a:cubicBezTo>
                    <a:pt x="6837" y="16053"/>
                    <a:pt x="6767" y="16047"/>
                    <a:pt x="6698" y="16041"/>
                  </a:cubicBezTo>
                  <a:close/>
                  <a:moveTo>
                    <a:pt x="631" y="14598"/>
                  </a:moveTo>
                  <a:cubicBezTo>
                    <a:pt x="751" y="14522"/>
                    <a:pt x="864" y="14434"/>
                    <a:pt x="990" y="14358"/>
                  </a:cubicBezTo>
                  <a:lnTo>
                    <a:pt x="990" y="14358"/>
                  </a:lnTo>
                  <a:cubicBezTo>
                    <a:pt x="1286" y="14176"/>
                    <a:pt x="1595" y="14024"/>
                    <a:pt x="1922" y="13892"/>
                  </a:cubicBezTo>
                  <a:lnTo>
                    <a:pt x="1922" y="13892"/>
                  </a:lnTo>
                  <a:cubicBezTo>
                    <a:pt x="2300" y="13735"/>
                    <a:pt x="2679" y="13583"/>
                    <a:pt x="3057" y="13426"/>
                  </a:cubicBezTo>
                  <a:lnTo>
                    <a:pt x="3057" y="13426"/>
                  </a:lnTo>
                  <a:cubicBezTo>
                    <a:pt x="3170" y="13382"/>
                    <a:pt x="3277" y="13382"/>
                    <a:pt x="3390" y="13394"/>
                  </a:cubicBezTo>
                  <a:lnTo>
                    <a:pt x="3390" y="13394"/>
                  </a:lnTo>
                  <a:cubicBezTo>
                    <a:pt x="3699" y="13426"/>
                    <a:pt x="3983" y="13533"/>
                    <a:pt x="4254" y="13665"/>
                  </a:cubicBezTo>
                  <a:lnTo>
                    <a:pt x="4254" y="13665"/>
                  </a:lnTo>
                  <a:cubicBezTo>
                    <a:pt x="4424" y="13747"/>
                    <a:pt x="4600" y="13829"/>
                    <a:pt x="4770" y="13905"/>
                  </a:cubicBezTo>
                  <a:lnTo>
                    <a:pt x="4770" y="13905"/>
                  </a:lnTo>
                  <a:cubicBezTo>
                    <a:pt x="5035" y="14012"/>
                    <a:pt x="5306" y="14081"/>
                    <a:pt x="5589" y="14069"/>
                  </a:cubicBezTo>
                  <a:lnTo>
                    <a:pt x="5589" y="14069"/>
                  </a:lnTo>
                  <a:cubicBezTo>
                    <a:pt x="5816" y="14062"/>
                    <a:pt x="6043" y="14037"/>
                    <a:pt x="6270" y="14018"/>
                  </a:cubicBezTo>
                  <a:lnTo>
                    <a:pt x="6270" y="14018"/>
                  </a:lnTo>
                  <a:cubicBezTo>
                    <a:pt x="6446" y="14006"/>
                    <a:pt x="6616" y="13993"/>
                    <a:pt x="6793" y="13987"/>
                  </a:cubicBezTo>
                  <a:lnTo>
                    <a:pt x="6793" y="13987"/>
                  </a:lnTo>
                  <a:cubicBezTo>
                    <a:pt x="6830" y="13980"/>
                    <a:pt x="6875" y="13999"/>
                    <a:pt x="6963" y="14012"/>
                  </a:cubicBezTo>
                  <a:lnTo>
                    <a:pt x="6963" y="14012"/>
                  </a:lnTo>
                  <a:cubicBezTo>
                    <a:pt x="6887" y="14050"/>
                    <a:pt x="6856" y="14069"/>
                    <a:pt x="6824" y="14075"/>
                  </a:cubicBezTo>
                  <a:lnTo>
                    <a:pt x="6824" y="14075"/>
                  </a:lnTo>
                  <a:cubicBezTo>
                    <a:pt x="5885" y="14371"/>
                    <a:pt x="4934" y="14510"/>
                    <a:pt x="3951" y="14434"/>
                  </a:cubicBezTo>
                  <a:lnTo>
                    <a:pt x="3951" y="14434"/>
                  </a:lnTo>
                  <a:cubicBezTo>
                    <a:pt x="3661" y="14415"/>
                    <a:pt x="3378" y="14403"/>
                    <a:pt x="3088" y="14365"/>
                  </a:cubicBezTo>
                  <a:lnTo>
                    <a:pt x="3088" y="14365"/>
                  </a:lnTo>
                  <a:cubicBezTo>
                    <a:pt x="2300" y="14270"/>
                    <a:pt x="1532" y="14371"/>
                    <a:pt x="776" y="14610"/>
                  </a:cubicBezTo>
                  <a:lnTo>
                    <a:pt x="776" y="14610"/>
                  </a:lnTo>
                  <a:cubicBezTo>
                    <a:pt x="738" y="14623"/>
                    <a:pt x="694" y="14629"/>
                    <a:pt x="650" y="14642"/>
                  </a:cubicBezTo>
                  <a:lnTo>
                    <a:pt x="650" y="14642"/>
                  </a:lnTo>
                  <a:cubicBezTo>
                    <a:pt x="644" y="14629"/>
                    <a:pt x="637" y="14617"/>
                    <a:pt x="631" y="14598"/>
                  </a:cubicBezTo>
                  <a:moveTo>
                    <a:pt x="10793" y="17080"/>
                  </a:moveTo>
                  <a:cubicBezTo>
                    <a:pt x="10818" y="17011"/>
                    <a:pt x="10844" y="16942"/>
                    <a:pt x="10869" y="16872"/>
                  </a:cubicBezTo>
                  <a:lnTo>
                    <a:pt x="10869" y="16872"/>
                  </a:lnTo>
                  <a:cubicBezTo>
                    <a:pt x="10957" y="16614"/>
                    <a:pt x="11052" y="16356"/>
                    <a:pt x="11134" y="16097"/>
                  </a:cubicBezTo>
                  <a:lnTo>
                    <a:pt x="11134" y="16097"/>
                  </a:lnTo>
                  <a:cubicBezTo>
                    <a:pt x="11260" y="15675"/>
                    <a:pt x="11386" y="15259"/>
                    <a:pt x="11518" y="14837"/>
                  </a:cubicBezTo>
                  <a:lnTo>
                    <a:pt x="11518" y="14837"/>
                  </a:lnTo>
                  <a:cubicBezTo>
                    <a:pt x="11600" y="14560"/>
                    <a:pt x="11726" y="14302"/>
                    <a:pt x="11871" y="14050"/>
                  </a:cubicBezTo>
                  <a:lnTo>
                    <a:pt x="11871" y="14050"/>
                  </a:lnTo>
                  <a:cubicBezTo>
                    <a:pt x="11978" y="13861"/>
                    <a:pt x="12110" y="13691"/>
                    <a:pt x="12299" y="13533"/>
                  </a:cubicBezTo>
                  <a:lnTo>
                    <a:pt x="12299" y="13533"/>
                  </a:lnTo>
                  <a:cubicBezTo>
                    <a:pt x="12305" y="13583"/>
                    <a:pt x="12318" y="13609"/>
                    <a:pt x="12312" y="13634"/>
                  </a:cubicBezTo>
                  <a:lnTo>
                    <a:pt x="12312" y="13634"/>
                  </a:lnTo>
                  <a:cubicBezTo>
                    <a:pt x="12274" y="14043"/>
                    <a:pt x="12230" y="14447"/>
                    <a:pt x="12198" y="14856"/>
                  </a:cubicBezTo>
                  <a:lnTo>
                    <a:pt x="12198" y="14856"/>
                  </a:lnTo>
                  <a:cubicBezTo>
                    <a:pt x="12160" y="15272"/>
                    <a:pt x="12028" y="15650"/>
                    <a:pt x="11764" y="15984"/>
                  </a:cubicBezTo>
                  <a:lnTo>
                    <a:pt x="11764" y="15984"/>
                  </a:lnTo>
                  <a:cubicBezTo>
                    <a:pt x="11644" y="16129"/>
                    <a:pt x="11524" y="16280"/>
                    <a:pt x="11404" y="16425"/>
                  </a:cubicBezTo>
                  <a:lnTo>
                    <a:pt x="11404" y="16425"/>
                  </a:lnTo>
                  <a:cubicBezTo>
                    <a:pt x="11209" y="16645"/>
                    <a:pt x="11014" y="16866"/>
                    <a:pt x="10825" y="17086"/>
                  </a:cubicBezTo>
                  <a:lnTo>
                    <a:pt x="10825" y="17086"/>
                  </a:lnTo>
                  <a:cubicBezTo>
                    <a:pt x="10812" y="17086"/>
                    <a:pt x="10806" y="17080"/>
                    <a:pt x="10793" y="17080"/>
                  </a:cubicBezTo>
                  <a:moveTo>
                    <a:pt x="5356" y="15870"/>
                  </a:moveTo>
                  <a:cubicBezTo>
                    <a:pt x="5369" y="15833"/>
                    <a:pt x="5375" y="15789"/>
                    <a:pt x="5394" y="15751"/>
                  </a:cubicBezTo>
                  <a:lnTo>
                    <a:pt x="5394" y="15751"/>
                  </a:lnTo>
                  <a:cubicBezTo>
                    <a:pt x="5457" y="15587"/>
                    <a:pt x="5558" y="15442"/>
                    <a:pt x="5677" y="15316"/>
                  </a:cubicBezTo>
                  <a:lnTo>
                    <a:pt x="5677" y="15316"/>
                  </a:lnTo>
                  <a:cubicBezTo>
                    <a:pt x="5791" y="15190"/>
                    <a:pt x="5898" y="15070"/>
                    <a:pt x="6018" y="14951"/>
                  </a:cubicBezTo>
                  <a:lnTo>
                    <a:pt x="6018" y="14951"/>
                  </a:lnTo>
                  <a:cubicBezTo>
                    <a:pt x="6156" y="14799"/>
                    <a:pt x="6276" y="14636"/>
                    <a:pt x="6358" y="14447"/>
                  </a:cubicBezTo>
                  <a:lnTo>
                    <a:pt x="6358" y="14447"/>
                  </a:lnTo>
                  <a:cubicBezTo>
                    <a:pt x="6396" y="14358"/>
                    <a:pt x="6446" y="14295"/>
                    <a:pt x="6547" y="14270"/>
                  </a:cubicBezTo>
                  <a:lnTo>
                    <a:pt x="6547" y="14270"/>
                  </a:lnTo>
                  <a:cubicBezTo>
                    <a:pt x="7190" y="14106"/>
                    <a:pt x="7807" y="13880"/>
                    <a:pt x="8412" y="13628"/>
                  </a:cubicBezTo>
                  <a:lnTo>
                    <a:pt x="8412" y="13628"/>
                  </a:lnTo>
                  <a:cubicBezTo>
                    <a:pt x="8456" y="13609"/>
                    <a:pt x="8500" y="13602"/>
                    <a:pt x="8544" y="13590"/>
                  </a:cubicBezTo>
                  <a:lnTo>
                    <a:pt x="8544" y="13590"/>
                  </a:lnTo>
                  <a:cubicBezTo>
                    <a:pt x="8550" y="13590"/>
                    <a:pt x="8557" y="13596"/>
                    <a:pt x="8569" y="13609"/>
                  </a:cubicBezTo>
                  <a:lnTo>
                    <a:pt x="8569" y="13609"/>
                  </a:lnTo>
                  <a:cubicBezTo>
                    <a:pt x="8538" y="13653"/>
                    <a:pt x="8513" y="13709"/>
                    <a:pt x="8475" y="13747"/>
                  </a:cubicBezTo>
                  <a:lnTo>
                    <a:pt x="8475" y="13747"/>
                  </a:lnTo>
                  <a:cubicBezTo>
                    <a:pt x="8242" y="13999"/>
                    <a:pt x="8059" y="14289"/>
                    <a:pt x="7895" y="14585"/>
                  </a:cubicBezTo>
                  <a:lnTo>
                    <a:pt x="7895" y="14585"/>
                  </a:lnTo>
                  <a:cubicBezTo>
                    <a:pt x="7794" y="14762"/>
                    <a:pt x="7694" y="14938"/>
                    <a:pt x="7586" y="15114"/>
                  </a:cubicBezTo>
                  <a:lnTo>
                    <a:pt x="7586" y="15114"/>
                  </a:lnTo>
                  <a:cubicBezTo>
                    <a:pt x="7322" y="15562"/>
                    <a:pt x="6938" y="15870"/>
                    <a:pt x="6452" y="16041"/>
                  </a:cubicBezTo>
                  <a:lnTo>
                    <a:pt x="6452" y="16041"/>
                  </a:lnTo>
                  <a:cubicBezTo>
                    <a:pt x="6402" y="16059"/>
                    <a:pt x="6352" y="16072"/>
                    <a:pt x="6295" y="16072"/>
                  </a:cubicBezTo>
                  <a:lnTo>
                    <a:pt x="6295" y="16072"/>
                  </a:lnTo>
                  <a:lnTo>
                    <a:pt x="6295" y="16072"/>
                  </a:lnTo>
                  <a:lnTo>
                    <a:pt x="6295" y="16072"/>
                  </a:lnTo>
                  <a:cubicBezTo>
                    <a:pt x="6087" y="16072"/>
                    <a:pt x="5583" y="15959"/>
                    <a:pt x="5356" y="15870"/>
                  </a:cubicBezTo>
                  <a:moveTo>
                    <a:pt x="10548" y="17105"/>
                  </a:moveTo>
                  <a:cubicBezTo>
                    <a:pt x="10566" y="16942"/>
                    <a:pt x="10579" y="16778"/>
                    <a:pt x="10617" y="16614"/>
                  </a:cubicBezTo>
                  <a:lnTo>
                    <a:pt x="10617" y="16614"/>
                  </a:lnTo>
                  <a:cubicBezTo>
                    <a:pt x="10680" y="16349"/>
                    <a:pt x="10711" y="16078"/>
                    <a:pt x="10737" y="15807"/>
                  </a:cubicBezTo>
                  <a:lnTo>
                    <a:pt x="10737" y="15807"/>
                  </a:lnTo>
                  <a:cubicBezTo>
                    <a:pt x="10755" y="15593"/>
                    <a:pt x="10781" y="15385"/>
                    <a:pt x="10825" y="15177"/>
                  </a:cubicBezTo>
                  <a:lnTo>
                    <a:pt x="10825" y="15177"/>
                  </a:lnTo>
                  <a:cubicBezTo>
                    <a:pt x="10881" y="14875"/>
                    <a:pt x="11020" y="14604"/>
                    <a:pt x="11228" y="14371"/>
                  </a:cubicBezTo>
                  <a:lnTo>
                    <a:pt x="11228" y="14371"/>
                  </a:lnTo>
                  <a:cubicBezTo>
                    <a:pt x="11404" y="14169"/>
                    <a:pt x="11587" y="13968"/>
                    <a:pt x="11801" y="13798"/>
                  </a:cubicBezTo>
                  <a:lnTo>
                    <a:pt x="11801" y="13798"/>
                  </a:lnTo>
                  <a:cubicBezTo>
                    <a:pt x="11833" y="13772"/>
                    <a:pt x="11864" y="13754"/>
                    <a:pt x="11940" y="13703"/>
                  </a:cubicBezTo>
                  <a:lnTo>
                    <a:pt x="11940" y="13703"/>
                  </a:lnTo>
                  <a:cubicBezTo>
                    <a:pt x="11808" y="13949"/>
                    <a:pt x="11688" y="14144"/>
                    <a:pt x="11593" y="14352"/>
                  </a:cubicBezTo>
                  <a:lnTo>
                    <a:pt x="11593" y="14352"/>
                  </a:lnTo>
                  <a:cubicBezTo>
                    <a:pt x="11512" y="14522"/>
                    <a:pt x="11442" y="14699"/>
                    <a:pt x="11386" y="14875"/>
                  </a:cubicBezTo>
                  <a:lnTo>
                    <a:pt x="11386" y="14875"/>
                  </a:lnTo>
                  <a:cubicBezTo>
                    <a:pt x="11260" y="15266"/>
                    <a:pt x="11140" y="15656"/>
                    <a:pt x="11026" y="16053"/>
                  </a:cubicBezTo>
                  <a:lnTo>
                    <a:pt x="11026" y="16053"/>
                  </a:lnTo>
                  <a:cubicBezTo>
                    <a:pt x="10932" y="16400"/>
                    <a:pt x="10806" y="16740"/>
                    <a:pt x="10661" y="17074"/>
                  </a:cubicBezTo>
                  <a:lnTo>
                    <a:pt x="10661" y="17074"/>
                  </a:lnTo>
                  <a:cubicBezTo>
                    <a:pt x="10642" y="17124"/>
                    <a:pt x="10611" y="17168"/>
                    <a:pt x="10566" y="17244"/>
                  </a:cubicBezTo>
                  <a:lnTo>
                    <a:pt x="10566" y="17244"/>
                  </a:lnTo>
                  <a:cubicBezTo>
                    <a:pt x="10554" y="17175"/>
                    <a:pt x="10541" y="17143"/>
                    <a:pt x="10548" y="17105"/>
                  </a:cubicBezTo>
                  <a:moveTo>
                    <a:pt x="12904" y="16891"/>
                  </a:moveTo>
                  <a:cubicBezTo>
                    <a:pt x="12948" y="16696"/>
                    <a:pt x="13030" y="16507"/>
                    <a:pt x="13124" y="16324"/>
                  </a:cubicBezTo>
                  <a:lnTo>
                    <a:pt x="13124" y="16324"/>
                  </a:lnTo>
                  <a:cubicBezTo>
                    <a:pt x="13276" y="16003"/>
                    <a:pt x="13414" y="15675"/>
                    <a:pt x="13496" y="15329"/>
                  </a:cubicBezTo>
                  <a:lnTo>
                    <a:pt x="13496" y="15329"/>
                  </a:lnTo>
                  <a:cubicBezTo>
                    <a:pt x="13547" y="15114"/>
                    <a:pt x="13679" y="14944"/>
                    <a:pt x="13843" y="14806"/>
                  </a:cubicBezTo>
                  <a:lnTo>
                    <a:pt x="13843" y="14806"/>
                  </a:lnTo>
                  <a:cubicBezTo>
                    <a:pt x="13956" y="14718"/>
                    <a:pt x="14082" y="14642"/>
                    <a:pt x="14202" y="14566"/>
                  </a:cubicBezTo>
                  <a:lnTo>
                    <a:pt x="14202" y="14566"/>
                  </a:lnTo>
                  <a:cubicBezTo>
                    <a:pt x="14429" y="14428"/>
                    <a:pt x="14655" y="14295"/>
                    <a:pt x="14882" y="14157"/>
                  </a:cubicBezTo>
                  <a:lnTo>
                    <a:pt x="14882" y="14157"/>
                  </a:lnTo>
                  <a:cubicBezTo>
                    <a:pt x="14901" y="14144"/>
                    <a:pt x="14926" y="14144"/>
                    <a:pt x="14958" y="14138"/>
                  </a:cubicBezTo>
                  <a:lnTo>
                    <a:pt x="14958" y="14138"/>
                  </a:lnTo>
                  <a:cubicBezTo>
                    <a:pt x="14907" y="14365"/>
                    <a:pt x="14857" y="14585"/>
                    <a:pt x="14813" y="14799"/>
                  </a:cubicBezTo>
                  <a:lnTo>
                    <a:pt x="14813" y="14799"/>
                  </a:lnTo>
                  <a:cubicBezTo>
                    <a:pt x="14769" y="15026"/>
                    <a:pt x="14756" y="15253"/>
                    <a:pt x="14775" y="15480"/>
                  </a:cubicBezTo>
                  <a:lnTo>
                    <a:pt x="14775" y="15480"/>
                  </a:lnTo>
                  <a:cubicBezTo>
                    <a:pt x="14788" y="15707"/>
                    <a:pt x="14819" y="15933"/>
                    <a:pt x="14838" y="16160"/>
                  </a:cubicBezTo>
                  <a:lnTo>
                    <a:pt x="14838" y="16160"/>
                  </a:lnTo>
                  <a:cubicBezTo>
                    <a:pt x="14756" y="16267"/>
                    <a:pt x="14636" y="16318"/>
                    <a:pt x="14510" y="16349"/>
                  </a:cubicBezTo>
                  <a:lnTo>
                    <a:pt x="14510" y="16349"/>
                  </a:lnTo>
                  <a:cubicBezTo>
                    <a:pt x="14372" y="16387"/>
                    <a:pt x="14233" y="16412"/>
                    <a:pt x="14088" y="16444"/>
                  </a:cubicBezTo>
                  <a:lnTo>
                    <a:pt x="14088" y="16444"/>
                  </a:lnTo>
                  <a:cubicBezTo>
                    <a:pt x="13956" y="16469"/>
                    <a:pt x="13824" y="16488"/>
                    <a:pt x="13691" y="16519"/>
                  </a:cubicBezTo>
                  <a:lnTo>
                    <a:pt x="13691" y="16519"/>
                  </a:lnTo>
                  <a:cubicBezTo>
                    <a:pt x="13414" y="16576"/>
                    <a:pt x="13181" y="16708"/>
                    <a:pt x="12992" y="16923"/>
                  </a:cubicBezTo>
                  <a:lnTo>
                    <a:pt x="12992" y="16923"/>
                  </a:lnTo>
                  <a:cubicBezTo>
                    <a:pt x="12986" y="16935"/>
                    <a:pt x="12973" y="16948"/>
                    <a:pt x="12967" y="16954"/>
                  </a:cubicBezTo>
                  <a:lnTo>
                    <a:pt x="12967" y="16954"/>
                  </a:lnTo>
                  <a:cubicBezTo>
                    <a:pt x="12954" y="16967"/>
                    <a:pt x="12942" y="16973"/>
                    <a:pt x="12916" y="16998"/>
                  </a:cubicBezTo>
                  <a:lnTo>
                    <a:pt x="12916" y="16998"/>
                  </a:lnTo>
                  <a:cubicBezTo>
                    <a:pt x="12910" y="16954"/>
                    <a:pt x="12898" y="16923"/>
                    <a:pt x="12904" y="16891"/>
                  </a:cubicBezTo>
                  <a:moveTo>
                    <a:pt x="4619" y="15663"/>
                  </a:moveTo>
                  <a:cubicBezTo>
                    <a:pt x="4411" y="15593"/>
                    <a:pt x="4197" y="15543"/>
                    <a:pt x="3989" y="15423"/>
                  </a:cubicBezTo>
                  <a:lnTo>
                    <a:pt x="3989" y="15423"/>
                  </a:lnTo>
                  <a:cubicBezTo>
                    <a:pt x="4033" y="15392"/>
                    <a:pt x="4058" y="15360"/>
                    <a:pt x="4090" y="15348"/>
                  </a:cubicBezTo>
                  <a:lnTo>
                    <a:pt x="4090" y="15348"/>
                  </a:lnTo>
                  <a:cubicBezTo>
                    <a:pt x="4197" y="15316"/>
                    <a:pt x="4304" y="15278"/>
                    <a:pt x="4417" y="15253"/>
                  </a:cubicBezTo>
                  <a:lnTo>
                    <a:pt x="4417" y="15253"/>
                  </a:lnTo>
                  <a:cubicBezTo>
                    <a:pt x="4524" y="15222"/>
                    <a:pt x="4638" y="15209"/>
                    <a:pt x="4745" y="15177"/>
                  </a:cubicBezTo>
                  <a:lnTo>
                    <a:pt x="4745" y="15177"/>
                  </a:lnTo>
                  <a:cubicBezTo>
                    <a:pt x="5117" y="15083"/>
                    <a:pt x="5432" y="14894"/>
                    <a:pt x="5652" y="14573"/>
                  </a:cubicBezTo>
                  <a:lnTo>
                    <a:pt x="5652" y="14573"/>
                  </a:lnTo>
                  <a:cubicBezTo>
                    <a:pt x="5709" y="14491"/>
                    <a:pt x="5778" y="14453"/>
                    <a:pt x="5873" y="14434"/>
                  </a:cubicBezTo>
                  <a:lnTo>
                    <a:pt x="5873" y="14434"/>
                  </a:lnTo>
                  <a:cubicBezTo>
                    <a:pt x="5980" y="14415"/>
                    <a:pt x="6081" y="14390"/>
                    <a:pt x="6181" y="14371"/>
                  </a:cubicBezTo>
                  <a:lnTo>
                    <a:pt x="6181" y="14371"/>
                  </a:lnTo>
                  <a:cubicBezTo>
                    <a:pt x="6213" y="14365"/>
                    <a:pt x="6238" y="14371"/>
                    <a:pt x="6276" y="14371"/>
                  </a:cubicBezTo>
                  <a:lnTo>
                    <a:pt x="6276" y="14371"/>
                  </a:lnTo>
                  <a:cubicBezTo>
                    <a:pt x="6232" y="14535"/>
                    <a:pt x="6156" y="14661"/>
                    <a:pt x="6055" y="14774"/>
                  </a:cubicBezTo>
                  <a:lnTo>
                    <a:pt x="6055" y="14774"/>
                  </a:lnTo>
                  <a:cubicBezTo>
                    <a:pt x="5929" y="14907"/>
                    <a:pt x="5816" y="15045"/>
                    <a:pt x="5684" y="15171"/>
                  </a:cubicBezTo>
                  <a:lnTo>
                    <a:pt x="5684" y="15171"/>
                  </a:lnTo>
                  <a:cubicBezTo>
                    <a:pt x="5526" y="15335"/>
                    <a:pt x="5394" y="15524"/>
                    <a:pt x="5306" y="15732"/>
                  </a:cubicBezTo>
                  <a:lnTo>
                    <a:pt x="5306" y="15732"/>
                  </a:lnTo>
                  <a:cubicBezTo>
                    <a:pt x="5293" y="15770"/>
                    <a:pt x="5268" y="15801"/>
                    <a:pt x="5243" y="15839"/>
                  </a:cubicBezTo>
                  <a:lnTo>
                    <a:pt x="5243" y="15839"/>
                  </a:lnTo>
                  <a:cubicBezTo>
                    <a:pt x="5022" y="15820"/>
                    <a:pt x="4821" y="15732"/>
                    <a:pt x="4619" y="15663"/>
                  </a:cubicBezTo>
                  <a:moveTo>
                    <a:pt x="3724" y="15354"/>
                  </a:moveTo>
                  <a:cubicBezTo>
                    <a:pt x="3390" y="15247"/>
                    <a:pt x="3057" y="15140"/>
                    <a:pt x="2723" y="15045"/>
                  </a:cubicBezTo>
                  <a:lnTo>
                    <a:pt x="2723" y="15045"/>
                  </a:lnTo>
                  <a:cubicBezTo>
                    <a:pt x="2200" y="14894"/>
                    <a:pt x="1664" y="14812"/>
                    <a:pt x="1116" y="14768"/>
                  </a:cubicBezTo>
                  <a:lnTo>
                    <a:pt x="1116" y="14768"/>
                  </a:lnTo>
                  <a:cubicBezTo>
                    <a:pt x="1040" y="14762"/>
                    <a:pt x="971" y="14749"/>
                    <a:pt x="896" y="14743"/>
                  </a:cubicBezTo>
                  <a:lnTo>
                    <a:pt x="896" y="14743"/>
                  </a:lnTo>
                  <a:cubicBezTo>
                    <a:pt x="896" y="14730"/>
                    <a:pt x="889" y="14711"/>
                    <a:pt x="889" y="14699"/>
                  </a:cubicBezTo>
                  <a:lnTo>
                    <a:pt x="889" y="14699"/>
                  </a:lnTo>
                  <a:cubicBezTo>
                    <a:pt x="952" y="14680"/>
                    <a:pt x="1015" y="14655"/>
                    <a:pt x="1078" y="14636"/>
                  </a:cubicBezTo>
                  <a:lnTo>
                    <a:pt x="1078" y="14636"/>
                  </a:lnTo>
                  <a:cubicBezTo>
                    <a:pt x="1721" y="14472"/>
                    <a:pt x="2370" y="14396"/>
                    <a:pt x="3038" y="14472"/>
                  </a:cubicBezTo>
                  <a:lnTo>
                    <a:pt x="3038" y="14472"/>
                  </a:lnTo>
                  <a:cubicBezTo>
                    <a:pt x="3460" y="14522"/>
                    <a:pt x="3882" y="14541"/>
                    <a:pt x="4304" y="14560"/>
                  </a:cubicBezTo>
                  <a:lnTo>
                    <a:pt x="4304" y="14560"/>
                  </a:lnTo>
                  <a:cubicBezTo>
                    <a:pt x="4669" y="14579"/>
                    <a:pt x="5029" y="14560"/>
                    <a:pt x="5394" y="14516"/>
                  </a:cubicBezTo>
                  <a:lnTo>
                    <a:pt x="5394" y="14516"/>
                  </a:lnTo>
                  <a:cubicBezTo>
                    <a:pt x="5444" y="14510"/>
                    <a:pt x="5495" y="14510"/>
                    <a:pt x="5539" y="14503"/>
                  </a:cubicBezTo>
                  <a:lnTo>
                    <a:pt x="5539" y="14503"/>
                  </a:lnTo>
                  <a:cubicBezTo>
                    <a:pt x="5570" y="14560"/>
                    <a:pt x="5533" y="14585"/>
                    <a:pt x="5514" y="14610"/>
                  </a:cubicBezTo>
                  <a:lnTo>
                    <a:pt x="5514" y="14610"/>
                  </a:lnTo>
                  <a:cubicBezTo>
                    <a:pt x="5312" y="14856"/>
                    <a:pt x="5054" y="15001"/>
                    <a:pt x="4751" y="15083"/>
                  </a:cubicBezTo>
                  <a:lnTo>
                    <a:pt x="4751" y="15083"/>
                  </a:lnTo>
                  <a:cubicBezTo>
                    <a:pt x="4638" y="15114"/>
                    <a:pt x="4518" y="15140"/>
                    <a:pt x="4398" y="15165"/>
                  </a:cubicBezTo>
                  <a:lnTo>
                    <a:pt x="4398" y="15165"/>
                  </a:lnTo>
                  <a:cubicBezTo>
                    <a:pt x="4241" y="15196"/>
                    <a:pt x="4090" y="15240"/>
                    <a:pt x="3957" y="15329"/>
                  </a:cubicBezTo>
                  <a:lnTo>
                    <a:pt x="3957" y="15329"/>
                  </a:lnTo>
                  <a:cubicBezTo>
                    <a:pt x="3907" y="15360"/>
                    <a:pt x="3869" y="15373"/>
                    <a:pt x="3825" y="15373"/>
                  </a:cubicBezTo>
                  <a:lnTo>
                    <a:pt x="3825" y="15373"/>
                  </a:lnTo>
                  <a:cubicBezTo>
                    <a:pt x="3794" y="15373"/>
                    <a:pt x="3756" y="15366"/>
                    <a:pt x="3724" y="15354"/>
                  </a:cubicBezTo>
                  <a:moveTo>
                    <a:pt x="16199" y="18328"/>
                  </a:moveTo>
                  <a:cubicBezTo>
                    <a:pt x="16186" y="18208"/>
                    <a:pt x="16174" y="18082"/>
                    <a:pt x="16155" y="17962"/>
                  </a:cubicBezTo>
                  <a:lnTo>
                    <a:pt x="16155" y="17962"/>
                  </a:lnTo>
                  <a:cubicBezTo>
                    <a:pt x="16098" y="17590"/>
                    <a:pt x="15953" y="17250"/>
                    <a:pt x="15720" y="16954"/>
                  </a:cubicBezTo>
                  <a:lnTo>
                    <a:pt x="15720" y="16954"/>
                  </a:lnTo>
                  <a:cubicBezTo>
                    <a:pt x="15607" y="16803"/>
                    <a:pt x="15481" y="16658"/>
                    <a:pt x="15367" y="16507"/>
                  </a:cubicBezTo>
                  <a:lnTo>
                    <a:pt x="15367" y="16507"/>
                  </a:lnTo>
                  <a:cubicBezTo>
                    <a:pt x="15260" y="16356"/>
                    <a:pt x="15153" y="16211"/>
                    <a:pt x="15065" y="16053"/>
                  </a:cubicBezTo>
                  <a:lnTo>
                    <a:pt x="15065" y="16053"/>
                  </a:lnTo>
                  <a:cubicBezTo>
                    <a:pt x="14951" y="15877"/>
                    <a:pt x="14901" y="15675"/>
                    <a:pt x="14888" y="15474"/>
                  </a:cubicBezTo>
                  <a:lnTo>
                    <a:pt x="14888" y="15474"/>
                  </a:lnTo>
                  <a:cubicBezTo>
                    <a:pt x="14870" y="15133"/>
                    <a:pt x="14907" y="14806"/>
                    <a:pt x="14996" y="14478"/>
                  </a:cubicBezTo>
                  <a:lnTo>
                    <a:pt x="14996" y="14478"/>
                  </a:lnTo>
                  <a:cubicBezTo>
                    <a:pt x="15002" y="14472"/>
                    <a:pt x="15014" y="14459"/>
                    <a:pt x="15027" y="14447"/>
                  </a:cubicBezTo>
                  <a:lnTo>
                    <a:pt x="15027" y="14447"/>
                  </a:lnTo>
                  <a:cubicBezTo>
                    <a:pt x="15046" y="14459"/>
                    <a:pt x="15065" y="14478"/>
                    <a:pt x="15071" y="14491"/>
                  </a:cubicBezTo>
                  <a:lnTo>
                    <a:pt x="15071" y="14491"/>
                  </a:lnTo>
                  <a:cubicBezTo>
                    <a:pt x="15229" y="14925"/>
                    <a:pt x="15481" y="15303"/>
                    <a:pt x="15764" y="15663"/>
                  </a:cubicBezTo>
                  <a:lnTo>
                    <a:pt x="15764" y="15663"/>
                  </a:lnTo>
                  <a:cubicBezTo>
                    <a:pt x="15884" y="15820"/>
                    <a:pt x="16004" y="15971"/>
                    <a:pt x="16117" y="16135"/>
                  </a:cubicBezTo>
                  <a:lnTo>
                    <a:pt x="16117" y="16135"/>
                  </a:lnTo>
                  <a:cubicBezTo>
                    <a:pt x="16262" y="16337"/>
                    <a:pt x="16369" y="16563"/>
                    <a:pt x="16432" y="16809"/>
                  </a:cubicBezTo>
                  <a:lnTo>
                    <a:pt x="16432" y="16809"/>
                  </a:lnTo>
                  <a:cubicBezTo>
                    <a:pt x="16464" y="16910"/>
                    <a:pt x="16470" y="17017"/>
                    <a:pt x="16457" y="17124"/>
                  </a:cubicBezTo>
                  <a:lnTo>
                    <a:pt x="16457" y="17124"/>
                  </a:lnTo>
                  <a:cubicBezTo>
                    <a:pt x="16432" y="17345"/>
                    <a:pt x="16419" y="17559"/>
                    <a:pt x="16394" y="17779"/>
                  </a:cubicBezTo>
                  <a:lnTo>
                    <a:pt x="16394" y="17779"/>
                  </a:lnTo>
                  <a:cubicBezTo>
                    <a:pt x="16369" y="18000"/>
                    <a:pt x="16331" y="18214"/>
                    <a:pt x="16230" y="18454"/>
                  </a:cubicBezTo>
                  <a:lnTo>
                    <a:pt x="16230" y="18454"/>
                  </a:lnTo>
                  <a:cubicBezTo>
                    <a:pt x="16218" y="18384"/>
                    <a:pt x="16205" y="18359"/>
                    <a:pt x="16199" y="18328"/>
                  </a:cubicBezTo>
                  <a:close/>
                  <a:moveTo>
                    <a:pt x="15846" y="18951"/>
                  </a:moveTo>
                  <a:cubicBezTo>
                    <a:pt x="15865" y="18472"/>
                    <a:pt x="15789" y="18000"/>
                    <a:pt x="15638" y="17546"/>
                  </a:cubicBezTo>
                  <a:lnTo>
                    <a:pt x="15638" y="17546"/>
                  </a:lnTo>
                  <a:cubicBezTo>
                    <a:pt x="15531" y="17219"/>
                    <a:pt x="15367" y="16923"/>
                    <a:pt x="15153" y="16658"/>
                  </a:cubicBezTo>
                  <a:lnTo>
                    <a:pt x="15153" y="16658"/>
                  </a:lnTo>
                  <a:cubicBezTo>
                    <a:pt x="15027" y="16513"/>
                    <a:pt x="15008" y="16349"/>
                    <a:pt x="14983" y="16179"/>
                  </a:cubicBezTo>
                  <a:lnTo>
                    <a:pt x="14983" y="16179"/>
                  </a:lnTo>
                  <a:cubicBezTo>
                    <a:pt x="15008" y="16179"/>
                    <a:pt x="15014" y="16179"/>
                    <a:pt x="15021" y="16179"/>
                  </a:cubicBezTo>
                  <a:lnTo>
                    <a:pt x="15021" y="16179"/>
                  </a:lnTo>
                  <a:cubicBezTo>
                    <a:pt x="15216" y="16437"/>
                    <a:pt x="15411" y="16696"/>
                    <a:pt x="15613" y="16954"/>
                  </a:cubicBezTo>
                  <a:lnTo>
                    <a:pt x="15613" y="16954"/>
                  </a:lnTo>
                  <a:cubicBezTo>
                    <a:pt x="15978" y="17420"/>
                    <a:pt x="16117" y="17956"/>
                    <a:pt x="16117" y="18542"/>
                  </a:cubicBezTo>
                  <a:lnTo>
                    <a:pt x="16117" y="18542"/>
                  </a:lnTo>
                  <a:cubicBezTo>
                    <a:pt x="16117" y="18743"/>
                    <a:pt x="16048" y="18907"/>
                    <a:pt x="15915" y="19058"/>
                  </a:cubicBezTo>
                  <a:lnTo>
                    <a:pt x="15915" y="19058"/>
                  </a:lnTo>
                  <a:cubicBezTo>
                    <a:pt x="15909" y="19065"/>
                    <a:pt x="15890" y="19065"/>
                    <a:pt x="15846" y="19084"/>
                  </a:cubicBezTo>
                  <a:lnTo>
                    <a:pt x="15846" y="19084"/>
                  </a:lnTo>
                  <a:cubicBezTo>
                    <a:pt x="15846" y="19027"/>
                    <a:pt x="15846" y="18989"/>
                    <a:pt x="15846" y="18951"/>
                  </a:cubicBezTo>
                  <a:close/>
                  <a:moveTo>
                    <a:pt x="13030" y="18913"/>
                  </a:moveTo>
                  <a:cubicBezTo>
                    <a:pt x="12860" y="18447"/>
                    <a:pt x="12809" y="17968"/>
                    <a:pt x="12828" y="17483"/>
                  </a:cubicBezTo>
                  <a:lnTo>
                    <a:pt x="12828" y="17483"/>
                  </a:lnTo>
                  <a:cubicBezTo>
                    <a:pt x="12835" y="17269"/>
                    <a:pt x="12948" y="17093"/>
                    <a:pt x="13093" y="16942"/>
                  </a:cubicBezTo>
                  <a:lnTo>
                    <a:pt x="13093" y="16942"/>
                  </a:lnTo>
                  <a:cubicBezTo>
                    <a:pt x="13238" y="16797"/>
                    <a:pt x="13414" y="16683"/>
                    <a:pt x="13616" y="16633"/>
                  </a:cubicBezTo>
                  <a:lnTo>
                    <a:pt x="13616" y="16633"/>
                  </a:lnTo>
                  <a:cubicBezTo>
                    <a:pt x="13736" y="16601"/>
                    <a:pt x="13862" y="16570"/>
                    <a:pt x="13994" y="16551"/>
                  </a:cubicBezTo>
                  <a:lnTo>
                    <a:pt x="13994" y="16551"/>
                  </a:lnTo>
                  <a:cubicBezTo>
                    <a:pt x="14473" y="16469"/>
                    <a:pt x="14473" y="16469"/>
                    <a:pt x="14863" y="16299"/>
                  </a:cubicBezTo>
                  <a:lnTo>
                    <a:pt x="14863" y="16299"/>
                  </a:lnTo>
                  <a:cubicBezTo>
                    <a:pt x="14907" y="16374"/>
                    <a:pt x="14926" y="16456"/>
                    <a:pt x="14914" y="16545"/>
                  </a:cubicBezTo>
                  <a:lnTo>
                    <a:pt x="14914" y="16545"/>
                  </a:lnTo>
                  <a:cubicBezTo>
                    <a:pt x="14870" y="16570"/>
                    <a:pt x="14819" y="16589"/>
                    <a:pt x="14775" y="16608"/>
                  </a:cubicBezTo>
                  <a:lnTo>
                    <a:pt x="14775" y="16608"/>
                  </a:lnTo>
                  <a:cubicBezTo>
                    <a:pt x="14340" y="16771"/>
                    <a:pt x="14057" y="17080"/>
                    <a:pt x="13893" y="17502"/>
                  </a:cubicBezTo>
                  <a:lnTo>
                    <a:pt x="13893" y="17502"/>
                  </a:lnTo>
                  <a:cubicBezTo>
                    <a:pt x="13799" y="17729"/>
                    <a:pt x="13736" y="17962"/>
                    <a:pt x="13660" y="18195"/>
                  </a:cubicBezTo>
                  <a:lnTo>
                    <a:pt x="13660" y="18195"/>
                  </a:lnTo>
                  <a:cubicBezTo>
                    <a:pt x="13591" y="18435"/>
                    <a:pt x="13496" y="18661"/>
                    <a:pt x="13326" y="18857"/>
                  </a:cubicBezTo>
                  <a:lnTo>
                    <a:pt x="13326" y="18857"/>
                  </a:lnTo>
                  <a:cubicBezTo>
                    <a:pt x="13263" y="18920"/>
                    <a:pt x="13200" y="18983"/>
                    <a:pt x="13112" y="19065"/>
                  </a:cubicBezTo>
                  <a:lnTo>
                    <a:pt x="13112" y="19065"/>
                  </a:lnTo>
                  <a:cubicBezTo>
                    <a:pt x="13074" y="18989"/>
                    <a:pt x="13049" y="18951"/>
                    <a:pt x="13030" y="18913"/>
                  </a:cubicBezTo>
                  <a:close/>
                  <a:moveTo>
                    <a:pt x="13150" y="19147"/>
                  </a:moveTo>
                  <a:cubicBezTo>
                    <a:pt x="13219" y="19077"/>
                    <a:pt x="13301" y="19008"/>
                    <a:pt x="13370" y="18932"/>
                  </a:cubicBezTo>
                  <a:lnTo>
                    <a:pt x="13370" y="18932"/>
                  </a:lnTo>
                  <a:cubicBezTo>
                    <a:pt x="13540" y="18743"/>
                    <a:pt x="13654" y="18529"/>
                    <a:pt x="13729" y="18283"/>
                  </a:cubicBezTo>
                  <a:lnTo>
                    <a:pt x="13729" y="18283"/>
                  </a:lnTo>
                  <a:cubicBezTo>
                    <a:pt x="13805" y="18031"/>
                    <a:pt x="13880" y="17779"/>
                    <a:pt x="13975" y="17527"/>
                  </a:cubicBezTo>
                  <a:lnTo>
                    <a:pt x="13975" y="17527"/>
                  </a:lnTo>
                  <a:cubicBezTo>
                    <a:pt x="14069" y="17275"/>
                    <a:pt x="14221" y="17061"/>
                    <a:pt x="14441" y="16897"/>
                  </a:cubicBezTo>
                  <a:lnTo>
                    <a:pt x="14441" y="16897"/>
                  </a:lnTo>
                  <a:cubicBezTo>
                    <a:pt x="14586" y="16784"/>
                    <a:pt x="14744" y="16708"/>
                    <a:pt x="14933" y="16652"/>
                  </a:cubicBezTo>
                  <a:lnTo>
                    <a:pt x="14933" y="16652"/>
                  </a:lnTo>
                  <a:cubicBezTo>
                    <a:pt x="14977" y="16721"/>
                    <a:pt x="14983" y="16771"/>
                    <a:pt x="14926" y="16809"/>
                  </a:cubicBezTo>
                  <a:lnTo>
                    <a:pt x="14926" y="16809"/>
                  </a:lnTo>
                  <a:cubicBezTo>
                    <a:pt x="14914" y="16815"/>
                    <a:pt x="14901" y="16822"/>
                    <a:pt x="14888" y="16828"/>
                  </a:cubicBezTo>
                  <a:lnTo>
                    <a:pt x="14888" y="16828"/>
                  </a:lnTo>
                  <a:cubicBezTo>
                    <a:pt x="14454" y="17042"/>
                    <a:pt x="14195" y="17401"/>
                    <a:pt x="14051" y="17849"/>
                  </a:cubicBezTo>
                  <a:lnTo>
                    <a:pt x="14051" y="17849"/>
                  </a:lnTo>
                  <a:cubicBezTo>
                    <a:pt x="13981" y="18057"/>
                    <a:pt x="13950" y="18265"/>
                    <a:pt x="13931" y="18472"/>
                  </a:cubicBezTo>
                  <a:lnTo>
                    <a:pt x="13931" y="18472"/>
                  </a:lnTo>
                  <a:cubicBezTo>
                    <a:pt x="13912" y="18706"/>
                    <a:pt x="13893" y="18939"/>
                    <a:pt x="13862" y="19172"/>
                  </a:cubicBezTo>
                  <a:lnTo>
                    <a:pt x="13862" y="19172"/>
                  </a:lnTo>
                  <a:cubicBezTo>
                    <a:pt x="13836" y="19386"/>
                    <a:pt x="13773" y="19588"/>
                    <a:pt x="13660" y="19770"/>
                  </a:cubicBezTo>
                  <a:lnTo>
                    <a:pt x="13660" y="19770"/>
                  </a:lnTo>
                  <a:cubicBezTo>
                    <a:pt x="13622" y="19827"/>
                    <a:pt x="13591" y="19890"/>
                    <a:pt x="13528" y="19915"/>
                  </a:cubicBezTo>
                  <a:lnTo>
                    <a:pt x="13528" y="19915"/>
                  </a:lnTo>
                  <a:cubicBezTo>
                    <a:pt x="13408" y="19777"/>
                    <a:pt x="13219" y="19392"/>
                    <a:pt x="13150" y="19147"/>
                  </a:cubicBezTo>
                  <a:close/>
                  <a:moveTo>
                    <a:pt x="14977" y="19808"/>
                  </a:moveTo>
                  <a:cubicBezTo>
                    <a:pt x="14964" y="19726"/>
                    <a:pt x="14958" y="19644"/>
                    <a:pt x="14939" y="19562"/>
                  </a:cubicBezTo>
                  <a:lnTo>
                    <a:pt x="14939" y="19562"/>
                  </a:lnTo>
                  <a:cubicBezTo>
                    <a:pt x="14920" y="19481"/>
                    <a:pt x="14888" y="19405"/>
                    <a:pt x="14857" y="19304"/>
                  </a:cubicBezTo>
                  <a:lnTo>
                    <a:pt x="14857" y="19304"/>
                  </a:lnTo>
                  <a:cubicBezTo>
                    <a:pt x="15014" y="18932"/>
                    <a:pt x="15166" y="18535"/>
                    <a:pt x="15203" y="18107"/>
                  </a:cubicBezTo>
                  <a:lnTo>
                    <a:pt x="15203" y="18107"/>
                  </a:lnTo>
                  <a:cubicBezTo>
                    <a:pt x="15241" y="17691"/>
                    <a:pt x="15191" y="17275"/>
                    <a:pt x="15159" y="16841"/>
                  </a:cubicBezTo>
                  <a:lnTo>
                    <a:pt x="15159" y="16841"/>
                  </a:lnTo>
                  <a:cubicBezTo>
                    <a:pt x="15185" y="16866"/>
                    <a:pt x="15210" y="16891"/>
                    <a:pt x="15229" y="16923"/>
                  </a:cubicBezTo>
                  <a:lnTo>
                    <a:pt x="15229" y="16923"/>
                  </a:lnTo>
                  <a:cubicBezTo>
                    <a:pt x="15380" y="17137"/>
                    <a:pt x="15487" y="17370"/>
                    <a:pt x="15569" y="17616"/>
                  </a:cubicBezTo>
                  <a:lnTo>
                    <a:pt x="15569" y="17616"/>
                  </a:lnTo>
                  <a:cubicBezTo>
                    <a:pt x="15682" y="17975"/>
                    <a:pt x="15745" y="18353"/>
                    <a:pt x="15764" y="18731"/>
                  </a:cubicBezTo>
                  <a:lnTo>
                    <a:pt x="15764" y="18731"/>
                  </a:lnTo>
                  <a:cubicBezTo>
                    <a:pt x="15764" y="18850"/>
                    <a:pt x="15758" y="18970"/>
                    <a:pt x="15752" y="19096"/>
                  </a:cubicBezTo>
                  <a:lnTo>
                    <a:pt x="15752" y="19096"/>
                  </a:lnTo>
                  <a:cubicBezTo>
                    <a:pt x="15739" y="19235"/>
                    <a:pt x="15689" y="19348"/>
                    <a:pt x="15582" y="19455"/>
                  </a:cubicBezTo>
                  <a:lnTo>
                    <a:pt x="15582" y="19455"/>
                  </a:lnTo>
                  <a:cubicBezTo>
                    <a:pt x="15393" y="19644"/>
                    <a:pt x="15216" y="19852"/>
                    <a:pt x="15021" y="20066"/>
                  </a:cubicBezTo>
                  <a:lnTo>
                    <a:pt x="15021" y="20066"/>
                  </a:lnTo>
                  <a:cubicBezTo>
                    <a:pt x="14970" y="19972"/>
                    <a:pt x="14989" y="19890"/>
                    <a:pt x="14977" y="19808"/>
                  </a:cubicBezTo>
                  <a:moveTo>
                    <a:pt x="13811" y="20816"/>
                  </a:moveTo>
                  <a:cubicBezTo>
                    <a:pt x="13754" y="20558"/>
                    <a:pt x="13666" y="20312"/>
                    <a:pt x="13578" y="20029"/>
                  </a:cubicBezTo>
                  <a:lnTo>
                    <a:pt x="13578" y="20029"/>
                  </a:lnTo>
                  <a:cubicBezTo>
                    <a:pt x="13603" y="19997"/>
                    <a:pt x="13641" y="19940"/>
                    <a:pt x="13679" y="19884"/>
                  </a:cubicBezTo>
                  <a:lnTo>
                    <a:pt x="13679" y="19884"/>
                  </a:lnTo>
                  <a:cubicBezTo>
                    <a:pt x="13811" y="19707"/>
                    <a:pt x="13899" y="19506"/>
                    <a:pt x="13931" y="19285"/>
                  </a:cubicBezTo>
                  <a:lnTo>
                    <a:pt x="13931" y="19285"/>
                  </a:lnTo>
                  <a:cubicBezTo>
                    <a:pt x="13969" y="19046"/>
                    <a:pt x="13988" y="18800"/>
                    <a:pt x="14019" y="18561"/>
                  </a:cubicBezTo>
                  <a:lnTo>
                    <a:pt x="14019" y="18561"/>
                  </a:lnTo>
                  <a:cubicBezTo>
                    <a:pt x="14044" y="18365"/>
                    <a:pt x="14057" y="18170"/>
                    <a:pt x="14107" y="17981"/>
                  </a:cubicBezTo>
                  <a:lnTo>
                    <a:pt x="14107" y="17981"/>
                  </a:lnTo>
                  <a:cubicBezTo>
                    <a:pt x="14208" y="17578"/>
                    <a:pt x="14410" y="17238"/>
                    <a:pt x="14762" y="17005"/>
                  </a:cubicBezTo>
                  <a:lnTo>
                    <a:pt x="14762" y="17005"/>
                  </a:lnTo>
                  <a:cubicBezTo>
                    <a:pt x="14832" y="16960"/>
                    <a:pt x="14901" y="16904"/>
                    <a:pt x="14989" y="16910"/>
                  </a:cubicBezTo>
                  <a:lnTo>
                    <a:pt x="14989" y="16910"/>
                  </a:lnTo>
                  <a:cubicBezTo>
                    <a:pt x="15002" y="16929"/>
                    <a:pt x="15014" y="16948"/>
                    <a:pt x="15021" y="16973"/>
                  </a:cubicBezTo>
                  <a:lnTo>
                    <a:pt x="15021" y="16973"/>
                  </a:lnTo>
                  <a:cubicBezTo>
                    <a:pt x="15159" y="17698"/>
                    <a:pt x="15134" y="18403"/>
                    <a:pt x="14819" y="19084"/>
                  </a:cubicBezTo>
                  <a:lnTo>
                    <a:pt x="14819" y="19084"/>
                  </a:lnTo>
                  <a:cubicBezTo>
                    <a:pt x="14693" y="19367"/>
                    <a:pt x="14555" y="19644"/>
                    <a:pt x="14429" y="19934"/>
                  </a:cubicBezTo>
                  <a:lnTo>
                    <a:pt x="14429" y="19934"/>
                  </a:lnTo>
                  <a:cubicBezTo>
                    <a:pt x="14221" y="20400"/>
                    <a:pt x="14088" y="20885"/>
                    <a:pt x="13994" y="21389"/>
                  </a:cubicBezTo>
                  <a:lnTo>
                    <a:pt x="13994" y="21389"/>
                  </a:lnTo>
                  <a:cubicBezTo>
                    <a:pt x="13981" y="21465"/>
                    <a:pt x="13975" y="21547"/>
                    <a:pt x="13931" y="21635"/>
                  </a:cubicBezTo>
                  <a:lnTo>
                    <a:pt x="13931" y="21635"/>
                  </a:lnTo>
                  <a:cubicBezTo>
                    <a:pt x="13887" y="21352"/>
                    <a:pt x="13868" y="21081"/>
                    <a:pt x="13811" y="20816"/>
                  </a:cubicBezTo>
                  <a:moveTo>
                    <a:pt x="14788" y="19474"/>
                  </a:moveTo>
                  <a:cubicBezTo>
                    <a:pt x="14807" y="19506"/>
                    <a:pt x="14838" y="19531"/>
                    <a:pt x="14844" y="19556"/>
                  </a:cubicBezTo>
                  <a:lnTo>
                    <a:pt x="14844" y="19556"/>
                  </a:lnTo>
                  <a:cubicBezTo>
                    <a:pt x="14895" y="19745"/>
                    <a:pt x="14901" y="19928"/>
                    <a:pt x="14895" y="20123"/>
                  </a:cubicBezTo>
                  <a:lnTo>
                    <a:pt x="14895" y="20123"/>
                  </a:lnTo>
                  <a:cubicBezTo>
                    <a:pt x="14895" y="20211"/>
                    <a:pt x="14844" y="20274"/>
                    <a:pt x="14794" y="20344"/>
                  </a:cubicBezTo>
                  <a:lnTo>
                    <a:pt x="14794" y="20344"/>
                  </a:lnTo>
                  <a:cubicBezTo>
                    <a:pt x="14605" y="20608"/>
                    <a:pt x="14422" y="20879"/>
                    <a:pt x="14284" y="21175"/>
                  </a:cubicBezTo>
                  <a:lnTo>
                    <a:pt x="14284" y="21175"/>
                  </a:lnTo>
                  <a:cubicBezTo>
                    <a:pt x="14240" y="21263"/>
                    <a:pt x="14195" y="21352"/>
                    <a:pt x="14158" y="21440"/>
                  </a:cubicBezTo>
                  <a:lnTo>
                    <a:pt x="14158" y="21440"/>
                  </a:lnTo>
                  <a:cubicBezTo>
                    <a:pt x="14132" y="20993"/>
                    <a:pt x="14479" y="19985"/>
                    <a:pt x="14788" y="19474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13"/>
          <p:cNvSpPr/>
          <p:nvPr/>
        </p:nvSpPr>
        <p:spPr>
          <a:xfrm rot="-2304587">
            <a:off x="8070746" y="3086937"/>
            <a:ext cx="1535953" cy="2021476"/>
          </a:xfrm>
          <a:custGeom>
            <a:avLst/>
            <a:gdLst/>
            <a:ahLst/>
            <a:cxnLst/>
            <a:rect l="l" t="t" r="r" b="b"/>
            <a:pathLst>
              <a:path w="27823" h="36618" extrusionOk="0">
                <a:moveTo>
                  <a:pt x="20243" y="1"/>
                </a:moveTo>
                <a:cubicBezTo>
                  <a:pt x="20212" y="7"/>
                  <a:pt x="20174" y="32"/>
                  <a:pt x="20162" y="51"/>
                </a:cubicBezTo>
                <a:lnTo>
                  <a:pt x="20162" y="51"/>
                </a:lnTo>
                <a:cubicBezTo>
                  <a:pt x="20136" y="114"/>
                  <a:pt x="20117" y="190"/>
                  <a:pt x="20105" y="259"/>
                </a:cubicBezTo>
                <a:lnTo>
                  <a:pt x="20105" y="259"/>
                </a:lnTo>
                <a:lnTo>
                  <a:pt x="20099" y="272"/>
                </a:lnTo>
                <a:cubicBezTo>
                  <a:pt x="20023" y="587"/>
                  <a:pt x="19928" y="908"/>
                  <a:pt x="19796" y="1261"/>
                </a:cubicBezTo>
                <a:lnTo>
                  <a:pt x="19796" y="1261"/>
                </a:lnTo>
                <a:cubicBezTo>
                  <a:pt x="19752" y="1368"/>
                  <a:pt x="19714" y="1481"/>
                  <a:pt x="19670" y="1601"/>
                </a:cubicBezTo>
                <a:lnTo>
                  <a:pt x="19670" y="1601"/>
                </a:lnTo>
                <a:lnTo>
                  <a:pt x="19639" y="1702"/>
                </a:lnTo>
                <a:cubicBezTo>
                  <a:pt x="19223" y="2867"/>
                  <a:pt x="19065" y="4071"/>
                  <a:pt x="19179" y="5274"/>
                </a:cubicBezTo>
                <a:lnTo>
                  <a:pt x="19179" y="5274"/>
                </a:lnTo>
                <a:lnTo>
                  <a:pt x="19204" y="5513"/>
                </a:lnTo>
                <a:cubicBezTo>
                  <a:pt x="19217" y="5658"/>
                  <a:pt x="19229" y="5803"/>
                  <a:pt x="19242" y="5948"/>
                </a:cubicBezTo>
                <a:lnTo>
                  <a:pt x="19242" y="5948"/>
                </a:lnTo>
                <a:cubicBezTo>
                  <a:pt x="19305" y="6572"/>
                  <a:pt x="19368" y="7196"/>
                  <a:pt x="19437" y="7826"/>
                </a:cubicBezTo>
                <a:lnTo>
                  <a:pt x="19437" y="7826"/>
                </a:lnTo>
                <a:cubicBezTo>
                  <a:pt x="19481" y="8260"/>
                  <a:pt x="19481" y="8651"/>
                  <a:pt x="19443" y="9016"/>
                </a:cubicBezTo>
                <a:lnTo>
                  <a:pt x="19443" y="9016"/>
                </a:lnTo>
                <a:lnTo>
                  <a:pt x="19412" y="9256"/>
                </a:lnTo>
                <a:cubicBezTo>
                  <a:pt x="19393" y="9470"/>
                  <a:pt x="19368" y="9697"/>
                  <a:pt x="19336" y="9917"/>
                </a:cubicBezTo>
                <a:lnTo>
                  <a:pt x="19336" y="9917"/>
                </a:lnTo>
                <a:cubicBezTo>
                  <a:pt x="19248" y="10585"/>
                  <a:pt x="19204" y="11234"/>
                  <a:pt x="19204" y="11851"/>
                </a:cubicBezTo>
                <a:lnTo>
                  <a:pt x="19204" y="11851"/>
                </a:lnTo>
                <a:cubicBezTo>
                  <a:pt x="19204" y="11940"/>
                  <a:pt x="19198" y="12028"/>
                  <a:pt x="19185" y="12110"/>
                </a:cubicBezTo>
                <a:lnTo>
                  <a:pt x="19185" y="12110"/>
                </a:lnTo>
                <a:cubicBezTo>
                  <a:pt x="19097" y="12708"/>
                  <a:pt x="18902" y="13288"/>
                  <a:pt x="18580" y="13874"/>
                </a:cubicBezTo>
                <a:lnTo>
                  <a:pt x="18580" y="13874"/>
                </a:lnTo>
                <a:lnTo>
                  <a:pt x="18574" y="13886"/>
                </a:lnTo>
                <a:cubicBezTo>
                  <a:pt x="18555" y="13918"/>
                  <a:pt x="18530" y="13981"/>
                  <a:pt x="18448" y="13956"/>
                </a:cubicBezTo>
                <a:lnTo>
                  <a:pt x="18448" y="13956"/>
                </a:lnTo>
                <a:lnTo>
                  <a:pt x="18435" y="13943"/>
                </a:lnTo>
                <a:lnTo>
                  <a:pt x="18435" y="13943"/>
                </a:lnTo>
                <a:cubicBezTo>
                  <a:pt x="18328" y="13704"/>
                  <a:pt x="18391" y="13490"/>
                  <a:pt x="18467" y="13313"/>
                </a:cubicBezTo>
                <a:lnTo>
                  <a:pt x="18467" y="13313"/>
                </a:lnTo>
                <a:cubicBezTo>
                  <a:pt x="18599" y="12992"/>
                  <a:pt x="18675" y="12652"/>
                  <a:pt x="18744" y="12248"/>
                </a:cubicBezTo>
                <a:lnTo>
                  <a:pt x="18744" y="12248"/>
                </a:lnTo>
                <a:cubicBezTo>
                  <a:pt x="18794" y="11971"/>
                  <a:pt x="18794" y="11700"/>
                  <a:pt x="18757" y="11455"/>
                </a:cubicBezTo>
                <a:lnTo>
                  <a:pt x="18757" y="11455"/>
                </a:lnTo>
                <a:cubicBezTo>
                  <a:pt x="18713" y="11196"/>
                  <a:pt x="18668" y="10932"/>
                  <a:pt x="18612" y="10673"/>
                </a:cubicBezTo>
                <a:lnTo>
                  <a:pt x="18612" y="10673"/>
                </a:lnTo>
                <a:cubicBezTo>
                  <a:pt x="18523" y="10257"/>
                  <a:pt x="18429" y="9772"/>
                  <a:pt x="18435" y="9256"/>
                </a:cubicBezTo>
                <a:lnTo>
                  <a:pt x="18435" y="9256"/>
                </a:lnTo>
                <a:cubicBezTo>
                  <a:pt x="18448" y="8632"/>
                  <a:pt x="18322" y="8034"/>
                  <a:pt x="18064" y="7460"/>
                </a:cubicBezTo>
                <a:lnTo>
                  <a:pt x="18064" y="7460"/>
                </a:lnTo>
                <a:cubicBezTo>
                  <a:pt x="17793" y="6862"/>
                  <a:pt x="17623" y="6213"/>
                  <a:pt x="17560" y="5532"/>
                </a:cubicBezTo>
                <a:lnTo>
                  <a:pt x="17560" y="5532"/>
                </a:lnTo>
                <a:cubicBezTo>
                  <a:pt x="17553" y="5476"/>
                  <a:pt x="17553" y="5413"/>
                  <a:pt x="17541" y="5356"/>
                </a:cubicBezTo>
                <a:lnTo>
                  <a:pt x="17541" y="5356"/>
                </a:lnTo>
                <a:cubicBezTo>
                  <a:pt x="17534" y="5337"/>
                  <a:pt x="17522" y="5318"/>
                  <a:pt x="17509" y="5299"/>
                </a:cubicBezTo>
                <a:lnTo>
                  <a:pt x="17509" y="5299"/>
                </a:lnTo>
                <a:cubicBezTo>
                  <a:pt x="17503" y="5293"/>
                  <a:pt x="17484" y="5287"/>
                  <a:pt x="17465" y="5293"/>
                </a:cubicBezTo>
                <a:lnTo>
                  <a:pt x="17465" y="5293"/>
                </a:lnTo>
                <a:cubicBezTo>
                  <a:pt x="17446" y="5293"/>
                  <a:pt x="17434" y="5299"/>
                  <a:pt x="17434" y="5305"/>
                </a:cubicBezTo>
                <a:lnTo>
                  <a:pt x="17434" y="5305"/>
                </a:lnTo>
                <a:cubicBezTo>
                  <a:pt x="17421" y="5343"/>
                  <a:pt x="17408" y="5394"/>
                  <a:pt x="17408" y="5444"/>
                </a:cubicBezTo>
                <a:lnTo>
                  <a:pt x="17408" y="5444"/>
                </a:lnTo>
                <a:cubicBezTo>
                  <a:pt x="17402" y="5539"/>
                  <a:pt x="17402" y="5627"/>
                  <a:pt x="17402" y="5728"/>
                </a:cubicBezTo>
                <a:lnTo>
                  <a:pt x="17402" y="5728"/>
                </a:lnTo>
                <a:cubicBezTo>
                  <a:pt x="17402" y="5860"/>
                  <a:pt x="17396" y="6005"/>
                  <a:pt x="17389" y="6143"/>
                </a:cubicBezTo>
                <a:lnTo>
                  <a:pt x="17389" y="6143"/>
                </a:lnTo>
                <a:lnTo>
                  <a:pt x="17383" y="6263"/>
                </a:lnTo>
                <a:cubicBezTo>
                  <a:pt x="17371" y="6490"/>
                  <a:pt x="17364" y="6717"/>
                  <a:pt x="17326" y="6944"/>
                </a:cubicBezTo>
                <a:lnTo>
                  <a:pt x="17326" y="6944"/>
                </a:lnTo>
                <a:cubicBezTo>
                  <a:pt x="17226" y="7618"/>
                  <a:pt x="17226" y="8286"/>
                  <a:pt x="17326" y="8922"/>
                </a:cubicBezTo>
                <a:lnTo>
                  <a:pt x="17326" y="8922"/>
                </a:lnTo>
                <a:cubicBezTo>
                  <a:pt x="17396" y="9325"/>
                  <a:pt x="17421" y="9760"/>
                  <a:pt x="17408" y="10239"/>
                </a:cubicBezTo>
                <a:lnTo>
                  <a:pt x="17408" y="10239"/>
                </a:lnTo>
                <a:lnTo>
                  <a:pt x="17408" y="10320"/>
                </a:lnTo>
                <a:cubicBezTo>
                  <a:pt x="17402" y="10554"/>
                  <a:pt x="17396" y="10799"/>
                  <a:pt x="17396" y="11039"/>
                </a:cubicBezTo>
                <a:lnTo>
                  <a:pt x="17396" y="11039"/>
                </a:lnTo>
                <a:cubicBezTo>
                  <a:pt x="17396" y="11429"/>
                  <a:pt x="17465" y="11788"/>
                  <a:pt x="17604" y="12116"/>
                </a:cubicBezTo>
                <a:lnTo>
                  <a:pt x="17604" y="12116"/>
                </a:lnTo>
                <a:cubicBezTo>
                  <a:pt x="17698" y="12330"/>
                  <a:pt x="17799" y="12563"/>
                  <a:pt x="17938" y="12872"/>
                </a:cubicBezTo>
                <a:lnTo>
                  <a:pt x="17938" y="12872"/>
                </a:lnTo>
                <a:cubicBezTo>
                  <a:pt x="18076" y="13175"/>
                  <a:pt x="18202" y="13445"/>
                  <a:pt x="18265" y="13748"/>
                </a:cubicBezTo>
                <a:lnTo>
                  <a:pt x="18265" y="13748"/>
                </a:lnTo>
                <a:cubicBezTo>
                  <a:pt x="18347" y="14094"/>
                  <a:pt x="18284" y="14409"/>
                  <a:pt x="18076" y="14680"/>
                </a:cubicBezTo>
                <a:lnTo>
                  <a:pt x="18076" y="14680"/>
                </a:lnTo>
                <a:cubicBezTo>
                  <a:pt x="17956" y="14838"/>
                  <a:pt x="17805" y="15027"/>
                  <a:pt x="17641" y="15197"/>
                </a:cubicBezTo>
                <a:lnTo>
                  <a:pt x="17641" y="15197"/>
                </a:lnTo>
                <a:cubicBezTo>
                  <a:pt x="17440" y="15405"/>
                  <a:pt x="17232" y="15606"/>
                  <a:pt x="17024" y="15802"/>
                </a:cubicBezTo>
                <a:lnTo>
                  <a:pt x="17024" y="15802"/>
                </a:lnTo>
                <a:lnTo>
                  <a:pt x="16867" y="15947"/>
                </a:lnTo>
                <a:cubicBezTo>
                  <a:pt x="16841" y="15972"/>
                  <a:pt x="16785" y="16029"/>
                  <a:pt x="16703" y="15978"/>
                </a:cubicBezTo>
                <a:lnTo>
                  <a:pt x="16703" y="15978"/>
                </a:lnTo>
                <a:lnTo>
                  <a:pt x="16678" y="15966"/>
                </a:lnTo>
                <a:lnTo>
                  <a:pt x="16715" y="15858"/>
                </a:lnTo>
                <a:cubicBezTo>
                  <a:pt x="16734" y="15808"/>
                  <a:pt x="16753" y="15758"/>
                  <a:pt x="16778" y="15701"/>
                </a:cubicBezTo>
                <a:lnTo>
                  <a:pt x="16778" y="15701"/>
                </a:lnTo>
                <a:cubicBezTo>
                  <a:pt x="16911" y="15354"/>
                  <a:pt x="16974" y="15077"/>
                  <a:pt x="16980" y="14806"/>
                </a:cubicBezTo>
                <a:lnTo>
                  <a:pt x="16980" y="14806"/>
                </a:lnTo>
                <a:cubicBezTo>
                  <a:pt x="16980" y="14661"/>
                  <a:pt x="17011" y="14542"/>
                  <a:pt x="17068" y="14422"/>
                </a:cubicBezTo>
                <a:lnTo>
                  <a:pt x="17068" y="14422"/>
                </a:lnTo>
                <a:cubicBezTo>
                  <a:pt x="17301" y="13962"/>
                  <a:pt x="17389" y="13471"/>
                  <a:pt x="17326" y="12960"/>
                </a:cubicBezTo>
                <a:lnTo>
                  <a:pt x="17326" y="12960"/>
                </a:lnTo>
                <a:cubicBezTo>
                  <a:pt x="17295" y="12689"/>
                  <a:pt x="17219" y="12425"/>
                  <a:pt x="17106" y="12148"/>
                </a:cubicBezTo>
                <a:lnTo>
                  <a:pt x="17106" y="12148"/>
                </a:lnTo>
                <a:cubicBezTo>
                  <a:pt x="16848" y="11505"/>
                  <a:pt x="16602" y="11032"/>
                  <a:pt x="16325" y="10617"/>
                </a:cubicBezTo>
                <a:lnTo>
                  <a:pt x="16325" y="10617"/>
                </a:lnTo>
                <a:cubicBezTo>
                  <a:pt x="16262" y="10522"/>
                  <a:pt x="16236" y="10421"/>
                  <a:pt x="16230" y="10283"/>
                </a:cubicBezTo>
                <a:lnTo>
                  <a:pt x="16230" y="10283"/>
                </a:lnTo>
                <a:cubicBezTo>
                  <a:pt x="16224" y="9697"/>
                  <a:pt x="16312" y="9130"/>
                  <a:pt x="16482" y="8588"/>
                </a:cubicBezTo>
                <a:lnTo>
                  <a:pt x="16482" y="8588"/>
                </a:lnTo>
                <a:cubicBezTo>
                  <a:pt x="16495" y="8544"/>
                  <a:pt x="16507" y="8506"/>
                  <a:pt x="16514" y="8468"/>
                </a:cubicBezTo>
                <a:lnTo>
                  <a:pt x="16514" y="8468"/>
                </a:lnTo>
                <a:cubicBezTo>
                  <a:pt x="16514" y="8449"/>
                  <a:pt x="16514" y="8424"/>
                  <a:pt x="16514" y="8399"/>
                </a:cubicBezTo>
                <a:lnTo>
                  <a:pt x="16514" y="8399"/>
                </a:lnTo>
                <a:cubicBezTo>
                  <a:pt x="16514" y="8393"/>
                  <a:pt x="16507" y="8380"/>
                  <a:pt x="16507" y="8374"/>
                </a:cubicBezTo>
                <a:lnTo>
                  <a:pt x="16507" y="8374"/>
                </a:lnTo>
                <a:cubicBezTo>
                  <a:pt x="16495" y="8361"/>
                  <a:pt x="16476" y="8349"/>
                  <a:pt x="16457" y="8342"/>
                </a:cubicBezTo>
                <a:lnTo>
                  <a:pt x="16457" y="8342"/>
                </a:lnTo>
                <a:cubicBezTo>
                  <a:pt x="16451" y="8342"/>
                  <a:pt x="16438" y="8342"/>
                  <a:pt x="16432" y="8349"/>
                </a:cubicBezTo>
                <a:lnTo>
                  <a:pt x="16432" y="8349"/>
                </a:lnTo>
                <a:cubicBezTo>
                  <a:pt x="16394" y="8380"/>
                  <a:pt x="16350" y="8418"/>
                  <a:pt x="16312" y="8468"/>
                </a:cubicBezTo>
                <a:lnTo>
                  <a:pt x="16312" y="8468"/>
                </a:lnTo>
                <a:cubicBezTo>
                  <a:pt x="16085" y="8752"/>
                  <a:pt x="15896" y="9060"/>
                  <a:pt x="15732" y="9350"/>
                </a:cubicBezTo>
                <a:lnTo>
                  <a:pt x="15732" y="9350"/>
                </a:lnTo>
                <a:cubicBezTo>
                  <a:pt x="15701" y="9401"/>
                  <a:pt x="15669" y="9451"/>
                  <a:pt x="15638" y="9501"/>
                </a:cubicBezTo>
                <a:lnTo>
                  <a:pt x="15638" y="9501"/>
                </a:lnTo>
                <a:lnTo>
                  <a:pt x="15581" y="9590"/>
                </a:lnTo>
                <a:lnTo>
                  <a:pt x="15556" y="9583"/>
                </a:lnTo>
                <a:cubicBezTo>
                  <a:pt x="15543" y="9577"/>
                  <a:pt x="15537" y="9571"/>
                  <a:pt x="15525" y="9571"/>
                </a:cubicBezTo>
                <a:lnTo>
                  <a:pt x="15525" y="9571"/>
                </a:lnTo>
                <a:cubicBezTo>
                  <a:pt x="15506" y="9564"/>
                  <a:pt x="15480" y="9558"/>
                  <a:pt x="15468" y="9546"/>
                </a:cubicBezTo>
                <a:lnTo>
                  <a:pt x="15468" y="9546"/>
                </a:lnTo>
                <a:cubicBezTo>
                  <a:pt x="15228" y="9388"/>
                  <a:pt x="14951" y="9262"/>
                  <a:pt x="14605" y="9155"/>
                </a:cubicBezTo>
                <a:lnTo>
                  <a:pt x="14605" y="9155"/>
                </a:lnTo>
                <a:cubicBezTo>
                  <a:pt x="14372" y="9079"/>
                  <a:pt x="14176" y="8966"/>
                  <a:pt x="14000" y="8790"/>
                </a:cubicBezTo>
                <a:lnTo>
                  <a:pt x="14000" y="8790"/>
                </a:lnTo>
                <a:cubicBezTo>
                  <a:pt x="13874" y="8664"/>
                  <a:pt x="13754" y="8544"/>
                  <a:pt x="13628" y="8437"/>
                </a:cubicBezTo>
                <a:lnTo>
                  <a:pt x="13628" y="8437"/>
                </a:lnTo>
                <a:cubicBezTo>
                  <a:pt x="13590" y="8399"/>
                  <a:pt x="13540" y="8374"/>
                  <a:pt x="13490" y="8349"/>
                </a:cubicBezTo>
                <a:lnTo>
                  <a:pt x="13490" y="8349"/>
                </a:lnTo>
                <a:cubicBezTo>
                  <a:pt x="13483" y="8349"/>
                  <a:pt x="13477" y="8349"/>
                  <a:pt x="13464" y="8361"/>
                </a:cubicBezTo>
                <a:lnTo>
                  <a:pt x="13464" y="8361"/>
                </a:lnTo>
                <a:cubicBezTo>
                  <a:pt x="13452" y="8374"/>
                  <a:pt x="13445" y="8386"/>
                  <a:pt x="13445" y="8399"/>
                </a:cubicBezTo>
                <a:lnTo>
                  <a:pt x="13445" y="8399"/>
                </a:lnTo>
                <a:cubicBezTo>
                  <a:pt x="13458" y="8437"/>
                  <a:pt x="13464" y="8475"/>
                  <a:pt x="13483" y="8500"/>
                </a:cubicBezTo>
                <a:lnTo>
                  <a:pt x="13483" y="8500"/>
                </a:lnTo>
                <a:cubicBezTo>
                  <a:pt x="13502" y="8531"/>
                  <a:pt x="13527" y="8563"/>
                  <a:pt x="13546" y="8601"/>
                </a:cubicBezTo>
                <a:lnTo>
                  <a:pt x="13546" y="8601"/>
                </a:lnTo>
                <a:cubicBezTo>
                  <a:pt x="13578" y="8645"/>
                  <a:pt x="13609" y="8689"/>
                  <a:pt x="13634" y="8733"/>
                </a:cubicBezTo>
                <a:lnTo>
                  <a:pt x="13634" y="8733"/>
                </a:lnTo>
                <a:cubicBezTo>
                  <a:pt x="13697" y="8815"/>
                  <a:pt x="13742" y="8884"/>
                  <a:pt x="13792" y="8941"/>
                </a:cubicBezTo>
                <a:lnTo>
                  <a:pt x="13792" y="8941"/>
                </a:lnTo>
                <a:cubicBezTo>
                  <a:pt x="13943" y="9117"/>
                  <a:pt x="14107" y="9294"/>
                  <a:pt x="14264" y="9464"/>
                </a:cubicBezTo>
                <a:lnTo>
                  <a:pt x="14264" y="9464"/>
                </a:lnTo>
                <a:lnTo>
                  <a:pt x="14277" y="9483"/>
                </a:lnTo>
                <a:cubicBezTo>
                  <a:pt x="14365" y="9577"/>
                  <a:pt x="14454" y="9672"/>
                  <a:pt x="14535" y="9766"/>
                </a:cubicBezTo>
                <a:lnTo>
                  <a:pt x="14535" y="9766"/>
                </a:lnTo>
                <a:cubicBezTo>
                  <a:pt x="14693" y="9942"/>
                  <a:pt x="14857" y="10125"/>
                  <a:pt x="15014" y="10308"/>
                </a:cubicBezTo>
                <a:lnTo>
                  <a:pt x="15014" y="10308"/>
                </a:lnTo>
                <a:lnTo>
                  <a:pt x="15084" y="10390"/>
                </a:lnTo>
                <a:cubicBezTo>
                  <a:pt x="15102" y="10415"/>
                  <a:pt x="15121" y="10440"/>
                  <a:pt x="15147" y="10472"/>
                </a:cubicBezTo>
                <a:lnTo>
                  <a:pt x="15147" y="10472"/>
                </a:lnTo>
                <a:lnTo>
                  <a:pt x="15191" y="10528"/>
                </a:lnTo>
                <a:lnTo>
                  <a:pt x="15178" y="10547"/>
                </a:lnTo>
                <a:cubicBezTo>
                  <a:pt x="14945" y="10988"/>
                  <a:pt x="14932" y="11473"/>
                  <a:pt x="14932" y="11927"/>
                </a:cubicBezTo>
                <a:lnTo>
                  <a:pt x="14932" y="11927"/>
                </a:lnTo>
                <a:cubicBezTo>
                  <a:pt x="14932" y="12028"/>
                  <a:pt x="14939" y="12129"/>
                  <a:pt x="14945" y="12236"/>
                </a:cubicBezTo>
                <a:lnTo>
                  <a:pt x="14945" y="12236"/>
                </a:lnTo>
                <a:cubicBezTo>
                  <a:pt x="14989" y="12847"/>
                  <a:pt x="14913" y="13389"/>
                  <a:pt x="14718" y="13899"/>
                </a:cubicBezTo>
                <a:lnTo>
                  <a:pt x="14718" y="13899"/>
                </a:lnTo>
                <a:cubicBezTo>
                  <a:pt x="14586" y="14227"/>
                  <a:pt x="14535" y="14605"/>
                  <a:pt x="14567" y="15058"/>
                </a:cubicBezTo>
                <a:lnTo>
                  <a:pt x="14567" y="15058"/>
                </a:lnTo>
                <a:cubicBezTo>
                  <a:pt x="14573" y="15115"/>
                  <a:pt x="14580" y="15178"/>
                  <a:pt x="14586" y="15247"/>
                </a:cubicBezTo>
                <a:lnTo>
                  <a:pt x="14586" y="15247"/>
                </a:lnTo>
                <a:cubicBezTo>
                  <a:pt x="14592" y="15310"/>
                  <a:pt x="14598" y="15380"/>
                  <a:pt x="14605" y="15443"/>
                </a:cubicBezTo>
                <a:lnTo>
                  <a:pt x="14605" y="15443"/>
                </a:lnTo>
                <a:cubicBezTo>
                  <a:pt x="14611" y="15556"/>
                  <a:pt x="14617" y="15669"/>
                  <a:pt x="14624" y="15783"/>
                </a:cubicBezTo>
                <a:lnTo>
                  <a:pt x="14624" y="15783"/>
                </a:lnTo>
                <a:lnTo>
                  <a:pt x="14624" y="15802"/>
                </a:lnTo>
                <a:cubicBezTo>
                  <a:pt x="14649" y="16123"/>
                  <a:pt x="14668" y="16457"/>
                  <a:pt x="14661" y="16791"/>
                </a:cubicBezTo>
                <a:lnTo>
                  <a:pt x="14661" y="16791"/>
                </a:lnTo>
                <a:cubicBezTo>
                  <a:pt x="14661" y="17169"/>
                  <a:pt x="14498" y="17446"/>
                  <a:pt x="14176" y="17616"/>
                </a:cubicBezTo>
                <a:lnTo>
                  <a:pt x="14176" y="17616"/>
                </a:lnTo>
                <a:lnTo>
                  <a:pt x="14025" y="17698"/>
                </a:lnTo>
                <a:cubicBezTo>
                  <a:pt x="13508" y="17975"/>
                  <a:pt x="12973" y="18265"/>
                  <a:pt x="12488" y="18612"/>
                </a:cubicBezTo>
                <a:lnTo>
                  <a:pt x="12488" y="18612"/>
                </a:lnTo>
                <a:cubicBezTo>
                  <a:pt x="12469" y="18624"/>
                  <a:pt x="12450" y="18624"/>
                  <a:pt x="12425" y="18631"/>
                </a:cubicBezTo>
                <a:lnTo>
                  <a:pt x="12425" y="18631"/>
                </a:lnTo>
                <a:cubicBezTo>
                  <a:pt x="12406" y="18637"/>
                  <a:pt x="12393" y="18637"/>
                  <a:pt x="12374" y="18643"/>
                </a:cubicBezTo>
                <a:lnTo>
                  <a:pt x="12374" y="18643"/>
                </a:lnTo>
                <a:lnTo>
                  <a:pt x="12324" y="18656"/>
                </a:lnTo>
                <a:lnTo>
                  <a:pt x="12337" y="18605"/>
                </a:lnTo>
                <a:cubicBezTo>
                  <a:pt x="12349" y="18542"/>
                  <a:pt x="12368" y="18492"/>
                  <a:pt x="12381" y="18435"/>
                </a:cubicBezTo>
                <a:lnTo>
                  <a:pt x="12381" y="18435"/>
                </a:lnTo>
                <a:cubicBezTo>
                  <a:pt x="12406" y="18372"/>
                  <a:pt x="12425" y="18309"/>
                  <a:pt x="12431" y="18246"/>
                </a:cubicBezTo>
                <a:lnTo>
                  <a:pt x="12431" y="18246"/>
                </a:lnTo>
                <a:cubicBezTo>
                  <a:pt x="12444" y="18158"/>
                  <a:pt x="12494" y="18101"/>
                  <a:pt x="12551" y="18032"/>
                </a:cubicBezTo>
                <a:lnTo>
                  <a:pt x="12551" y="18032"/>
                </a:lnTo>
                <a:cubicBezTo>
                  <a:pt x="12790" y="17748"/>
                  <a:pt x="13004" y="17490"/>
                  <a:pt x="13193" y="17257"/>
                </a:cubicBezTo>
                <a:lnTo>
                  <a:pt x="13193" y="17257"/>
                </a:lnTo>
                <a:cubicBezTo>
                  <a:pt x="13458" y="16923"/>
                  <a:pt x="13647" y="16539"/>
                  <a:pt x="13760" y="16117"/>
                </a:cubicBezTo>
                <a:lnTo>
                  <a:pt x="13760" y="16117"/>
                </a:lnTo>
                <a:cubicBezTo>
                  <a:pt x="13949" y="15386"/>
                  <a:pt x="14006" y="14731"/>
                  <a:pt x="13937" y="14101"/>
                </a:cubicBezTo>
                <a:lnTo>
                  <a:pt x="13937" y="14101"/>
                </a:lnTo>
                <a:lnTo>
                  <a:pt x="13912" y="13855"/>
                </a:lnTo>
                <a:cubicBezTo>
                  <a:pt x="13886" y="13616"/>
                  <a:pt x="13855" y="13370"/>
                  <a:pt x="13836" y="13124"/>
                </a:cubicBezTo>
                <a:lnTo>
                  <a:pt x="13836" y="13124"/>
                </a:lnTo>
                <a:cubicBezTo>
                  <a:pt x="13767" y="12324"/>
                  <a:pt x="13641" y="11631"/>
                  <a:pt x="13452" y="11001"/>
                </a:cubicBezTo>
                <a:lnTo>
                  <a:pt x="13452" y="11001"/>
                </a:lnTo>
                <a:cubicBezTo>
                  <a:pt x="13395" y="10806"/>
                  <a:pt x="13351" y="10610"/>
                  <a:pt x="13313" y="10415"/>
                </a:cubicBezTo>
                <a:lnTo>
                  <a:pt x="13313" y="10415"/>
                </a:lnTo>
                <a:cubicBezTo>
                  <a:pt x="13225" y="9974"/>
                  <a:pt x="13225" y="9508"/>
                  <a:pt x="13313" y="9042"/>
                </a:cubicBezTo>
                <a:lnTo>
                  <a:pt x="13313" y="9042"/>
                </a:lnTo>
                <a:cubicBezTo>
                  <a:pt x="13326" y="8960"/>
                  <a:pt x="13332" y="8890"/>
                  <a:pt x="13326" y="8815"/>
                </a:cubicBezTo>
                <a:lnTo>
                  <a:pt x="13326" y="8815"/>
                </a:lnTo>
                <a:cubicBezTo>
                  <a:pt x="13319" y="8802"/>
                  <a:pt x="13294" y="8790"/>
                  <a:pt x="13288" y="8783"/>
                </a:cubicBezTo>
                <a:lnTo>
                  <a:pt x="13288" y="8783"/>
                </a:lnTo>
                <a:cubicBezTo>
                  <a:pt x="13275" y="8783"/>
                  <a:pt x="13244" y="8796"/>
                  <a:pt x="13238" y="8808"/>
                </a:cubicBezTo>
                <a:lnTo>
                  <a:pt x="13238" y="8808"/>
                </a:lnTo>
                <a:cubicBezTo>
                  <a:pt x="13212" y="8840"/>
                  <a:pt x="13200" y="8878"/>
                  <a:pt x="13181" y="8916"/>
                </a:cubicBezTo>
                <a:lnTo>
                  <a:pt x="13181" y="8916"/>
                </a:lnTo>
                <a:lnTo>
                  <a:pt x="13175" y="8941"/>
                </a:lnTo>
                <a:cubicBezTo>
                  <a:pt x="13149" y="9010"/>
                  <a:pt x="13118" y="9086"/>
                  <a:pt x="13093" y="9161"/>
                </a:cubicBezTo>
                <a:lnTo>
                  <a:pt x="13093" y="9161"/>
                </a:lnTo>
                <a:cubicBezTo>
                  <a:pt x="13042" y="9287"/>
                  <a:pt x="12992" y="9432"/>
                  <a:pt x="12935" y="9571"/>
                </a:cubicBezTo>
                <a:lnTo>
                  <a:pt x="12935" y="9571"/>
                </a:lnTo>
                <a:cubicBezTo>
                  <a:pt x="12696" y="10150"/>
                  <a:pt x="12595" y="10768"/>
                  <a:pt x="12633" y="11455"/>
                </a:cubicBezTo>
                <a:lnTo>
                  <a:pt x="12633" y="11455"/>
                </a:lnTo>
                <a:cubicBezTo>
                  <a:pt x="12639" y="11549"/>
                  <a:pt x="12645" y="11644"/>
                  <a:pt x="12652" y="11738"/>
                </a:cubicBezTo>
                <a:lnTo>
                  <a:pt x="12652" y="11738"/>
                </a:lnTo>
                <a:lnTo>
                  <a:pt x="12652" y="11770"/>
                </a:lnTo>
                <a:cubicBezTo>
                  <a:pt x="12658" y="11889"/>
                  <a:pt x="12664" y="12009"/>
                  <a:pt x="12671" y="12129"/>
                </a:cubicBezTo>
                <a:lnTo>
                  <a:pt x="12671" y="12129"/>
                </a:lnTo>
                <a:cubicBezTo>
                  <a:pt x="12702" y="12721"/>
                  <a:pt x="12639" y="13313"/>
                  <a:pt x="12469" y="13880"/>
                </a:cubicBezTo>
                <a:lnTo>
                  <a:pt x="12469" y="13880"/>
                </a:lnTo>
                <a:cubicBezTo>
                  <a:pt x="12387" y="14151"/>
                  <a:pt x="12311" y="14447"/>
                  <a:pt x="12236" y="14775"/>
                </a:cubicBezTo>
                <a:lnTo>
                  <a:pt x="12236" y="14775"/>
                </a:lnTo>
                <a:cubicBezTo>
                  <a:pt x="12097" y="15392"/>
                  <a:pt x="12085" y="16016"/>
                  <a:pt x="12192" y="16640"/>
                </a:cubicBezTo>
                <a:lnTo>
                  <a:pt x="12192" y="16640"/>
                </a:lnTo>
                <a:cubicBezTo>
                  <a:pt x="12211" y="16747"/>
                  <a:pt x="12230" y="16854"/>
                  <a:pt x="12248" y="16967"/>
                </a:cubicBezTo>
                <a:lnTo>
                  <a:pt x="12248" y="16967"/>
                </a:lnTo>
                <a:lnTo>
                  <a:pt x="12293" y="17200"/>
                </a:lnTo>
                <a:cubicBezTo>
                  <a:pt x="12337" y="17446"/>
                  <a:pt x="12356" y="17673"/>
                  <a:pt x="12356" y="17900"/>
                </a:cubicBezTo>
                <a:lnTo>
                  <a:pt x="12356" y="17900"/>
                </a:lnTo>
                <a:cubicBezTo>
                  <a:pt x="12349" y="18171"/>
                  <a:pt x="12280" y="18435"/>
                  <a:pt x="12154" y="18712"/>
                </a:cubicBezTo>
                <a:lnTo>
                  <a:pt x="12154" y="18712"/>
                </a:lnTo>
                <a:cubicBezTo>
                  <a:pt x="12091" y="18845"/>
                  <a:pt x="12009" y="18958"/>
                  <a:pt x="11896" y="19046"/>
                </a:cubicBezTo>
                <a:lnTo>
                  <a:pt x="11896" y="19046"/>
                </a:lnTo>
                <a:cubicBezTo>
                  <a:pt x="11587" y="19292"/>
                  <a:pt x="11228" y="19582"/>
                  <a:pt x="10906" y="19916"/>
                </a:cubicBezTo>
                <a:lnTo>
                  <a:pt x="10906" y="19916"/>
                </a:lnTo>
                <a:cubicBezTo>
                  <a:pt x="10598" y="20231"/>
                  <a:pt x="10314" y="20571"/>
                  <a:pt x="10031" y="20962"/>
                </a:cubicBezTo>
                <a:lnTo>
                  <a:pt x="10031" y="20962"/>
                </a:lnTo>
                <a:cubicBezTo>
                  <a:pt x="10024" y="20968"/>
                  <a:pt x="10018" y="20974"/>
                  <a:pt x="10018" y="20981"/>
                </a:cubicBezTo>
                <a:lnTo>
                  <a:pt x="10018" y="20981"/>
                </a:lnTo>
                <a:cubicBezTo>
                  <a:pt x="9993" y="21012"/>
                  <a:pt x="9961" y="21069"/>
                  <a:pt x="9879" y="21050"/>
                </a:cubicBezTo>
                <a:lnTo>
                  <a:pt x="9879" y="21050"/>
                </a:lnTo>
                <a:lnTo>
                  <a:pt x="9861" y="21044"/>
                </a:lnTo>
                <a:lnTo>
                  <a:pt x="9842" y="20886"/>
                </a:lnTo>
                <a:cubicBezTo>
                  <a:pt x="9829" y="20798"/>
                  <a:pt x="9823" y="20703"/>
                  <a:pt x="9810" y="20609"/>
                </a:cubicBezTo>
                <a:lnTo>
                  <a:pt x="9810" y="20609"/>
                </a:lnTo>
                <a:cubicBezTo>
                  <a:pt x="9798" y="20527"/>
                  <a:pt x="9816" y="20464"/>
                  <a:pt x="9867" y="20395"/>
                </a:cubicBezTo>
                <a:lnTo>
                  <a:pt x="9867" y="20395"/>
                </a:lnTo>
                <a:cubicBezTo>
                  <a:pt x="9936" y="20313"/>
                  <a:pt x="10018" y="20199"/>
                  <a:pt x="10094" y="20086"/>
                </a:cubicBezTo>
                <a:lnTo>
                  <a:pt x="10094" y="20086"/>
                </a:lnTo>
                <a:cubicBezTo>
                  <a:pt x="10497" y="19462"/>
                  <a:pt x="10787" y="18750"/>
                  <a:pt x="10951" y="17975"/>
                </a:cubicBezTo>
                <a:lnTo>
                  <a:pt x="10951" y="17975"/>
                </a:lnTo>
                <a:cubicBezTo>
                  <a:pt x="11026" y="17610"/>
                  <a:pt x="11077" y="17238"/>
                  <a:pt x="11127" y="16873"/>
                </a:cubicBezTo>
                <a:lnTo>
                  <a:pt x="11127" y="16873"/>
                </a:lnTo>
                <a:lnTo>
                  <a:pt x="11140" y="16797"/>
                </a:lnTo>
                <a:cubicBezTo>
                  <a:pt x="11247" y="16060"/>
                  <a:pt x="11203" y="15310"/>
                  <a:pt x="11014" y="14579"/>
                </a:cubicBezTo>
                <a:lnTo>
                  <a:pt x="11014" y="14579"/>
                </a:lnTo>
                <a:cubicBezTo>
                  <a:pt x="10888" y="14094"/>
                  <a:pt x="10799" y="13578"/>
                  <a:pt x="10736" y="12948"/>
                </a:cubicBezTo>
                <a:lnTo>
                  <a:pt x="10736" y="12948"/>
                </a:lnTo>
                <a:cubicBezTo>
                  <a:pt x="10724" y="12815"/>
                  <a:pt x="10711" y="12689"/>
                  <a:pt x="10699" y="12563"/>
                </a:cubicBezTo>
                <a:lnTo>
                  <a:pt x="10699" y="12563"/>
                </a:lnTo>
                <a:lnTo>
                  <a:pt x="10692" y="12526"/>
                </a:lnTo>
                <a:cubicBezTo>
                  <a:pt x="10680" y="12374"/>
                  <a:pt x="10661" y="12223"/>
                  <a:pt x="10648" y="12072"/>
                </a:cubicBezTo>
                <a:lnTo>
                  <a:pt x="10648" y="12072"/>
                </a:lnTo>
                <a:cubicBezTo>
                  <a:pt x="10598" y="11574"/>
                  <a:pt x="10522" y="10995"/>
                  <a:pt x="10371" y="10446"/>
                </a:cubicBezTo>
                <a:lnTo>
                  <a:pt x="10371" y="10446"/>
                </a:lnTo>
                <a:cubicBezTo>
                  <a:pt x="10201" y="9835"/>
                  <a:pt x="10094" y="9224"/>
                  <a:pt x="10050" y="8632"/>
                </a:cubicBezTo>
                <a:lnTo>
                  <a:pt x="10050" y="8632"/>
                </a:lnTo>
                <a:cubicBezTo>
                  <a:pt x="10050" y="8601"/>
                  <a:pt x="10043" y="8569"/>
                  <a:pt x="10031" y="8550"/>
                </a:cubicBezTo>
                <a:lnTo>
                  <a:pt x="10031" y="8550"/>
                </a:lnTo>
                <a:cubicBezTo>
                  <a:pt x="10031" y="8544"/>
                  <a:pt x="10031" y="8538"/>
                  <a:pt x="10024" y="8538"/>
                </a:cubicBezTo>
                <a:lnTo>
                  <a:pt x="10024" y="8538"/>
                </a:lnTo>
                <a:cubicBezTo>
                  <a:pt x="10012" y="8512"/>
                  <a:pt x="9993" y="8500"/>
                  <a:pt x="9993" y="8500"/>
                </a:cubicBezTo>
                <a:lnTo>
                  <a:pt x="9993" y="8500"/>
                </a:lnTo>
                <a:cubicBezTo>
                  <a:pt x="9961" y="8500"/>
                  <a:pt x="9924" y="8519"/>
                  <a:pt x="9917" y="8531"/>
                </a:cubicBezTo>
                <a:lnTo>
                  <a:pt x="9917" y="8531"/>
                </a:lnTo>
                <a:cubicBezTo>
                  <a:pt x="9892" y="8588"/>
                  <a:pt x="9873" y="8657"/>
                  <a:pt x="9867" y="8720"/>
                </a:cubicBezTo>
                <a:lnTo>
                  <a:pt x="9867" y="8720"/>
                </a:lnTo>
                <a:lnTo>
                  <a:pt x="9842" y="8884"/>
                </a:lnTo>
                <a:cubicBezTo>
                  <a:pt x="9766" y="9344"/>
                  <a:pt x="9697" y="9816"/>
                  <a:pt x="9627" y="10283"/>
                </a:cubicBezTo>
                <a:lnTo>
                  <a:pt x="9627" y="10283"/>
                </a:lnTo>
                <a:cubicBezTo>
                  <a:pt x="9539" y="10906"/>
                  <a:pt x="9546" y="11555"/>
                  <a:pt x="9653" y="12204"/>
                </a:cubicBezTo>
                <a:lnTo>
                  <a:pt x="9653" y="12204"/>
                </a:lnTo>
                <a:cubicBezTo>
                  <a:pt x="9735" y="12702"/>
                  <a:pt x="9798" y="13193"/>
                  <a:pt x="9854" y="13616"/>
                </a:cubicBezTo>
                <a:lnTo>
                  <a:pt x="9854" y="13616"/>
                </a:lnTo>
                <a:cubicBezTo>
                  <a:pt x="9930" y="14201"/>
                  <a:pt x="9917" y="14794"/>
                  <a:pt x="9829" y="15380"/>
                </a:cubicBezTo>
                <a:lnTo>
                  <a:pt x="9829" y="15380"/>
                </a:lnTo>
                <a:cubicBezTo>
                  <a:pt x="9798" y="15550"/>
                  <a:pt x="9766" y="15726"/>
                  <a:pt x="9728" y="15896"/>
                </a:cubicBezTo>
                <a:lnTo>
                  <a:pt x="9728" y="15896"/>
                </a:lnTo>
                <a:lnTo>
                  <a:pt x="9722" y="15928"/>
                </a:lnTo>
                <a:cubicBezTo>
                  <a:pt x="9709" y="15991"/>
                  <a:pt x="9697" y="16054"/>
                  <a:pt x="9684" y="16117"/>
                </a:cubicBezTo>
                <a:lnTo>
                  <a:pt x="9684" y="16117"/>
                </a:lnTo>
                <a:cubicBezTo>
                  <a:pt x="9653" y="16281"/>
                  <a:pt x="9621" y="16451"/>
                  <a:pt x="9583" y="16621"/>
                </a:cubicBezTo>
                <a:lnTo>
                  <a:pt x="9583" y="16621"/>
                </a:lnTo>
                <a:cubicBezTo>
                  <a:pt x="9514" y="16980"/>
                  <a:pt x="9438" y="17352"/>
                  <a:pt x="9369" y="17717"/>
                </a:cubicBezTo>
                <a:lnTo>
                  <a:pt x="9369" y="17717"/>
                </a:lnTo>
                <a:cubicBezTo>
                  <a:pt x="9262" y="18322"/>
                  <a:pt x="9275" y="18927"/>
                  <a:pt x="9420" y="19500"/>
                </a:cubicBezTo>
                <a:lnTo>
                  <a:pt x="9420" y="19500"/>
                </a:lnTo>
                <a:cubicBezTo>
                  <a:pt x="9476" y="19714"/>
                  <a:pt x="9527" y="19935"/>
                  <a:pt x="9583" y="20149"/>
                </a:cubicBezTo>
                <a:lnTo>
                  <a:pt x="9583" y="20149"/>
                </a:lnTo>
                <a:lnTo>
                  <a:pt x="9602" y="20224"/>
                </a:lnTo>
                <a:cubicBezTo>
                  <a:pt x="9640" y="20395"/>
                  <a:pt x="9672" y="20533"/>
                  <a:pt x="9697" y="20659"/>
                </a:cubicBezTo>
                <a:lnTo>
                  <a:pt x="9697" y="20659"/>
                </a:lnTo>
                <a:cubicBezTo>
                  <a:pt x="9747" y="20905"/>
                  <a:pt x="9728" y="21144"/>
                  <a:pt x="9640" y="21359"/>
                </a:cubicBezTo>
                <a:lnTo>
                  <a:pt x="9640" y="21359"/>
                </a:lnTo>
                <a:lnTo>
                  <a:pt x="9627" y="21396"/>
                </a:lnTo>
                <a:cubicBezTo>
                  <a:pt x="9552" y="21573"/>
                  <a:pt x="9476" y="21755"/>
                  <a:pt x="9382" y="21926"/>
                </a:cubicBezTo>
                <a:lnTo>
                  <a:pt x="9382" y="21926"/>
                </a:lnTo>
                <a:cubicBezTo>
                  <a:pt x="9149" y="22348"/>
                  <a:pt x="8953" y="22726"/>
                  <a:pt x="8802" y="23078"/>
                </a:cubicBezTo>
                <a:lnTo>
                  <a:pt x="8802" y="23078"/>
                </a:lnTo>
                <a:cubicBezTo>
                  <a:pt x="8783" y="23116"/>
                  <a:pt x="8764" y="23148"/>
                  <a:pt x="8739" y="23192"/>
                </a:cubicBezTo>
                <a:lnTo>
                  <a:pt x="8739" y="23192"/>
                </a:lnTo>
                <a:cubicBezTo>
                  <a:pt x="8727" y="23217"/>
                  <a:pt x="8714" y="23236"/>
                  <a:pt x="8701" y="23261"/>
                </a:cubicBezTo>
                <a:lnTo>
                  <a:pt x="8701" y="23261"/>
                </a:lnTo>
                <a:lnTo>
                  <a:pt x="8670" y="23324"/>
                </a:lnTo>
                <a:lnTo>
                  <a:pt x="8241" y="22259"/>
                </a:lnTo>
                <a:lnTo>
                  <a:pt x="8248" y="22253"/>
                </a:lnTo>
                <a:cubicBezTo>
                  <a:pt x="8430" y="21976"/>
                  <a:pt x="8500" y="21667"/>
                  <a:pt x="8550" y="21403"/>
                </a:cubicBezTo>
                <a:lnTo>
                  <a:pt x="8550" y="21403"/>
                </a:lnTo>
                <a:cubicBezTo>
                  <a:pt x="8619" y="21037"/>
                  <a:pt x="8695" y="20659"/>
                  <a:pt x="8727" y="20287"/>
                </a:cubicBezTo>
                <a:lnTo>
                  <a:pt x="8727" y="20287"/>
                </a:lnTo>
                <a:cubicBezTo>
                  <a:pt x="8745" y="20067"/>
                  <a:pt x="8739" y="19840"/>
                  <a:pt x="8733" y="19620"/>
                </a:cubicBezTo>
                <a:lnTo>
                  <a:pt x="8733" y="19620"/>
                </a:lnTo>
                <a:cubicBezTo>
                  <a:pt x="8733" y="19519"/>
                  <a:pt x="8727" y="19412"/>
                  <a:pt x="8727" y="19305"/>
                </a:cubicBezTo>
                <a:lnTo>
                  <a:pt x="8727" y="19305"/>
                </a:lnTo>
                <a:cubicBezTo>
                  <a:pt x="8727" y="18958"/>
                  <a:pt x="8682" y="18605"/>
                  <a:pt x="8582" y="18265"/>
                </a:cubicBezTo>
                <a:lnTo>
                  <a:pt x="8582" y="18265"/>
                </a:lnTo>
                <a:lnTo>
                  <a:pt x="8519" y="18026"/>
                </a:lnTo>
                <a:cubicBezTo>
                  <a:pt x="8456" y="17805"/>
                  <a:pt x="8393" y="17572"/>
                  <a:pt x="8323" y="17352"/>
                </a:cubicBezTo>
                <a:lnTo>
                  <a:pt x="8323" y="17352"/>
                </a:lnTo>
                <a:cubicBezTo>
                  <a:pt x="8147" y="16778"/>
                  <a:pt x="8034" y="16192"/>
                  <a:pt x="7983" y="15619"/>
                </a:cubicBezTo>
                <a:lnTo>
                  <a:pt x="7983" y="15619"/>
                </a:lnTo>
                <a:cubicBezTo>
                  <a:pt x="7933" y="14976"/>
                  <a:pt x="7876" y="14120"/>
                  <a:pt x="7926" y="13263"/>
                </a:cubicBezTo>
                <a:lnTo>
                  <a:pt x="7926" y="13263"/>
                </a:lnTo>
                <a:cubicBezTo>
                  <a:pt x="7958" y="12733"/>
                  <a:pt x="7920" y="12185"/>
                  <a:pt x="7813" y="11599"/>
                </a:cubicBezTo>
                <a:lnTo>
                  <a:pt x="7813" y="11599"/>
                </a:lnTo>
                <a:lnTo>
                  <a:pt x="7807" y="11562"/>
                </a:lnTo>
                <a:cubicBezTo>
                  <a:pt x="7775" y="11392"/>
                  <a:pt x="7737" y="11215"/>
                  <a:pt x="7718" y="11032"/>
                </a:cubicBezTo>
                <a:lnTo>
                  <a:pt x="7718" y="11032"/>
                </a:lnTo>
                <a:cubicBezTo>
                  <a:pt x="7700" y="10843"/>
                  <a:pt x="7681" y="10642"/>
                  <a:pt x="7668" y="10453"/>
                </a:cubicBezTo>
                <a:lnTo>
                  <a:pt x="7668" y="10453"/>
                </a:lnTo>
                <a:cubicBezTo>
                  <a:pt x="7655" y="10346"/>
                  <a:pt x="7649" y="10239"/>
                  <a:pt x="7637" y="10131"/>
                </a:cubicBezTo>
                <a:lnTo>
                  <a:pt x="7637" y="10131"/>
                </a:lnTo>
                <a:cubicBezTo>
                  <a:pt x="7637" y="10075"/>
                  <a:pt x="7624" y="10031"/>
                  <a:pt x="7611" y="10012"/>
                </a:cubicBezTo>
                <a:lnTo>
                  <a:pt x="7611" y="10012"/>
                </a:lnTo>
                <a:cubicBezTo>
                  <a:pt x="7599" y="9993"/>
                  <a:pt x="7586" y="9987"/>
                  <a:pt x="7561" y="9987"/>
                </a:cubicBezTo>
                <a:lnTo>
                  <a:pt x="7561" y="9987"/>
                </a:lnTo>
                <a:cubicBezTo>
                  <a:pt x="7504" y="9993"/>
                  <a:pt x="7498" y="10018"/>
                  <a:pt x="7479" y="10087"/>
                </a:cubicBezTo>
                <a:lnTo>
                  <a:pt x="7479" y="10087"/>
                </a:lnTo>
                <a:lnTo>
                  <a:pt x="7479" y="10113"/>
                </a:lnTo>
                <a:lnTo>
                  <a:pt x="7454" y="10213"/>
                </a:lnTo>
                <a:cubicBezTo>
                  <a:pt x="7347" y="10667"/>
                  <a:pt x="7233" y="11133"/>
                  <a:pt x="7177" y="11606"/>
                </a:cubicBezTo>
                <a:lnTo>
                  <a:pt x="7177" y="11606"/>
                </a:lnTo>
                <a:cubicBezTo>
                  <a:pt x="7145" y="11814"/>
                  <a:pt x="7107" y="12022"/>
                  <a:pt x="7057" y="12217"/>
                </a:cubicBezTo>
                <a:lnTo>
                  <a:pt x="7057" y="12217"/>
                </a:lnTo>
                <a:cubicBezTo>
                  <a:pt x="6988" y="12456"/>
                  <a:pt x="6912" y="12702"/>
                  <a:pt x="6849" y="12916"/>
                </a:cubicBezTo>
                <a:lnTo>
                  <a:pt x="6849" y="12916"/>
                </a:lnTo>
                <a:cubicBezTo>
                  <a:pt x="6849" y="12916"/>
                  <a:pt x="6786" y="13112"/>
                  <a:pt x="6767" y="13187"/>
                </a:cubicBezTo>
                <a:lnTo>
                  <a:pt x="6767" y="13187"/>
                </a:lnTo>
                <a:cubicBezTo>
                  <a:pt x="6547" y="13912"/>
                  <a:pt x="6490" y="14668"/>
                  <a:pt x="6603" y="15424"/>
                </a:cubicBezTo>
                <a:lnTo>
                  <a:pt x="6603" y="15424"/>
                </a:lnTo>
                <a:cubicBezTo>
                  <a:pt x="6654" y="15758"/>
                  <a:pt x="6729" y="16098"/>
                  <a:pt x="6830" y="16432"/>
                </a:cubicBezTo>
                <a:lnTo>
                  <a:pt x="6830" y="16432"/>
                </a:lnTo>
                <a:cubicBezTo>
                  <a:pt x="6988" y="16961"/>
                  <a:pt x="7189" y="17478"/>
                  <a:pt x="7403" y="18007"/>
                </a:cubicBezTo>
                <a:lnTo>
                  <a:pt x="7403" y="18007"/>
                </a:lnTo>
                <a:cubicBezTo>
                  <a:pt x="7599" y="18492"/>
                  <a:pt x="7681" y="18990"/>
                  <a:pt x="7649" y="19487"/>
                </a:cubicBezTo>
                <a:lnTo>
                  <a:pt x="7649" y="19487"/>
                </a:lnTo>
                <a:cubicBezTo>
                  <a:pt x="7643" y="19582"/>
                  <a:pt x="7637" y="19676"/>
                  <a:pt x="7637" y="19771"/>
                </a:cubicBezTo>
                <a:lnTo>
                  <a:pt x="7637" y="19771"/>
                </a:lnTo>
                <a:lnTo>
                  <a:pt x="7630" y="19783"/>
                </a:lnTo>
                <a:cubicBezTo>
                  <a:pt x="7630" y="19865"/>
                  <a:pt x="7624" y="19947"/>
                  <a:pt x="7618" y="20029"/>
                </a:cubicBezTo>
                <a:lnTo>
                  <a:pt x="7618" y="20029"/>
                </a:lnTo>
                <a:cubicBezTo>
                  <a:pt x="7580" y="20684"/>
                  <a:pt x="7693" y="21321"/>
                  <a:pt x="7977" y="21976"/>
                </a:cubicBezTo>
                <a:lnTo>
                  <a:pt x="7977" y="21976"/>
                </a:lnTo>
                <a:cubicBezTo>
                  <a:pt x="8065" y="22184"/>
                  <a:pt x="8153" y="22392"/>
                  <a:pt x="8241" y="22600"/>
                </a:cubicBezTo>
                <a:lnTo>
                  <a:pt x="8241" y="22600"/>
                </a:lnTo>
                <a:cubicBezTo>
                  <a:pt x="8304" y="22751"/>
                  <a:pt x="8367" y="22902"/>
                  <a:pt x="8430" y="23053"/>
                </a:cubicBezTo>
                <a:lnTo>
                  <a:pt x="8430" y="23053"/>
                </a:lnTo>
                <a:cubicBezTo>
                  <a:pt x="8550" y="23330"/>
                  <a:pt x="8556" y="23633"/>
                  <a:pt x="8443" y="23961"/>
                </a:cubicBezTo>
                <a:lnTo>
                  <a:pt x="8443" y="23961"/>
                </a:lnTo>
                <a:cubicBezTo>
                  <a:pt x="8304" y="24376"/>
                  <a:pt x="8153" y="24798"/>
                  <a:pt x="8002" y="25214"/>
                </a:cubicBezTo>
                <a:lnTo>
                  <a:pt x="8002" y="25214"/>
                </a:lnTo>
                <a:lnTo>
                  <a:pt x="7882" y="25542"/>
                </a:lnTo>
                <a:cubicBezTo>
                  <a:pt x="7882" y="25554"/>
                  <a:pt x="7876" y="25567"/>
                  <a:pt x="7870" y="25573"/>
                </a:cubicBezTo>
                <a:lnTo>
                  <a:pt x="7870" y="25573"/>
                </a:lnTo>
                <a:cubicBezTo>
                  <a:pt x="7857" y="25636"/>
                  <a:pt x="7832" y="25699"/>
                  <a:pt x="7750" y="25762"/>
                </a:cubicBezTo>
                <a:lnTo>
                  <a:pt x="7750" y="25762"/>
                </a:lnTo>
                <a:lnTo>
                  <a:pt x="7712" y="25788"/>
                </a:lnTo>
                <a:lnTo>
                  <a:pt x="7700" y="25750"/>
                </a:lnTo>
                <a:cubicBezTo>
                  <a:pt x="7674" y="25680"/>
                  <a:pt x="7643" y="25611"/>
                  <a:pt x="7599" y="25554"/>
                </a:cubicBezTo>
                <a:lnTo>
                  <a:pt x="7599" y="25554"/>
                </a:lnTo>
                <a:cubicBezTo>
                  <a:pt x="7466" y="25359"/>
                  <a:pt x="7271" y="25227"/>
                  <a:pt x="7082" y="25095"/>
                </a:cubicBezTo>
                <a:lnTo>
                  <a:pt x="7082" y="25095"/>
                </a:lnTo>
                <a:lnTo>
                  <a:pt x="7063" y="25088"/>
                </a:lnTo>
                <a:lnTo>
                  <a:pt x="7088" y="24918"/>
                </a:lnTo>
                <a:cubicBezTo>
                  <a:pt x="7095" y="24836"/>
                  <a:pt x="7101" y="24754"/>
                  <a:pt x="7114" y="24672"/>
                </a:cubicBezTo>
                <a:lnTo>
                  <a:pt x="7114" y="24672"/>
                </a:lnTo>
                <a:cubicBezTo>
                  <a:pt x="7189" y="24074"/>
                  <a:pt x="7158" y="23507"/>
                  <a:pt x="7032" y="22990"/>
                </a:cubicBezTo>
                <a:lnTo>
                  <a:pt x="7032" y="22990"/>
                </a:lnTo>
                <a:cubicBezTo>
                  <a:pt x="6862" y="22329"/>
                  <a:pt x="6666" y="21617"/>
                  <a:pt x="6421" y="20829"/>
                </a:cubicBezTo>
                <a:lnTo>
                  <a:pt x="6421" y="20829"/>
                </a:lnTo>
                <a:cubicBezTo>
                  <a:pt x="6257" y="20281"/>
                  <a:pt x="6005" y="19708"/>
                  <a:pt x="5639" y="19034"/>
                </a:cubicBezTo>
                <a:lnTo>
                  <a:pt x="5639" y="19034"/>
                </a:lnTo>
                <a:cubicBezTo>
                  <a:pt x="5381" y="18568"/>
                  <a:pt x="5255" y="18101"/>
                  <a:pt x="5255" y="17610"/>
                </a:cubicBezTo>
                <a:lnTo>
                  <a:pt x="5255" y="17610"/>
                </a:lnTo>
                <a:cubicBezTo>
                  <a:pt x="5255" y="17503"/>
                  <a:pt x="5249" y="17396"/>
                  <a:pt x="5249" y="17289"/>
                </a:cubicBezTo>
                <a:lnTo>
                  <a:pt x="5249" y="17289"/>
                </a:lnTo>
                <a:lnTo>
                  <a:pt x="5249" y="17263"/>
                </a:lnTo>
                <a:cubicBezTo>
                  <a:pt x="5242" y="17125"/>
                  <a:pt x="5242" y="16980"/>
                  <a:pt x="5242" y="16835"/>
                </a:cubicBezTo>
                <a:lnTo>
                  <a:pt x="5242" y="16835"/>
                </a:lnTo>
                <a:cubicBezTo>
                  <a:pt x="5242" y="16520"/>
                  <a:pt x="5192" y="16205"/>
                  <a:pt x="5085" y="15909"/>
                </a:cubicBezTo>
                <a:lnTo>
                  <a:pt x="5085" y="15909"/>
                </a:lnTo>
                <a:cubicBezTo>
                  <a:pt x="4997" y="15669"/>
                  <a:pt x="4959" y="15424"/>
                  <a:pt x="4965" y="15159"/>
                </a:cubicBezTo>
                <a:lnTo>
                  <a:pt x="4965" y="15159"/>
                </a:lnTo>
                <a:cubicBezTo>
                  <a:pt x="4965" y="15071"/>
                  <a:pt x="4959" y="14976"/>
                  <a:pt x="4959" y="14888"/>
                </a:cubicBezTo>
                <a:lnTo>
                  <a:pt x="4959" y="14888"/>
                </a:lnTo>
                <a:lnTo>
                  <a:pt x="4953" y="14800"/>
                </a:lnTo>
                <a:lnTo>
                  <a:pt x="4953" y="14781"/>
                </a:lnTo>
                <a:cubicBezTo>
                  <a:pt x="4953" y="14756"/>
                  <a:pt x="4953" y="14731"/>
                  <a:pt x="4946" y="14712"/>
                </a:cubicBezTo>
                <a:lnTo>
                  <a:pt x="4946" y="14712"/>
                </a:lnTo>
                <a:cubicBezTo>
                  <a:pt x="4946" y="14712"/>
                  <a:pt x="4940" y="14705"/>
                  <a:pt x="4934" y="14699"/>
                </a:cubicBezTo>
                <a:lnTo>
                  <a:pt x="4934" y="14699"/>
                </a:lnTo>
                <a:cubicBezTo>
                  <a:pt x="4921" y="14674"/>
                  <a:pt x="4896" y="14655"/>
                  <a:pt x="4877" y="14642"/>
                </a:cubicBezTo>
                <a:lnTo>
                  <a:pt x="4877" y="14642"/>
                </a:lnTo>
                <a:cubicBezTo>
                  <a:pt x="4846" y="14630"/>
                  <a:pt x="4820" y="14674"/>
                  <a:pt x="4814" y="14687"/>
                </a:cubicBezTo>
                <a:lnTo>
                  <a:pt x="4814" y="14687"/>
                </a:lnTo>
                <a:cubicBezTo>
                  <a:pt x="4770" y="14794"/>
                  <a:pt x="4720" y="14913"/>
                  <a:pt x="4657" y="15065"/>
                </a:cubicBezTo>
                <a:lnTo>
                  <a:pt x="4657" y="15065"/>
                </a:lnTo>
                <a:cubicBezTo>
                  <a:pt x="4411" y="15669"/>
                  <a:pt x="4297" y="16173"/>
                  <a:pt x="4297" y="16659"/>
                </a:cubicBezTo>
                <a:lnTo>
                  <a:pt x="4297" y="16659"/>
                </a:lnTo>
                <a:cubicBezTo>
                  <a:pt x="4297" y="16848"/>
                  <a:pt x="4260" y="17049"/>
                  <a:pt x="4178" y="17301"/>
                </a:cubicBezTo>
                <a:lnTo>
                  <a:pt x="4178" y="17301"/>
                </a:lnTo>
                <a:cubicBezTo>
                  <a:pt x="4134" y="17427"/>
                  <a:pt x="4096" y="17547"/>
                  <a:pt x="4058" y="17679"/>
                </a:cubicBezTo>
                <a:lnTo>
                  <a:pt x="4058" y="17679"/>
                </a:lnTo>
                <a:cubicBezTo>
                  <a:pt x="4027" y="17767"/>
                  <a:pt x="4001" y="17856"/>
                  <a:pt x="3970" y="17944"/>
                </a:cubicBezTo>
                <a:lnTo>
                  <a:pt x="3970" y="17944"/>
                </a:lnTo>
                <a:cubicBezTo>
                  <a:pt x="3964" y="17963"/>
                  <a:pt x="3951" y="17969"/>
                  <a:pt x="3932" y="17982"/>
                </a:cubicBezTo>
                <a:lnTo>
                  <a:pt x="3932" y="17982"/>
                </a:lnTo>
                <a:cubicBezTo>
                  <a:pt x="3926" y="17982"/>
                  <a:pt x="3919" y="17988"/>
                  <a:pt x="3913" y="17994"/>
                </a:cubicBezTo>
                <a:lnTo>
                  <a:pt x="3913" y="17994"/>
                </a:lnTo>
                <a:lnTo>
                  <a:pt x="3882" y="18013"/>
                </a:lnTo>
                <a:cubicBezTo>
                  <a:pt x="3882" y="18013"/>
                  <a:pt x="3844" y="17912"/>
                  <a:pt x="3831" y="17887"/>
                </a:cubicBezTo>
                <a:lnTo>
                  <a:pt x="3831" y="17887"/>
                </a:lnTo>
                <a:cubicBezTo>
                  <a:pt x="3806" y="17818"/>
                  <a:pt x="3781" y="17755"/>
                  <a:pt x="3756" y="17685"/>
                </a:cubicBezTo>
                <a:lnTo>
                  <a:pt x="3756" y="17685"/>
                </a:lnTo>
                <a:cubicBezTo>
                  <a:pt x="3718" y="17578"/>
                  <a:pt x="3686" y="17471"/>
                  <a:pt x="3648" y="17364"/>
                </a:cubicBezTo>
                <a:lnTo>
                  <a:pt x="3648" y="17364"/>
                </a:lnTo>
                <a:lnTo>
                  <a:pt x="3642" y="17339"/>
                </a:lnTo>
                <a:cubicBezTo>
                  <a:pt x="3579" y="17144"/>
                  <a:pt x="3504" y="16917"/>
                  <a:pt x="3422" y="16709"/>
                </a:cubicBezTo>
                <a:lnTo>
                  <a:pt x="3422" y="16709"/>
                </a:lnTo>
                <a:cubicBezTo>
                  <a:pt x="3182" y="16060"/>
                  <a:pt x="3012" y="15468"/>
                  <a:pt x="2899" y="14882"/>
                </a:cubicBezTo>
                <a:lnTo>
                  <a:pt x="2899" y="14882"/>
                </a:lnTo>
                <a:cubicBezTo>
                  <a:pt x="2892" y="14850"/>
                  <a:pt x="2892" y="14825"/>
                  <a:pt x="2880" y="14794"/>
                </a:cubicBezTo>
                <a:lnTo>
                  <a:pt x="2880" y="14794"/>
                </a:lnTo>
                <a:cubicBezTo>
                  <a:pt x="2874" y="14775"/>
                  <a:pt x="2867" y="14756"/>
                  <a:pt x="2855" y="14737"/>
                </a:cubicBezTo>
                <a:lnTo>
                  <a:pt x="2855" y="14737"/>
                </a:lnTo>
                <a:cubicBezTo>
                  <a:pt x="2836" y="14712"/>
                  <a:pt x="2817" y="14705"/>
                  <a:pt x="2798" y="14705"/>
                </a:cubicBezTo>
                <a:lnTo>
                  <a:pt x="2798" y="14705"/>
                </a:lnTo>
                <a:cubicBezTo>
                  <a:pt x="2766" y="14712"/>
                  <a:pt x="2741" y="14731"/>
                  <a:pt x="2741" y="14794"/>
                </a:cubicBezTo>
                <a:lnTo>
                  <a:pt x="2741" y="14794"/>
                </a:lnTo>
                <a:cubicBezTo>
                  <a:pt x="2729" y="14888"/>
                  <a:pt x="2722" y="14983"/>
                  <a:pt x="2716" y="15077"/>
                </a:cubicBezTo>
                <a:lnTo>
                  <a:pt x="2716" y="15077"/>
                </a:lnTo>
                <a:cubicBezTo>
                  <a:pt x="2653" y="16073"/>
                  <a:pt x="2577" y="16835"/>
                  <a:pt x="2464" y="17553"/>
                </a:cubicBezTo>
                <a:lnTo>
                  <a:pt x="2464" y="17553"/>
                </a:lnTo>
                <a:cubicBezTo>
                  <a:pt x="2426" y="17755"/>
                  <a:pt x="2401" y="17975"/>
                  <a:pt x="2376" y="18215"/>
                </a:cubicBezTo>
                <a:lnTo>
                  <a:pt x="2376" y="18215"/>
                </a:lnTo>
                <a:cubicBezTo>
                  <a:pt x="2338" y="18662"/>
                  <a:pt x="2351" y="19065"/>
                  <a:pt x="2426" y="19443"/>
                </a:cubicBezTo>
                <a:lnTo>
                  <a:pt x="2426" y="19443"/>
                </a:lnTo>
                <a:cubicBezTo>
                  <a:pt x="2533" y="20010"/>
                  <a:pt x="2754" y="20546"/>
                  <a:pt x="3081" y="21025"/>
                </a:cubicBezTo>
                <a:lnTo>
                  <a:pt x="3081" y="21025"/>
                </a:lnTo>
                <a:cubicBezTo>
                  <a:pt x="3170" y="21151"/>
                  <a:pt x="3264" y="21270"/>
                  <a:pt x="3359" y="21390"/>
                </a:cubicBezTo>
                <a:lnTo>
                  <a:pt x="3359" y="21390"/>
                </a:lnTo>
                <a:cubicBezTo>
                  <a:pt x="3466" y="21510"/>
                  <a:pt x="3560" y="21636"/>
                  <a:pt x="3642" y="21762"/>
                </a:cubicBezTo>
                <a:lnTo>
                  <a:pt x="3642" y="21762"/>
                </a:lnTo>
                <a:cubicBezTo>
                  <a:pt x="3957" y="22215"/>
                  <a:pt x="4146" y="22688"/>
                  <a:pt x="4228" y="23198"/>
                </a:cubicBezTo>
                <a:lnTo>
                  <a:pt x="4228" y="23198"/>
                </a:lnTo>
                <a:cubicBezTo>
                  <a:pt x="4260" y="23381"/>
                  <a:pt x="4291" y="23557"/>
                  <a:pt x="4335" y="23759"/>
                </a:cubicBezTo>
                <a:lnTo>
                  <a:pt x="4335" y="23759"/>
                </a:lnTo>
                <a:cubicBezTo>
                  <a:pt x="4379" y="23973"/>
                  <a:pt x="4449" y="24175"/>
                  <a:pt x="4537" y="24364"/>
                </a:cubicBezTo>
                <a:lnTo>
                  <a:pt x="4537" y="24364"/>
                </a:lnTo>
                <a:cubicBezTo>
                  <a:pt x="4625" y="24553"/>
                  <a:pt x="4738" y="24742"/>
                  <a:pt x="4871" y="24931"/>
                </a:cubicBezTo>
                <a:lnTo>
                  <a:pt x="4871" y="24931"/>
                </a:lnTo>
                <a:cubicBezTo>
                  <a:pt x="5028" y="25170"/>
                  <a:pt x="5217" y="25403"/>
                  <a:pt x="5463" y="25680"/>
                </a:cubicBezTo>
                <a:lnTo>
                  <a:pt x="5463" y="25680"/>
                </a:lnTo>
                <a:cubicBezTo>
                  <a:pt x="5658" y="25895"/>
                  <a:pt x="5879" y="26090"/>
                  <a:pt x="6093" y="26273"/>
                </a:cubicBezTo>
                <a:lnTo>
                  <a:pt x="6093" y="26273"/>
                </a:lnTo>
                <a:cubicBezTo>
                  <a:pt x="6143" y="26317"/>
                  <a:pt x="6194" y="26355"/>
                  <a:pt x="6238" y="26399"/>
                </a:cubicBezTo>
                <a:lnTo>
                  <a:pt x="6238" y="26399"/>
                </a:lnTo>
                <a:cubicBezTo>
                  <a:pt x="6358" y="26506"/>
                  <a:pt x="6465" y="26619"/>
                  <a:pt x="6553" y="26752"/>
                </a:cubicBezTo>
                <a:lnTo>
                  <a:pt x="6553" y="26752"/>
                </a:lnTo>
                <a:cubicBezTo>
                  <a:pt x="6666" y="26915"/>
                  <a:pt x="6755" y="27111"/>
                  <a:pt x="6811" y="27325"/>
                </a:cubicBezTo>
                <a:lnTo>
                  <a:pt x="6811" y="27325"/>
                </a:lnTo>
                <a:cubicBezTo>
                  <a:pt x="6887" y="27583"/>
                  <a:pt x="6862" y="27797"/>
                  <a:pt x="6729" y="28018"/>
                </a:cubicBezTo>
                <a:lnTo>
                  <a:pt x="6729" y="28018"/>
                </a:lnTo>
                <a:cubicBezTo>
                  <a:pt x="6395" y="28566"/>
                  <a:pt x="6156" y="29083"/>
                  <a:pt x="5992" y="29599"/>
                </a:cubicBezTo>
                <a:lnTo>
                  <a:pt x="5992" y="29599"/>
                </a:lnTo>
                <a:cubicBezTo>
                  <a:pt x="5986" y="29624"/>
                  <a:pt x="5967" y="29631"/>
                  <a:pt x="5942" y="29631"/>
                </a:cubicBezTo>
                <a:lnTo>
                  <a:pt x="5942" y="29631"/>
                </a:lnTo>
                <a:cubicBezTo>
                  <a:pt x="5929" y="29631"/>
                  <a:pt x="5923" y="29637"/>
                  <a:pt x="5910" y="29637"/>
                </a:cubicBezTo>
                <a:lnTo>
                  <a:pt x="5910" y="29637"/>
                </a:lnTo>
                <a:lnTo>
                  <a:pt x="5879" y="29643"/>
                </a:lnTo>
                <a:lnTo>
                  <a:pt x="5873" y="29612"/>
                </a:lnTo>
                <a:cubicBezTo>
                  <a:pt x="5835" y="29404"/>
                  <a:pt x="5753" y="29202"/>
                  <a:pt x="5608" y="28994"/>
                </a:cubicBezTo>
                <a:lnTo>
                  <a:pt x="5608" y="28994"/>
                </a:lnTo>
                <a:cubicBezTo>
                  <a:pt x="5583" y="28957"/>
                  <a:pt x="5557" y="28925"/>
                  <a:pt x="5532" y="28887"/>
                </a:cubicBezTo>
                <a:lnTo>
                  <a:pt x="5532" y="28887"/>
                </a:lnTo>
                <a:lnTo>
                  <a:pt x="5520" y="28875"/>
                </a:lnTo>
                <a:lnTo>
                  <a:pt x="5532" y="28805"/>
                </a:lnTo>
                <a:cubicBezTo>
                  <a:pt x="5539" y="28761"/>
                  <a:pt x="5545" y="28724"/>
                  <a:pt x="5551" y="28679"/>
                </a:cubicBezTo>
                <a:lnTo>
                  <a:pt x="5551" y="28679"/>
                </a:lnTo>
                <a:cubicBezTo>
                  <a:pt x="5583" y="28484"/>
                  <a:pt x="5583" y="28282"/>
                  <a:pt x="5539" y="28075"/>
                </a:cubicBezTo>
                <a:lnTo>
                  <a:pt x="5539" y="28075"/>
                </a:lnTo>
                <a:cubicBezTo>
                  <a:pt x="5469" y="27697"/>
                  <a:pt x="5337" y="27344"/>
                  <a:pt x="5142" y="27029"/>
                </a:cubicBezTo>
                <a:lnTo>
                  <a:pt x="5142" y="27029"/>
                </a:lnTo>
                <a:cubicBezTo>
                  <a:pt x="5110" y="26972"/>
                  <a:pt x="5079" y="26922"/>
                  <a:pt x="5041" y="26878"/>
                </a:cubicBezTo>
                <a:lnTo>
                  <a:pt x="5041" y="26878"/>
                </a:lnTo>
                <a:cubicBezTo>
                  <a:pt x="4839" y="26575"/>
                  <a:pt x="4587" y="26304"/>
                  <a:pt x="4297" y="26071"/>
                </a:cubicBezTo>
                <a:lnTo>
                  <a:pt x="4297" y="26071"/>
                </a:lnTo>
                <a:cubicBezTo>
                  <a:pt x="3882" y="25737"/>
                  <a:pt x="3516" y="25353"/>
                  <a:pt x="3214" y="24918"/>
                </a:cubicBezTo>
                <a:lnTo>
                  <a:pt x="3214" y="24918"/>
                </a:lnTo>
                <a:cubicBezTo>
                  <a:pt x="3094" y="24748"/>
                  <a:pt x="2943" y="24591"/>
                  <a:pt x="2760" y="24433"/>
                </a:cubicBezTo>
                <a:lnTo>
                  <a:pt x="2760" y="24433"/>
                </a:lnTo>
                <a:cubicBezTo>
                  <a:pt x="2722" y="24402"/>
                  <a:pt x="2685" y="24370"/>
                  <a:pt x="2647" y="24339"/>
                </a:cubicBezTo>
                <a:lnTo>
                  <a:pt x="2647" y="24339"/>
                </a:lnTo>
                <a:lnTo>
                  <a:pt x="2628" y="24326"/>
                </a:lnTo>
                <a:cubicBezTo>
                  <a:pt x="2584" y="24282"/>
                  <a:pt x="2533" y="24244"/>
                  <a:pt x="2489" y="24200"/>
                </a:cubicBezTo>
                <a:lnTo>
                  <a:pt x="2489" y="24200"/>
                </a:lnTo>
                <a:cubicBezTo>
                  <a:pt x="1960" y="23772"/>
                  <a:pt x="1544" y="23330"/>
                  <a:pt x="1223" y="22858"/>
                </a:cubicBezTo>
                <a:lnTo>
                  <a:pt x="1223" y="22858"/>
                </a:lnTo>
                <a:cubicBezTo>
                  <a:pt x="1166" y="22776"/>
                  <a:pt x="1116" y="22700"/>
                  <a:pt x="1072" y="22619"/>
                </a:cubicBezTo>
                <a:lnTo>
                  <a:pt x="1072" y="22619"/>
                </a:lnTo>
                <a:cubicBezTo>
                  <a:pt x="939" y="22411"/>
                  <a:pt x="820" y="22190"/>
                  <a:pt x="700" y="21976"/>
                </a:cubicBezTo>
                <a:lnTo>
                  <a:pt x="700" y="21976"/>
                </a:lnTo>
                <a:cubicBezTo>
                  <a:pt x="643" y="21875"/>
                  <a:pt x="587" y="21781"/>
                  <a:pt x="530" y="21680"/>
                </a:cubicBezTo>
                <a:lnTo>
                  <a:pt x="530" y="21680"/>
                </a:lnTo>
                <a:lnTo>
                  <a:pt x="498" y="21623"/>
                </a:lnTo>
                <a:cubicBezTo>
                  <a:pt x="467" y="21566"/>
                  <a:pt x="435" y="21510"/>
                  <a:pt x="398" y="21453"/>
                </a:cubicBezTo>
                <a:lnTo>
                  <a:pt x="398" y="21453"/>
                </a:lnTo>
                <a:cubicBezTo>
                  <a:pt x="391" y="21440"/>
                  <a:pt x="379" y="21434"/>
                  <a:pt x="366" y="21428"/>
                </a:cubicBezTo>
                <a:lnTo>
                  <a:pt x="366" y="21428"/>
                </a:lnTo>
                <a:cubicBezTo>
                  <a:pt x="353" y="21428"/>
                  <a:pt x="341" y="21434"/>
                  <a:pt x="335" y="21440"/>
                </a:cubicBezTo>
                <a:lnTo>
                  <a:pt x="335" y="21440"/>
                </a:lnTo>
                <a:cubicBezTo>
                  <a:pt x="316" y="21447"/>
                  <a:pt x="303" y="21478"/>
                  <a:pt x="303" y="21491"/>
                </a:cubicBezTo>
                <a:lnTo>
                  <a:pt x="303" y="21491"/>
                </a:lnTo>
                <a:cubicBezTo>
                  <a:pt x="309" y="21566"/>
                  <a:pt x="328" y="21648"/>
                  <a:pt x="353" y="21743"/>
                </a:cubicBezTo>
                <a:lnTo>
                  <a:pt x="353" y="21743"/>
                </a:lnTo>
                <a:cubicBezTo>
                  <a:pt x="492" y="22253"/>
                  <a:pt x="568" y="22776"/>
                  <a:pt x="574" y="23305"/>
                </a:cubicBezTo>
                <a:lnTo>
                  <a:pt x="574" y="23305"/>
                </a:lnTo>
                <a:cubicBezTo>
                  <a:pt x="580" y="23482"/>
                  <a:pt x="605" y="23652"/>
                  <a:pt x="631" y="23816"/>
                </a:cubicBezTo>
                <a:lnTo>
                  <a:pt x="631" y="23816"/>
                </a:lnTo>
                <a:cubicBezTo>
                  <a:pt x="694" y="24225"/>
                  <a:pt x="845" y="24609"/>
                  <a:pt x="1072" y="24943"/>
                </a:cubicBezTo>
                <a:lnTo>
                  <a:pt x="1072" y="24943"/>
                </a:lnTo>
                <a:cubicBezTo>
                  <a:pt x="1185" y="25107"/>
                  <a:pt x="1324" y="25265"/>
                  <a:pt x="1475" y="25416"/>
                </a:cubicBezTo>
                <a:lnTo>
                  <a:pt x="1475" y="25416"/>
                </a:lnTo>
                <a:cubicBezTo>
                  <a:pt x="1670" y="25599"/>
                  <a:pt x="1878" y="25769"/>
                  <a:pt x="2086" y="25926"/>
                </a:cubicBezTo>
                <a:lnTo>
                  <a:pt x="2086" y="25926"/>
                </a:lnTo>
                <a:lnTo>
                  <a:pt x="2143" y="25977"/>
                </a:lnTo>
                <a:cubicBezTo>
                  <a:pt x="2363" y="26153"/>
                  <a:pt x="2540" y="26342"/>
                  <a:pt x="2685" y="26544"/>
                </a:cubicBezTo>
                <a:lnTo>
                  <a:pt x="2685" y="26544"/>
                </a:lnTo>
                <a:cubicBezTo>
                  <a:pt x="2735" y="26626"/>
                  <a:pt x="2785" y="26707"/>
                  <a:pt x="2829" y="26796"/>
                </a:cubicBezTo>
                <a:lnTo>
                  <a:pt x="2829" y="26796"/>
                </a:lnTo>
                <a:cubicBezTo>
                  <a:pt x="2899" y="26934"/>
                  <a:pt x="2981" y="27073"/>
                  <a:pt x="3063" y="27205"/>
                </a:cubicBezTo>
                <a:lnTo>
                  <a:pt x="3063" y="27205"/>
                </a:lnTo>
                <a:lnTo>
                  <a:pt x="3107" y="27287"/>
                </a:lnTo>
                <a:cubicBezTo>
                  <a:pt x="3126" y="27319"/>
                  <a:pt x="3151" y="27356"/>
                  <a:pt x="3170" y="27388"/>
                </a:cubicBezTo>
                <a:lnTo>
                  <a:pt x="3170" y="27388"/>
                </a:lnTo>
                <a:cubicBezTo>
                  <a:pt x="3258" y="27514"/>
                  <a:pt x="3371" y="27646"/>
                  <a:pt x="3516" y="27778"/>
                </a:cubicBezTo>
                <a:lnTo>
                  <a:pt x="3516" y="27778"/>
                </a:lnTo>
                <a:cubicBezTo>
                  <a:pt x="3762" y="28012"/>
                  <a:pt x="4052" y="28169"/>
                  <a:pt x="4304" y="28295"/>
                </a:cubicBezTo>
                <a:lnTo>
                  <a:pt x="4304" y="28295"/>
                </a:lnTo>
                <a:cubicBezTo>
                  <a:pt x="4405" y="28345"/>
                  <a:pt x="4505" y="28396"/>
                  <a:pt x="4612" y="28446"/>
                </a:cubicBezTo>
                <a:lnTo>
                  <a:pt x="4612" y="28446"/>
                </a:lnTo>
                <a:cubicBezTo>
                  <a:pt x="4732" y="28509"/>
                  <a:pt x="4852" y="28566"/>
                  <a:pt x="4978" y="28629"/>
                </a:cubicBezTo>
                <a:lnTo>
                  <a:pt x="4978" y="28629"/>
                </a:lnTo>
                <a:cubicBezTo>
                  <a:pt x="5211" y="28749"/>
                  <a:pt x="5394" y="28906"/>
                  <a:pt x="5539" y="29114"/>
                </a:cubicBezTo>
                <a:lnTo>
                  <a:pt x="5539" y="29114"/>
                </a:lnTo>
                <a:cubicBezTo>
                  <a:pt x="5721" y="29385"/>
                  <a:pt x="5822" y="29732"/>
                  <a:pt x="5854" y="30198"/>
                </a:cubicBezTo>
                <a:lnTo>
                  <a:pt x="5854" y="30198"/>
                </a:lnTo>
                <a:cubicBezTo>
                  <a:pt x="5854" y="30229"/>
                  <a:pt x="5847" y="30254"/>
                  <a:pt x="5841" y="30280"/>
                </a:cubicBezTo>
                <a:lnTo>
                  <a:pt x="5841" y="30280"/>
                </a:lnTo>
                <a:cubicBezTo>
                  <a:pt x="5841" y="30292"/>
                  <a:pt x="5835" y="30299"/>
                  <a:pt x="5835" y="30311"/>
                </a:cubicBezTo>
                <a:lnTo>
                  <a:pt x="5835" y="30311"/>
                </a:lnTo>
                <a:cubicBezTo>
                  <a:pt x="5759" y="30777"/>
                  <a:pt x="5734" y="31263"/>
                  <a:pt x="5753" y="31798"/>
                </a:cubicBezTo>
                <a:lnTo>
                  <a:pt x="5753" y="31798"/>
                </a:lnTo>
                <a:cubicBezTo>
                  <a:pt x="5765" y="32037"/>
                  <a:pt x="5784" y="32283"/>
                  <a:pt x="5797" y="32504"/>
                </a:cubicBezTo>
                <a:lnTo>
                  <a:pt x="5797" y="32504"/>
                </a:lnTo>
                <a:lnTo>
                  <a:pt x="5797" y="32535"/>
                </a:lnTo>
                <a:cubicBezTo>
                  <a:pt x="5803" y="32649"/>
                  <a:pt x="5816" y="32768"/>
                  <a:pt x="5822" y="32882"/>
                </a:cubicBezTo>
                <a:lnTo>
                  <a:pt x="5822" y="32882"/>
                </a:lnTo>
                <a:lnTo>
                  <a:pt x="5822" y="32901"/>
                </a:lnTo>
                <a:cubicBezTo>
                  <a:pt x="5828" y="32938"/>
                  <a:pt x="5835" y="32995"/>
                  <a:pt x="5759" y="33020"/>
                </a:cubicBezTo>
                <a:lnTo>
                  <a:pt x="5759" y="33020"/>
                </a:lnTo>
                <a:lnTo>
                  <a:pt x="5740" y="33027"/>
                </a:lnTo>
                <a:lnTo>
                  <a:pt x="5728" y="33008"/>
                </a:lnTo>
                <a:cubicBezTo>
                  <a:pt x="5702" y="32982"/>
                  <a:pt x="5683" y="32957"/>
                  <a:pt x="5658" y="32932"/>
                </a:cubicBezTo>
                <a:lnTo>
                  <a:pt x="5658" y="32932"/>
                </a:lnTo>
                <a:cubicBezTo>
                  <a:pt x="5614" y="32869"/>
                  <a:pt x="5564" y="32812"/>
                  <a:pt x="5507" y="32762"/>
                </a:cubicBezTo>
                <a:lnTo>
                  <a:pt x="5507" y="32762"/>
                </a:lnTo>
                <a:cubicBezTo>
                  <a:pt x="5476" y="32730"/>
                  <a:pt x="5438" y="32705"/>
                  <a:pt x="5400" y="32680"/>
                </a:cubicBezTo>
                <a:lnTo>
                  <a:pt x="5400" y="32680"/>
                </a:lnTo>
                <a:cubicBezTo>
                  <a:pt x="5350" y="32642"/>
                  <a:pt x="5287" y="32598"/>
                  <a:pt x="5242" y="32535"/>
                </a:cubicBezTo>
                <a:lnTo>
                  <a:pt x="5242" y="32535"/>
                </a:lnTo>
                <a:cubicBezTo>
                  <a:pt x="5198" y="32472"/>
                  <a:pt x="5179" y="32397"/>
                  <a:pt x="5154" y="32327"/>
                </a:cubicBezTo>
                <a:lnTo>
                  <a:pt x="5154" y="32327"/>
                </a:lnTo>
                <a:cubicBezTo>
                  <a:pt x="5142" y="32289"/>
                  <a:pt x="5123" y="32245"/>
                  <a:pt x="5104" y="32201"/>
                </a:cubicBezTo>
                <a:lnTo>
                  <a:pt x="5104" y="32201"/>
                </a:lnTo>
                <a:cubicBezTo>
                  <a:pt x="4946" y="31861"/>
                  <a:pt x="4757" y="31533"/>
                  <a:pt x="4562" y="31212"/>
                </a:cubicBezTo>
                <a:lnTo>
                  <a:pt x="4562" y="31212"/>
                </a:lnTo>
                <a:lnTo>
                  <a:pt x="4499" y="31099"/>
                </a:lnTo>
                <a:cubicBezTo>
                  <a:pt x="4455" y="31029"/>
                  <a:pt x="4411" y="30960"/>
                  <a:pt x="4367" y="30891"/>
                </a:cubicBezTo>
                <a:lnTo>
                  <a:pt x="4367" y="30891"/>
                </a:lnTo>
                <a:cubicBezTo>
                  <a:pt x="4247" y="30714"/>
                  <a:pt x="4102" y="30532"/>
                  <a:pt x="3913" y="30317"/>
                </a:cubicBezTo>
                <a:lnTo>
                  <a:pt x="3913" y="30317"/>
                </a:lnTo>
                <a:cubicBezTo>
                  <a:pt x="3535" y="29889"/>
                  <a:pt x="3088" y="29511"/>
                  <a:pt x="2546" y="29152"/>
                </a:cubicBezTo>
                <a:lnTo>
                  <a:pt x="2546" y="29152"/>
                </a:lnTo>
                <a:cubicBezTo>
                  <a:pt x="2187" y="28919"/>
                  <a:pt x="1834" y="28661"/>
                  <a:pt x="1569" y="28465"/>
                </a:cubicBezTo>
                <a:lnTo>
                  <a:pt x="1569" y="28465"/>
                </a:lnTo>
                <a:cubicBezTo>
                  <a:pt x="1267" y="28238"/>
                  <a:pt x="1021" y="28018"/>
                  <a:pt x="820" y="27785"/>
                </a:cubicBezTo>
                <a:lnTo>
                  <a:pt x="820" y="27785"/>
                </a:lnTo>
                <a:cubicBezTo>
                  <a:pt x="662" y="27608"/>
                  <a:pt x="498" y="27432"/>
                  <a:pt x="335" y="27256"/>
                </a:cubicBezTo>
                <a:lnTo>
                  <a:pt x="335" y="27256"/>
                </a:lnTo>
                <a:lnTo>
                  <a:pt x="127" y="27022"/>
                </a:lnTo>
                <a:cubicBezTo>
                  <a:pt x="70" y="26959"/>
                  <a:pt x="45" y="26978"/>
                  <a:pt x="32" y="26991"/>
                </a:cubicBezTo>
                <a:lnTo>
                  <a:pt x="32" y="26991"/>
                </a:lnTo>
                <a:cubicBezTo>
                  <a:pt x="1" y="27016"/>
                  <a:pt x="7" y="27041"/>
                  <a:pt x="20" y="27092"/>
                </a:cubicBezTo>
                <a:lnTo>
                  <a:pt x="20" y="27092"/>
                </a:lnTo>
                <a:cubicBezTo>
                  <a:pt x="26" y="27104"/>
                  <a:pt x="32" y="27117"/>
                  <a:pt x="38" y="27130"/>
                </a:cubicBezTo>
                <a:lnTo>
                  <a:pt x="38" y="27130"/>
                </a:lnTo>
                <a:lnTo>
                  <a:pt x="146" y="27350"/>
                </a:lnTo>
                <a:cubicBezTo>
                  <a:pt x="240" y="27533"/>
                  <a:pt x="328" y="27715"/>
                  <a:pt x="423" y="27898"/>
                </a:cubicBezTo>
                <a:lnTo>
                  <a:pt x="423" y="27898"/>
                </a:lnTo>
                <a:cubicBezTo>
                  <a:pt x="593" y="28238"/>
                  <a:pt x="769" y="28572"/>
                  <a:pt x="946" y="28913"/>
                </a:cubicBezTo>
                <a:lnTo>
                  <a:pt x="946" y="28913"/>
                </a:lnTo>
                <a:cubicBezTo>
                  <a:pt x="1046" y="29108"/>
                  <a:pt x="1154" y="29291"/>
                  <a:pt x="1267" y="29454"/>
                </a:cubicBezTo>
                <a:lnTo>
                  <a:pt x="1267" y="29454"/>
                </a:lnTo>
                <a:cubicBezTo>
                  <a:pt x="1374" y="29606"/>
                  <a:pt x="1487" y="29757"/>
                  <a:pt x="1607" y="29883"/>
                </a:cubicBezTo>
                <a:lnTo>
                  <a:pt x="1607" y="29883"/>
                </a:lnTo>
                <a:cubicBezTo>
                  <a:pt x="1828" y="30128"/>
                  <a:pt x="2105" y="30330"/>
                  <a:pt x="2470" y="30513"/>
                </a:cubicBezTo>
                <a:lnTo>
                  <a:pt x="2470" y="30513"/>
                </a:lnTo>
                <a:cubicBezTo>
                  <a:pt x="2937" y="30752"/>
                  <a:pt x="3075" y="30834"/>
                  <a:pt x="3277" y="31130"/>
                </a:cubicBezTo>
                <a:lnTo>
                  <a:pt x="3277" y="31130"/>
                </a:lnTo>
                <a:cubicBezTo>
                  <a:pt x="3333" y="31206"/>
                  <a:pt x="3384" y="31294"/>
                  <a:pt x="3466" y="31433"/>
                </a:cubicBezTo>
                <a:lnTo>
                  <a:pt x="3466" y="31433"/>
                </a:lnTo>
                <a:cubicBezTo>
                  <a:pt x="3497" y="31483"/>
                  <a:pt x="3529" y="31533"/>
                  <a:pt x="3560" y="31578"/>
                </a:cubicBezTo>
                <a:lnTo>
                  <a:pt x="3560" y="31578"/>
                </a:lnTo>
                <a:cubicBezTo>
                  <a:pt x="3648" y="31710"/>
                  <a:pt x="3743" y="31817"/>
                  <a:pt x="3850" y="31905"/>
                </a:cubicBezTo>
                <a:lnTo>
                  <a:pt x="3850" y="31905"/>
                </a:lnTo>
                <a:cubicBezTo>
                  <a:pt x="4083" y="32107"/>
                  <a:pt x="4360" y="32277"/>
                  <a:pt x="4694" y="32428"/>
                </a:cubicBezTo>
                <a:lnTo>
                  <a:pt x="4694" y="32428"/>
                </a:lnTo>
                <a:cubicBezTo>
                  <a:pt x="4890" y="32523"/>
                  <a:pt x="5066" y="32611"/>
                  <a:pt x="5230" y="32699"/>
                </a:cubicBezTo>
                <a:lnTo>
                  <a:pt x="5230" y="32699"/>
                </a:lnTo>
                <a:cubicBezTo>
                  <a:pt x="5368" y="32775"/>
                  <a:pt x="5488" y="32888"/>
                  <a:pt x="5595" y="33039"/>
                </a:cubicBezTo>
                <a:lnTo>
                  <a:pt x="5595" y="33039"/>
                </a:lnTo>
                <a:cubicBezTo>
                  <a:pt x="5614" y="33071"/>
                  <a:pt x="5633" y="33102"/>
                  <a:pt x="5652" y="33134"/>
                </a:cubicBezTo>
                <a:lnTo>
                  <a:pt x="5652" y="33134"/>
                </a:lnTo>
                <a:cubicBezTo>
                  <a:pt x="5797" y="33386"/>
                  <a:pt x="5891" y="33657"/>
                  <a:pt x="5929" y="33972"/>
                </a:cubicBezTo>
                <a:lnTo>
                  <a:pt x="5929" y="33972"/>
                </a:lnTo>
                <a:cubicBezTo>
                  <a:pt x="6005" y="34595"/>
                  <a:pt x="6099" y="35238"/>
                  <a:pt x="6194" y="35855"/>
                </a:cubicBezTo>
                <a:lnTo>
                  <a:pt x="6194" y="35855"/>
                </a:lnTo>
                <a:cubicBezTo>
                  <a:pt x="6225" y="36044"/>
                  <a:pt x="6251" y="36233"/>
                  <a:pt x="6282" y="36422"/>
                </a:cubicBezTo>
                <a:lnTo>
                  <a:pt x="6282" y="36422"/>
                </a:lnTo>
                <a:cubicBezTo>
                  <a:pt x="6288" y="36492"/>
                  <a:pt x="6314" y="36555"/>
                  <a:pt x="6332" y="36611"/>
                </a:cubicBezTo>
                <a:lnTo>
                  <a:pt x="6332" y="36611"/>
                </a:lnTo>
                <a:cubicBezTo>
                  <a:pt x="6339" y="36611"/>
                  <a:pt x="6358" y="36618"/>
                  <a:pt x="6370" y="36618"/>
                </a:cubicBezTo>
                <a:lnTo>
                  <a:pt x="6370" y="36618"/>
                </a:lnTo>
                <a:cubicBezTo>
                  <a:pt x="6377" y="36618"/>
                  <a:pt x="6395" y="36599"/>
                  <a:pt x="6395" y="36599"/>
                </a:cubicBezTo>
                <a:lnTo>
                  <a:pt x="6395" y="36599"/>
                </a:lnTo>
                <a:cubicBezTo>
                  <a:pt x="6402" y="36561"/>
                  <a:pt x="6395" y="36517"/>
                  <a:pt x="6389" y="36479"/>
                </a:cubicBezTo>
                <a:lnTo>
                  <a:pt x="6389" y="36479"/>
                </a:lnTo>
                <a:lnTo>
                  <a:pt x="6288" y="35767"/>
                </a:lnTo>
                <a:cubicBezTo>
                  <a:pt x="6244" y="35490"/>
                  <a:pt x="6206" y="35219"/>
                  <a:pt x="6162" y="34948"/>
                </a:cubicBezTo>
                <a:lnTo>
                  <a:pt x="6162" y="34948"/>
                </a:lnTo>
                <a:cubicBezTo>
                  <a:pt x="6150" y="34835"/>
                  <a:pt x="6137" y="34728"/>
                  <a:pt x="6125" y="34614"/>
                </a:cubicBezTo>
                <a:lnTo>
                  <a:pt x="6125" y="34614"/>
                </a:lnTo>
                <a:lnTo>
                  <a:pt x="6106" y="34438"/>
                </a:lnTo>
                <a:lnTo>
                  <a:pt x="6112" y="34425"/>
                </a:lnTo>
                <a:cubicBezTo>
                  <a:pt x="6143" y="34406"/>
                  <a:pt x="6169" y="34387"/>
                  <a:pt x="6194" y="34362"/>
                </a:cubicBezTo>
                <a:lnTo>
                  <a:pt x="6194" y="34362"/>
                </a:lnTo>
                <a:cubicBezTo>
                  <a:pt x="6257" y="34318"/>
                  <a:pt x="6307" y="34280"/>
                  <a:pt x="6351" y="34230"/>
                </a:cubicBezTo>
                <a:lnTo>
                  <a:pt x="6351" y="34230"/>
                </a:lnTo>
                <a:cubicBezTo>
                  <a:pt x="6446" y="34117"/>
                  <a:pt x="6566" y="34079"/>
                  <a:pt x="6710" y="34066"/>
                </a:cubicBezTo>
                <a:lnTo>
                  <a:pt x="6710" y="34066"/>
                </a:lnTo>
                <a:cubicBezTo>
                  <a:pt x="7095" y="34028"/>
                  <a:pt x="7416" y="33890"/>
                  <a:pt x="7674" y="33650"/>
                </a:cubicBezTo>
                <a:lnTo>
                  <a:pt x="7674" y="33650"/>
                </a:lnTo>
                <a:cubicBezTo>
                  <a:pt x="7775" y="33550"/>
                  <a:pt x="7882" y="33436"/>
                  <a:pt x="7989" y="33310"/>
                </a:cubicBezTo>
                <a:lnTo>
                  <a:pt x="7989" y="33310"/>
                </a:lnTo>
                <a:cubicBezTo>
                  <a:pt x="8153" y="33121"/>
                  <a:pt x="8323" y="32970"/>
                  <a:pt x="8506" y="32869"/>
                </a:cubicBezTo>
                <a:lnTo>
                  <a:pt x="8506" y="32869"/>
                </a:lnTo>
                <a:cubicBezTo>
                  <a:pt x="8878" y="32649"/>
                  <a:pt x="9136" y="32315"/>
                  <a:pt x="9300" y="31848"/>
                </a:cubicBezTo>
                <a:lnTo>
                  <a:pt x="9300" y="31848"/>
                </a:lnTo>
                <a:cubicBezTo>
                  <a:pt x="9331" y="31760"/>
                  <a:pt x="9357" y="31666"/>
                  <a:pt x="9382" y="31578"/>
                </a:cubicBezTo>
                <a:lnTo>
                  <a:pt x="9382" y="31578"/>
                </a:lnTo>
                <a:lnTo>
                  <a:pt x="9420" y="31452"/>
                </a:lnTo>
                <a:cubicBezTo>
                  <a:pt x="9483" y="31250"/>
                  <a:pt x="9571" y="31061"/>
                  <a:pt x="9690" y="30884"/>
                </a:cubicBezTo>
                <a:lnTo>
                  <a:pt x="9690" y="30884"/>
                </a:lnTo>
                <a:cubicBezTo>
                  <a:pt x="9747" y="30796"/>
                  <a:pt x="9823" y="30746"/>
                  <a:pt x="9911" y="30727"/>
                </a:cubicBezTo>
                <a:lnTo>
                  <a:pt x="9911" y="30727"/>
                </a:lnTo>
                <a:cubicBezTo>
                  <a:pt x="10390" y="30620"/>
                  <a:pt x="10755" y="30607"/>
                  <a:pt x="11102" y="30689"/>
                </a:cubicBezTo>
                <a:lnTo>
                  <a:pt x="11102" y="30689"/>
                </a:lnTo>
                <a:cubicBezTo>
                  <a:pt x="11284" y="30727"/>
                  <a:pt x="11461" y="30777"/>
                  <a:pt x="11618" y="30821"/>
                </a:cubicBezTo>
                <a:lnTo>
                  <a:pt x="11618" y="30821"/>
                </a:lnTo>
                <a:lnTo>
                  <a:pt x="11707" y="30847"/>
                </a:lnTo>
                <a:cubicBezTo>
                  <a:pt x="11770" y="30859"/>
                  <a:pt x="11833" y="30878"/>
                  <a:pt x="11896" y="30903"/>
                </a:cubicBezTo>
                <a:lnTo>
                  <a:pt x="11896" y="30903"/>
                </a:lnTo>
                <a:cubicBezTo>
                  <a:pt x="11984" y="30929"/>
                  <a:pt x="12066" y="30954"/>
                  <a:pt x="12154" y="30973"/>
                </a:cubicBezTo>
                <a:lnTo>
                  <a:pt x="12154" y="30973"/>
                </a:lnTo>
                <a:cubicBezTo>
                  <a:pt x="12557" y="31074"/>
                  <a:pt x="12954" y="31074"/>
                  <a:pt x="13338" y="30966"/>
                </a:cubicBezTo>
                <a:lnTo>
                  <a:pt x="13338" y="30966"/>
                </a:lnTo>
                <a:cubicBezTo>
                  <a:pt x="13754" y="30853"/>
                  <a:pt x="14170" y="30740"/>
                  <a:pt x="14586" y="30626"/>
                </a:cubicBezTo>
                <a:lnTo>
                  <a:pt x="14586" y="30626"/>
                </a:lnTo>
                <a:cubicBezTo>
                  <a:pt x="14624" y="30614"/>
                  <a:pt x="14661" y="30595"/>
                  <a:pt x="14693" y="30576"/>
                </a:cubicBezTo>
                <a:lnTo>
                  <a:pt x="14693" y="30576"/>
                </a:lnTo>
                <a:cubicBezTo>
                  <a:pt x="14706" y="30569"/>
                  <a:pt x="14712" y="30557"/>
                  <a:pt x="14712" y="30544"/>
                </a:cubicBezTo>
                <a:lnTo>
                  <a:pt x="14712" y="30544"/>
                </a:lnTo>
                <a:cubicBezTo>
                  <a:pt x="14718" y="30525"/>
                  <a:pt x="14712" y="30513"/>
                  <a:pt x="14706" y="30494"/>
                </a:cubicBezTo>
                <a:lnTo>
                  <a:pt x="14706" y="30494"/>
                </a:lnTo>
                <a:cubicBezTo>
                  <a:pt x="14699" y="30488"/>
                  <a:pt x="14693" y="30488"/>
                  <a:pt x="14687" y="30481"/>
                </a:cubicBezTo>
                <a:lnTo>
                  <a:pt x="14687" y="30481"/>
                </a:lnTo>
                <a:cubicBezTo>
                  <a:pt x="14655" y="30469"/>
                  <a:pt x="14630" y="30462"/>
                  <a:pt x="14598" y="30456"/>
                </a:cubicBezTo>
                <a:lnTo>
                  <a:pt x="14598" y="30456"/>
                </a:lnTo>
                <a:lnTo>
                  <a:pt x="14580" y="30456"/>
                </a:lnTo>
                <a:cubicBezTo>
                  <a:pt x="14485" y="30443"/>
                  <a:pt x="14384" y="30431"/>
                  <a:pt x="14290" y="30425"/>
                </a:cubicBezTo>
                <a:lnTo>
                  <a:pt x="14290" y="30425"/>
                </a:lnTo>
                <a:cubicBezTo>
                  <a:pt x="13760" y="30387"/>
                  <a:pt x="13269" y="30223"/>
                  <a:pt x="12841" y="29946"/>
                </a:cubicBezTo>
                <a:lnTo>
                  <a:pt x="12841" y="29946"/>
                </a:lnTo>
                <a:cubicBezTo>
                  <a:pt x="12299" y="29593"/>
                  <a:pt x="11694" y="29385"/>
                  <a:pt x="11039" y="29316"/>
                </a:cubicBezTo>
                <a:lnTo>
                  <a:pt x="11039" y="29316"/>
                </a:lnTo>
                <a:cubicBezTo>
                  <a:pt x="11007" y="29309"/>
                  <a:pt x="10969" y="29309"/>
                  <a:pt x="10938" y="29303"/>
                </a:cubicBezTo>
                <a:lnTo>
                  <a:pt x="10938" y="29303"/>
                </a:lnTo>
                <a:cubicBezTo>
                  <a:pt x="10465" y="29215"/>
                  <a:pt x="9968" y="29240"/>
                  <a:pt x="9470" y="29391"/>
                </a:cubicBezTo>
                <a:lnTo>
                  <a:pt x="9470" y="29391"/>
                </a:lnTo>
                <a:cubicBezTo>
                  <a:pt x="9237" y="29454"/>
                  <a:pt x="8991" y="29536"/>
                  <a:pt x="8771" y="29643"/>
                </a:cubicBezTo>
                <a:lnTo>
                  <a:pt x="8771" y="29643"/>
                </a:lnTo>
                <a:cubicBezTo>
                  <a:pt x="8367" y="29845"/>
                  <a:pt x="7933" y="29996"/>
                  <a:pt x="7448" y="30116"/>
                </a:cubicBezTo>
                <a:lnTo>
                  <a:pt x="7448" y="30116"/>
                </a:lnTo>
                <a:cubicBezTo>
                  <a:pt x="6862" y="30254"/>
                  <a:pt x="6402" y="30525"/>
                  <a:pt x="6043" y="30948"/>
                </a:cubicBezTo>
                <a:lnTo>
                  <a:pt x="6043" y="30948"/>
                </a:lnTo>
                <a:cubicBezTo>
                  <a:pt x="6030" y="30960"/>
                  <a:pt x="6011" y="30973"/>
                  <a:pt x="5986" y="30985"/>
                </a:cubicBezTo>
                <a:lnTo>
                  <a:pt x="5986" y="30985"/>
                </a:lnTo>
                <a:cubicBezTo>
                  <a:pt x="5973" y="30992"/>
                  <a:pt x="5967" y="30998"/>
                  <a:pt x="5954" y="31004"/>
                </a:cubicBezTo>
                <a:lnTo>
                  <a:pt x="5954" y="31004"/>
                </a:lnTo>
                <a:lnTo>
                  <a:pt x="5917" y="31029"/>
                </a:lnTo>
                <a:lnTo>
                  <a:pt x="5904" y="30985"/>
                </a:lnTo>
                <a:cubicBezTo>
                  <a:pt x="5904" y="30973"/>
                  <a:pt x="5904" y="30960"/>
                  <a:pt x="5898" y="30941"/>
                </a:cubicBezTo>
                <a:lnTo>
                  <a:pt x="5898" y="30941"/>
                </a:lnTo>
                <a:cubicBezTo>
                  <a:pt x="5891" y="30922"/>
                  <a:pt x="5891" y="30903"/>
                  <a:pt x="5891" y="30878"/>
                </a:cubicBezTo>
                <a:lnTo>
                  <a:pt x="5891" y="30878"/>
                </a:lnTo>
                <a:cubicBezTo>
                  <a:pt x="5936" y="30229"/>
                  <a:pt x="6080" y="29612"/>
                  <a:pt x="6332" y="29045"/>
                </a:cubicBezTo>
                <a:lnTo>
                  <a:pt x="6332" y="29045"/>
                </a:lnTo>
                <a:lnTo>
                  <a:pt x="6345" y="29020"/>
                </a:lnTo>
                <a:cubicBezTo>
                  <a:pt x="6358" y="28982"/>
                  <a:pt x="6370" y="28950"/>
                  <a:pt x="6395" y="28919"/>
                </a:cubicBezTo>
                <a:lnTo>
                  <a:pt x="6395" y="28919"/>
                </a:lnTo>
                <a:lnTo>
                  <a:pt x="6433" y="28881"/>
                </a:lnTo>
                <a:cubicBezTo>
                  <a:pt x="6591" y="28698"/>
                  <a:pt x="6755" y="28516"/>
                  <a:pt x="6975" y="28383"/>
                </a:cubicBezTo>
                <a:lnTo>
                  <a:pt x="6975" y="28383"/>
                </a:lnTo>
                <a:lnTo>
                  <a:pt x="6988" y="28377"/>
                </a:lnTo>
                <a:lnTo>
                  <a:pt x="7196" y="28446"/>
                </a:lnTo>
                <a:cubicBezTo>
                  <a:pt x="7233" y="28459"/>
                  <a:pt x="7265" y="28472"/>
                  <a:pt x="7296" y="28478"/>
                </a:cubicBezTo>
                <a:lnTo>
                  <a:pt x="7296" y="28478"/>
                </a:lnTo>
                <a:cubicBezTo>
                  <a:pt x="7366" y="28503"/>
                  <a:pt x="7441" y="28528"/>
                  <a:pt x="7517" y="28553"/>
                </a:cubicBezTo>
                <a:lnTo>
                  <a:pt x="7517" y="28553"/>
                </a:lnTo>
                <a:cubicBezTo>
                  <a:pt x="7926" y="28667"/>
                  <a:pt x="8355" y="28698"/>
                  <a:pt x="8783" y="28635"/>
                </a:cubicBezTo>
                <a:lnTo>
                  <a:pt x="8783" y="28635"/>
                </a:lnTo>
                <a:cubicBezTo>
                  <a:pt x="8953" y="28616"/>
                  <a:pt x="9130" y="28585"/>
                  <a:pt x="9306" y="28560"/>
                </a:cubicBezTo>
                <a:lnTo>
                  <a:pt x="9306" y="28560"/>
                </a:lnTo>
                <a:cubicBezTo>
                  <a:pt x="9445" y="28535"/>
                  <a:pt x="9590" y="28516"/>
                  <a:pt x="9728" y="28497"/>
                </a:cubicBezTo>
                <a:lnTo>
                  <a:pt x="9728" y="28497"/>
                </a:lnTo>
                <a:cubicBezTo>
                  <a:pt x="10150" y="28434"/>
                  <a:pt x="10573" y="28497"/>
                  <a:pt x="10982" y="28686"/>
                </a:cubicBezTo>
                <a:lnTo>
                  <a:pt x="10982" y="28686"/>
                </a:lnTo>
                <a:cubicBezTo>
                  <a:pt x="11102" y="28736"/>
                  <a:pt x="11221" y="28799"/>
                  <a:pt x="11360" y="28868"/>
                </a:cubicBezTo>
                <a:lnTo>
                  <a:pt x="11360" y="28868"/>
                </a:lnTo>
                <a:cubicBezTo>
                  <a:pt x="11675" y="29032"/>
                  <a:pt x="12009" y="29152"/>
                  <a:pt x="12368" y="29228"/>
                </a:cubicBezTo>
                <a:lnTo>
                  <a:pt x="12368" y="29228"/>
                </a:lnTo>
                <a:cubicBezTo>
                  <a:pt x="12702" y="29291"/>
                  <a:pt x="13067" y="29379"/>
                  <a:pt x="13502" y="29498"/>
                </a:cubicBezTo>
                <a:lnTo>
                  <a:pt x="13502" y="29498"/>
                </a:lnTo>
                <a:cubicBezTo>
                  <a:pt x="13981" y="29624"/>
                  <a:pt x="14353" y="29839"/>
                  <a:pt x="14649" y="30154"/>
                </a:cubicBezTo>
                <a:lnTo>
                  <a:pt x="14649" y="30154"/>
                </a:lnTo>
                <a:cubicBezTo>
                  <a:pt x="14857" y="30368"/>
                  <a:pt x="15084" y="30557"/>
                  <a:pt x="15323" y="30702"/>
                </a:cubicBezTo>
                <a:lnTo>
                  <a:pt x="15323" y="30702"/>
                </a:lnTo>
                <a:cubicBezTo>
                  <a:pt x="15588" y="30872"/>
                  <a:pt x="15890" y="30979"/>
                  <a:pt x="16180" y="31086"/>
                </a:cubicBezTo>
                <a:lnTo>
                  <a:pt x="16180" y="31086"/>
                </a:lnTo>
                <a:cubicBezTo>
                  <a:pt x="16281" y="31124"/>
                  <a:pt x="16381" y="31162"/>
                  <a:pt x="16482" y="31200"/>
                </a:cubicBezTo>
                <a:lnTo>
                  <a:pt x="16482" y="31200"/>
                </a:lnTo>
                <a:cubicBezTo>
                  <a:pt x="16489" y="31200"/>
                  <a:pt x="16533" y="31187"/>
                  <a:pt x="16552" y="31162"/>
                </a:cubicBezTo>
                <a:lnTo>
                  <a:pt x="16552" y="31162"/>
                </a:lnTo>
                <a:cubicBezTo>
                  <a:pt x="16558" y="31162"/>
                  <a:pt x="16558" y="31130"/>
                  <a:pt x="16545" y="31099"/>
                </a:cubicBezTo>
                <a:lnTo>
                  <a:pt x="16545" y="31099"/>
                </a:lnTo>
                <a:cubicBezTo>
                  <a:pt x="16545" y="31092"/>
                  <a:pt x="16539" y="31086"/>
                  <a:pt x="16539" y="31080"/>
                </a:cubicBezTo>
                <a:lnTo>
                  <a:pt x="16539" y="31080"/>
                </a:lnTo>
                <a:cubicBezTo>
                  <a:pt x="16526" y="31067"/>
                  <a:pt x="16520" y="31061"/>
                  <a:pt x="16507" y="31042"/>
                </a:cubicBezTo>
                <a:lnTo>
                  <a:pt x="16507" y="31042"/>
                </a:lnTo>
                <a:lnTo>
                  <a:pt x="16495" y="31029"/>
                </a:lnTo>
                <a:cubicBezTo>
                  <a:pt x="16262" y="30746"/>
                  <a:pt x="16003" y="30494"/>
                  <a:pt x="15726" y="30273"/>
                </a:cubicBezTo>
                <a:lnTo>
                  <a:pt x="15726" y="30273"/>
                </a:lnTo>
                <a:cubicBezTo>
                  <a:pt x="15317" y="29958"/>
                  <a:pt x="15021" y="29555"/>
                  <a:pt x="14781" y="29209"/>
                </a:cubicBezTo>
                <a:lnTo>
                  <a:pt x="14781" y="29209"/>
                </a:lnTo>
                <a:cubicBezTo>
                  <a:pt x="14769" y="29190"/>
                  <a:pt x="14769" y="29171"/>
                  <a:pt x="14769" y="29152"/>
                </a:cubicBezTo>
                <a:lnTo>
                  <a:pt x="14769" y="29152"/>
                </a:lnTo>
                <a:cubicBezTo>
                  <a:pt x="14769" y="29146"/>
                  <a:pt x="14769" y="29139"/>
                  <a:pt x="14769" y="29133"/>
                </a:cubicBezTo>
                <a:lnTo>
                  <a:pt x="14769" y="29133"/>
                </a:lnTo>
                <a:lnTo>
                  <a:pt x="14769" y="29108"/>
                </a:lnTo>
                <a:lnTo>
                  <a:pt x="14800" y="29102"/>
                </a:lnTo>
                <a:cubicBezTo>
                  <a:pt x="14806" y="29102"/>
                  <a:pt x="14813" y="29102"/>
                  <a:pt x="14819" y="29102"/>
                </a:cubicBezTo>
                <a:lnTo>
                  <a:pt x="14819" y="29102"/>
                </a:lnTo>
                <a:cubicBezTo>
                  <a:pt x="14838" y="29095"/>
                  <a:pt x="14857" y="29095"/>
                  <a:pt x="14882" y="29102"/>
                </a:cubicBezTo>
                <a:lnTo>
                  <a:pt x="14882" y="29102"/>
                </a:lnTo>
                <a:cubicBezTo>
                  <a:pt x="15172" y="29171"/>
                  <a:pt x="15468" y="29165"/>
                  <a:pt x="15695" y="29158"/>
                </a:cubicBezTo>
                <a:lnTo>
                  <a:pt x="15695" y="29158"/>
                </a:lnTo>
                <a:lnTo>
                  <a:pt x="15833" y="29152"/>
                </a:lnTo>
                <a:cubicBezTo>
                  <a:pt x="15959" y="29146"/>
                  <a:pt x="16098" y="29139"/>
                  <a:pt x="16236" y="29127"/>
                </a:cubicBezTo>
                <a:lnTo>
                  <a:pt x="16236" y="29127"/>
                </a:lnTo>
                <a:cubicBezTo>
                  <a:pt x="16344" y="29114"/>
                  <a:pt x="16444" y="29133"/>
                  <a:pt x="16552" y="29183"/>
                </a:cubicBezTo>
                <a:lnTo>
                  <a:pt x="16552" y="29183"/>
                </a:lnTo>
                <a:cubicBezTo>
                  <a:pt x="16728" y="29265"/>
                  <a:pt x="16885" y="29335"/>
                  <a:pt x="17049" y="29372"/>
                </a:cubicBezTo>
                <a:lnTo>
                  <a:pt x="17049" y="29372"/>
                </a:lnTo>
                <a:cubicBezTo>
                  <a:pt x="17257" y="29429"/>
                  <a:pt x="17471" y="29467"/>
                  <a:pt x="17679" y="29505"/>
                </a:cubicBezTo>
                <a:lnTo>
                  <a:pt x="17679" y="29505"/>
                </a:lnTo>
                <a:cubicBezTo>
                  <a:pt x="17761" y="29517"/>
                  <a:pt x="17837" y="29530"/>
                  <a:pt x="17912" y="29549"/>
                </a:cubicBezTo>
                <a:lnTo>
                  <a:pt x="17912" y="29549"/>
                </a:lnTo>
                <a:cubicBezTo>
                  <a:pt x="17969" y="29555"/>
                  <a:pt x="18013" y="29561"/>
                  <a:pt x="18045" y="29517"/>
                </a:cubicBezTo>
                <a:lnTo>
                  <a:pt x="18045" y="29517"/>
                </a:lnTo>
                <a:cubicBezTo>
                  <a:pt x="18057" y="29505"/>
                  <a:pt x="18045" y="29480"/>
                  <a:pt x="18032" y="29461"/>
                </a:cubicBezTo>
                <a:lnTo>
                  <a:pt x="18032" y="29461"/>
                </a:lnTo>
                <a:cubicBezTo>
                  <a:pt x="18019" y="29442"/>
                  <a:pt x="17994" y="29423"/>
                  <a:pt x="17963" y="29404"/>
                </a:cubicBezTo>
                <a:lnTo>
                  <a:pt x="17963" y="29404"/>
                </a:lnTo>
                <a:cubicBezTo>
                  <a:pt x="17893" y="29360"/>
                  <a:pt x="17824" y="29316"/>
                  <a:pt x="17755" y="29272"/>
                </a:cubicBezTo>
                <a:lnTo>
                  <a:pt x="17755" y="29272"/>
                </a:lnTo>
                <a:lnTo>
                  <a:pt x="17742" y="29265"/>
                </a:lnTo>
                <a:cubicBezTo>
                  <a:pt x="17629" y="29190"/>
                  <a:pt x="17509" y="29120"/>
                  <a:pt x="17396" y="29045"/>
                </a:cubicBezTo>
                <a:lnTo>
                  <a:pt x="17396" y="29045"/>
                </a:lnTo>
                <a:cubicBezTo>
                  <a:pt x="17345" y="29013"/>
                  <a:pt x="17308" y="28976"/>
                  <a:pt x="17251" y="28931"/>
                </a:cubicBezTo>
                <a:lnTo>
                  <a:pt x="17251" y="28931"/>
                </a:lnTo>
                <a:cubicBezTo>
                  <a:pt x="17232" y="28919"/>
                  <a:pt x="17207" y="28894"/>
                  <a:pt x="17182" y="28875"/>
                </a:cubicBezTo>
                <a:lnTo>
                  <a:pt x="17182" y="28875"/>
                </a:lnTo>
                <a:lnTo>
                  <a:pt x="17144" y="28850"/>
                </a:lnTo>
                <a:lnTo>
                  <a:pt x="17182" y="28824"/>
                </a:lnTo>
                <a:cubicBezTo>
                  <a:pt x="17200" y="28812"/>
                  <a:pt x="17213" y="28805"/>
                  <a:pt x="17226" y="28799"/>
                </a:cubicBezTo>
                <a:lnTo>
                  <a:pt x="17226" y="28799"/>
                </a:lnTo>
                <a:cubicBezTo>
                  <a:pt x="17251" y="28780"/>
                  <a:pt x="17270" y="28768"/>
                  <a:pt x="17295" y="28761"/>
                </a:cubicBezTo>
                <a:lnTo>
                  <a:pt x="17295" y="28761"/>
                </a:lnTo>
                <a:cubicBezTo>
                  <a:pt x="17446" y="28705"/>
                  <a:pt x="17604" y="28648"/>
                  <a:pt x="17767" y="28591"/>
                </a:cubicBezTo>
                <a:lnTo>
                  <a:pt x="17767" y="28591"/>
                </a:lnTo>
                <a:lnTo>
                  <a:pt x="17830" y="28566"/>
                </a:lnTo>
                <a:cubicBezTo>
                  <a:pt x="17849" y="28560"/>
                  <a:pt x="17868" y="28553"/>
                  <a:pt x="17887" y="28547"/>
                </a:cubicBezTo>
                <a:lnTo>
                  <a:pt x="17887" y="28547"/>
                </a:lnTo>
                <a:cubicBezTo>
                  <a:pt x="17912" y="28541"/>
                  <a:pt x="17944" y="28528"/>
                  <a:pt x="17975" y="28516"/>
                </a:cubicBezTo>
                <a:lnTo>
                  <a:pt x="17975" y="28516"/>
                </a:lnTo>
                <a:cubicBezTo>
                  <a:pt x="18026" y="28497"/>
                  <a:pt x="18045" y="28472"/>
                  <a:pt x="18045" y="28434"/>
                </a:cubicBezTo>
                <a:lnTo>
                  <a:pt x="18045" y="28434"/>
                </a:lnTo>
                <a:cubicBezTo>
                  <a:pt x="18045" y="28421"/>
                  <a:pt x="18038" y="28415"/>
                  <a:pt x="18032" y="28402"/>
                </a:cubicBezTo>
                <a:lnTo>
                  <a:pt x="18032" y="28402"/>
                </a:lnTo>
                <a:cubicBezTo>
                  <a:pt x="18026" y="28390"/>
                  <a:pt x="18001" y="28377"/>
                  <a:pt x="17963" y="28371"/>
                </a:cubicBezTo>
                <a:lnTo>
                  <a:pt x="17963" y="28371"/>
                </a:lnTo>
                <a:cubicBezTo>
                  <a:pt x="17906" y="28358"/>
                  <a:pt x="17849" y="28358"/>
                  <a:pt x="17793" y="28352"/>
                </a:cubicBezTo>
                <a:lnTo>
                  <a:pt x="17793" y="28352"/>
                </a:lnTo>
                <a:lnTo>
                  <a:pt x="17736" y="28345"/>
                </a:lnTo>
                <a:lnTo>
                  <a:pt x="17471" y="28314"/>
                </a:lnTo>
                <a:cubicBezTo>
                  <a:pt x="17245" y="28289"/>
                  <a:pt x="17011" y="28264"/>
                  <a:pt x="16785" y="28245"/>
                </a:cubicBezTo>
                <a:lnTo>
                  <a:pt x="16785" y="28245"/>
                </a:lnTo>
                <a:cubicBezTo>
                  <a:pt x="16678" y="28238"/>
                  <a:pt x="16596" y="28201"/>
                  <a:pt x="16545" y="28125"/>
                </a:cubicBezTo>
                <a:lnTo>
                  <a:pt x="16545" y="28125"/>
                </a:lnTo>
                <a:cubicBezTo>
                  <a:pt x="16526" y="28093"/>
                  <a:pt x="16507" y="28062"/>
                  <a:pt x="16495" y="28018"/>
                </a:cubicBezTo>
                <a:lnTo>
                  <a:pt x="16495" y="28018"/>
                </a:lnTo>
                <a:cubicBezTo>
                  <a:pt x="16476" y="27949"/>
                  <a:pt x="16451" y="27879"/>
                  <a:pt x="16425" y="27797"/>
                </a:cubicBezTo>
                <a:lnTo>
                  <a:pt x="16425" y="27797"/>
                </a:lnTo>
                <a:cubicBezTo>
                  <a:pt x="16400" y="27734"/>
                  <a:pt x="16375" y="27665"/>
                  <a:pt x="16356" y="27602"/>
                </a:cubicBezTo>
                <a:lnTo>
                  <a:pt x="16356" y="27602"/>
                </a:lnTo>
                <a:cubicBezTo>
                  <a:pt x="16218" y="27174"/>
                  <a:pt x="16060" y="26808"/>
                  <a:pt x="15871" y="26500"/>
                </a:cubicBezTo>
                <a:lnTo>
                  <a:pt x="15871" y="26500"/>
                </a:lnTo>
                <a:cubicBezTo>
                  <a:pt x="15858" y="26481"/>
                  <a:pt x="15858" y="26462"/>
                  <a:pt x="15852" y="26437"/>
                </a:cubicBezTo>
                <a:lnTo>
                  <a:pt x="15852" y="26437"/>
                </a:lnTo>
                <a:cubicBezTo>
                  <a:pt x="15852" y="26430"/>
                  <a:pt x="15852" y="26418"/>
                  <a:pt x="15852" y="26411"/>
                </a:cubicBezTo>
                <a:lnTo>
                  <a:pt x="15852" y="26411"/>
                </a:lnTo>
                <a:lnTo>
                  <a:pt x="15840" y="26367"/>
                </a:lnTo>
                <a:lnTo>
                  <a:pt x="15884" y="26374"/>
                </a:lnTo>
                <a:cubicBezTo>
                  <a:pt x="16035" y="26380"/>
                  <a:pt x="16129" y="26455"/>
                  <a:pt x="16224" y="26537"/>
                </a:cubicBezTo>
                <a:lnTo>
                  <a:pt x="16224" y="26537"/>
                </a:lnTo>
                <a:cubicBezTo>
                  <a:pt x="16362" y="26644"/>
                  <a:pt x="16495" y="26764"/>
                  <a:pt x="16659" y="26909"/>
                </a:cubicBezTo>
                <a:lnTo>
                  <a:pt x="16659" y="26909"/>
                </a:lnTo>
                <a:cubicBezTo>
                  <a:pt x="16810" y="27054"/>
                  <a:pt x="17005" y="27148"/>
                  <a:pt x="17238" y="27193"/>
                </a:cubicBezTo>
                <a:lnTo>
                  <a:pt x="17238" y="27193"/>
                </a:lnTo>
                <a:cubicBezTo>
                  <a:pt x="17377" y="27218"/>
                  <a:pt x="17515" y="27249"/>
                  <a:pt x="17648" y="27287"/>
                </a:cubicBezTo>
                <a:lnTo>
                  <a:pt x="17648" y="27287"/>
                </a:lnTo>
                <a:cubicBezTo>
                  <a:pt x="17717" y="27306"/>
                  <a:pt x="17793" y="27325"/>
                  <a:pt x="17868" y="27337"/>
                </a:cubicBezTo>
                <a:lnTo>
                  <a:pt x="17868" y="27337"/>
                </a:lnTo>
                <a:cubicBezTo>
                  <a:pt x="18013" y="27375"/>
                  <a:pt x="18202" y="27419"/>
                  <a:pt x="18397" y="27457"/>
                </a:cubicBezTo>
                <a:lnTo>
                  <a:pt x="18397" y="27457"/>
                </a:lnTo>
                <a:cubicBezTo>
                  <a:pt x="18454" y="27470"/>
                  <a:pt x="18498" y="27470"/>
                  <a:pt x="18536" y="27457"/>
                </a:cubicBezTo>
                <a:lnTo>
                  <a:pt x="18536" y="27457"/>
                </a:lnTo>
                <a:cubicBezTo>
                  <a:pt x="18555" y="27451"/>
                  <a:pt x="18587" y="27426"/>
                  <a:pt x="18593" y="27394"/>
                </a:cubicBezTo>
                <a:lnTo>
                  <a:pt x="18593" y="27394"/>
                </a:lnTo>
                <a:cubicBezTo>
                  <a:pt x="18593" y="27394"/>
                  <a:pt x="18593" y="27382"/>
                  <a:pt x="18580" y="27363"/>
                </a:cubicBezTo>
                <a:lnTo>
                  <a:pt x="18580" y="27363"/>
                </a:lnTo>
                <a:cubicBezTo>
                  <a:pt x="18574" y="27356"/>
                  <a:pt x="18574" y="27350"/>
                  <a:pt x="18568" y="27350"/>
                </a:cubicBezTo>
                <a:lnTo>
                  <a:pt x="18568" y="27350"/>
                </a:lnTo>
                <a:cubicBezTo>
                  <a:pt x="18511" y="27319"/>
                  <a:pt x="18448" y="27287"/>
                  <a:pt x="18366" y="27256"/>
                </a:cubicBezTo>
                <a:lnTo>
                  <a:pt x="18366" y="27256"/>
                </a:lnTo>
                <a:cubicBezTo>
                  <a:pt x="18290" y="27224"/>
                  <a:pt x="18215" y="27199"/>
                  <a:pt x="18139" y="27174"/>
                </a:cubicBezTo>
                <a:lnTo>
                  <a:pt x="18139" y="27174"/>
                </a:lnTo>
                <a:cubicBezTo>
                  <a:pt x="18045" y="27142"/>
                  <a:pt x="17950" y="27104"/>
                  <a:pt x="17856" y="27067"/>
                </a:cubicBezTo>
                <a:lnTo>
                  <a:pt x="17856" y="27067"/>
                </a:lnTo>
                <a:cubicBezTo>
                  <a:pt x="17553" y="26947"/>
                  <a:pt x="17333" y="26808"/>
                  <a:pt x="17169" y="26632"/>
                </a:cubicBezTo>
                <a:lnTo>
                  <a:pt x="17169" y="26632"/>
                </a:lnTo>
                <a:cubicBezTo>
                  <a:pt x="17005" y="26462"/>
                  <a:pt x="16860" y="26279"/>
                  <a:pt x="16734" y="26096"/>
                </a:cubicBezTo>
                <a:lnTo>
                  <a:pt x="16734" y="26096"/>
                </a:lnTo>
                <a:cubicBezTo>
                  <a:pt x="16659" y="25983"/>
                  <a:pt x="16589" y="25869"/>
                  <a:pt x="16526" y="25756"/>
                </a:cubicBezTo>
                <a:lnTo>
                  <a:pt x="16526" y="25756"/>
                </a:lnTo>
                <a:cubicBezTo>
                  <a:pt x="16388" y="25504"/>
                  <a:pt x="16255" y="25284"/>
                  <a:pt x="16129" y="25095"/>
                </a:cubicBezTo>
                <a:lnTo>
                  <a:pt x="16129" y="25095"/>
                </a:lnTo>
                <a:cubicBezTo>
                  <a:pt x="15884" y="24735"/>
                  <a:pt x="15625" y="24446"/>
                  <a:pt x="15342" y="24213"/>
                </a:cubicBezTo>
                <a:lnTo>
                  <a:pt x="15342" y="24213"/>
                </a:lnTo>
                <a:cubicBezTo>
                  <a:pt x="15329" y="24194"/>
                  <a:pt x="15317" y="24181"/>
                  <a:pt x="15298" y="24156"/>
                </a:cubicBezTo>
                <a:lnTo>
                  <a:pt x="15298" y="24156"/>
                </a:lnTo>
                <a:cubicBezTo>
                  <a:pt x="15285" y="24143"/>
                  <a:pt x="15266" y="24124"/>
                  <a:pt x="15254" y="24099"/>
                </a:cubicBezTo>
                <a:lnTo>
                  <a:pt x="15254" y="24099"/>
                </a:lnTo>
                <a:lnTo>
                  <a:pt x="15184" y="24017"/>
                </a:lnTo>
                <a:lnTo>
                  <a:pt x="15285" y="24049"/>
                </a:lnTo>
                <a:cubicBezTo>
                  <a:pt x="15317" y="24061"/>
                  <a:pt x="15348" y="24068"/>
                  <a:pt x="15380" y="24080"/>
                </a:cubicBezTo>
                <a:lnTo>
                  <a:pt x="15380" y="24080"/>
                </a:lnTo>
                <a:cubicBezTo>
                  <a:pt x="15430" y="24093"/>
                  <a:pt x="15468" y="24099"/>
                  <a:pt x="15499" y="24112"/>
                </a:cubicBezTo>
                <a:lnTo>
                  <a:pt x="15499" y="24112"/>
                </a:lnTo>
                <a:cubicBezTo>
                  <a:pt x="15651" y="24168"/>
                  <a:pt x="15802" y="24225"/>
                  <a:pt x="15947" y="24282"/>
                </a:cubicBezTo>
                <a:lnTo>
                  <a:pt x="15947" y="24282"/>
                </a:lnTo>
                <a:lnTo>
                  <a:pt x="16003" y="24301"/>
                </a:lnTo>
                <a:cubicBezTo>
                  <a:pt x="16123" y="24351"/>
                  <a:pt x="16249" y="24395"/>
                  <a:pt x="16375" y="24446"/>
                </a:cubicBezTo>
                <a:lnTo>
                  <a:pt x="16375" y="24446"/>
                </a:lnTo>
                <a:cubicBezTo>
                  <a:pt x="17024" y="24691"/>
                  <a:pt x="17641" y="24798"/>
                  <a:pt x="18259" y="24780"/>
                </a:cubicBezTo>
                <a:lnTo>
                  <a:pt x="18259" y="24780"/>
                </a:lnTo>
                <a:cubicBezTo>
                  <a:pt x="18290" y="24780"/>
                  <a:pt x="18322" y="24780"/>
                  <a:pt x="18360" y="24780"/>
                </a:cubicBezTo>
                <a:lnTo>
                  <a:pt x="18360" y="24780"/>
                </a:lnTo>
                <a:cubicBezTo>
                  <a:pt x="18404" y="24780"/>
                  <a:pt x="18448" y="24780"/>
                  <a:pt x="18492" y="24773"/>
                </a:cubicBezTo>
                <a:lnTo>
                  <a:pt x="18492" y="24773"/>
                </a:lnTo>
                <a:cubicBezTo>
                  <a:pt x="18769" y="24761"/>
                  <a:pt x="19053" y="24805"/>
                  <a:pt x="19343" y="24899"/>
                </a:cubicBezTo>
                <a:lnTo>
                  <a:pt x="19343" y="24899"/>
                </a:lnTo>
                <a:cubicBezTo>
                  <a:pt x="19607" y="24987"/>
                  <a:pt x="19872" y="25076"/>
                  <a:pt x="20130" y="25164"/>
                </a:cubicBezTo>
                <a:lnTo>
                  <a:pt x="20130" y="25164"/>
                </a:lnTo>
                <a:lnTo>
                  <a:pt x="20766" y="25372"/>
                </a:lnTo>
                <a:cubicBezTo>
                  <a:pt x="20798" y="25384"/>
                  <a:pt x="20829" y="25391"/>
                  <a:pt x="20861" y="25397"/>
                </a:cubicBezTo>
                <a:lnTo>
                  <a:pt x="20861" y="25397"/>
                </a:lnTo>
                <a:cubicBezTo>
                  <a:pt x="20874" y="25397"/>
                  <a:pt x="20892" y="25384"/>
                  <a:pt x="20899" y="25372"/>
                </a:cubicBezTo>
                <a:lnTo>
                  <a:pt x="20899" y="25372"/>
                </a:lnTo>
                <a:cubicBezTo>
                  <a:pt x="20905" y="25365"/>
                  <a:pt x="20911" y="25353"/>
                  <a:pt x="20905" y="25340"/>
                </a:cubicBezTo>
                <a:lnTo>
                  <a:pt x="20905" y="25340"/>
                </a:lnTo>
                <a:cubicBezTo>
                  <a:pt x="20892" y="25315"/>
                  <a:pt x="20886" y="25296"/>
                  <a:pt x="20874" y="25277"/>
                </a:cubicBezTo>
                <a:lnTo>
                  <a:pt x="20874" y="25277"/>
                </a:lnTo>
                <a:cubicBezTo>
                  <a:pt x="20861" y="25265"/>
                  <a:pt x="20848" y="25252"/>
                  <a:pt x="20842" y="25246"/>
                </a:cubicBezTo>
                <a:lnTo>
                  <a:pt x="20842" y="25246"/>
                </a:lnTo>
                <a:cubicBezTo>
                  <a:pt x="20773" y="25183"/>
                  <a:pt x="20710" y="25120"/>
                  <a:pt x="20640" y="25063"/>
                </a:cubicBezTo>
                <a:lnTo>
                  <a:pt x="20640" y="25063"/>
                </a:lnTo>
                <a:cubicBezTo>
                  <a:pt x="20395" y="24836"/>
                  <a:pt x="20143" y="24597"/>
                  <a:pt x="19853" y="24420"/>
                </a:cubicBezTo>
                <a:lnTo>
                  <a:pt x="19853" y="24420"/>
                </a:lnTo>
                <a:cubicBezTo>
                  <a:pt x="19758" y="24357"/>
                  <a:pt x="19658" y="24301"/>
                  <a:pt x="19557" y="24244"/>
                </a:cubicBezTo>
                <a:lnTo>
                  <a:pt x="19557" y="24244"/>
                </a:lnTo>
                <a:cubicBezTo>
                  <a:pt x="19500" y="24213"/>
                  <a:pt x="19443" y="24181"/>
                  <a:pt x="19387" y="24143"/>
                </a:cubicBezTo>
                <a:lnTo>
                  <a:pt x="19387" y="24143"/>
                </a:lnTo>
                <a:cubicBezTo>
                  <a:pt x="18920" y="23866"/>
                  <a:pt x="18555" y="23532"/>
                  <a:pt x="18278" y="23123"/>
                </a:cubicBezTo>
                <a:lnTo>
                  <a:pt x="18278" y="23123"/>
                </a:lnTo>
                <a:cubicBezTo>
                  <a:pt x="18259" y="23097"/>
                  <a:pt x="18240" y="23072"/>
                  <a:pt x="18221" y="23047"/>
                </a:cubicBezTo>
                <a:lnTo>
                  <a:pt x="18221" y="23047"/>
                </a:lnTo>
                <a:cubicBezTo>
                  <a:pt x="18057" y="22782"/>
                  <a:pt x="17919" y="22480"/>
                  <a:pt x="17799" y="22121"/>
                </a:cubicBezTo>
                <a:lnTo>
                  <a:pt x="17799" y="22121"/>
                </a:lnTo>
                <a:lnTo>
                  <a:pt x="17774" y="22064"/>
                </a:lnTo>
                <a:cubicBezTo>
                  <a:pt x="17667" y="21730"/>
                  <a:pt x="17553" y="21384"/>
                  <a:pt x="17345" y="21081"/>
                </a:cubicBezTo>
                <a:lnTo>
                  <a:pt x="17345" y="21081"/>
                </a:lnTo>
                <a:lnTo>
                  <a:pt x="17320" y="21050"/>
                </a:lnTo>
                <a:cubicBezTo>
                  <a:pt x="17308" y="21031"/>
                  <a:pt x="17308" y="21006"/>
                  <a:pt x="17308" y="20981"/>
                </a:cubicBezTo>
                <a:lnTo>
                  <a:pt x="17308" y="20981"/>
                </a:lnTo>
                <a:cubicBezTo>
                  <a:pt x="17308" y="20968"/>
                  <a:pt x="17308" y="20962"/>
                  <a:pt x="17301" y="20943"/>
                </a:cubicBezTo>
                <a:lnTo>
                  <a:pt x="17301" y="20943"/>
                </a:lnTo>
                <a:lnTo>
                  <a:pt x="17295" y="20899"/>
                </a:lnTo>
                <a:lnTo>
                  <a:pt x="17553" y="20962"/>
                </a:lnTo>
                <a:cubicBezTo>
                  <a:pt x="17686" y="20999"/>
                  <a:pt x="17824" y="21037"/>
                  <a:pt x="17963" y="21069"/>
                </a:cubicBezTo>
                <a:lnTo>
                  <a:pt x="17963" y="21069"/>
                </a:lnTo>
                <a:cubicBezTo>
                  <a:pt x="18448" y="21201"/>
                  <a:pt x="18952" y="21333"/>
                  <a:pt x="19456" y="21428"/>
                </a:cubicBezTo>
                <a:lnTo>
                  <a:pt x="19456" y="21428"/>
                </a:lnTo>
                <a:cubicBezTo>
                  <a:pt x="19784" y="21485"/>
                  <a:pt x="20168" y="21554"/>
                  <a:pt x="20552" y="21629"/>
                </a:cubicBezTo>
                <a:lnTo>
                  <a:pt x="20552" y="21629"/>
                </a:lnTo>
                <a:cubicBezTo>
                  <a:pt x="20949" y="21718"/>
                  <a:pt x="21321" y="21730"/>
                  <a:pt x="21674" y="21680"/>
                </a:cubicBezTo>
                <a:lnTo>
                  <a:pt x="21674" y="21680"/>
                </a:lnTo>
                <a:cubicBezTo>
                  <a:pt x="22008" y="21636"/>
                  <a:pt x="22360" y="21579"/>
                  <a:pt x="22745" y="21510"/>
                </a:cubicBezTo>
                <a:lnTo>
                  <a:pt x="22745" y="21510"/>
                </a:lnTo>
                <a:lnTo>
                  <a:pt x="22770" y="21510"/>
                </a:lnTo>
                <a:cubicBezTo>
                  <a:pt x="23400" y="21396"/>
                  <a:pt x="24049" y="21283"/>
                  <a:pt x="24704" y="21296"/>
                </a:cubicBezTo>
                <a:lnTo>
                  <a:pt x="24704" y="21296"/>
                </a:lnTo>
                <a:cubicBezTo>
                  <a:pt x="24742" y="21296"/>
                  <a:pt x="24786" y="21296"/>
                  <a:pt x="24817" y="21283"/>
                </a:cubicBezTo>
                <a:lnTo>
                  <a:pt x="24817" y="21283"/>
                </a:lnTo>
                <a:cubicBezTo>
                  <a:pt x="24836" y="21277"/>
                  <a:pt x="24855" y="21251"/>
                  <a:pt x="24862" y="21239"/>
                </a:cubicBezTo>
                <a:lnTo>
                  <a:pt x="24862" y="21239"/>
                </a:lnTo>
                <a:cubicBezTo>
                  <a:pt x="24862" y="21239"/>
                  <a:pt x="24862" y="21233"/>
                  <a:pt x="24849" y="21214"/>
                </a:cubicBezTo>
                <a:lnTo>
                  <a:pt x="24849" y="21214"/>
                </a:lnTo>
                <a:cubicBezTo>
                  <a:pt x="24843" y="21201"/>
                  <a:pt x="24836" y="21195"/>
                  <a:pt x="24830" y="21188"/>
                </a:cubicBezTo>
                <a:lnTo>
                  <a:pt x="24830" y="21188"/>
                </a:lnTo>
                <a:lnTo>
                  <a:pt x="24824" y="21176"/>
                </a:lnTo>
                <a:cubicBezTo>
                  <a:pt x="24817" y="21176"/>
                  <a:pt x="24805" y="21170"/>
                  <a:pt x="24799" y="21170"/>
                </a:cubicBezTo>
                <a:lnTo>
                  <a:pt x="24799" y="21170"/>
                </a:lnTo>
                <a:lnTo>
                  <a:pt x="24685" y="21125"/>
                </a:lnTo>
                <a:cubicBezTo>
                  <a:pt x="24370" y="21018"/>
                  <a:pt x="24043" y="20905"/>
                  <a:pt x="23702" y="20861"/>
                </a:cubicBezTo>
                <a:lnTo>
                  <a:pt x="23702" y="20861"/>
                </a:lnTo>
                <a:cubicBezTo>
                  <a:pt x="23639" y="20855"/>
                  <a:pt x="23576" y="20848"/>
                  <a:pt x="23513" y="20836"/>
                </a:cubicBezTo>
                <a:lnTo>
                  <a:pt x="23513" y="20836"/>
                </a:lnTo>
                <a:cubicBezTo>
                  <a:pt x="23375" y="20817"/>
                  <a:pt x="23230" y="20798"/>
                  <a:pt x="23085" y="20792"/>
                </a:cubicBezTo>
                <a:lnTo>
                  <a:pt x="23085" y="20792"/>
                </a:lnTo>
                <a:cubicBezTo>
                  <a:pt x="22499" y="20747"/>
                  <a:pt x="21919" y="20602"/>
                  <a:pt x="21352" y="20357"/>
                </a:cubicBezTo>
                <a:lnTo>
                  <a:pt x="21352" y="20357"/>
                </a:lnTo>
                <a:cubicBezTo>
                  <a:pt x="21308" y="20338"/>
                  <a:pt x="21264" y="20325"/>
                  <a:pt x="21220" y="20306"/>
                </a:cubicBezTo>
                <a:lnTo>
                  <a:pt x="21220" y="20306"/>
                </a:lnTo>
                <a:cubicBezTo>
                  <a:pt x="21170" y="20281"/>
                  <a:pt x="21119" y="20262"/>
                  <a:pt x="21063" y="20237"/>
                </a:cubicBezTo>
                <a:lnTo>
                  <a:pt x="21063" y="20237"/>
                </a:lnTo>
                <a:cubicBezTo>
                  <a:pt x="20483" y="19979"/>
                  <a:pt x="19865" y="19809"/>
                  <a:pt x="19235" y="19733"/>
                </a:cubicBezTo>
                <a:lnTo>
                  <a:pt x="19235" y="19733"/>
                </a:lnTo>
                <a:cubicBezTo>
                  <a:pt x="18776" y="19676"/>
                  <a:pt x="18309" y="19550"/>
                  <a:pt x="17812" y="19336"/>
                </a:cubicBezTo>
                <a:lnTo>
                  <a:pt x="17812" y="19336"/>
                </a:lnTo>
                <a:cubicBezTo>
                  <a:pt x="17478" y="19191"/>
                  <a:pt x="17119" y="19015"/>
                  <a:pt x="16696" y="18782"/>
                </a:cubicBezTo>
                <a:lnTo>
                  <a:pt x="16696" y="18782"/>
                </a:lnTo>
                <a:cubicBezTo>
                  <a:pt x="16306" y="18568"/>
                  <a:pt x="15966" y="18442"/>
                  <a:pt x="15619" y="18372"/>
                </a:cubicBezTo>
                <a:lnTo>
                  <a:pt x="15619" y="18372"/>
                </a:lnTo>
                <a:cubicBezTo>
                  <a:pt x="14939" y="18246"/>
                  <a:pt x="14264" y="18139"/>
                  <a:pt x="13578" y="18253"/>
                </a:cubicBezTo>
                <a:lnTo>
                  <a:pt x="13578" y="18253"/>
                </a:lnTo>
                <a:cubicBezTo>
                  <a:pt x="13559" y="18253"/>
                  <a:pt x="13546" y="18253"/>
                  <a:pt x="13527" y="18253"/>
                </a:cubicBezTo>
                <a:lnTo>
                  <a:pt x="13527" y="18253"/>
                </a:lnTo>
                <a:cubicBezTo>
                  <a:pt x="13515" y="18246"/>
                  <a:pt x="13496" y="18246"/>
                  <a:pt x="13477" y="18246"/>
                </a:cubicBezTo>
                <a:lnTo>
                  <a:pt x="13477" y="18246"/>
                </a:lnTo>
                <a:lnTo>
                  <a:pt x="13408" y="18240"/>
                </a:lnTo>
                <a:lnTo>
                  <a:pt x="13458" y="18189"/>
                </a:lnTo>
                <a:cubicBezTo>
                  <a:pt x="13471" y="18177"/>
                  <a:pt x="13483" y="18164"/>
                  <a:pt x="13490" y="18152"/>
                </a:cubicBezTo>
                <a:lnTo>
                  <a:pt x="13490" y="18152"/>
                </a:lnTo>
                <a:cubicBezTo>
                  <a:pt x="13508" y="18133"/>
                  <a:pt x="13521" y="18120"/>
                  <a:pt x="13540" y="18114"/>
                </a:cubicBezTo>
                <a:lnTo>
                  <a:pt x="13540" y="18114"/>
                </a:lnTo>
                <a:cubicBezTo>
                  <a:pt x="13994" y="17849"/>
                  <a:pt x="14454" y="17591"/>
                  <a:pt x="14907" y="17326"/>
                </a:cubicBezTo>
                <a:lnTo>
                  <a:pt x="14907" y="17326"/>
                </a:lnTo>
                <a:cubicBezTo>
                  <a:pt x="14939" y="17314"/>
                  <a:pt x="14970" y="17301"/>
                  <a:pt x="14995" y="17289"/>
                </a:cubicBezTo>
                <a:lnTo>
                  <a:pt x="14995" y="17289"/>
                </a:lnTo>
                <a:lnTo>
                  <a:pt x="15008" y="17289"/>
                </a:lnTo>
                <a:cubicBezTo>
                  <a:pt x="15197" y="17219"/>
                  <a:pt x="15386" y="17232"/>
                  <a:pt x="15606" y="17339"/>
                </a:cubicBezTo>
                <a:lnTo>
                  <a:pt x="15606" y="17339"/>
                </a:lnTo>
                <a:cubicBezTo>
                  <a:pt x="16255" y="17641"/>
                  <a:pt x="16753" y="17944"/>
                  <a:pt x="17182" y="18297"/>
                </a:cubicBezTo>
                <a:lnTo>
                  <a:pt x="17182" y="18297"/>
                </a:lnTo>
                <a:cubicBezTo>
                  <a:pt x="17440" y="18505"/>
                  <a:pt x="17673" y="18662"/>
                  <a:pt x="17900" y="18782"/>
                </a:cubicBezTo>
                <a:lnTo>
                  <a:pt x="17900" y="18782"/>
                </a:lnTo>
                <a:cubicBezTo>
                  <a:pt x="18379" y="19034"/>
                  <a:pt x="18851" y="19153"/>
                  <a:pt x="19349" y="19153"/>
                </a:cubicBezTo>
                <a:lnTo>
                  <a:pt x="19349" y="19153"/>
                </a:lnTo>
                <a:cubicBezTo>
                  <a:pt x="20067" y="19160"/>
                  <a:pt x="20779" y="19021"/>
                  <a:pt x="21459" y="18744"/>
                </a:cubicBezTo>
                <a:lnTo>
                  <a:pt x="21459" y="18744"/>
                </a:lnTo>
                <a:cubicBezTo>
                  <a:pt x="22134" y="18473"/>
                  <a:pt x="22713" y="18259"/>
                  <a:pt x="23318" y="18108"/>
                </a:cubicBezTo>
                <a:lnTo>
                  <a:pt x="23318" y="18108"/>
                </a:lnTo>
                <a:cubicBezTo>
                  <a:pt x="23835" y="17975"/>
                  <a:pt x="24339" y="17755"/>
                  <a:pt x="24868" y="17433"/>
                </a:cubicBezTo>
                <a:lnTo>
                  <a:pt x="24868" y="17433"/>
                </a:lnTo>
                <a:cubicBezTo>
                  <a:pt x="25095" y="17295"/>
                  <a:pt x="25322" y="17169"/>
                  <a:pt x="25561" y="17068"/>
                </a:cubicBezTo>
                <a:lnTo>
                  <a:pt x="25561" y="17068"/>
                </a:lnTo>
                <a:cubicBezTo>
                  <a:pt x="25989" y="16873"/>
                  <a:pt x="26437" y="16677"/>
                  <a:pt x="26865" y="16495"/>
                </a:cubicBezTo>
                <a:lnTo>
                  <a:pt x="26865" y="16495"/>
                </a:lnTo>
                <a:cubicBezTo>
                  <a:pt x="26865" y="16495"/>
                  <a:pt x="27249" y="16325"/>
                  <a:pt x="27407" y="16262"/>
                </a:cubicBezTo>
                <a:lnTo>
                  <a:pt x="27407" y="16262"/>
                </a:lnTo>
                <a:lnTo>
                  <a:pt x="27451" y="16243"/>
                </a:lnTo>
                <a:cubicBezTo>
                  <a:pt x="27495" y="16224"/>
                  <a:pt x="27533" y="16211"/>
                  <a:pt x="27564" y="16186"/>
                </a:cubicBezTo>
                <a:lnTo>
                  <a:pt x="27564" y="16186"/>
                </a:lnTo>
                <a:cubicBezTo>
                  <a:pt x="27590" y="16173"/>
                  <a:pt x="27609" y="16142"/>
                  <a:pt x="27590" y="16110"/>
                </a:cubicBezTo>
                <a:lnTo>
                  <a:pt x="27590" y="16110"/>
                </a:lnTo>
                <a:cubicBezTo>
                  <a:pt x="27577" y="16092"/>
                  <a:pt x="27552" y="16079"/>
                  <a:pt x="27533" y="16073"/>
                </a:cubicBezTo>
                <a:lnTo>
                  <a:pt x="27533" y="16073"/>
                </a:lnTo>
                <a:cubicBezTo>
                  <a:pt x="27495" y="16066"/>
                  <a:pt x="27451" y="16073"/>
                  <a:pt x="27413" y="16079"/>
                </a:cubicBezTo>
                <a:lnTo>
                  <a:pt x="27413" y="16079"/>
                </a:lnTo>
                <a:lnTo>
                  <a:pt x="26884" y="16117"/>
                </a:lnTo>
                <a:cubicBezTo>
                  <a:pt x="26222" y="16173"/>
                  <a:pt x="25555" y="16224"/>
                  <a:pt x="24887" y="16281"/>
                </a:cubicBezTo>
                <a:lnTo>
                  <a:pt x="24887" y="16281"/>
                </a:lnTo>
                <a:cubicBezTo>
                  <a:pt x="24528" y="16312"/>
                  <a:pt x="24162" y="16400"/>
                  <a:pt x="23797" y="16545"/>
                </a:cubicBezTo>
                <a:lnTo>
                  <a:pt x="23797" y="16545"/>
                </a:lnTo>
                <a:cubicBezTo>
                  <a:pt x="23627" y="16614"/>
                  <a:pt x="23463" y="16684"/>
                  <a:pt x="23299" y="16753"/>
                </a:cubicBezTo>
                <a:lnTo>
                  <a:pt x="23299" y="16753"/>
                </a:lnTo>
                <a:lnTo>
                  <a:pt x="23079" y="16848"/>
                </a:lnTo>
                <a:cubicBezTo>
                  <a:pt x="22285" y="17181"/>
                  <a:pt x="21554" y="17383"/>
                  <a:pt x="20861" y="17459"/>
                </a:cubicBezTo>
                <a:lnTo>
                  <a:pt x="20861" y="17459"/>
                </a:lnTo>
                <a:cubicBezTo>
                  <a:pt x="19872" y="17572"/>
                  <a:pt x="19015" y="17484"/>
                  <a:pt x="18246" y="17188"/>
                </a:cubicBezTo>
                <a:lnTo>
                  <a:pt x="18246" y="17188"/>
                </a:lnTo>
                <a:cubicBezTo>
                  <a:pt x="17982" y="17093"/>
                  <a:pt x="17711" y="17005"/>
                  <a:pt x="17452" y="16923"/>
                </a:cubicBezTo>
                <a:lnTo>
                  <a:pt x="17452" y="16923"/>
                </a:lnTo>
                <a:lnTo>
                  <a:pt x="17434" y="16923"/>
                </a:lnTo>
                <a:cubicBezTo>
                  <a:pt x="17074" y="16810"/>
                  <a:pt x="16715" y="16791"/>
                  <a:pt x="16350" y="16866"/>
                </a:cubicBezTo>
                <a:lnTo>
                  <a:pt x="16350" y="16866"/>
                </a:lnTo>
                <a:cubicBezTo>
                  <a:pt x="16236" y="16892"/>
                  <a:pt x="16129" y="16917"/>
                  <a:pt x="16016" y="16942"/>
                </a:cubicBezTo>
                <a:lnTo>
                  <a:pt x="16016" y="16942"/>
                </a:lnTo>
                <a:cubicBezTo>
                  <a:pt x="15934" y="16961"/>
                  <a:pt x="15852" y="16980"/>
                  <a:pt x="15770" y="16999"/>
                </a:cubicBezTo>
                <a:lnTo>
                  <a:pt x="15770" y="16999"/>
                </a:lnTo>
                <a:cubicBezTo>
                  <a:pt x="15745" y="17005"/>
                  <a:pt x="15720" y="17011"/>
                  <a:pt x="15676" y="17011"/>
                </a:cubicBezTo>
                <a:lnTo>
                  <a:pt x="15676" y="17011"/>
                </a:lnTo>
                <a:cubicBezTo>
                  <a:pt x="15657" y="17011"/>
                  <a:pt x="15625" y="17018"/>
                  <a:pt x="15588" y="17018"/>
                </a:cubicBezTo>
                <a:lnTo>
                  <a:pt x="15588" y="17018"/>
                </a:lnTo>
                <a:lnTo>
                  <a:pt x="15468" y="17030"/>
                </a:lnTo>
                <a:lnTo>
                  <a:pt x="15638" y="16917"/>
                </a:lnTo>
                <a:cubicBezTo>
                  <a:pt x="15663" y="16892"/>
                  <a:pt x="15682" y="16885"/>
                  <a:pt x="15695" y="16873"/>
                </a:cubicBezTo>
                <a:lnTo>
                  <a:pt x="15695" y="16873"/>
                </a:lnTo>
                <a:cubicBezTo>
                  <a:pt x="15789" y="16810"/>
                  <a:pt x="15884" y="16753"/>
                  <a:pt x="15978" y="16690"/>
                </a:cubicBezTo>
                <a:lnTo>
                  <a:pt x="15978" y="16690"/>
                </a:lnTo>
                <a:lnTo>
                  <a:pt x="15997" y="16684"/>
                </a:lnTo>
                <a:cubicBezTo>
                  <a:pt x="16236" y="16533"/>
                  <a:pt x="16482" y="16375"/>
                  <a:pt x="16715" y="16211"/>
                </a:cubicBezTo>
                <a:lnTo>
                  <a:pt x="16715" y="16211"/>
                </a:lnTo>
                <a:cubicBezTo>
                  <a:pt x="16873" y="16104"/>
                  <a:pt x="17024" y="16047"/>
                  <a:pt x="17188" y="16054"/>
                </a:cubicBezTo>
                <a:lnTo>
                  <a:pt x="17188" y="16054"/>
                </a:lnTo>
                <a:lnTo>
                  <a:pt x="17232" y="16054"/>
                </a:lnTo>
                <a:cubicBezTo>
                  <a:pt x="17276" y="16054"/>
                  <a:pt x="17320" y="16054"/>
                  <a:pt x="17364" y="16047"/>
                </a:cubicBezTo>
                <a:lnTo>
                  <a:pt x="17364" y="16047"/>
                </a:lnTo>
                <a:cubicBezTo>
                  <a:pt x="17522" y="16041"/>
                  <a:pt x="17648" y="16079"/>
                  <a:pt x="17767" y="16173"/>
                </a:cubicBezTo>
                <a:lnTo>
                  <a:pt x="17767" y="16173"/>
                </a:lnTo>
                <a:cubicBezTo>
                  <a:pt x="17931" y="16306"/>
                  <a:pt x="18101" y="16388"/>
                  <a:pt x="18290" y="16419"/>
                </a:cubicBezTo>
                <a:lnTo>
                  <a:pt x="18290" y="16419"/>
                </a:lnTo>
                <a:lnTo>
                  <a:pt x="18347" y="16432"/>
                </a:lnTo>
                <a:cubicBezTo>
                  <a:pt x="18631" y="16482"/>
                  <a:pt x="18920" y="16533"/>
                  <a:pt x="19204" y="16558"/>
                </a:cubicBezTo>
                <a:lnTo>
                  <a:pt x="19204" y="16558"/>
                </a:lnTo>
                <a:cubicBezTo>
                  <a:pt x="19613" y="16589"/>
                  <a:pt x="20036" y="16520"/>
                  <a:pt x="20483" y="16350"/>
                </a:cubicBezTo>
                <a:lnTo>
                  <a:pt x="20483" y="16350"/>
                </a:lnTo>
                <a:cubicBezTo>
                  <a:pt x="20785" y="16243"/>
                  <a:pt x="21081" y="16098"/>
                  <a:pt x="21359" y="15921"/>
                </a:cubicBezTo>
                <a:lnTo>
                  <a:pt x="21359" y="15921"/>
                </a:lnTo>
                <a:cubicBezTo>
                  <a:pt x="21718" y="15707"/>
                  <a:pt x="22102" y="15461"/>
                  <a:pt x="22537" y="15172"/>
                </a:cubicBezTo>
                <a:lnTo>
                  <a:pt x="22537" y="15172"/>
                </a:lnTo>
                <a:cubicBezTo>
                  <a:pt x="22783" y="15008"/>
                  <a:pt x="23028" y="14844"/>
                  <a:pt x="23268" y="14680"/>
                </a:cubicBezTo>
                <a:lnTo>
                  <a:pt x="23268" y="14680"/>
                </a:lnTo>
                <a:lnTo>
                  <a:pt x="23280" y="14668"/>
                </a:lnTo>
                <a:cubicBezTo>
                  <a:pt x="23589" y="14466"/>
                  <a:pt x="23904" y="14252"/>
                  <a:pt x="24213" y="14044"/>
                </a:cubicBezTo>
                <a:lnTo>
                  <a:pt x="24213" y="14044"/>
                </a:lnTo>
                <a:cubicBezTo>
                  <a:pt x="24521" y="13849"/>
                  <a:pt x="24780" y="13697"/>
                  <a:pt x="25025" y="13584"/>
                </a:cubicBezTo>
                <a:lnTo>
                  <a:pt x="25025" y="13584"/>
                </a:lnTo>
                <a:cubicBezTo>
                  <a:pt x="25523" y="13351"/>
                  <a:pt x="26033" y="13124"/>
                  <a:pt x="26531" y="12904"/>
                </a:cubicBezTo>
                <a:lnTo>
                  <a:pt x="26531" y="12904"/>
                </a:lnTo>
                <a:cubicBezTo>
                  <a:pt x="26531" y="12904"/>
                  <a:pt x="26859" y="12759"/>
                  <a:pt x="27010" y="12689"/>
                </a:cubicBezTo>
                <a:lnTo>
                  <a:pt x="27010" y="12689"/>
                </a:lnTo>
                <a:cubicBezTo>
                  <a:pt x="27117" y="12639"/>
                  <a:pt x="27224" y="12595"/>
                  <a:pt x="27344" y="12544"/>
                </a:cubicBezTo>
                <a:lnTo>
                  <a:pt x="27344" y="12544"/>
                </a:lnTo>
                <a:cubicBezTo>
                  <a:pt x="27445" y="12500"/>
                  <a:pt x="27546" y="12456"/>
                  <a:pt x="27646" y="12412"/>
                </a:cubicBezTo>
                <a:lnTo>
                  <a:pt x="27646" y="12412"/>
                </a:lnTo>
                <a:cubicBezTo>
                  <a:pt x="27716" y="12387"/>
                  <a:pt x="27760" y="12355"/>
                  <a:pt x="27791" y="12324"/>
                </a:cubicBezTo>
                <a:lnTo>
                  <a:pt x="27791" y="12324"/>
                </a:lnTo>
                <a:cubicBezTo>
                  <a:pt x="27810" y="12305"/>
                  <a:pt x="27823" y="12261"/>
                  <a:pt x="27810" y="12242"/>
                </a:cubicBezTo>
                <a:lnTo>
                  <a:pt x="27810" y="12242"/>
                </a:lnTo>
                <a:cubicBezTo>
                  <a:pt x="27804" y="12223"/>
                  <a:pt x="27766" y="12204"/>
                  <a:pt x="27741" y="12204"/>
                </a:cubicBezTo>
                <a:lnTo>
                  <a:pt x="27741" y="12204"/>
                </a:lnTo>
                <a:cubicBezTo>
                  <a:pt x="27703" y="12198"/>
                  <a:pt x="27659" y="12204"/>
                  <a:pt x="27609" y="12211"/>
                </a:cubicBezTo>
                <a:lnTo>
                  <a:pt x="27609" y="12211"/>
                </a:lnTo>
                <a:lnTo>
                  <a:pt x="27602" y="12217"/>
                </a:lnTo>
                <a:cubicBezTo>
                  <a:pt x="26745" y="12374"/>
                  <a:pt x="26002" y="12582"/>
                  <a:pt x="25322" y="12866"/>
                </a:cubicBezTo>
                <a:lnTo>
                  <a:pt x="25322" y="12866"/>
                </a:lnTo>
                <a:cubicBezTo>
                  <a:pt x="24584" y="13175"/>
                  <a:pt x="23954" y="13357"/>
                  <a:pt x="23331" y="13439"/>
                </a:cubicBezTo>
                <a:lnTo>
                  <a:pt x="23331" y="13439"/>
                </a:lnTo>
                <a:cubicBezTo>
                  <a:pt x="23242" y="13452"/>
                  <a:pt x="23148" y="13471"/>
                  <a:pt x="23053" y="13490"/>
                </a:cubicBezTo>
                <a:lnTo>
                  <a:pt x="23053" y="13490"/>
                </a:lnTo>
                <a:lnTo>
                  <a:pt x="22978" y="13502"/>
                </a:lnTo>
                <a:cubicBezTo>
                  <a:pt x="22272" y="13634"/>
                  <a:pt x="21630" y="13893"/>
                  <a:pt x="21056" y="14271"/>
                </a:cubicBezTo>
                <a:lnTo>
                  <a:pt x="21056" y="14271"/>
                </a:lnTo>
                <a:cubicBezTo>
                  <a:pt x="20855" y="14409"/>
                  <a:pt x="20615" y="14567"/>
                  <a:pt x="20376" y="14743"/>
                </a:cubicBezTo>
                <a:lnTo>
                  <a:pt x="20376" y="14743"/>
                </a:lnTo>
                <a:cubicBezTo>
                  <a:pt x="19979" y="15027"/>
                  <a:pt x="19563" y="15266"/>
                  <a:pt x="19210" y="15461"/>
                </a:cubicBezTo>
                <a:lnTo>
                  <a:pt x="19210" y="15461"/>
                </a:lnTo>
                <a:cubicBezTo>
                  <a:pt x="19053" y="15550"/>
                  <a:pt x="18883" y="15625"/>
                  <a:pt x="18687" y="15701"/>
                </a:cubicBezTo>
                <a:lnTo>
                  <a:pt x="18687" y="15701"/>
                </a:lnTo>
                <a:cubicBezTo>
                  <a:pt x="18215" y="15884"/>
                  <a:pt x="17774" y="15959"/>
                  <a:pt x="17333" y="15940"/>
                </a:cubicBezTo>
                <a:lnTo>
                  <a:pt x="17333" y="15940"/>
                </a:lnTo>
                <a:cubicBezTo>
                  <a:pt x="17301" y="15940"/>
                  <a:pt x="17276" y="15934"/>
                  <a:pt x="17238" y="15921"/>
                </a:cubicBezTo>
                <a:lnTo>
                  <a:pt x="17238" y="15921"/>
                </a:lnTo>
                <a:cubicBezTo>
                  <a:pt x="17226" y="15921"/>
                  <a:pt x="17207" y="15915"/>
                  <a:pt x="17188" y="15915"/>
                </a:cubicBezTo>
                <a:lnTo>
                  <a:pt x="17188" y="15915"/>
                </a:lnTo>
                <a:lnTo>
                  <a:pt x="17131" y="15903"/>
                </a:lnTo>
                <a:lnTo>
                  <a:pt x="17238" y="15783"/>
                </a:lnTo>
                <a:cubicBezTo>
                  <a:pt x="17282" y="15739"/>
                  <a:pt x="17326" y="15695"/>
                  <a:pt x="17364" y="15657"/>
                </a:cubicBezTo>
                <a:lnTo>
                  <a:pt x="17364" y="15657"/>
                </a:lnTo>
                <a:cubicBezTo>
                  <a:pt x="17837" y="15197"/>
                  <a:pt x="18164" y="14806"/>
                  <a:pt x="18416" y="14390"/>
                </a:cubicBezTo>
                <a:lnTo>
                  <a:pt x="18416" y="14390"/>
                </a:lnTo>
                <a:cubicBezTo>
                  <a:pt x="18460" y="14321"/>
                  <a:pt x="18517" y="14258"/>
                  <a:pt x="18580" y="14214"/>
                </a:cubicBezTo>
                <a:lnTo>
                  <a:pt x="18580" y="14214"/>
                </a:lnTo>
                <a:cubicBezTo>
                  <a:pt x="18675" y="14151"/>
                  <a:pt x="18769" y="14088"/>
                  <a:pt x="18864" y="14025"/>
                </a:cubicBezTo>
                <a:lnTo>
                  <a:pt x="18864" y="14025"/>
                </a:lnTo>
                <a:cubicBezTo>
                  <a:pt x="18933" y="13981"/>
                  <a:pt x="19009" y="13937"/>
                  <a:pt x="19078" y="13886"/>
                </a:cubicBezTo>
                <a:lnTo>
                  <a:pt x="19078" y="13886"/>
                </a:lnTo>
                <a:cubicBezTo>
                  <a:pt x="19166" y="13823"/>
                  <a:pt x="19261" y="13805"/>
                  <a:pt x="19368" y="13811"/>
                </a:cubicBezTo>
                <a:lnTo>
                  <a:pt x="19368" y="13811"/>
                </a:lnTo>
                <a:cubicBezTo>
                  <a:pt x="19538" y="13830"/>
                  <a:pt x="19702" y="13817"/>
                  <a:pt x="19872" y="13773"/>
                </a:cubicBezTo>
                <a:lnTo>
                  <a:pt x="19872" y="13773"/>
                </a:lnTo>
                <a:cubicBezTo>
                  <a:pt x="20407" y="13641"/>
                  <a:pt x="20874" y="13382"/>
                  <a:pt x="21264" y="13004"/>
                </a:cubicBezTo>
                <a:lnTo>
                  <a:pt x="21264" y="13004"/>
                </a:lnTo>
                <a:cubicBezTo>
                  <a:pt x="21510" y="12765"/>
                  <a:pt x="21711" y="12507"/>
                  <a:pt x="21863" y="12299"/>
                </a:cubicBezTo>
                <a:lnTo>
                  <a:pt x="21863" y="12299"/>
                </a:lnTo>
                <a:cubicBezTo>
                  <a:pt x="22190" y="11864"/>
                  <a:pt x="22530" y="11492"/>
                  <a:pt x="22896" y="11171"/>
                </a:cubicBezTo>
                <a:lnTo>
                  <a:pt x="22896" y="11171"/>
                </a:lnTo>
                <a:cubicBezTo>
                  <a:pt x="23224" y="10888"/>
                  <a:pt x="23520" y="10547"/>
                  <a:pt x="23778" y="10169"/>
                </a:cubicBezTo>
                <a:lnTo>
                  <a:pt x="23778" y="10169"/>
                </a:lnTo>
                <a:lnTo>
                  <a:pt x="23917" y="9968"/>
                </a:lnTo>
                <a:cubicBezTo>
                  <a:pt x="24005" y="9842"/>
                  <a:pt x="24087" y="9722"/>
                  <a:pt x="24175" y="9596"/>
                </a:cubicBezTo>
                <a:lnTo>
                  <a:pt x="24175" y="9596"/>
                </a:lnTo>
                <a:cubicBezTo>
                  <a:pt x="24660" y="8865"/>
                  <a:pt x="25107" y="8286"/>
                  <a:pt x="25580" y="7769"/>
                </a:cubicBezTo>
                <a:lnTo>
                  <a:pt x="25580" y="7769"/>
                </a:lnTo>
                <a:cubicBezTo>
                  <a:pt x="25781" y="7542"/>
                  <a:pt x="25983" y="7303"/>
                  <a:pt x="26172" y="7070"/>
                </a:cubicBezTo>
                <a:lnTo>
                  <a:pt x="26172" y="7070"/>
                </a:lnTo>
                <a:cubicBezTo>
                  <a:pt x="26248" y="6981"/>
                  <a:pt x="26323" y="6893"/>
                  <a:pt x="26393" y="6805"/>
                </a:cubicBezTo>
                <a:lnTo>
                  <a:pt x="26393" y="6805"/>
                </a:lnTo>
                <a:cubicBezTo>
                  <a:pt x="26437" y="6755"/>
                  <a:pt x="26468" y="6704"/>
                  <a:pt x="26487" y="6660"/>
                </a:cubicBezTo>
                <a:lnTo>
                  <a:pt x="26487" y="6660"/>
                </a:lnTo>
                <a:cubicBezTo>
                  <a:pt x="26493" y="6647"/>
                  <a:pt x="26493" y="6629"/>
                  <a:pt x="26481" y="6616"/>
                </a:cubicBezTo>
                <a:lnTo>
                  <a:pt x="26481" y="6616"/>
                </a:lnTo>
                <a:cubicBezTo>
                  <a:pt x="26474" y="6597"/>
                  <a:pt x="26449" y="6584"/>
                  <a:pt x="26430" y="6591"/>
                </a:cubicBezTo>
                <a:lnTo>
                  <a:pt x="26430" y="6591"/>
                </a:lnTo>
                <a:cubicBezTo>
                  <a:pt x="26355" y="6616"/>
                  <a:pt x="26285" y="6647"/>
                  <a:pt x="26235" y="6685"/>
                </a:cubicBezTo>
                <a:lnTo>
                  <a:pt x="26235" y="6685"/>
                </a:lnTo>
                <a:cubicBezTo>
                  <a:pt x="25775" y="7019"/>
                  <a:pt x="25296" y="7322"/>
                  <a:pt x="24767" y="7655"/>
                </a:cubicBezTo>
                <a:lnTo>
                  <a:pt x="24767" y="7655"/>
                </a:lnTo>
                <a:cubicBezTo>
                  <a:pt x="24395" y="7895"/>
                  <a:pt x="24080" y="8122"/>
                  <a:pt x="23816" y="8361"/>
                </a:cubicBezTo>
                <a:lnTo>
                  <a:pt x="23816" y="8361"/>
                </a:lnTo>
                <a:cubicBezTo>
                  <a:pt x="23469" y="8676"/>
                  <a:pt x="23211" y="9004"/>
                  <a:pt x="23022" y="9363"/>
                </a:cubicBezTo>
                <a:lnTo>
                  <a:pt x="23022" y="9363"/>
                </a:lnTo>
                <a:cubicBezTo>
                  <a:pt x="22663" y="10050"/>
                  <a:pt x="22178" y="10566"/>
                  <a:pt x="21548" y="10944"/>
                </a:cubicBezTo>
                <a:lnTo>
                  <a:pt x="21548" y="10944"/>
                </a:lnTo>
                <a:cubicBezTo>
                  <a:pt x="21434" y="11007"/>
                  <a:pt x="21333" y="11095"/>
                  <a:pt x="21233" y="11184"/>
                </a:cubicBezTo>
                <a:lnTo>
                  <a:pt x="21233" y="11184"/>
                </a:lnTo>
                <a:lnTo>
                  <a:pt x="21201" y="11209"/>
                </a:lnTo>
                <a:cubicBezTo>
                  <a:pt x="20930" y="11442"/>
                  <a:pt x="20722" y="11738"/>
                  <a:pt x="20540" y="12015"/>
                </a:cubicBezTo>
                <a:lnTo>
                  <a:pt x="20540" y="12015"/>
                </a:lnTo>
                <a:lnTo>
                  <a:pt x="20508" y="12066"/>
                </a:lnTo>
                <a:cubicBezTo>
                  <a:pt x="20319" y="12355"/>
                  <a:pt x="20124" y="12658"/>
                  <a:pt x="19928" y="12948"/>
                </a:cubicBezTo>
                <a:lnTo>
                  <a:pt x="19928" y="12948"/>
                </a:lnTo>
                <a:cubicBezTo>
                  <a:pt x="19777" y="13175"/>
                  <a:pt x="19588" y="13376"/>
                  <a:pt x="19374" y="13540"/>
                </a:cubicBezTo>
                <a:lnTo>
                  <a:pt x="19374" y="13540"/>
                </a:lnTo>
                <a:cubicBezTo>
                  <a:pt x="19248" y="13634"/>
                  <a:pt x="19116" y="13723"/>
                  <a:pt x="18983" y="13811"/>
                </a:cubicBezTo>
                <a:lnTo>
                  <a:pt x="18983" y="13811"/>
                </a:lnTo>
                <a:lnTo>
                  <a:pt x="18876" y="13886"/>
                </a:lnTo>
                <a:cubicBezTo>
                  <a:pt x="18857" y="13899"/>
                  <a:pt x="18807" y="13937"/>
                  <a:pt x="18750" y="13874"/>
                </a:cubicBezTo>
                <a:lnTo>
                  <a:pt x="18750" y="13874"/>
                </a:lnTo>
                <a:lnTo>
                  <a:pt x="18738" y="13861"/>
                </a:lnTo>
                <a:lnTo>
                  <a:pt x="18757" y="13811"/>
                </a:lnTo>
                <a:cubicBezTo>
                  <a:pt x="18769" y="13786"/>
                  <a:pt x="18776" y="13754"/>
                  <a:pt x="18788" y="13729"/>
                </a:cubicBezTo>
                <a:lnTo>
                  <a:pt x="18788" y="13729"/>
                </a:lnTo>
                <a:cubicBezTo>
                  <a:pt x="19015" y="13275"/>
                  <a:pt x="19160" y="12859"/>
                  <a:pt x="19242" y="12444"/>
                </a:cubicBezTo>
                <a:lnTo>
                  <a:pt x="19242" y="12444"/>
                </a:lnTo>
                <a:cubicBezTo>
                  <a:pt x="19261" y="12337"/>
                  <a:pt x="19311" y="12267"/>
                  <a:pt x="19412" y="12204"/>
                </a:cubicBezTo>
                <a:lnTo>
                  <a:pt x="19412" y="12204"/>
                </a:lnTo>
                <a:cubicBezTo>
                  <a:pt x="19664" y="12047"/>
                  <a:pt x="19859" y="11801"/>
                  <a:pt x="20010" y="11467"/>
                </a:cubicBezTo>
                <a:lnTo>
                  <a:pt x="20010" y="11467"/>
                </a:lnTo>
                <a:cubicBezTo>
                  <a:pt x="20206" y="11026"/>
                  <a:pt x="20319" y="10573"/>
                  <a:pt x="20332" y="10100"/>
                </a:cubicBezTo>
                <a:lnTo>
                  <a:pt x="20332" y="10100"/>
                </a:lnTo>
                <a:cubicBezTo>
                  <a:pt x="20357" y="9514"/>
                  <a:pt x="20332" y="8916"/>
                  <a:pt x="20269" y="8323"/>
                </a:cubicBezTo>
                <a:lnTo>
                  <a:pt x="20269" y="8323"/>
                </a:lnTo>
                <a:cubicBezTo>
                  <a:pt x="20206" y="7706"/>
                  <a:pt x="20143" y="7189"/>
                  <a:pt x="20067" y="6710"/>
                </a:cubicBezTo>
                <a:lnTo>
                  <a:pt x="20067" y="6710"/>
                </a:lnTo>
                <a:cubicBezTo>
                  <a:pt x="19941" y="5841"/>
                  <a:pt x="19941" y="4934"/>
                  <a:pt x="20067" y="4020"/>
                </a:cubicBezTo>
                <a:lnTo>
                  <a:pt x="20067" y="4020"/>
                </a:lnTo>
                <a:cubicBezTo>
                  <a:pt x="20168" y="3334"/>
                  <a:pt x="20212" y="2647"/>
                  <a:pt x="20199" y="1985"/>
                </a:cubicBezTo>
                <a:lnTo>
                  <a:pt x="20199" y="1985"/>
                </a:lnTo>
                <a:lnTo>
                  <a:pt x="20199" y="1922"/>
                </a:lnTo>
                <a:cubicBezTo>
                  <a:pt x="20199" y="1840"/>
                  <a:pt x="20193" y="1758"/>
                  <a:pt x="20199" y="1670"/>
                </a:cubicBezTo>
                <a:lnTo>
                  <a:pt x="20199" y="1670"/>
                </a:lnTo>
                <a:cubicBezTo>
                  <a:pt x="20218" y="1343"/>
                  <a:pt x="20237" y="1009"/>
                  <a:pt x="20256" y="675"/>
                </a:cubicBezTo>
                <a:lnTo>
                  <a:pt x="20256" y="675"/>
                </a:lnTo>
                <a:lnTo>
                  <a:pt x="20281" y="278"/>
                </a:lnTo>
                <a:lnTo>
                  <a:pt x="20288" y="221"/>
                </a:lnTo>
                <a:cubicBezTo>
                  <a:pt x="20288" y="171"/>
                  <a:pt x="20294" y="120"/>
                  <a:pt x="20294" y="76"/>
                </a:cubicBezTo>
                <a:lnTo>
                  <a:pt x="20294" y="76"/>
                </a:lnTo>
                <a:cubicBezTo>
                  <a:pt x="20294" y="57"/>
                  <a:pt x="20288" y="45"/>
                  <a:pt x="20275" y="26"/>
                </a:cubicBezTo>
                <a:lnTo>
                  <a:pt x="20275" y="26"/>
                </a:lnTo>
                <a:cubicBezTo>
                  <a:pt x="20262" y="7"/>
                  <a:pt x="20243" y="1"/>
                  <a:pt x="20237" y="1"/>
                </a:cubicBezTo>
                <a:lnTo>
                  <a:pt x="20237" y="1"/>
                </a:lnTo>
                <a:lnTo>
                  <a:pt x="20237" y="1"/>
                </a:lnTo>
                <a:moveTo>
                  <a:pt x="19324" y="12059"/>
                </a:moveTo>
                <a:cubicBezTo>
                  <a:pt x="19317" y="12034"/>
                  <a:pt x="19317" y="12009"/>
                  <a:pt x="19317" y="11990"/>
                </a:cubicBezTo>
                <a:lnTo>
                  <a:pt x="19317" y="11990"/>
                </a:lnTo>
                <a:cubicBezTo>
                  <a:pt x="19311" y="11952"/>
                  <a:pt x="19311" y="11914"/>
                  <a:pt x="19311" y="11883"/>
                </a:cubicBezTo>
                <a:lnTo>
                  <a:pt x="19311" y="11883"/>
                </a:lnTo>
                <a:cubicBezTo>
                  <a:pt x="19336" y="11026"/>
                  <a:pt x="19393" y="10327"/>
                  <a:pt x="19487" y="9684"/>
                </a:cubicBezTo>
                <a:lnTo>
                  <a:pt x="19487" y="9684"/>
                </a:lnTo>
                <a:cubicBezTo>
                  <a:pt x="19500" y="9571"/>
                  <a:pt x="19519" y="9445"/>
                  <a:pt x="19532" y="9319"/>
                </a:cubicBezTo>
                <a:lnTo>
                  <a:pt x="19532" y="9319"/>
                </a:lnTo>
                <a:lnTo>
                  <a:pt x="19544" y="9174"/>
                </a:lnTo>
                <a:cubicBezTo>
                  <a:pt x="19601" y="8714"/>
                  <a:pt x="19601" y="8241"/>
                  <a:pt x="19544" y="7737"/>
                </a:cubicBezTo>
                <a:lnTo>
                  <a:pt x="19544" y="7737"/>
                </a:lnTo>
                <a:cubicBezTo>
                  <a:pt x="19456" y="6874"/>
                  <a:pt x="19374" y="6024"/>
                  <a:pt x="19298" y="5293"/>
                </a:cubicBezTo>
                <a:lnTo>
                  <a:pt x="19298" y="5293"/>
                </a:lnTo>
                <a:cubicBezTo>
                  <a:pt x="19210" y="4316"/>
                  <a:pt x="19280" y="3384"/>
                  <a:pt x="19519" y="2508"/>
                </a:cubicBezTo>
                <a:lnTo>
                  <a:pt x="19519" y="2508"/>
                </a:lnTo>
                <a:cubicBezTo>
                  <a:pt x="19601" y="2193"/>
                  <a:pt x="19708" y="1878"/>
                  <a:pt x="19815" y="1576"/>
                </a:cubicBezTo>
                <a:lnTo>
                  <a:pt x="19815" y="1576"/>
                </a:lnTo>
                <a:cubicBezTo>
                  <a:pt x="19859" y="1443"/>
                  <a:pt x="19903" y="1311"/>
                  <a:pt x="19947" y="1179"/>
                </a:cubicBezTo>
                <a:lnTo>
                  <a:pt x="19947" y="1179"/>
                </a:lnTo>
                <a:cubicBezTo>
                  <a:pt x="19954" y="1160"/>
                  <a:pt x="19966" y="1141"/>
                  <a:pt x="19979" y="1128"/>
                </a:cubicBezTo>
                <a:lnTo>
                  <a:pt x="19979" y="1128"/>
                </a:lnTo>
                <a:cubicBezTo>
                  <a:pt x="19985" y="1122"/>
                  <a:pt x="19985" y="1116"/>
                  <a:pt x="19991" y="1110"/>
                </a:cubicBezTo>
                <a:lnTo>
                  <a:pt x="19991" y="1110"/>
                </a:lnTo>
                <a:lnTo>
                  <a:pt x="20004" y="1084"/>
                </a:lnTo>
                <a:lnTo>
                  <a:pt x="20023" y="1091"/>
                </a:lnTo>
                <a:cubicBezTo>
                  <a:pt x="20048" y="1097"/>
                  <a:pt x="20067" y="1110"/>
                  <a:pt x="20080" y="1128"/>
                </a:cubicBezTo>
                <a:lnTo>
                  <a:pt x="20080" y="1128"/>
                </a:lnTo>
                <a:cubicBezTo>
                  <a:pt x="20092" y="1147"/>
                  <a:pt x="20092" y="1179"/>
                  <a:pt x="20092" y="1198"/>
                </a:cubicBezTo>
                <a:lnTo>
                  <a:pt x="20092" y="1198"/>
                </a:lnTo>
                <a:lnTo>
                  <a:pt x="20092" y="1210"/>
                </a:lnTo>
                <a:cubicBezTo>
                  <a:pt x="20086" y="1330"/>
                  <a:pt x="20086" y="1595"/>
                  <a:pt x="20086" y="1595"/>
                </a:cubicBezTo>
                <a:lnTo>
                  <a:pt x="20086" y="1595"/>
                </a:lnTo>
                <a:cubicBezTo>
                  <a:pt x="20080" y="1828"/>
                  <a:pt x="20080" y="2061"/>
                  <a:pt x="20080" y="2294"/>
                </a:cubicBezTo>
                <a:lnTo>
                  <a:pt x="20080" y="2294"/>
                </a:lnTo>
                <a:cubicBezTo>
                  <a:pt x="20080" y="2823"/>
                  <a:pt x="20042" y="3352"/>
                  <a:pt x="19966" y="3875"/>
                </a:cubicBezTo>
                <a:lnTo>
                  <a:pt x="19966" y="3875"/>
                </a:lnTo>
                <a:cubicBezTo>
                  <a:pt x="19815" y="4909"/>
                  <a:pt x="19815" y="5873"/>
                  <a:pt x="19966" y="6830"/>
                </a:cubicBezTo>
                <a:lnTo>
                  <a:pt x="19966" y="6830"/>
                </a:lnTo>
                <a:cubicBezTo>
                  <a:pt x="20124" y="7857"/>
                  <a:pt x="20199" y="8651"/>
                  <a:pt x="20212" y="9407"/>
                </a:cubicBezTo>
                <a:lnTo>
                  <a:pt x="20212" y="9407"/>
                </a:lnTo>
                <a:cubicBezTo>
                  <a:pt x="20218" y="9697"/>
                  <a:pt x="20218" y="9936"/>
                  <a:pt x="20212" y="10157"/>
                </a:cubicBezTo>
                <a:lnTo>
                  <a:pt x="20212" y="10157"/>
                </a:lnTo>
                <a:cubicBezTo>
                  <a:pt x="20193" y="10604"/>
                  <a:pt x="20080" y="11051"/>
                  <a:pt x="19872" y="11486"/>
                </a:cubicBezTo>
                <a:lnTo>
                  <a:pt x="19872" y="11486"/>
                </a:lnTo>
                <a:cubicBezTo>
                  <a:pt x="19777" y="11675"/>
                  <a:pt x="19658" y="11845"/>
                  <a:pt x="19494" y="11996"/>
                </a:cubicBezTo>
                <a:lnTo>
                  <a:pt x="19494" y="11996"/>
                </a:lnTo>
                <a:cubicBezTo>
                  <a:pt x="19475" y="12015"/>
                  <a:pt x="19450" y="12028"/>
                  <a:pt x="19418" y="12053"/>
                </a:cubicBezTo>
                <a:lnTo>
                  <a:pt x="19418" y="12053"/>
                </a:lnTo>
                <a:cubicBezTo>
                  <a:pt x="19406" y="12059"/>
                  <a:pt x="19387" y="12072"/>
                  <a:pt x="19374" y="12085"/>
                </a:cubicBezTo>
                <a:lnTo>
                  <a:pt x="19374" y="12085"/>
                </a:lnTo>
                <a:lnTo>
                  <a:pt x="19324" y="12116"/>
                </a:lnTo>
                <a:lnTo>
                  <a:pt x="19324" y="12059"/>
                </a:lnTo>
                <a:close/>
                <a:moveTo>
                  <a:pt x="18271" y="13263"/>
                </a:moveTo>
                <a:cubicBezTo>
                  <a:pt x="18271" y="13263"/>
                  <a:pt x="18265" y="13263"/>
                  <a:pt x="18259" y="13256"/>
                </a:cubicBezTo>
                <a:lnTo>
                  <a:pt x="18259" y="13256"/>
                </a:lnTo>
                <a:cubicBezTo>
                  <a:pt x="18253" y="13250"/>
                  <a:pt x="18240" y="13244"/>
                  <a:pt x="18234" y="13225"/>
                </a:cubicBezTo>
                <a:lnTo>
                  <a:pt x="18234" y="13225"/>
                </a:lnTo>
                <a:cubicBezTo>
                  <a:pt x="18227" y="13225"/>
                  <a:pt x="18227" y="13225"/>
                  <a:pt x="18227" y="13219"/>
                </a:cubicBezTo>
                <a:lnTo>
                  <a:pt x="18227" y="13219"/>
                </a:lnTo>
                <a:lnTo>
                  <a:pt x="18145" y="13036"/>
                </a:lnTo>
                <a:cubicBezTo>
                  <a:pt x="18019" y="12759"/>
                  <a:pt x="17887" y="12469"/>
                  <a:pt x="17761" y="12185"/>
                </a:cubicBezTo>
                <a:lnTo>
                  <a:pt x="17761" y="12185"/>
                </a:lnTo>
                <a:cubicBezTo>
                  <a:pt x="17591" y="11807"/>
                  <a:pt x="17509" y="11404"/>
                  <a:pt x="17515" y="10988"/>
                </a:cubicBezTo>
                <a:lnTo>
                  <a:pt x="17515" y="10988"/>
                </a:lnTo>
                <a:cubicBezTo>
                  <a:pt x="17515" y="10780"/>
                  <a:pt x="17515" y="10573"/>
                  <a:pt x="17522" y="10371"/>
                </a:cubicBezTo>
                <a:lnTo>
                  <a:pt x="17522" y="10371"/>
                </a:lnTo>
                <a:cubicBezTo>
                  <a:pt x="17541" y="9823"/>
                  <a:pt x="17509" y="9287"/>
                  <a:pt x="17427" y="8777"/>
                </a:cubicBezTo>
                <a:lnTo>
                  <a:pt x="17427" y="8777"/>
                </a:lnTo>
                <a:cubicBezTo>
                  <a:pt x="17320" y="8122"/>
                  <a:pt x="17345" y="7435"/>
                  <a:pt x="17503" y="6610"/>
                </a:cubicBezTo>
                <a:lnTo>
                  <a:pt x="17503" y="6610"/>
                </a:lnTo>
                <a:lnTo>
                  <a:pt x="17509" y="6591"/>
                </a:lnTo>
                <a:lnTo>
                  <a:pt x="17534" y="6578"/>
                </a:lnTo>
                <a:cubicBezTo>
                  <a:pt x="17534" y="6578"/>
                  <a:pt x="17515" y="6490"/>
                  <a:pt x="17515" y="6490"/>
                </a:cubicBezTo>
                <a:lnTo>
                  <a:pt x="17515" y="6490"/>
                </a:lnTo>
                <a:lnTo>
                  <a:pt x="17585" y="6528"/>
                </a:lnTo>
                <a:cubicBezTo>
                  <a:pt x="17591" y="6534"/>
                  <a:pt x="17597" y="6534"/>
                  <a:pt x="17597" y="6540"/>
                </a:cubicBezTo>
                <a:lnTo>
                  <a:pt x="17597" y="6540"/>
                </a:lnTo>
                <a:cubicBezTo>
                  <a:pt x="17604" y="6547"/>
                  <a:pt x="17610" y="6547"/>
                  <a:pt x="17610" y="6553"/>
                </a:cubicBezTo>
                <a:lnTo>
                  <a:pt x="17610" y="6553"/>
                </a:lnTo>
                <a:cubicBezTo>
                  <a:pt x="17610" y="6553"/>
                  <a:pt x="17610" y="6559"/>
                  <a:pt x="17610" y="6559"/>
                </a:cubicBezTo>
                <a:lnTo>
                  <a:pt x="17610" y="6559"/>
                </a:lnTo>
                <a:lnTo>
                  <a:pt x="17629" y="6553"/>
                </a:lnTo>
                <a:lnTo>
                  <a:pt x="17635" y="6566"/>
                </a:lnTo>
                <a:lnTo>
                  <a:pt x="17635" y="6578"/>
                </a:lnTo>
                <a:lnTo>
                  <a:pt x="17679" y="6622"/>
                </a:lnTo>
                <a:lnTo>
                  <a:pt x="17648" y="6622"/>
                </a:lnTo>
                <a:cubicBezTo>
                  <a:pt x="17660" y="6660"/>
                  <a:pt x="17667" y="6698"/>
                  <a:pt x="17679" y="6742"/>
                </a:cubicBezTo>
                <a:lnTo>
                  <a:pt x="17679" y="6742"/>
                </a:lnTo>
                <a:cubicBezTo>
                  <a:pt x="17698" y="6818"/>
                  <a:pt x="17717" y="6899"/>
                  <a:pt x="17749" y="6975"/>
                </a:cubicBezTo>
                <a:lnTo>
                  <a:pt x="17749" y="6975"/>
                </a:lnTo>
                <a:cubicBezTo>
                  <a:pt x="17805" y="7145"/>
                  <a:pt x="17875" y="7309"/>
                  <a:pt x="17944" y="7479"/>
                </a:cubicBezTo>
                <a:lnTo>
                  <a:pt x="17944" y="7479"/>
                </a:lnTo>
                <a:cubicBezTo>
                  <a:pt x="17975" y="7567"/>
                  <a:pt x="18013" y="7655"/>
                  <a:pt x="18051" y="7744"/>
                </a:cubicBezTo>
                <a:lnTo>
                  <a:pt x="18051" y="7744"/>
                </a:lnTo>
                <a:cubicBezTo>
                  <a:pt x="18227" y="8197"/>
                  <a:pt x="18316" y="8651"/>
                  <a:pt x="18309" y="9092"/>
                </a:cubicBezTo>
                <a:lnTo>
                  <a:pt x="18309" y="9092"/>
                </a:lnTo>
                <a:cubicBezTo>
                  <a:pt x="18309" y="9665"/>
                  <a:pt x="18379" y="10232"/>
                  <a:pt x="18523" y="10825"/>
                </a:cubicBezTo>
                <a:lnTo>
                  <a:pt x="18523" y="10825"/>
                </a:lnTo>
                <a:cubicBezTo>
                  <a:pt x="18530" y="10843"/>
                  <a:pt x="18530" y="10862"/>
                  <a:pt x="18536" y="10881"/>
                </a:cubicBezTo>
                <a:lnTo>
                  <a:pt x="18536" y="10881"/>
                </a:lnTo>
                <a:cubicBezTo>
                  <a:pt x="18542" y="10894"/>
                  <a:pt x="18542" y="10913"/>
                  <a:pt x="18549" y="10925"/>
                </a:cubicBezTo>
                <a:lnTo>
                  <a:pt x="18549" y="10925"/>
                </a:lnTo>
                <a:cubicBezTo>
                  <a:pt x="18725" y="11593"/>
                  <a:pt x="18681" y="12299"/>
                  <a:pt x="18423" y="13080"/>
                </a:cubicBezTo>
                <a:lnTo>
                  <a:pt x="18423" y="13080"/>
                </a:lnTo>
                <a:cubicBezTo>
                  <a:pt x="18416" y="13093"/>
                  <a:pt x="18416" y="13105"/>
                  <a:pt x="18410" y="13124"/>
                </a:cubicBezTo>
                <a:lnTo>
                  <a:pt x="18410" y="13124"/>
                </a:lnTo>
                <a:cubicBezTo>
                  <a:pt x="18397" y="13175"/>
                  <a:pt x="18379" y="13244"/>
                  <a:pt x="18309" y="13269"/>
                </a:cubicBezTo>
                <a:lnTo>
                  <a:pt x="18309" y="13269"/>
                </a:lnTo>
                <a:lnTo>
                  <a:pt x="18290" y="13282"/>
                </a:lnTo>
                <a:close/>
                <a:moveTo>
                  <a:pt x="19538" y="13679"/>
                </a:moveTo>
                <a:lnTo>
                  <a:pt x="19525" y="13666"/>
                </a:lnTo>
                <a:lnTo>
                  <a:pt x="19525" y="13666"/>
                </a:lnTo>
                <a:cubicBezTo>
                  <a:pt x="19494" y="13590"/>
                  <a:pt x="19538" y="13553"/>
                  <a:pt x="19569" y="13527"/>
                </a:cubicBezTo>
                <a:lnTo>
                  <a:pt x="19569" y="13527"/>
                </a:lnTo>
                <a:cubicBezTo>
                  <a:pt x="19733" y="13389"/>
                  <a:pt x="19891" y="13219"/>
                  <a:pt x="20054" y="12979"/>
                </a:cubicBezTo>
                <a:lnTo>
                  <a:pt x="20054" y="12979"/>
                </a:lnTo>
                <a:cubicBezTo>
                  <a:pt x="20174" y="12803"/>
                  <a:pt x="20294" y="12626"/>
                  <a:pt x="20407" y="12450"/>
                </a:cubicBezTo>
                <a:lnTo>
                  <a:pt x="20407" y="12450"/>
                </a:lnTo>
                <a:lnTo>
                  <a:pt x="20514" y="12286"/>
                </a:lnTo>
                <a:cubicBezTo>
                  <a:pt x="20552" y="12223"/>
                  <a:pt x="20596" y="12154"/>
                  <a:pt x="20640" y="12091"/>
                </a:cubicBezTo>
                <a:lnTo>
                  <a:pt x="20640" y="12091"/>
                </a:lnTo>
                <a:cubicBezTo>
                  <a:pt x="20666" y="12047"/>
                  <a:pt x="20691" y="12003"/>
                  <a:pt x="20722" y="11959"/>
                </a:cubicBezTo>
                <a:lnTo>
                  <a:pt x="20722" y="11959"/>
                </a:lnTo>
                <a:cubicBezTo>
                  <a:pt x="20968" y="11574"/>
                  <a:pt x="21289" y="11253"/>
                  <a:pt x="21667" y="11001"/>
                </a:cubicBezTo>
                <a:lnTo>
                  <a:pt x="21667" y="11001"/>
                </a:lnTo>
                <a:cubicBezTo>
                  <a:pt x="21869" y="10875"/>
                  <a:pt x="22064" y="10730"/>
                  <a:pt x="22247" y="10573"/>
                </a:cubicBezTo>
                <a:lnTo>
                  <a:pt x="22247" y="10573"/>
                </a:lnTo>
                <a:cubicBezTo>
                  <a:pt x="22505" y="10352"/>
                  <a:pt x="22738" y="10075"/>
                  <a:pt x="22927" y="9753"/>
                </a:cubicBezTo>
                <a:lnTo>
                  <a:pt x="22927" y="9753"/>
                </a:lnTo>
                <a:cubicBezTo>
                  <a:pt x="22978" y="9665"/>
                  <a:pt x="23028" y="9583"/>
                  <a:pt x="23079" y="9495"/>
                </a:cubicBezTo>
                <a:lnTo>
                  <a:pt x="23079" y="9495"/>
                </a:lnTo>
                <a:cubicBezTo>
                  <a:pt x="23079" y="9495"/>
                  <a:pt x="23173" y="9331"/>
                  <a:pt x="23217" y="9262"/>
                </a:cubicBezTo>
                <a:lnTo>
                  <a:pt x="23217" y="9262"/>
                </a:lnTo>
                <a:cubicBezTo>
                  <a:pt x="23413" y="8934"/>
                  <a:pt x="23677" y="8632"/>
                  <a:pt x="24024" y="8342"/>
                </a:cubicBezTo>
                <a:lnTo>
                  <a:pt x="24024" y="8342"/>
                </a:lnTo>
                <a:cubicBezTo>
                  <a:pt x="24370" y="8052"/>
                  <a:pt x="24754" y="7781"/>
                  <a:pt x="25170" y="7542"/>
                </a:cubicBezTo>
                <a:lnTo>
                  <a:pt x="25170" y="7542"/>
                </a:lnTo>
                <a:cubicBezTo>
                  <a:pt x="25322" y="7460"/>
                  <a:pt x="25466" y="7366"/>
                  <a:pt x="25605" y="7271"/>
                </a:cubicBezTo>
                <a:lnTo>
                  <a:pt x="25605" y="7271"/>
                </a:lnTo>
                <a:cubicBezTo>
                  <a:pt x="25674" y="7227"/>
                  <a:pt x="25737" y="7189"/>
                  <a:pt x="25800" y="7145"/>
                </a:cubicBezTo>
                <a:lnTo>
                  <a:pt x="25800" y="7145"/>
                </a:lnTo>
                <a:lnTo>
                  <a:pt x="25826" y="7133"/>
                </a:lnTo>
                <a:lnTo>
                  <a:pt x="25889" y="7202"/>
                </a:lnTo>
                <a:cubicBezTo>
                  <a:pt x="25889" y="7202"/>
                  <a:pt x="25857" y="7252"/>
                  <a:pt x="25844" y="7271"/>
                </a:cubicBezTo>
                <a:lnTo>
                  <a:pt x="25844" y="7271"/>
                </a:lnTo>
                <a:cubicBezTo>
                  <a:pt x="25819" y="7303"/>
                  <a:pt x="25794" y="7334"/>
                  <a:pt x="25769" y="7366"/>
                </a:cubicBezTo>
                <a:lnTo>
                  <a:pt x="25769" y="7366"/>
                </a:lnTo>
                <a:cubicBezTo>
                  <a:pt x="25674" y="7479"/>
                  <a:pt x="25580" y="7586"/>
                  <a:pt x="25485" y="7700"/>
                </a:cubicBezTo>
                <a:lnTo>
                  <a:pt x="25485" y="7700"/>
                </a:lnTo>
                <a:lnTo>
                  <a:pt x="25473" y="7706"/>
                </a:lnTo>
                <a:cubicBezTo>
                  <a:pt x="25296" y="7914"/>
                  <a:pt x="25107" y="8128"/>
                  <a:pt x="24931" y="8349"/>
                </a:cubicBezTo>
                <a:lnTo>
                  <a:pt x="24931" y="8349"/>
                </a:lnTo>
                <a:cubicBezTo>
                  <a:pt x="24616" y="8727"/>
                  <a:pt x="24332" y="9149"/>
                  <a:pt x="24061" y="9552"/>
                </a:cubicBezTo>
                <a:lnTo>
                  <a:pt x="24061" y="9552"/>
                </a:lnTo>
                <a:cubicBezTo>
                  <a:pt x="23998" y="9640"/>
                  <a:pt x="23854" y="9848"/>
                  <a:pt x="23854" y="9848"/>
                </a:cubicBezTo>
                <a:lnTo>
                  <a:pt x="23854" y="9848"/>
                </a:lnTo>
                <a:cubicBezTo>
                  <a:pt x="23652" y="10150"/>
                  <a:pt x="23444" y="10459"/>
                  <a:pt x="23186" y="10724"/>
                </a:cubicBezTo>
                <a:lnTo>
                  <a:pt x="23186" y="10724"/>
                </a:lnTo>
                <a:cubicBezTo>
                  <a:pt x="23009" y="10900"/>
                  <a:pt x="22846" y="11064"/>
                  <a:pt x="22682" y="11209"/>
                </a:cubicBezTo>
                <a:lnTo>
                  <a:pt x="22682" y="11209"/>
                </a:lnTo>
                <a:cubicBezTo>
                  <a:pt x="22398" y="11461"/>
                  <a:pt x="22127" y="11763"/>
                  <a:pt x="21825" y="12160"/>
                </a:cubicBezTo>
                <a:lnTo>
                  <a:pt x="21825" y="12160"/>
                </a:lnTo>
                <a:cubicBezTo>
                  <a:pt x="21674" y="12355"/>
                  <a:pt x="21535" y="12532"/>
                  <a:pt x="21384" y="12708"/>
                </a:cubicBezTo>
                <a:lnTo>
                  <a:pt x="21384" y="12708"/>
                </a:lnTo>
                <a:cubicBezTo>
                  <a:pt x="20962" y="13187"/>
                  <a:pt x="20445" y="13508"/>
                  <a:pt x="19853" y="13653"/>
                </a:cubicBezTo>
                <a:lnTo>
                  <a:pt x="19853" y="13653"/>
                </a:lnTo>
                <a:lnTo>
                  <a:pt x="19815" y="13666"/>
                </a:lnTo>
                <a:cubicBezTo>
                  <a:pt x="19758" y="13679"/>
                  <a:pt x="19702" y="13697"/>
                  <a:pt x="19639" y="13697"/>
                </a:cubicBezTo>
                <a:lnTo>
                  <a:pt x="19639" y="13697"/>
                </a:lnTo>
                <a:cubicBezTo>
                  <a:pt x="19607" y="13697"/>
                  <a:pt x="19569" y="13691"/>
                  <a:pt x="19538" y="13679"/>
                </a:cubicBezTo>
                <a:close/>
                <a:moveTo>
                  <a:pt x="16041" y="10113"/>
                </a:moveTo>
                <a:cubicBezTo>
                  <a:pt x="16041" y="10113"/>
                  <a:pt x="16035" y="10113"/>
                  <a:pt x="16029" y="10113"/>
                </a:cubicBezTo>
                <a:lnTo>
                  <a:pt x="16029" y="10113"/>
                </a:lnTo>
                <a:cubicBezTo>
                  <a:pt x="16016" y="10106"/>
                  <a:pt x="15991" y="10106"/>
                  <a:pt x="15978" y="10087"/>
                </a:cubicBezTo>
                <a:lnTo>
                  <a:pt x="15978" y="10087"/>
                </a:lnTo>
                <a:cubicBezTo>
                  <a:pt x="15903" y="9993"/>
                  <a:pt x="15827" y="9898"/>
                  <a:pt x="15758" y="9804"/>
                </a:cubicBezTo>
                <a:lnTo>
                  <a:pt x="15758" y="9804"/>
                </a:lnTo>
                <a:lnTo>
                  <a:pt x="15688" y="9716"/>
                </a:lnTo>
                <a:lnTo>
                  <a:pt x="15688" y="9703"/>
                </a:lnTo>
                <a:cubicBezTo>
                  <a:pt x="15764" y="9464"/>
                  <a:pt x="16010" y="9067"/>
                  <a:pt x="16180" y="8903"/>
                </a:cubicBezTo>
                <a:lnTo>
                  <a:pt x="16180" y="8903"/>
                </a:lnTo>
                <a:lnTo>
                  <a:pt x="16218" y="8865"/>
                </a:lnTo>
                <a:lnTo>
                  <a:pt x="16230" y="8916"/>
                </a:lnTo>
                <a:cubicBezTo>
                  <a:pt x="16236" y="8922"/>
                  <a:pt x="16236" y="8922"/>
                  <a:pt x="16236" y="8928"/>
                </a:cubicBezTo>
                <a:lnTo>
                  <a:pt x="16236" y="8928"/>
                </a:lnTo>
                <a:cubicBezTo>
                  <a:pt x="16243" y="8941"/>
                  <a:pt x="16249" y="8960"/>
                  <a:pt x="16243" y="8979"/>
                </a:cubicBezTo>
                <a:lnTo>
                  <a:pt x="16243" y="8979"/>
                </a:lnTo>
                <a:cubicBezTo>
                  <a:pt x="16173" y="9249"/>
                  <a:pt x="16148" y="9539"/>
                  <a:pt x="16123" y="9823"/>
                </a:cubicBezTo>
                <a:lnTo>
                  <a:pt x="16123" y="9823"/>
                </a:lnTo>
                <a:cubicBezTo>
                  <a:pt x="16117" y="9905"/>
                  <a:pt x="16110" y="9987"/>
                  <a:pt x="16098" y="10068"/>
                </a:cubicBezTo>
                <a:lnTo>
                  <a:pt x="16098" y="10068"/>
                </a:lnTo>
                <a:cubicBezTo>
                  <a:pt x="16098" y="10094"/>
                  <a:pt x="16079" y="10100"/>
                  <a:pt x="16060" y="10113"/>
                </a:cubicBezTo>
                <a:lnTo>
                  <a:pt x="16060" y="10113"/>
                </a:lnTo>
                <a:lnTo>
                  <a:pt x="16047" y="10113"/>
                </a:lnTo>
                <a:close/>
                <a:moveTo>
                  <a:pt x="9779" y="20256"/>
                </a:moveTo>
                <a:lnTo>
                  <a:pt x="9747" y="20231"/>
                </a:lnTo>
                <a:cubicBezTo>
                  <a:pt x="9741" y="20224"/>
                  <a:pt x="9735" y="20218"/>
                  <a:pt x="9728" y="20212"/>
                </a:cubicBezTo>
                <a:lnTo>
                  <a:pt x="9728" y="20212"/>
                </a:lnTo>
                <a:cubicBezTo>
                  <a:pt x="9728" y="20212"/>
                  <a:pt x="9722" y="20199"/>
                  <a:pt x="9722" y="20199"/>
                </a:cubicBezTo>
                <a:lnTo>
                  <a:pt x="9722" y="20199"/>
                </a:lnTo>
                <a:cubicBezTo>
                  <a:pt x="9602" y="19777"/>
                  <a:pt x="9470" y="19286"/>
                  <a:pt x="9426" y="18782"/>
                </a:cubicBezTo>
                <a:lnTo>
                  <a:pt x="9426" y="18782"/>
                </a:lnTo>
                <a:cubicBezTo>
                  <a:pt x="9394" y="18448"/>
                  <a:pt x="9420" y="18089"/>
                  <a:pt x="9501" y="17667"/>
                </a:cubicBezTo>
                <a:lnTo>
                  <a:pt x="9501" y="17667"/>
                </a:lnTo>
                <a:lnTo>
                  <a:pt x="9539" y="17452"/>
                </a:lnTo>
                <a:cubicBezTo>
                  <a:pt x="9627" y="16999"/>
                  <a:pt x="9709" y="16526"/>
                  <a:pt x="9816" y="16066"/>
                </a:cubicBezTo>
                <a:lnTo>
                  <a:pt x="9816" y="16066"/>
                </a:lnTo>
                <a:cubicBezTo>
                  <a:pt x="10037" y="15128"/>
                  <a:pt x="10075" y="14195"/>
                  <a:pt x="9930" y="13282"/>
                </a:cubicBezTo>
                <a:lnTo>
                  <a:pt x="9930" y="13282"/>
                </a:lnTo>
                <a:cubicBezTo>
                  <a:pt x="9905" y="13118"/>
                  <a:pt x="9879" y="12954"/>
                  <a:pt x="9861" y="12790"/>
                </a:cubicBezTo>
                <a:lnTo>
                  <a:pt x="9861" y="12790"/>
                </a:lnTo>
                <a:lnTo>
                  <a:pt x="9854" y="12771"/>
                </a:lnTo>
                <a:cubicBezTo>
                  <a:pt x="9829" y="12570"/>
                  <a:pt x="9798" y="12362"/>
                  <a:pt x="9766" y="12154"/>
                </a:cubicBezTo>
                <a:lnTo>
                  <a:pt x="9766" y="12154"/>
                </a:lnTo>
                <a:cubicBezTo>
                  <a:pt x="9665" y="11568"/>
                  <a:pt x="9653" y="10976"/>
                  <a:pt x="9735" y="10396"/>
                </a:cubicBezTo>
                <a:lnTo>
                  <a:pt x="9735" y="10396"/>
                </a:lnTo>
                <a:cubicBezTo>
                  <a:pt x="9772" y="10094"/>
                  <a:pt x="9810" y="9791"/>
                  <a:pt x="9854" y="9495"/>
                </a:cubicBezTo>
                <a:lnTo>
                  <a:pt x="9854" y="9495"/>
                </a:lnTo>
                <a:lnTo>
                  <a:pt x="9861" y="9470"/>
                </a:lnTo>
                <a:cubicBezTo>
                  <a:pt x="9861" y="9438"/>
                  <a:pt x="9867" y="9407"/>
                  <a:pt x="9879" y="9357"/>
                </a:cubicBezTo>
                <a:lnTo>
                  <a:pt x="9879" y="9357"/>
                </a:lnTo>
                <a:lnTo>
                  <a:pt x="9898" y="9275"/>
                </a:lnTo>
                <a:lnTo>
                  <a:pt x="9924" y="9174"/>
                </a:lnTo>
                <a:lnTo>
                  <a:pt x="9961" y="9275"/>
                </a:lnTo>
                <a:cubicBezTo>
                  <a:pt x="9968" y="9300"/>
                  <a:pt x="9980" y="9319"/>
                  <a:pt x="9987" y="9338"/>
                </a:cubicBezTo>
                <a:lnTo>
                  <a:pt x="9987" y="9338"/>
                </a:lnTo>
                <a:cubicBezTo>
                  <a:pt x="9999" y="9369"/>
                  <a:pt x="10012" y="9388"/>
                  <a:pt x="10018" y="9413"/>
                </a:cubicBezTo>
                <a:lnTo>
                  <a:pt x="10018" y="9413"/>
                </a:lnTo>
                <a:cubicBezTo>
                  <a:pt x="10037" y="9514"/>
                  <a:pt x="10056" y="9621"/>
                  <a:pt x="10081" y="9728"/>
                </a:cubicBezTo>
                <a:lnTo>
                  <a:pt x="10081" y="9728"/>
                </a:lnTo>
                <a:cubicBezTo>
                  <a:pt x="10119" y="9917"/>
                  <a:pt x="10163" y="10106"/>
                  <a:pt x="10207" y="10295"/>
                </a:cubicBezTo>
                <a:lnTo>
                  <a:pt x="10207" y="10295"/>
                </a:lnTo>
                <a:cubicBezTo>
                  <a:pt x="10365" y="10881"/>
                  <a:pt x="10472" y="11492"/>
                  <a:pt x="10535" y="12160"/>
                </a:cubicBezTo>
                <a:lnTo>
                  <a:pt x="10535" y="12160"/>
                </a:lnTo>
                <a:lnTo>
                  <a:pt x="10541" y="12211"/>
                </a:lnTo>
                <a:cubicBezTo>
                  <a:pt x="10573" y="12519"/>
                  <a:pt x="10604" y="12828"/>
                  <a:pt x="10636" y="13137"/>
                </a:cubicBezTo>
                <a:lnTo>
                  <a:pt x="10636" y="13137"/>
                </a:lnTo>
                <a:cubicBezTo>
                  <a:pt x="10686" y="13597"/>
                  <a:pt x="10768" y="14069"/>
                  <a:pt x="10881" y="14554"/>
                </a:cubicBezTo>
                <a:lnTo>
                  <a:pt x="10881" y="14554"/>
                </a:lnTo>
                <a:cubicBezTo>
                  <a:pt x="10925" y="14731"/>
                  <a:pt x="10957" y="14907"/>
                  <a:pt x="10995" y="15090"/>
                </a:cubicBezTo>
                <a:lnTo>
                  <a:pt x="10995" y="15090"/>
                </a:lnTo>
                <a:cubicBezTo>
                  <a:pt x="11070" y="15461"/>
                  <a:pt x="11095" y="15852"/>
                  <a:pt x="11070" y="16255"/>
                </a:cubicBezTo>
                <a:lnTo>
                  <a:pt x="11070" y="16255"/>
                </a:lnTo>
                <a:cubicBezTo>
                  <a:pt x="11026" y="16917"/>
                  <a:pt x="10938" y="17515"/>
                  <a:pt x="10806" y="18076"/>
                </a:cubicBezTo>
                <a:lnTo>
                  <a:pt x="10806" y="18076"/>
                </a:lnTo>
                <a:cubicBezTo>
                  <a:pt x="10623" y="18838"/>
                  <a:pt x="10346" y="19487"/>
                  <a:pt x="9968" y="20054"/>
                </a:cubicBezTo>
                <a:lnTo>
                  <a:pt x="9968" y="20054"/>
                </a:lnTo>
                <a:cubicBezTo>
                  <a:pt x="9942" y="20098"/>
                  <a:pt x="9911" y="20136"/>
                  <a:pt x="9873" y="20180"/>
                </a:cubicBezTo>
                <a:lnTo>
                  <a:pt x="9873" y="20180"/>
                </a:lnTo>
                <a:lnTo>
                  <a:pt x="9804" y="20281"/>
                </a:lnTo>
                <a:close/>
                <a:moveTo>
                  <a:pt x="16923" y="14258"/>
                </a:moveTo>
                <a:cubicBezTo>
                  <a:pt x="16791" y="13956"/>
                  <a:pt x="16640" y="13691"/>
                  <a:pt x="16463" y="13389"/>
                </a:cubicBezTo>
                <a:lnTo>
                  <a:pt x="16463" y="13389"/>
                </a:lnTo>
                <a:cubicBezTo>
                  <a:pt x="16369" y="13231"/>
                  <a:pt x="16306" y="13042"/>
                  <a:pt x="16274" y="12815"/>
                </a:cubicBezTo>
                <a:lnTo>
                  <a:pt x="16274" y="12815"/>
                </a:lnTo>
                <a:cubicBezTo>
                  <a:pt x="16255" y="12677"/>
                  <a:pt x="16236" y="12538"/>
                  <a:pt x="16218" y="12400"/>
                </a:cubicBezTo>
                <a:lnTo>
                  <a:pt x="16218" y="12400"/>
                </a:lnTo>
                <a:lnTo>
                  <a:pt x="16199" y="12229"/>
                </a:lnTo>
                <a:cubicBezTo>
                  <a:pt x="16142" y="11807"/>
                  <a:pt x="15997" y="11417"/>
                  <a:pt x="15758" y="11064"/>
                </a:cubicBezTo>
                <a:lnTo>
                  <a:pt x="15758" y="11064"/>
                </a:lnTo>
                <a:lnTo>
                  <a:pt x="15726" y="11014"/>
                </a:lnTo>
                <a:cubicBezTo>
                  <a:pt x="15480" y="10654"/>
                  <a:pt x="15254" y="10377"/>
                  <a:pt x="15021" y="10144"/>
                </a:cubicBezTo>
                <a:lnTo>
                  <a:pt x="15021" y="10144"/>
                </a:lnTo>
                <a:cubicBezTo>
                  <a:pt x="14945" y="10068"/>
                  <a:pt x="14869" y="9987"/>
                  <a:pt x="14806" y="9911"/>
                </a:cubicBezTo>
                <a:lnTo>
                  <a:pt x="14806" y="9911"/>
                </a:lnTo>
                <a:lnTo>
                  <a:pt x="14762" y="9854"/>
                </a:lnTo>
                <a:cubicBezTo>
                  <a:pt x="14649" y="9728"/>
                  <a:pt x="14542" y="9596"/>
                  <a:pt x="14428" y="9464"/>
                </a:cubicBezTo>
                <a:lnTo>
                  <a:pt x="14428" y="9464"/>
                </a:lnTo>
                <a:lnTo>
                  <a:pt x="14214" y="9199"/>
                </a:lnTo>
                <a:lnTo>
                  <a:pt x="14283" y="9205"/>
                </a:lnTo>
                <a:cubicBezTo>
                  <a:pt x="14302" y="9205"/>
                  <a:pt x="14321" y="9205"/>
                  <a:pt x="14334" y="9205"/>
                </a:cubicBezTo>
                <a:lnTo>
                  <a:pt x="14334" y="9205"/>
                </a:lnTo>
                <a:cubicBezTo>
                  <a:pt x="14359" y="9205"/>
                  <a:pt x="14384" y="9205"/>
                  <a:pt x="14403" y="9212"/>
                </a:cubicBezTo>
                <a:lnTo>
                  <a:pt x="14403" y="9212"/>
                </a:lnTo>
                <a:cubicBezTo>
                  <a:pt x="14472" y="9231"/>
                  <a:pt x="14535" y="9256"/>
                  <a:pt x="14611" y="9281"/>
                </a:cubicBezTo>
                <a:lnTo>
                  <a:pt x="14611" y="9281"/>
                </a:lnTo>
                <a:cubicBezTo>
                  <a:pt x="14661" y="9300"/>
                  <a:pt x="14718" y="9319"/>
                  <a:pt x="14775" y="9338"/>
                </a:cubicBezTo>
                <a:lnTo>
                  <a:pt x="14775" y="9338"/>
                </a:lnTo>
                <a:cubicBezTo>
                  <a:pt x="15241" y="9489"/>
                  <a:pt x="15613" y="9772"/>
                  <a:pt x="15890" y="10163"/>
                </a:cubicBezTo>
                <a:lnTo>
                  <a:pt x="15890" y="10163"/>
                </a:lnTo>
                <a:cubicBezTo>
                  <a:pt x="15921" y="10207"/>
                  <a:pt x="15947" y="10245"/>
                  <a:pt x="15978" y="10289"/>
                </a:cubicBezTo>
                <a:lnTo>
                  <a:pt x="15978" y="10289"/>
                </a:lnTo>
                <a:cubicBezTo>
                  <a:pt x="16287" y="10743"/>
                  <a:pt x="16539" y="11177"/>
                  <a:pt x="16747" y="11618"/>
                </a:cubicBezTo>
                <a:lnTo>
                  <a:pt x="16747" y="11618"/>
                </a:lnTo>
                <a:cubicBezTo>
                  <a:pt x="16867" y="11889"/>
                  <a:pt x="16986" y="12166"/>
                  <a:pt x="17087" y="12456"/>
                </a:cubicBezTo>
                <a:lnTo>
                  <a:pt x="17087" y="12456"/>
                </a:lnTo>
                <a:cubicBezTo>
                  <a:pt x="17213" y="12809"/>
                  <a:pt x="17257" y="13200"/>
                  <a:pt x="17207" y="13622"/>
                </a:cubicBezTo>
                <a:lnTo>
                  <a:pt x="17207" y="13622"/>
                </a:lnTo>
                <a:cubicBezTo>
                  <a:pt x="17182" y="13849"/>
                  <a:pt x="17112" y="14044"/>
                  <a:pt x="16980" y="14264"/>
                </a:cubicBezTo>
                <a:lnTo>
                  <a:pt x="16980" y="14264"/>
                </a:lnTo>
                <a:lnTo>
                  <a:pt x="16948" y="14315"/>
                </a:lnTo>
                <a:close/>
                <a:moveTo>
                  <a:pt x="12526" y="17811"/>
                </a:moveTo>
                <a:cubicBezTo>
                  <a:pt x="12513" y="17805"/>
                  <a:pt x="12507" y="17793"/>
                  <a:pt x="12507" y="17786"/>
                </a:cubicBezTo>
                <a:lnTo>
                  <a:pt x="12507" y="17786"/>
                </a:lnTo>
                <a:cubicBezTo>
                  <a:pt x="12494" y="17780"/>
                  <a:pt x="12488" y="17774"/>
                  <a:pt x="12488" y="17767"/>
                </a:cubicBezTo>
                <a:lnTo>
                  <a:pt x="12488" y="17767"/>
                </a:lnTo>
                <a:cubicBezTo>
                  <a:pt x="12482" y="17761"/>
                  <a:pt x="12475" y="17748"/>
                  <a:pt x="12475" y="17742"/>
                </a:cubicBezTo>
                <a:lnTo>
                  <a:pt x="12475" y="17742"/>
                </a:lnTo>
                <a:cubicBezTo>
                  <a:pt x="12463" y="17452"/>
                  <a:pt x="12412" y="17163"/>
                  <a:pt x="12356" y="16879"/>
                </a:cubicBezTo>
                <a:lnTo>
                  <a:pt x="12356" y="16879"/>
                </a:lnTo>
                <a:cubicBezTo>
                  <a:pt x="12343" y="16797"/>
                  <a:pt x="12324" y="16709"/>
                  <a:pt x="12311" y="16621"/>
                </a:cubicBezTo>
                <a:lnTo>
                  <a:pt x="12311" y="16621"/>
                </a:lnTo>
                <a:cubicBezTo>
                  <a:pt x="12230" y="16161"/>
                  <a:pt x="12217" y="15707"/>
                  <a:pt x="12274" y="15272"/>
                </a:cubicBezTo>
                <a:lnTo>
                  <a:pt x="12274" y="15272"/>
                </a:lnTo>
                <a:cubicBezTo>
                  <a:pt x="12311" y="15008"/>
                  <a:pt x="12368" y="14750"/>
                  <a:pt x="12425" y="14504"/>
                </a:cubicBezTo>
                <a:lnTo>
                  <a:pt x="12425" y="14504"/>
                </a:lnTo>
                <a:cubicBezTo>
                  <a:pt x="12482" y="14264"/>
                  <a:pt x="12545" y="14025"/>
                  <a:pt x="12614" y="13792"/>
                </a:cubicBezTo>
                <a:lnTo>
                  <a:pt x="12614" y="13792"/>
                </a:lnTo>
                <a:lnTo>
                  <a:pt x="12639" y="13704"/>
                </a:lnTo>
                <a:cubicBezTo>
                  <a:pt x="12752" y="13288"/>
                  <a:pt x="12803" y="12853"/>
                  <a:pt x="12797" y="12412"/>
                </a:cubicBezTo>
                <a:lnTo>
                  <a:pt x="12797" y="12412"/>
                </a:lnTo>
                <a:cubicBezTo>
                  <a:pt x="12790" y="12135"/>
                  <a:pt x="12771" y="11858"/>
                  <a:pt x="12759" y="11581"/>
                </a:cubicBezTo>
                <a:lnTo>
                  <a:pt x="12759" y="11581"/>
                </a:lnTo>
                <a:lnTo>
                  <a:pt x="12752" y="11455"/>
                </a:lnTo>
                <a:cubicBezTo>
                  <a:pt x="12727" y="10919"/>
                  <a:pt x="12778" y="10446"/>
                  <a:pt x="12904" y="10012"/>
                </a:cubicBezTo>
                <a:lnTo>
                  <a:pt x="12904" y="10012"/>
                </a:lnTo>
                <a:cubicBezTo>
                  <a:pt x="12923" y="9949"/>
                  <a:pt x="12948" y="9886"/>
                  <a:pt x="12967" y="9823"/>
                </a:cubicBezTo>
                <a:lnTo>
                  <a:pt x="12967" y="9823"/>
                </a:lnTo>
                <a:lnTo>
                  <a:pt x="13004" y="9716"/>
                </a:lnTo>
                <a:lnTo>
                  <a:pt x="13105" y="9728"/>
                </a:lnTo>
                <a:lnTo>
                  <a:pt x="13118" y="9785"/>
                </a:lnTo>
                <a:cubicBezTo>
                  <a:pt x="13118" y="9804"/>
                  <a:pt x="13124" y="9829"/>
                  <a:pt x="13124" y="9854"/>
                </a:cubicBezTo>
                <a:lnTo>
                  <a:pt x="13124" y="9854"/>
                </a:lnTo>
                <a:cubicBezTo>
                  <a:pt x="13137" y="10201"/>
                  <a:pt x="13206" y="10560"/>
                  <a:pt x="13326" y="10988"/>
                </a:cubicBezTo>
                <a:lnTo>
                  <a:pt x="13326" y="10988"/>
                </a:lnTo>
                <a:cubicBezTo>
                  <a:pt x="13445" y="11404"/>
                  <a:pt x="13565" y="11858"/>
                  <a:pt x="13622" y="12330"/>
                </a:cubicBezTo>
                <a:lnTo>
                  <a:pt x="13622" y="12330"/>
                </a:lnTo>
                <a:lnTo>
                  <a:pt x="13653" y="12576"/>
                </a:lnTo>
                <a:cubicBezTo>
                  <a:pt x="13716" y="13156"/>
                  <a:pt x="13786" y="13748"/>
                  <a:pt x="13836" y="14340"/>
                </a:cubicBezTo>
                <a:lnTo>
                  <a:pt x="13836" y="14340"/>
                </a:lnTo>
                <a:cubicBezTo>
                  <a:pt x="13886" y="14964"/>
                  <a:pt x="13798" y="15613"/>
                  <a:pt x="13571" y="16312"/>
                </a:cubicBezTo>
                <a:lnTo>
                  <a:pt x="13571" y="16312"/>
                </a:lnTo>
                <a:cubicBezTo>
                  <a:pt x="13483" y="16583"/>
                  <a:pt x="13345" y="16848"/>
                  <a:pt x="13156" y="17100"/>
                </a:cubicBezTo>
                <a:lnTo>
                  <a:pt x="13156" y="17100"/>
                </a:lnTo>
                <a:cubicBezTo>
                  <a:pt x="13023" y="17282"/>
                  <a:pt x="12872" y="17465"/>
                  <a:pt x="12734" y="17641"/>
                </a:cubicBezTo>
                <a:lnTo>
                  <a:pt x="12734" y="17641"/>
                </a:lnTo>
                <a:lnTo>
                  <a:pt x="12664" y="17730"/>
                </a:lnTo>
                <a:cubicBezTo>
                  <a:pt x="12645" y="17755"/>
                  <a:pt x="12620" y="17774"/>
                  <a:pt x="12601" y="17793"/>
                </a:cubicBezTo>
                <a:lnTo>
                  <a:pt x="12601" y="17793"/>
                </a:lnTo>
                <a:cubicBezTo>
                  <a:pt x="12589" y="17799"/>
                  <a:pt x="12576" y="17805"/>
                  <a:pt x="12570" y="17818"/>
                </a:cubicBezTo>
                <a:lnTo>
                  <a:pt x="12570" y="17818"/>
                </a:lnTo>
                <a:lnTo>
                  <a:pt x="12545" y="17837"/>
                </a:lnTo>
                <a:close/>
                <a:moveTo>
                  <a:pt x="8134" y="22020"/>
                </a:moveTo>
                <a:cubicBezTo>
                  <a:pt x="8122" y="21995"/>
                  <a:pt x="8109" y="21970"/>
                  <a:pt x="8097" y="21938"/>
                </a:cubicBezTo>
                <a:lnTo>
                  <a:pt x="8097" y="21938"/>
                </a:lnTo>
                <a:cubicBezTo>
                  <a:pt x="8071" y="21881"/>
                  <a:pt x="8040" y="21825"/>
                  <a:pt x="8021" y="21768"/>
                </a:cubicBezTo>
                <a:lnTo>
                  <a:pt x="8021" y="21768"/>
                </a:lnTo>
                <a:cubicBezTo>
                  <a:pt x="7800" y="21195"/>
                  <a:pt x="7706" y="20653"/>
                  <a:pt x="7737" y="20111"/>
                </a:cubicBezTo>
                <a:lnTo>
                  <a:pt x="7737" y="20111"/>
                </a:lnTo>
                <a:cubicBezTo>
                  <a:pt x="7737" y="20048"/>
                  <a:pt x="7737" y="19985"/>
                  <a:pt x="7744" y="19922"/>
                </a:cubicBezTo>
                <a:lnTo>
                  <a:pt x="7744" y="19922"/>
                </a:lnTo>
                <a:cubicBezTo>
                  <a:pt x="7750" y="19809"/>
                  <a:pt x="7756" y="19683"/>
                  <a:pt x="7763" y="19569"/>
                </a:cubicBezTo>
                <a:lnTo>
                  <a:pt x="7763" y="19569"/>
                </a:lnTo>
                <a:cubicBezTo>
                  <a:pt x="7813" y="18996"/>
                  <a:pt x="7712" y="18429"/>
                  <a:pt x="7466" y="17843"/>
                </a:cubicBezTo>
                <a:lnTo>
                  <a:pt x="7466" y="17843"/>
                </a:lnTo>
                <a:cubicBezTo>
                  <a:pt x="7227" y="17263"/>
                  <a:pt x="7051" y="16778"/>
                  <a:pt x="6918" y="16306"/>
                </a:cubicBezTo>
                <a:lnTo>
                  <a:pt x="6918" y="16306"/>
                </a:lnTo>
                <a:cubicBezTo>
                  <a:pt x="6767" y="15783"/>
                  <a:pt x="6685" y="15298"/>
                  <a:pt x="6666" y="14825"/>
                </a:cubicBezTo>
                <a:lnTo>
                  <a:pt x="6666" y="14825"/>
                </a:lnTo>
                <a:cubicBezTo>
                  <a:pt x="6647" y="14296"/>
                  <a:pt x="6717" y="13760"/>
                  <a:pt x="6874" y="13231"/>
                </a:cubicBezTo>
                <a:lnTo>
                  <a:pt x="6874" y="13231"/>
                </a:lnTo>
                <a:cubicBezTo>
                  <a:pt x="6906" y="13130"/>
                  <a:pt x="6937" y="13023"/>
                  <a:pt x="6969" y="12922"/>
                </a:cubicBezTo>
                <a:lnTo>
                  <a:pt x="6969" y="12922"/>
                </a:lnTo>
                <a:cubicBezTo>
                  <a:pt x="7032" y="12715"/>
                  <a:pt x="7101" y="12507"/>
                  <a:pt x="7158" y="12292"/>
                </a:cubicBezTo>
                <a:lnTo>
                  <a:pt x="7158" y="12292"/>
                </a:lnTo>
                <a:cubicBezTo>
                  <a:pt x="7202" y="12110"/>
                  <a:pt x="7240" y="11921"/>
                  <a:pt x="7271" y="11738"/>
                </a:cubicBezTo>
                <a:lnTo>
                  <a:pt x="7271" y="11738"/>
                </a:lnTo>
                <a:cubicBezTo>
                  <a:pt x="7277" y="11688"/>
                  <a:pt x="7290" y="11637"/>
                  <a:pt x="7296" y="11587"/>
                </a:cubicBezTo>
                <a:lnTo>
                  <a:pt x="7296" y="11587"/>
                </a:lnTo>
                <a:cubicBezTo>
                  <a:pt x="7315" y="11473"/>
                  <a:pt x="7334" y="11354"/>
                  <a:pt x="7359" y="11240"/>
                </a:cubicBezTo>
                <a:lnTo>
                  <a:pt x="7359" y="11240"/>
                </a:lnTo>
                <a:lnTo>
                  <a:pt x="7359" y="11203"/>
                </a:lnTo>
                <a:cubicBezTo>
                  <a:pt x="7378" y="11108"/>
                  <a:pt x="7391" y="11020"/>
                  <a:pt x="7410" y="10925"/>
                </a:cubicBezTo>
                <a:lnTo>
                  <a:pt x="7410" y="10925"/>
                </a:lnTo>
                <a:cubicBezTo>
                  <a:pt x="7416" y="10894"/>
                  <a:pt x="7422" y="10862"/>
                  <a:pt x="7441" y="10818"/>
                </a:cubicBezTo>
                <a:lnTo>
                  <a:pt x="7441" y="10818"/>
                </a:lnTo>
                <a:cubicBezTo>
                  <a:pt x="7448" y="10793"/>
                  <a:pt x="7460" y="10762"/>
                  <a:pt x="7473" y="10730"/>
                </a:cubicBezTo>
                <a:lnTo>
                  <a:pt x="7473" y="10730"/>
                </a:lnTo>
                <a:lnTo>
                  <a:pt x="7504" y="10623"/>
                </a:lnTo>
                <a:lnTo>
                  <a:pt x="7529" y="10730"/>
                </a:lnTo>
                <a:lnTo>
                  <a:pt x="7555" y="10812"/>
                </a:lnTo>
                <a:cubicBezTo>
                  <a:pt x="7567" y="10856"/>
                  <a:pt x="7574" y="10881"/>
                  <a:pt x="7574" y="10906"/>
                </a:cubicBezTo>
                <a:lnTo>
                  <a:pt x="7574" y="10906"/>
                </a:lnTo>
                <a:cubicBezTo>
                  <a:pt x="7592" y="11007"/>
                  <a:pt x="7643" y="11322"/>
                  <a:pt x="7643" y="11322"/>
                </a:cubicBezTo>
                <a:lnTo>
                  <a:pt x="7643" y="11322"/>
                </a:lnTo>
                <a:cubicBezTo>
                  <a:pt x="7668" y="11480"/>
                  <a:pt x="7700" y="11637"/>
                  <a:pt x="7725" y="11795"/>
                </a:cubicBezTo>
                <a:lnTo>
                  <a:pt x="7725" y="11795"/>
                </a:lnTo>
                <a:cubicBezTo>
                  <a:pt x="7807" y="12292"/>
                  <a:pt x="7838" y="12790"/>
                  <a:pt x="7807" y="13269"/>
                </a:cubicBezTo>
                <a:lnTo>
                  <a:pt x="7807" y="13269"/>
                </a:lnTo>
                <a:cubicBezTo>
                  <a:pt x="7763" y="14038"/>
                  <a:pt x="7800" y="14787"/>
                  <a:pt x="7851" y="15487"/>
                </a:cubicBezTo>
                <a:lnTo>
                  <a:pt x="7851" y="15487"/>
                </a:lnTo>
                <a:cubicBezTo>
                  <a:pt x="7901" y="16161"/>
                  <a:pt x="8027" y="16829"/>
                  <a:pt x="8235" y="17478"/>
                </a:cubicBezTo>
                <a:lnTo>
                  <a:pt x="8235" y="17478"/>
                </a:lnTo>
                <a:cubicBezTo>
                  <a:pt x="8330" y="17780"/>
                  <a:pt x="8412" y="18089"/>
                  <a:pt x="8487" y="18391"/>
                </a:cubicBezTo>
                <a:lnTo>
                  <a:pt x="8487" y="18391"/>
                </a:lnTo>
                <a:lnTo>
                  <a:pt x="8500" y="18423"/>
                </a:lnTo>
                <a:cubicBezTo>
                  <a:pt x="8563" y="18675"/>
                  <a:pt x="8601" y="18946"/>
                  <a:pt x="8607" y="19223"/>
                </a:cubicBezTo>
                <a:lnTo>
                  <a:pt x="8607" y="19223"/>
                </a:lnTo>
                <a:cubicBezTo>
                  <a:pt x="8607" y="19330"/>
                  <a:pt x="8613" y="19437"/>
                  <a:pt x="8613" y="19544"/>
                </a:cubicBezTo>
                <a:lnTo>
                  <a:pt x="8613" y="19544"/>
                </a:lnTo>
                <a:cubicBezTo>
                  <a:pt x="8619" y="19613"/>
                  <a:pt x="8619" y="19676"/>
                  <a:pt x="8626" y="19739"/>
                </a:cubicBezTo>
                <a:lnTo>
                  <a:pt x="8626" y="19739"/>
                </a:lnTo>
                <a:cubicBezTo>
                  <a:pt x="8638" y="20363"/>
                  <a:pt x="8544" y="21018"/>
                  <a:pt x="8323" y="21812"/>
                </a:cubicBezTo>
                <a:lnTo>
                  <a:pt x="8323" y="21812"/>
                </a:lnTo>
                <a:lnTo>
                  <a:pt x="8317" y="21837"/>
                </a:lnTo>
                <a:cubicBezTo>
                  <a:pt x="8298" y="21907"/>
                  <a:pt x="8279" y="21989"/>
                  <a:pt x="8178" y="22039"/>
                </a:cubicBezTo>
                <a:lnTo>
                  <a:pt x="8178" y="22039"/>
                </a:lnTo>
                <a:lnTo>
                  <a:pt x="8147" y="22052"/>
                </a:lnTo>
                <a:close/>
                <a:moveTo>
                  <a:pt x="14800" y="16501"/>
                </a:moveTo>
                <a:cubicBezTo>
                  <a:pt x="14794" y="16488"/>
                  <a:pt x="14794" y="16482"/>
                  <a:pt x="14794" y="16470"/>
                </a:cubicBezTo>
                <a:lnTo>
                  <a:pt x="14794" y="16470"/>
                </a:lnTo>
                <a:lnTo>
                  <a:pt x="14762" y="16066"/>
                </a:lnTo>
                <a:cubicBezTo>
                  <a:pt x="14731" y="15720"/>
                  <a:pt x="14706" y="15361"/>
                  <a:pt x="14680" y="15002"/>
                </a:cubicBezTo>
                <a:lnTo>
                  <a:pt x="14680" y="15002"/>
                </a:lnTo>
                <a:cubicBezTo>
                  <a:pt x="14655" y="14598"/>
                  <a:pt x="14706" y="14246"/>
                  <a:pt x="14832" y="13924"/>
                </a:cubicBezTo>
                <a:lnTo>
                  <a:pt x="14832" y="13924"/>
                </a:lnTo>
                <a:cubicBezTo>
                  <a:pt x="15027" y="13427"/>
                  <a:pt x="15102" y="12872"/>
                  <a:pt x="15065" y="12236"/>
                </a:cubicBezTo>
                <a:lnTo>
                  <a:pt x="15065" y="12236"/>
                </a:lnTo>
                <a:cubicBezTo>
                  <a:pt x="15046" y="11946"/>
                  <a:pt x="15033" y="11599"/>
                  <a:pt x="15084" y="11247"/>
                </a:cubicBezTo>
                <a:lnTo>
                  <a:pt x="15084" y="11247"/>
                </a:lnTo>
                <a:cubicBezTo>
                  <a:pt x="15109" y="11121"/>
                  <a:pt x="15140" y="11001"/>
                  <a:pt x="15172" y="10881"/>
                </a:cubicBezTo>
                <a:lnTo>
                  <a:pt x="15172" y="10881"/>
                </a:lnTo>
                <a:lnTo>
                  <a:pt x="15191" y="10818"/>
                </a:lnTo>
                <a:cubicBezTo>
                  <a:pt x="15197" y="10787"/>
                  <a:pt x="15216" y="10762"/>
                  <a:pt x="15235" y="10736"/>
                </a:cubicBezTo>
                <a:lnTo>
                  <a:pt x="15235" y="10736"/>
                </a:lnTo>
                <a:cubicBezTo>
                  <a:pt x="15247" y="10724"/>
                  <a:pt x="15254" y="10711"/>
                  <a:pt x="15260" y="10699"/>
                </a:cubicBezTo>
                <a:lnTo>
                  <a:pt x="15260" y="10699"/>
                </a:lnTo>
                <a:lnTo>
                  <a:pt x="15279" y="10667"/>
                </a:lnTo>
                <a:lnTo>
                  <a:pt x="15310" y="10686"/>
                </a:lnTo>
                <a:cubicBezTo>
                  <a:pt x="15323" y="10699"/>
                  <a:pt x="15329" y="10705"/>
                  <a:pt x="15342" y="10711"/>
                </a:cubicBezTo>
                <a:lnTo>
                  <a:pt x="15342" y="10711"/>
                </a:lnTo>
                <a:cubicBezTo>
                  <a:pt x="15367" y="10730"/>
                  <a:pt x="15386" y="10743"/>
                  <a:pt x="15405" y="10762"/>
                </a:cubicBezTo>
                <a:lnTo>
                  <a:pt x="15405" y="10762"/>
                </a:lnTo>
                <a:cubicBezTo>
                  <a:pt x="15443" y="10812"/>
                  <a:pt x="15480" y="10856"/>
                  <a:pt x="15518" y="10906"/>
                </a:cubicBezTo>
                <a:lnTo>
                  <a:pt x="15518" y="10906"/>
                </a:lnTo>
                <a:cubicBezTo>
                  <a:pt x="15537" y="10944"/>
                  <a:pt x="15569" y="10982"/>
                  <a:pt x="15594" y="11020"/>
                </a:cubicBezTo>
                <a:lnTo>
                  <a:pt x="15594" y="11020"/>
                </a:lnTo>
                <a:cubicBezTo>
                  <a:pt x="15625" y="11064"/>
                  <a:pt x="15657" y="11102"/>
                  <a:pt x="15682" y="11140"/>
                </a:cubicBezTo>
                <a:lnTo>
                  <a:pt x="15682" y="11140"/>
                </a:lnTo>
                <a:cubicBezTo>
                  <a:pt x="15758" y="11253"/>
                  <a:pt x="15840" y="11392"/>
                  <a:pt x="15858" y="11555"/>
                </a:cubicBezTo>
                <a:lnTo>
                  <a:pt x="15858" y="11555"/>
                </a:lnTo>
                <a:cubicBezTo>
                  <a:pt x="15915" y="11977"/>
                  <a:pt x="15890" y="12318"/>
                  <a:pt x="15789" y="12614"/>
                </a:cubicBezTo>
                <a:lnTo>
                  <a:pt x="15789" y="12614"/>
                </a:lnTo>
                <a:cubicBezTo>
                  <a:pt x="15701" y="12853"/>
                  <a:pt x="15619" y="13093"/>
                  <a:pt x="15518" y="13319"/>
                </a:cubicBezTo>
                <a:lnTo>
                  <a:pt x="15518" y="13319"/>
                </a:lnTo>
                <a:cubicBezTo>
                  <a:pt x="15329" y="13729"/>
                  <a:pt x="15254" y="14170"/>
                  <a:pt x="15273" y="14661"/>
                </a:cubicBezTo>
                <a:lnTo>
                  <a:pt x="15273" y="14661"/>
                </a:lnTo>
                <a:cubicBezTo>
                  <a:pt x="15285" y="14831"/>
                  <a:pt x="15279" y="15014"/>
                  <a:pt x="15273" y="15235"/>
                </a:cubicBezTo>
                <a:lnTo>
                  <a:pt x="15273" y="15235"/>
                </a:lnTo>
                <a:cubicBezTo>
                  <a:pt x="15254" y="15632"/>
                  <a:pt x="15147" y="16029"/>
                  <a:pt x="14958" y="16413"/>
                </a:cubicBezTo>
                <a:lnTo>
                  <a:pt x="14958" y="16413"/>
                </a:lnTo>
                <a:cubicBezTo>
                  <a:pt x="14945" y="16444"/>
                  <a:pt x="14926" y="16470"/>
                  <a:pt x="14913" y="16495"/>
                </a:cubicBezTo>
                <a:lnTo>
                  <a:pt x="14913" y="16495"/>
                </a:lnTo>
                <a:lnTo>
                  <a:pt x="14907" y="16507"/>
                </a:lnTo>
                <a:cubicBezTo>
                  <a:pt x="14895" y="16514"/>
                  <a:pt x="14888" y="16520"/>
                  <a:pt x="14876" y="16526"/>
                </a:cubicBezTo>
                <a:lnTo>
                  <a:pt x="14876" y="16526"/>
                </a:lnTo>
                <a:cubicBezTo>
                  <a:pt x="14869" y="16533"/>
                  <a:pt x="14863" y="16533"/>
                  <a:pt x="14850" y="16539"/>
                </a:cubicBezTo>
                <a:lnTo>
                  <a:pt x="14850" y="16539"/>
                </a:lnTo>
                <a:lnTo>
                  <a:pt x="14819" y="16558"/>
                </a:lnTo>
                <a:cubicBezTo>
                  <a:pt x="14819" y="16558"/>
                  <a:pt x="14800" y="16507"/>
                  <a:pt x="14800" y="16501"/>
                </a:cubicBezTo>
                <a:moveTo>
                  <a:pt x="14693" y="17226"/>
                </a:moveTo>
                <a:cubicBezTo>
                  <a:pt x="14718" y="17081"/>
                  <a:pt x="14743" y="16961"/>
                  <a:pt x="14825" y="16854"/>
                </a:cubicBezTo>
                <a:lnTo>
                  <a:pt x="14825" y="16854"/>
                </a:lnTo>
                <a:cubicBezTo>
                  <a:pt x="15090" y="16507"/>
                  <a:pt x="15266" y="16085"/>
                  <a:pt x="15348" y="15594"/>
                </a:cubicBezTo>
                <a:lnTo>
                  <a:pt x="15348" y="15594"/>
                </a:lnTo>
                <a:cubicBezTo>
                  <a:pt x="15373" y="15417"/>
                  <a:pt x="15380" y="15228"/>
                  <a:pt x="15392" y="15046"/>
                </a:cubicBezTo>
                <a:lnTo>
                  <a:pt x="15392" y="15046"/>
                </a:lnTo>
                <a:cubicBezTo>
                  <a:pt x="15392" y="14983"/>
                  <a:pt x="15392" y="14920"/>
                  <a:pt x="15399" y="14850"/>
                </a:cubicBezTo>
                <a:lnTo>
                  <a:pt x="15399" y="14850"/>
                </a:lnTo>
                <a:cubicBezTo>
                  <a:pt x="15405" y="14768"/>
                  <a:pt x="15399" y="14687"/>
                  <a:pt x="15392" y="14598"/>
                </a:cubicBezTo>
                <a:lnTo>
                  <a:pt x="15392" y="14598"/>
                </a:lnTo>
                <a:cubicBezTo>
                  <a:pt x="15373" y="14176"/>
                  <a:pt x="15443" y="13786"/>
                  <a:pt x="15613" y="13401"/>
                </a:cubicBezTo>
                <a:lnTo>
                  <a:pt x="15613" y="13401"/>
                </a:lnTo>
                <a:lnTo>
                  <a:pt x="15644" y="13326"/>
                </a:lnTo>
                <a:cubicBezTo>
                  <a:pt x="15777" y="13017"/>
                  <a:pt x="15909" y="12696"/>
                  <a:pt x="15978" y="12362"/>
                </a:cubicBezTo>
                <a:lnTo>
                  <a:pt x="15978" y="12362"/>
                </a:lnTo>
                <a:lnTo>
                  <a:pt x="15984" y="12324"/>
                </a:lnTo>
                <a:lnTo>
                  <a:pt x="16085" y="12355"/>
                </a:lnTo>
                <a:lnTo>
                  <a:pt x="16104" y="12475"/>
                </a:lnTo>
                <a:cubicBezTo>
                  <a:pt x="16117" y="12538"/>
                  <a:pt x="16123" y="12607"/>
                  <a:pt x="16129" y="12677"/>
                </a:cubicBezTo>
                <a:lnTo>
                  <a:pt x="16129" y="12677"/>
                </a:lnTo>
                <a:cubicBezTo>
                  <a:pt x="16161" y="13030"/>
                  <a:pt x="16281" y="13351"/>
                  <a:pt x="16482" y="13679"/>
                </a:cubicBezTo>
                <a:lnTo>
                  <a:pt x="16482" y="13679"/>
                </a:lnTo>
                <a:cubicBezTo>
                  <a:pt x="16552" y="13779"/>
                  <a:pt x="16608" y="13893"/>
                  <a:pt x="16665" y="14000"/>
                </a:cubicBezTo>
                <a:lnTo>
                  <a:pt x="16665" y="14000"/>
                </a:lnTo>
                <a:lnTo>
                  <a:pt x="16696" y="14063"/>
                </a:lnTo>
                <a:cubicBezTo>
                  <a:pt x="16841" y="14340"/>
                  <a:pt x="16892" y="14655"/>
                  <a:pt x="16841" y="14989"/>
                </a:cubicBezTo>
                <a:lnTo>
                  <a:pt x="16841" y="14989"/>
                </a:lnTo>
                <a:cubicBezTo>
                  <a:pt x="16785" y="15373"/>
                  <a:pt x="16652" y="15770"/>
                  <a:pt x="16432" y="16186"/>
                </a:cubicBezTo>
                <a:lnTo>
                  <a:pt x="16432" y="16186"/>
                </a:lnTo>
                <a:cubicBezTo>
                  <a:pt x="16375" y="16287"/>
                  <a:pt x="16312" y="16362"/>
                  <a:pt x="16230" y="16407"/>
                </a:cubicBezTo>
                <a:lnTo>
                  <a:pt x="16230" y="16407"/>
                </a:lnTo>
                <a:lnTo>
                  <a:pt x="16066" y="16507"/>
                </a:lnTo>
                <a:cubicBezTo>
                  <a:pt x="15669" y="16747"/>
                  <a:pt x="15273" y="16980"/>
                  <a:pt x="14876" y="17219"/>
                </a:cubicBezTo>
                <a:lnTo>
                  <a:pt x="14876" y="17219"/>
                </a:lnTo>
                <a:cubicBezTo>
                  <a:pt x="14850" y="17232"/>
                  <a:pt x="14819" y="17238"/>
                  <a:pt x="14787" y="17244"/>
                </a:cubicBezTo>
                <a:lnTo>
                  <a:pt x="14787" y="17244"/>
                </a:lnTo>
                <a:cubicBezTo>
                  <a:pt x="14769" y="17251"/>
                  <a:pt x="14750" y="17257"/>
                  <a:pt x="14731" y="17257"/>
                </a:cubicBezTo>
                <a:lnTo>
                  <a:pt x="14731" y="17257"/>
                </a:lnTo>
                <a:lnTo>
                  <a:pt x="14680" y="17276"/>
                </a:lnTo>
                <a:close/>
                <a:moveTo>
                  <a:pt x="18826" y="16400"/>
                </a:moveTo>
                <a:cubicBezTo>
                  <a:pt x="18599" y="16362"/>
                  <a:pt x="18410" y="16325"/>
                  <a:pt x="18240" y="16287"/>
                </a:cubicBezTo>
                <a:lnTo>
                  <a:pt x="18240" y="16287"/>
                </a:lnTo>
                <a:cubicBezTo>
                  <a:pt x="18114" y="16255"/>
                  <a:pt x="18013" y="16211"/>
                  <a:pt x="17906" y="16098"/>
                </a:cubicBezTo>
                <a:lnTo>
                  <a:pt x="17906" y="16098"/>
                </a:lnTo>
                <a:lnTo>
                  <a:pt x="17875" y="16060"/>
                </a:lnTo>
                <a:cubicBezTo>
                  <a:pt x="17875" y="16060"/>
                  <a:pt x="17963" y="16035"/>
                  <a:pt x="17982" y="16029"/>
                </a:cubicBezTo>
                <a:lnTo>
                  <a:pt x="17982" y="16029"/>
                </a:lnTo>
                <a:cubicBezTo>
                  <a:pt x="18013" y="16016"/>
                  <a:pt x="18032" y="16010"/>
                  <a:pt x="18057" y="16003"/>
                </a:cubicBezTo>
                <a:lnTo>
                  <a:pt x="18057" y="16003"/>
                </a:lnTo>
                <a:cubicBezTo>
                  <a:pt x="18568" y="15909"/>
                  <a:pt x="19078" y="15701"/>
                  <a:pt x="19613" y="15367"/>
                </a:cubicBezTo>
                <a:lnTo>
                  <a:pt x="19613" y="15367"/>
                </a:lnTo>
                <a:cubicBezTo>
                  <a:pt x="19954" y="15159"/>
                  <a:pt x="20338" y="14920"/>
                  <a:pt x="20691" y="14661"/>
                </a:cubicBezTo>
                <a:lnTo>
                  <a:pt x="20691" y="14661"/>
                </a:lnTo>
                <a:cubicBezTo>
                  <a:pt x="21302" y="14208"/>
                  <a:pt x="21850" y="13924"/>
                  <a:pt x="22417" y="13767"/>
                </a:cubicBezTo>
                <a:lnTo>
                  <a:pt x="22417" y="13767"/>
                </a:lnTo>
                <a:cubicBezTo>
                  <a:pt x="22631" y="13704"/>
                  <a:pt x="22909" y="13628"/>
                  <a:pt x="23198" y="13590"/>
                </a:cubicBezTo>
                <a:lnTo>
                  <a:pt x="23198" y="13590"/>
                </a:lnTo>
                <a:cubicBezTo>
                  <a:pt x="23961" y="13477"/>
                  <a:pt x="24723" y="13263"/>
                  <a:pt x="25473" y="12935"/>
                </a:cubicBezTo>
                <a:lnTo>
                  <a:pt x="25473" y="12935"/>
                </a:lnTo>
                <a:cubicBezTo>
                  <a:pt x="25813" y="12784"/>
                  <a:pt x="26172" y="12683"/>
                  <a:pt x="26519" y="12589"/>
                </a:cubicBezTo>
                <a:lnTo>
                  <a:pt x="26519" y="12589"/>
                </a:lnTo>
                <a:cubicBezTo>
                  <a:pt x="26607" y="12563"/>
                  <a:pt x="26695" y="12544"/>
                  <a:pt x="26777" y="12519"/>
                </a:cubicBezTo>
                <a:lnTo>
                  <a:pt x="26777" y="12519"/>
                </a:lnTo>
                <a:cubicBezTo>
                  <a:pt x="26796" y="12513"/>
                  <a:pt x="26815" y="12513"/>
                  <a:pt x="26846" y="12513"/>
                </a:cubicBezTo>
                <a:lnTo>
                  <a:pt x="26846" y="12513"/>
                </a:lnTo>
                <a:cubicBezTo>
                  <a:pt x="26859" y="12513"/>
                  <a:pt x="26878" y="12513"/>
                  <a:pt x="26903" y="12513"/>
                </a:cubicBezTo>
                <a:lnTo>
                  <a:pt x="26903" y="12513"/>
                </a:lnTo>
                <a:lnTo>
                  <a:pt x="26909" y="12513"/>
                </a:lnTo>
                <a:lnTo>
                  <a:pt x="26928" y="12570"/>
                </a:lnTo>
                <a:cubicBezTo>
                  <a:pt x="26928" y="12570"/>
                  <a:pt x="26878" y="12601"/>
                  <a:pt x="26859" y="12607"/>
                </a:cubicBezTo>
                <a:lnTo>
                  <a:pt x="26859" y="12607"/>
                </a:lnTo>
                <a:cubicBezTo>
                  <a:pt x="26827" y="12626"/>
                  <a:pt x="26802" y="12645"/>
                  <a:pt x="26777" y="12658"/>
                </a:cubicBezTo>
                <a:lnTo>
                  <a:pt x="26777" y="12658"/>
                </a:lnTo>
                <a:cubicBezTo>
                  <a:pt x="26519" y="12771"/>
                  <a:pt x="25221" y="13357"/>
                  <a:pt x="25221" y="13357"/>
                </a:cubicBezTo>
                <a:lnTo>
                  <a:pt x="25221" y="13357"/>
                </a:lnTo>
                <a:cubicBezTo>
                  <a:pt x="24811" y="13540"/>
                  <a:pt x="24421" y="13754"/>
                  <a:pt x="24074" y="13994"/>
                </a:cubicBezTo>
                <a:lnTo>
                  <a:pt x="24074" y="13994"/>
                </a:lnTo>
                <a:cubicBezTo>
                  <a:pt x="23784" y="14183"/>
                  <a:pt x="23494" y="14378"/>
                  <a:pt x="23205" y="14573"/>
                </a:cubicBezTo>
                <a:lnTo>
                  <a:pt x="23205" y="14573"/>
                </a:lnTo>
                <a:lnTo>
                  <a:pt x="23192" y="14586"/>
                </a:lnTo>
                <a:cubicBezTo>
                  <a:pt x="22726" y="14901"/>
                  <a:pt x="22247" y="15222"/>
                  <a:pt x="21774" y="15537"/>
                </a:cubicBezTo>
                <a:lnTo>
                  <a:pt x="21774" y="15537"/>
                </a:lnTo>
                <a:cubicBezTo>
                  <a:pt x="21359" y="15808"/>
                  <a:pt x="20968" y="16022"/>
                  <a:pt x="20565" y="16192"/>
                </a:cubicBezTo>
                <a:lnTo>
                  <a:pt x="20565" y="16192"/>
                </a:lnTo>
                <a:cubicBezTo>
                  <a:pt x="20168" y="16356"/>
                  <a:pt x="19758" y="16444"/>
                  <a:pt x="19343" y="16444"/>
                </a:cubicBezTo>
                <a:lnTo>
                  <a:pt x="19343" y="16444"/>
                </a:lnTo>
                <a:cubicBezTo>
                  <a:pt x="19172" y="16444"/>
                  <a:pt x="19002" y="16425"/>
                  <a:pt x="18826" y="16400"/>
                </a:cubicBezTo>
                <a:moveTo>
                  <a:pt x="6786" y="24748"/>
                </a:moveTo>
                <a:cubicBezTo>
                  <a:pt x="6748" y="24685"/>
                  <a:pt x="6710" y="24616"/>
                  <a:pt x="6673" y="24546"/>
                </a:cubicBezTo>
                <a:lnTo>
                  <a:pt x="6673" y="24546"/>
                </a:lnTo>
                <a:cubicBezTo>
                  <a:pt x="6647" y="24502"/>
                  <a:pt x="6622" y="24452"/>
                  <a:pt x="6597" y="24402"/>
                </a:cubicBezTo>
                <a:lnTo>
                  <a:pt x="6597" y="24402"/>
                </a:lnTo>
                <a:cubicBezTo>
                  <a:pt x="6553" y="24326"/>
                  <a:pt x="6515" y="24238"/>
                  <a:pt x="6465" y="24162"/>
                </a:cubicBezTo>
                <a:lnTo>
                  <a:pt x="6465" y="24162"/>
                </a:lnTo>
                <a:cubicBezTo>
                  <a:pt x="6446" y="24137"/>
                  <a:pt x="6433" y="24105"/>
                  <a:pt x="6414" y="24080"/>
                </a:cubicBezTo>
                <a:lnTo>
                  <a:pt x="6414" y="24080"/>
                </a:lnTo>
                <a:cubicBezTo>
                  <a:pt x="6295" y="23910"/>
                  <a:pt x="6162" y="23772"/>
                  <a:pt x="6005" y="23664"/>
                </a:cubicBezTo>
                <a:lnTo>
                  <a:pt x="6005" y="23664"/>
                </a:lnTo>
                <a:cubicBezTo>
                  <a:pt x="5891" y="23589"/>
                  <a:pt x="5803" y="23494"/>
                  <a:pt x="5721" y="23381"/>
                </a:cubicBezTo>
                <a:lnTo>
                  <a:pt x="5721" y="23381"/>
                </a:lnTo>
                <a:cubicBezTo>
                  <a:pt x="5683" y="23324"/>
                  <a:pt x="5652" y="23267"/>
                  <a:pt x="5614" y="23198"/>
                </a:cubicBezTo>
                <a:lnTo>
                  <a:pt x="5614" y="23198"/>
                </a:lnTo>
                <a:cubicBezTo>
                  <a:pt x="5595" y="23167"/>
                  <a:pt x="5576" y="23129"/>
                  <a:pt x="5557" y="23091"/>
                </a:cubicBezTo>
                <a:lnTo>
                  <a:pt x="5557" y="23091"/>
                </a:lnTo>
                <a:lnTo>
                  <a:pt x="5551" y="23072"/>
                </a:lnTo>
                <a:cubicBezTo>
                  <a:pt x="5520" y="23015"/>
                  <a:pt x="5488" y="22959"/>
                  <a:pt x="5463" y="22902"/>
                </a:cubicBezTo>
                <a:lnTo>
                  <a:pt x="5463" y="22902"/>
                </a:lnTo>
                <a:cubicBezTo>
                  <a:pt x="5318" y="22612"/>
                  <a:pt x="5242" y="22341"/>
                  <a:pt x="5224" y="22077"/>
                </a:cubicBezTo>
                <a:lnTo>
                  <a:pt x="5224" y="22077"/>
                </a:lnTo>
                <a:lnTo>
                  <a:pt x="5217" y="22014"/>
                </a:lnTo>
                <a:cubicBezTo>
                  <a:pt x="5211" y="21919"/>
                  <a:pt x="5205" y="21831"/>
                  <a:pt x="5205" y="21737"/>
                </a:cubicBezTo>
                <a:lnTo>
                  <a:pt x="5205" y="21737"/>
                </a:lnTo>
                <a:cubicBezTo>
                  <a:pt x="5186" y="21012"/>
                  <a:pt x="4997" y="20300"/>
                  <a:pt x="4631" y="19569"/>
                </a:cubicBezTo>
                <a:lnTo>
                  <a:pt x="4631" y="19569"/>
                </a:lnTo>
                <a:cubicBezTo>
                  <a:pt x="4518" y="19342"/>
                  <a:pt x="4392" y="19103"/>
                  <a:pt x="4241" y="18813"/>
                </a:cubicBezTo>
                <a:lnTo>
                  <a:pt x="4241" y="18813"/>
                </a:lnTo>
                <a:cubicBezTo>
                  <a:pt x="4052" y="18448"/>
                  <a:pt x="4027" y="18076"/>
                  <a:pt x="4159" y="17711"/>
                </a:cubicBezTo>
                <a:lnTo>
                  <a:pt x="4159" y="17711"/>
                </a:lnTo>
                <a:cubicBezTo>
                  <a:pt x="4165" y="17685"/>
                  <a:pt x="4178" y="17667"/>
                  <a:pt x="4184" y="17641"/>
                </a:cubicBezTo>
                <a:lnTo>
                  <a:pt x="4184" y="17641"/>
                </a:lnTo>
                <a:cubicBezTo>
                  <a:pt x="4197" y="17610"/>
                  <a:pt x="4203" y="17572"/>
                  <a:pt x="4222" y="17541"/>
                </a:cubicBezTo>
                <a:lnTo>
                  <a:pt x="4222" y="17541"/>
                </a:lnTo>
                <a:cubicBezTo>
                  <a:pt x="4354" y="17200"/>
                  <a:pt x="4423" y="16848"/>
                  <a:pt x="4430" y="16488"/>
                </a:cubicBezTo>
                <a:lnTo>
                  <a:pt x="4430" y="16488"/>
                </a:lnTo>
                <a:cubicBezTo>
                  <a:pt x="4430" y="16047"/>
                  <a:pt x="4568" y="15625"/>
                  <a:pt x="4707" y="15279"/>
                </a:cubicBezTo>
                <a:lnTo>
                  <a:pt x="4707" y="15279"/>
                </a:lnTo>
                <a:cubicBezTo>
                  <a:pt x="4713" y="15254"/>
                  <a:pt x="4726" y="15241"/>
                  <a:pt x="4738" y="15228"/>
                </a:cubicBezTo>
                <a:lnTo>
                  <a:pt x="4738" y="15228"/>
                </a:lnTo>
                <a:cubicBezTo>
                  <a:pt x="4745" y="15222"/>
                  <a:pt x="4751" y="15216"/>
                  <a:pt x="4751" y="15209"/>
                </a:cubicBezTo>
                <a:lnTo>
                  <a:pt x="4751" y="15209"/>
                </a:lnTo>
                <a:lnTo>
                  <a:pt x="4783" y="15178"/>
                </a:lnTo>
                <a:lnTo>
                  <a:pt x="4808" y="15216"/>
                </a:lnTo>
                <a:cubicBezTo>
                  <a:pt x="4808" y="15222"/>
                  <a:pt x="4814" y="15222"/>
                  <a:pt x="4820" y="15228"/>
                </a:cubicBezTo>
                <a:lnTo>
                  <a:pt x="4820" y="15228"/>
                </a:lnTo>
                <a:cubicBezTo>
                  <a:pt x="4820" y="15235"/>
                  <a:pt x="4827" y="15241"/>
                  <a:pt x="4833" y="15247"/>
                </a:cubicBezTo>
                <a:lnTo>
                  <a:pt x="4833" y="15247"/>
                </a:lnTo>
                <a:cubicBezTo>
                  <a:pt x="4833" y="15254"/>
                  <a:pt x="4839" y="15266"/>
                  <a:pt x="4839" y="15279"/>
                </a:cubicBezTo>
                <a:lnTo>
                  <a:pt x="4839" y="15279"/>
                </a:lnTo>
                <a:cubicBezTo>
                  <a:pt x="4846" y="15556"/>
                  <a:pt x="4921" y="15808"/>
                  <a:pt x="4990" y="16022"/>
                </a:cubicBezTo>
                <a:lnTo>
                  <a:pt x="4990" y="16022"/>
                </a:lnTo>
                <a:cubicBezTo>
                  <a:pt x="5079" y="16268"/>
                  <a:pt x="5123" y="16533"/>
                  <a:pt x="5123" y="16797"/>
                </a:cubicBezTo>
                <a:lnTo>
                  <a:pt x="5123" y="16797"/>
                </a:lnTo>
                <a:cubicBezTo>
                  <a:pt x="5123" y="16898"/>
                  <a:pt x="5123" y="17005"/>
                  <a:pt x="5129" y="17106"/>
                </a:cubicBezTo>
                <a:lnTo>
                  <a:pt x="5129" y="17106"/>
                </a:lnTo>
                <a:cubicBezTo>
                  <a:pt x="5129" y="17251"/>
                  <a:pt x="5135" y="17402"/>
                  <a:pt x="5129" y="17547"/>
                </a:cubicBezTo>
                <a:lnTo>
                  <a:pt x="5129" y="17547"/>
                </a:lnTo>
                <a:cubicBezTo>
                  <a:pt x="5123" y="18089"/>
                  <a:pt x="5268" y="18624"/>
                  <a:pt x="5576" y="19185"/>
                </a:cubicBezTo>
                <a:lnTo>
                  <a:pt x="5576" y="19185"/>
                </a:lnTo>
                <a:cubicBezTo>
                  <a:pt x="5967" y="19891"/>
                  <a:pt x="6263" y="20634"/>
                  <a:pt x="6471" y="21390"/>
                </a:cubicBezTo>
                <a:lnTo>
                  <a:pt x="6471" y="21390"/>
                </a:lnTo>
                <a:cubicBezTo>
                  <a:pt x="6540" y="21655"/>
                  <a:pt x="6616" y="21926"/>
                  <a:pt x="6698" y="22190"/>
                </a:cubicBezTo>
                <a:lnTo>
                  <a:pt x="6698" y="22190"/>
                </a:lnTo>
                <a:cubicBezTo>
                  <a:pt x="6736" y="22310"/>
                  <a:pt x="6767" y="22436"/>
                  <a:pt x="6805" y="22556"/>
                </a:cubicBezTo>
                <a:lnTo>
                  <a:pt x="6805" y="22556"/>
                </a:lnTo>
                <a:cubicBezTo>
                  <a:pt x="6969" y="23116"/>
                  <a:pt x="7044" y="23690"/>
                  <a:pt x="7025" y="24250"/>
                </a:cubicBezTo>
                <a:lnTo>
                  <a:pt x="7025" y="24250"/>
                </a:lnTo>
                <a:cubicBezTo>
                  <a:pt x="7025" y="24370"/>
                  <a:pt x="7007" y="24502"/>
                  <a:pt x="6994" y="24616"/>
                </a:cubicBezTo>
                <a:lnTo>
                  <a:pt x="6994" y="24616"/>
                </a:lnTo>
                <a:lnTo>
                  <a:pt x="6981" y="24742"/>
                </a:lnTo>
                <a:cubicBezTo>
                  <a:pt x="6981" y="24767"/>
                  <a:pt x="6975" y="24786"/>
                  <a:pt x="6969" y="24811"/>
                </a:cubicBezTo>
                <a:lnTo>
                  <a:pt x="6969" y="24811"/>
                </a:lnTo>
                <a:cubicBezTo>
                  <a:pt x="6962" y="24824"/>
                  <a:pt x="6956" y="24855"/>
                  <a:pt x="6956" y="24855"/>
                </a:cubicBezTo>
                <a:lnTo>
                  <a:pt x="6956" y="24855"/>
                </a:lnTo>
                <a:lnTo>
                  <a:pt x="6862" y="24880"/>
                </a:lnTo>
                <a:close/>
                <a:moveTo>
                  <a:pt x="6251" y="26210"/>
                </a:moveTo>
                <a:cubicBezTo>
                  <a:pt x="6225" y="26197"/>
                  <a:pt x="6206" y="26191"/>
                  <a:pt x="6194" y="26178"/>
                </a:cubicBezTo>
                <a:lnTo>
                  <a:pt x="6194" y="26178"/>
                </a:lnTo>
                <a:cubicBezTo>
                  <a:pt x="6156" y="26166"/>
                  <a:pt x="6125" y="26147"/>
                  <a:pt x="6099" y="26122"/>
                </a:cubicBezTo>
                <a:lnTo>
                  <a:pt x="6099" y="26122"/>
                </a:lnTo>
                <a:cubicBezTo>
                  <a:pt x="5683" y="25775"/>
                  <a:pt x="5305" y="25359"/>
                  <a:pt x="4984" y="24887"/>
                </a:cubicBezTo>
                <a:lnTo>
                  <a:pt x="4984" y="24887"/>
                </a:lnTo>
                <a:cubicBezTo>
                  <a:pt x="4902" y="24761"/>
                  <a:pt x="4820" y="24628"/>
                  <a:pt x="4738" y="24496"/>
                </a:cubicBezTo>
                <a:lnTo>
                  <a:pt x="4738" y="24496"/>
                </a:lnTo>
                <a:cubicBezTo>
                  <a:pt x="4594" y="24250"/>
                  <a:pt x="4493" y="23973"/>
                  <a:pt x="4430" y="23639"/>
                </a:cubicBezTo>
                <a:lnTo>
                  <a:pt x="4430" y="23639"/>
                </a:lnTo>
                <a:cubicBezTo>
                  <a:pt x="4386" y="23412"/>
                  <a:pt x="4335" y="23148"/>
                  <a:pt x="4279" y="22877"/>
                </a:cubicBezTo>
                <a:lnTo>
                  <a:pt x="4279" y="22877"/>
                </a:lnTo>
                <a:cubicBezTo>
                  <a:pt x="4190" y="22474"/>
                  <a:pt x="4027" y="22096"/>
                  <a:pt x="3793" y="21755"/>
                </a:cubicBezTo>
                <a:lnTo>
                  <a:pt x="3793" y="21755"/>
                </a:lnTo>
                <a:cubicBezTo>
                  <a:pt x="3718" y="21648"/>
                  <a:pt x="3636" y="21541"/>
                  <a:pt x="3541" y="21434"/>
                </a:cubicBezTo>
                <a:lnTo>
                  <a:pt x="3541" y="21434"/>
                </a:lnTo>
                <a:cubicBezTo>
                  <a:pt x="3428" y="21302"/>
                  <a:pt x="3321" y="21163"/>
                  <a:pt x="3220" y="21018"/>
                </a:cubicBezTo>
                <a:lnTo>
                  <a:pt x="3220" y="21018"/>
                </a:lnTo>
                <a:cubicBezTo>
                  <a:pt x="3018" y="20722"/>
                  <a:pt x="2848" y="20401"/>
                  <a:pt x="2716" y="20054"/>
                </a:cubicBezTo>
                <a:lnTo>
                  <a:pt x="2716" y="20054"/>
                </a:lnTo>
                <a:cubicBezTo>
                  <a:pt x="2533" y="19576"/>
                  <a:pt x="2451" y="19065"/>
                  <a:pt x="2477" y="18542"/>
                </a:cubicBezTo>
                <a:lnTo>
                  <a:pt x="2477" y="18542"/>
                </a:lnTo>
                <a:cubicBezTo>
                  <a:pt x="2496" y="18253"/>
                  <a:pt x="2521" y="18000"/>
                  <a:pt x="2552" y="17767"/>
                </a:cubicBezTo>
                <a:lnTo>
                  <a:pt x="2552" y="17767"/>
                </a:lnTo>
                <a:cubicBezTo>
                  <a:pt x="2666" y="16999"/>
                  <a:pt x="2741" y="16356"/>
                  <a:pt x="2792" y="15739"/>
                </a:cubicBezTo>
                <a:lnTo>
                  <a:pt x="2792" y="15739"/>
                </a:lnTo>
                <a:cubicBezTo>
                  <a:pt x="2792" y="15701"/>
                  <a:pt x="2804" y="15663"/>
                  <a:pt x="2817" y="15619"/>
                </a:cubicBezTo>
                <a:lnTo>
                  <a:pt x="2817" y="15619"/>
                </a:lnTo>
                <a:lnTo>
                  <a:pt x="2823" y="15587"/>
                </a:lnTo>
                <a:cubicBezTo>
                  <a:pt x="2823" y="15569"/>
                  <a:pt x="2836" y="15562"/>
                  <a:pt x="2848" y="15556"/>
                </a:cubicBezTo>
                <a:lnTo>
                  <a:pt x="2848" y="15556"/>
                </a:lnTo>
                <a:cubicBezTo>
                  <a:pt x="2855" y="15556"/>
                  <a:pt x="2855" y="15550"/>
                  <a:pt x="2861" y="15550"/>
                </a:cubicBezTo>
                <a:lnTo>
                  <a:pt x="2861" y="15550"/>
                </a:lnTo>
                <a:lnTo>
                  <a:pt x="2892" y="15531"/>
                </a:lnTo>
                <a:lnTo>
                  <a:pt x="2924" y="15594"/>
                </a:lnTo>
                <a:cubicBezTo>
                  <a:pt x="2937" y="15613"/>
                  <a:pt x="2949" y="15632"/>
                  <a:pt x="2955" y="15657"/>
                </a:cubicBezTo>
                <a:lnTo>
                  <a:pt x="2955" y="15657"/>
                </a:lnTo>
                <a:cubicBezTo>
                  <a:pt x="2987" y="15764"/>
                  <a:pt x="3063" y="15997"/>
                  <a:pt x="3063" y="15997"/>
                </a:cubicBezTo>
                <a:lnTo>
                  <a:pt x="3063" y="15997"/>
                </a:lnTo>
                <a:cubicBezTo>
                  <a:pt x="3119" y="16180"/>
                  <a:pt x="3182" y="16362"/>
                  <a:pt x="3239" y="16539"/>
                </a:cubicBezTo>
                <a:lnTo>
                  <a:pt x="3239" y="16539"/>
                </a:lnTo>
                <a:cubicBezTo>
                  <a:pt x="3365" y="16911"/>
                  <a:pt x="3497" y="17314"/>
                  <a:pt x="3655" y="17767"/>
                </a:cubicBezTo>
                <a:lnTo>
                  <a:pt x="3655" y="17767"/>
                </a:lnTo>
                <a:cubicBezTo>
                  <a:pt x="3819" y="18234"/>
                  <a:pt x="4045" y="18681"/>
                  <a:pt x="4260" y="19103"/>
                </a:cubicBezTo>
                <a:lnTo>
                  <a:pt x="4260" y="19103"/>
                </a:lnTo>
                <a:cubicBezTo>
                  <a:pt x="4537" y="19632"/>
                  <a:pt x="4757" y="20073"/>
                  <a:pt x="4896" y="20577"/>
                </a:cubicBezTo>
                <a:lnTo>
                  <a:pt x="4896" y="20577"/>
                </a:lnTo>
                <a:cubicBezTo>
                  <a:pt x="5003" y="20936"/>
                  <a:pt x="5060" y="21264"/>
                  <a:pt x="5072" y="21573"/>
                </a:cubicBezTo>
                <a:lnTo>
                  <a:pt x="5072" y="21573"/>
                </a:lnTo>
                <a:lnTo>
                  <a:pt x="5079" y="21699"/>
                </a:lnTo>
                <a:cubicBezTo>
                  <a:pt x="5085" y="21787"/>
                  <a:pt x="5091" y="21875"/>
                  <a:pt x="5091" y="21963"/>
                </a:cubicBezTo>
                <a:lnTo>
                  <a:pt x="5091" y="21963"/>
                </a:lnTo>
                <a:cubicBezTo>
                  <a:pt x="5110" y="22341"/>
                  <a:pt x="5224" y="22719"/>
                  <a:pt x="5444" y="23129"/>
                </a:cubicBezTo>
                <a:lnTo>
                  <a:pt x="5444" y="23129"/>
                </a:lnTo>
                <a:cubicBezTo>
                  <a:pt x="5583" y="23387"/>
                  <a:pt x="5746" y="23683"/>
                  <a:pt x="5891" y="23973"/>
                </a:cubicBezTo>
                <a:lnTo>
                  <a:pt x="5891" y="23973"/>
                </a:lnTo>
                <a:cubicBezTo>
                  <a:pt x="6150" y="24496"/>
                  <a:pt x="6301" y="25076"/>
                  <a:pt x="6339" y="25699"/>
                </a:cubicBezTo>
                <a:lnTo>
                  <a:pt x="6339" y="25699"/>
                </a:lnTo>
                <a:cubicBezTo>
                  <a:pt x="6345" y="25851"/>
                  <a:pt x="6332" y="26008"/>
                  <a:pt x="6295" y="26191"/>
                </a:cubicBezTo>
                <a:lnTo>
                  <a:pt x="6295" y="26191"/>
                </a:lnTo>
                <a:lnTo>
                  <a:pt x="6288" y="26235"/>
                </a:lnTo>
                <a:close/>
                <a:moveTo>
                  <a:pt x="21781" y="17415"/>
                </a:moveTo>
                <a:cubicBezTo>
                  <a:pt x="22285" y="17295"/>
                  <a:pt x="22814" y="17100"/>
                  <a:pt x="23450" y="16816"/>
                </a:cubicBezTo>
                <a:lnTo>
                  <a:pt x="23450" y="16816"/>
                </a:lnTo>
                <a:cubicBezTo>
                  <a:pt x="24049" y="16551"/>
                  <a:pt x="24628" y="16400"/>
                  <a:pt x="25227" y="16369"/>
                </a:cubicBezTo>
                <a:lnTo>
                  <a:pt x="25227" y="16369"/>
                </a:lnTo>
                <a:cubicBezTo>
                  <a:pt x="25536" y="16350"/>
                  <a:pt x="25844" y="16318"/>
                  <a:pt x="26141" y="16293"/>
                </a:cubicBezTo>
                <a:lnTo>
                  <a:pt x="26141" y="16293"/>
                </a:lnTo>
                <a:lnTo>
                  <a:pt x="26172" y="16287"/>
                </a:lnTo>
                <a:cubicBezTo>
                  <a:pt x="26311" y="16274"/>
                  <a:pt x="26456" y="16262"/>
                  <a:pt x="26594" y="16249"/>
                </a:cubicBezTo>
                <a:lnTo>
                  <a:pt x="26594" y="16249"/>
                </a:lnTo>
                <a:cubicBezTo>
                  <a:pt x="26645" y="16249"/>
                  <a:pt x="26695" y="16249"/>
                  <a:pt x="26752" y="16243"/>
                </a:cubicBezTo>
                <a:lnTo>
                  <a:pt x="26752" y="16243"/>
                </a:lnTo>
                <a:cubicBezTo>
                  <a:pt x="26777" y="16243"/>
                  <a:pt x="26897" y="16236"/>
                  <a:pt x="26897" y="16236"/>
                </a:cubicBezTo>
                <a:lnTo>
                  <a:pt x="26897" y="16236"/>
                </a:lnTo>
                <a:lnTo>
                  <a:pt x="26871" y="16287"/>
                </a:lnTo>
                <a:cubicBezTo>
                  <a:pt x="26827" y="16375"/>
                  <a:pt x="26764" y="16407"/>
                  <a:pt x="26708" y="16425"/>
                </a:cubicBezTo>
                <a:lnTo>
                  <a:pt x="26708" y="16425"/>
                </a:lnTo>
                <a:lnTo>
                  <a:pt x="26689" y="16438"/>
                </a:lnTo>
                <a:lnTo>
                  <a:pt x="26500" y="16520"/>
                </a:lnTo>
                <a:cubicBezTo>
                  <a:pt x="26254" y="16627"/>
                  <a:pt x="25996" y="16740"/>
                  <a:pt x="25737" y="16848"/>
                </a:cubicBezTo>
                <a:lnTo>
                  <a:pt x="25737" y="16848"/>
                </a:lnTo>
                <a:cubicBezTo>
                  <a:pt x="25328" y="17018"/>
                  <a:pt x="24950" y="17244"/>
                  <a:pt x="24578" y="17465"/>
                </a:cubicBezTo>
                <a:lnTo>
                  <a:pt x="24578" y="17465"/>
                </a:lnTo>
                <a:cubicBezTo>
                  <a:pt x="24194" y="17685"/>
                  <a:pt x="23847" y="17837"/>
                  <a:pt x="23507" y="17931"/>
                </a:cubicBezTo>
                <a:lnTo>
                  <a:pt x="23507" y="17931"/>
                </a:lnTo>
                <a:cubicBezTo>
                  <a:pt x="22846" y="18101"/>
                  <a:pt x="22159" y="18334"/>
                  <a:pt x="21333" y="18662"/>
                </a:cubicBezTo>
                <a:lnTo>
                  <a:pt x="21333" y="18662"/>
                </a:lnTo>
                <a:cubicBezTo>
                  <a:pt x="20722" y="18908"/>
                  <a:pt x="20061" y="19034"/>
                  <a:pt x="19374" y="19040"/>
                </a:cubicBezTo>
                <a:lnTo>
                  <a:pt x="19374" y="19040"/>
                </a:lnTo>
                <a:cubicBezTo>
                  <a:pt x="18870" y="19040"/>
                  <a:pt x="18379" y="18908"/>
                  <a:pt x="17925" y="18656"/>
                </a:cubicBezTo>
                <a:lnTo>
                  <a:pt x="17925" y="18656"/>
                </a:lnTo>
                <a:cubicBezTo>
                  <a:pt x="17711" y="18536"/>
                  <a:pt x="17515" y="18404"/>
                  <a:pt x="17345" y="18265"/>
                </a:cubicBezTo>
                <a:lnTo>
                  <a:pt x="17345" y="18265"/>
                </a:lnTo>
                <a:cubicBezTo>
                  <a:pt x="16917" y="17919"/>
                  <a:pt x="16432" y="17616"/>
                  <a:pt x="15871" y="17326"/>
                </a:cubicBezTo>
                <a:lnTo>
                  <a:pt x="15871" y="17326"/>
                </a:lnTo>
                <a:cubicBezTo>
                  <a:pt x="15833" y="17314"/>
                  <a:pt x="15795" y="17295"/>
                  <a:pt x="15758" y="17270"/>
                </a:cubicBezTo>
                <a:lnTo>
                  <a:pt x="15758" y="17270"/>
                </a:lnTo>
                <a:lnTo>
                  <a:pt x="15644" y="17207"/>
                </a:lnTo>
                <a:lnTo>
                  <a:pt x="15695" y="17175"/>
                </a:lnTo>
                <a:cubicBezTo>
                  <a:pt x="15707" y="17169"/>
                  <a:pt x="15720" y="17163"/>
                  <a:pt x="15732" y="17150"/>
                </a:cubicBezTo>
                <a:lnTo>
                  <a:pt x="15732" y="17150"/>
                </a:lnTo>
                <a:cubicBezTo>
                  <a:pt x="15758" y="17137"/>
                  <a:pt x="15777" y="17125"/>
                  <a:pt x="15802" y="17118"/>
                </a:cubicBezTo>
                <a:lnTo>
                  <a:pt x="15802" y="17118"/>
                </a:lnTo>
                <a:lnTo>
                  <a:pt x="15833" y="17112"/>
                </a:lnTo>
                <a:cubicBezTo>
                  <a:pt x="16029" y="17062"/>
                  <a:pt x="16230" y="17018"/>
                  <a:pt x="16432" y="16974"/>
                </a:cubicBezTo>
                <a:lnTo>
                  <a:pt x="16432" y="16974"/>
                </a:lnTo>
                <a:cubicBezTo>
                  <a:pt x="16728" y="16917"/>
                  <a:pt x="17037" y="16929"/>
                  <a:pt x="17345" y="17018"/>
                </a:cubicBezTo>
                <a:lnTo>
                  <a:pt x="17345" y="17018"/>
                </a:lnTo>
                <a:lnTo>
                  <a:pt x="17402" y="17037"/>
                </a:lnTo>
                <a:cubicBezTo>
                  <a:pt x="17591" y="17087"/>
                  <a:pt x="17780" y="17144"/>
                  <a:pt x="17963" y="17219"/>
                </a:cubicBezTo>
                <a:lnTo>
                  <a:pt x="17963" y="17219"/>
                </a:lnTo>
                <a:cubicBezTo>
                  <a:pt x="18631" y="17490"/>
                  <a:pt x="19336" y="17629"/>
                  <a:pt x="20080" y="17629"/>
                </a:cubicBezTo>
                <a:lnTo>
                  <a:pt x="20080" y="17629"/>
                </a:lnTo>
                <a:cubicBezTo>
                  <a:pt x="20621" y="17629"/>
                  <a:pt x="21189" y="17553"/>
                  <a:pt x="21781" y="17415"/>
                </a:cubicBezTo>
                <a:moveTo>
                  <a:pt x="20666" y="21535"/>
                </a:moveTo>
                <a:cubicBezTo>
                  <a:pt x="20502" y="21503"/>
                  <a:pt x="20338" y="21472"/>
                  <a:pt x="20168" y="21440"/>
                </a:cubicBezTo>
                <a:lnTo>
                  <a:pt x="20168" y="21440"/>
                </a:lnTo>
                <a:cubicBezTo>
                  <a:pt x="19891" y="21390"/>
                  <a:pt x="19601" y="21340"/>
                  <a:pt x="19317" y="21277"/>
                </a:cubicBezTo>
                <a:lnTo>
                  <a:pt x="19317" y="21277"/>
                </a:lnTo>
                <a:cubicBezTo>
                  <a:pt x="18706" y="21138"/>
                  <a:pt x="18120" y="20993"/>
                  <a:pt x="17560" y="20836"/>
                </a:cubicBezTo>
                <a:lnTo>
                  <a:pt x="17560" y="20836"/>
                </a:lnTo>
                <a:cubicBezTo>
                  <a:pt x="17125" y="20722"/>
                  <a:pt x="16728" y="20502"/>
                  <a:pt x="16375" y="20306"/>
                </a:cubicBezTo>
                <a:lnTo>
                  <a:pt x="16375" y="20306"/>
                </a:lnTo>
                <a:cubicBezTo>
                  <a:pt x="16274" y="20250"/>
                  <a:pt x="16173" y="20193"/>
                  <a:pt x="16073" y="20130"/>
                </a:cubicBezTo>
                <a:lnTo>
                  <a:pt x="16073" y="20130"/>
                </a:lnTo>
                <a:cubicBezTo>
                  <a:pt x="16016" y="20098"/>
                  <a:pt x="15959" y="20061"/>
                  <a:pt x="15909" y="20029"/>
                </a:cubicBezTo>
                <a:lnTo>
                  <a:pt x="15909" y="20029"/>
                </a:lnTo>
                <a:cubicBezTo>
                  <a:pt x="15443" y="19758"/>
                  <a:pt x="15021" y="19380"/>
                  <a:pt x="14617" y="18876"/>
                </a:cubicBezTo>
                <a:lnTo>
                  <a:pt x="14617" y="18876"/>
                </a:lnTo>
                <a:cubicBezTo>
                  <a:pt x="14586" y="18838"/>
                  <a:pt x="14554" y="18801"/>
                  <a:pt x="14517" y="18763"/>
                </a:cubicBezTo>
                <a:lnTo>
                  <a:pt x="14517" y="18763"/>
                </a:lnTo>
                <a:cubicBezTo>
                  <a:pt x="14491" y="18731"/>
                  <a:pt x="14472" y="18706"/>
                  <a:pt x="14447" y="18681"/>
                </a:cubicBezTo>
                <a:lnTo>
                  <a:pt x="14447" y="18681"/>
                </a:lnTo>
                <a:cubicBezTo>
                  <a:pt x="14384" y="18605"/>
                  <a:pt x="14328" y="18542"/>
                  <a:pt x="14277" y="18473"/>
                </a:cubicBezTo>
                <a:lnTo>
                  <a:pt x="14277" y="18473"/>
                </a:lnTo>
                <a:cubicBezTo>
                  <a:pt x="14264" y="18460"/>
                  <a:pt x="14258" y="18442"/>
                  <a:pt x="14252" y="18429"/>
                </a:cubicBezTo>
                <a:lnTo>
                  <a:pt x="14252" y="18429"/>
                </a:lnTo>
                <a:cubicBezTo>
                  <a:pt x="14252" y="18416"/>
                  <a:pt x="14246" y="18404"/>
                  <a:pt x="14239" y="18391"/>
                </a:cubicBezTo>
                <a:lnTo>
                  <a:pt x="14239" y="18391"/>
                </a:lnTo>
                <a:lnTo>
                  <a:pt x="14214" y="18347"/>
                </a:lnTo>
                <a:lnTo>
                  <a:pt x="14264" y="18341"/>
                </a:lnTo>
                <a:cubicBezTo>
                  <a:pt x="14283" y="18341"/>
                  <a:pt x="14296" y="18341"/>
                  <a:pt x="14315" y="18334"/>
                </a:cubicBezTo>
                <a:lnTo>
                  <a:pt x="14315" y="18334"/>
                </a:lnTo>
                <a:cubicBezTo>
                  <a:pt x="14353" y="18334"/>
                  <a:pt x="14391" y="18328"/>
                  <a:pt x="14428" y="18334"/>
                </a:cubicBezTo>
                <a:lnTo>
                  <a:pt x="14428" y="18334"/>
                </a:lnTo>
                <a:lnTo>
                  <a:pt x="14687" y="18366"/>
                </a:lnTo>
                <a:cubicBezTo>
                  <a:pt x="14989" y="18404"/>
                  <a:pt x="15298" y="18442"/>
                  <a:pt x="15606" y="18492"/>
                </a:cubicBezTo>
                <a:lnTo>
                  <a:pt x="15606" y="18492"/>
                </a:lnTo>
                <a:cubicBezTo>
                  <a:pt x="15877" y="18542"/>
                  <a:pt x="16155" y="18637"/>
                  <a:pt x="16463" y="18801"/>
                </a:cubicBezTo>
                <a:lnTo>
                  <a:pt x="16463" y="18801"/>
                </a:lnTo>
                <a:cubicBezTo>
                  <a:pt x="16526" y="18832"/>
                  <a:pt x="16583" y="18864"/>
                  <a:pt x="16646" y="18895"/>
                </a:cubicBezTo>
                <a:lnTo>
                  <a:pt x="16646" y="18895"/>
                </a:lnTo>
                <a:cubicBezTo>
                  <a:pt x="16734" y="18946"/>
                  <a:pt x="16829" y="18996"/>
                  <a:pt x="16923" y="19040"/>
                </a:cubicBezTo>
                <a:lnTo>
                  <a:pt x="16923" y="19040"/>
                </a:lnTo>
                <a:lnTo>
                  <a:pt x="16993" y="19072"/>
                </a:lnTo>
                <a:cubicBezTo>
                  <a:pt x="17276" y="19210"/>
                  <a:pt x="17566" y="19355"/>
                  <a:pt x="17856" y="19481"/>
                </a:cubicBezTo>
                <a:lnTo>
                  <a:pt x="17856" y="19481"/>
                </a:lnTo>
                <a:cubicBezTo>
                  <a:pt x="18278" y="19670"/>
                  <a:pt x="18719" y="19790"/>
                  <a:pt x="19160" y="19840"/>
                </a:cubicBezTo>
                <a:lnTo>
                  <a:pt x="19160" y="19840"/>
                </a:lnTo>
                <a:cubicBezTo>
                  <a:pt x="19828" y="19922"/>
                  <a:pt x="20470" y="20098"/>
                  <a:pt x="21081" y="20376"/>
                </a:cubicBezTo>
                <a:lnTo>
                  <a:pt x="21081" y="20376"/>
                </a:lnTo>
                <a:cubicBezTo>
                  <a:pt x="21151" y="20407"/>
                  <a:pt x="21220" y="20432"/>
                  <a:pt x="21289" y="20464"/>
                </a:cubicBezTo>
                <a:lnTo>
                  <a:pt x="21289" y="20464"/>
                </a:lnTo>
                <a:cubicBezTo>
                  <a:pt x="21340" y="20483"/>
                  <a:pt x="21390" y="20502"/>
                  <a:pt x="21441" y="20521"/>
                </a:cubicBezTo>
                <a:lnTo>
                  <a:pt x="21441" y="20521"/>
                </a:lnTo>
                <a:cubicBezTo>
                  <a:pt x="21926" y="20722"/>
                  <a:pt x="22449" y="20855"/>
                  <a:pt x="22984" y="20899"/>
                </a:cubicBezTo>
                <a:lnTo>
                  <a:pt x="22984" y="20899"/>
                </a:lnTo>
                <a:cubicBezTo>
                  <a:pt x="23224" y="20918"/>
                  <a:pt x="23469" y="20955"/>
                  <a:pt x="23702" y="20987"/>
                </a:cubicBezTo>
                <a:lnTo>
                  <a:pt x="23702" y="20987"/>
                </a:lnTo>
                <a:lnTo>
                  <a:pt x="23828" y="21006"/>
                </a:lnTo>
                <a:cubicBezTo>
                  <a:pt x="23898" y="21018"/>
                  <a:pt x="23967" y="21031"/>
                  <a:pt x="24036" y="21050"/>
                </a:cubicBezTo>
                <a:lnTo>
                  <a:pt x="24036" y="21050"/>
                </a:lnTo>
                <a:cubicBezTo>
                  <a:pt x="24068" y="21056"/>
                  <a:pt x="24099" y="21062"/>
                  <a:pt x="24131" y="21075"/>
                </a:cubicBezTo>
                <a:lnTo>
                  <a:pt x="24131" y="21075"/>
                </a:lnTo>
                <a:lnTo>
                  <a:pt x="24162" y="21081"/>
                </a:lnTo>
                <a:lnTo>
                  <a:pt x="24150" y="21182"/>
                </a:lnTo>
                <a:cubicBezTo>
                  <a:pt x="24150" y="21182"/>
                  <a:pt x="24030" y="21201"/>
                  <a:pt x="24005" y="21207"/>
                </a:cubicBezTo>
                <a:lnTo>
                  <a:pt x="24005" y="21207"/>
                </a:lnTo>
                <a:lnTo>
                  <a:pt x="23608" y="21270"/>
                </a:lnTo>
                <a:cubicBezTo>
                  <a:pt x="23268" y="21321"/>
                  <a:pt x="22934" y="21371"/>
                  <a:pt x="22600" y="21422"/>
                </a:cubicBezTo>
                <a:lnTo>
                  <a:pt x="22600" y="21422"/>
                </a:lnTo>
                <a:lnTo>
                  <a:pt x="22392" y="21453"/>
                </a:lnTo>
                <a:cubicBezTo>
                  <a:pt x="22115" y="21497"/>
                  <a:pt x="21831" y="21541"/>
                  <a:pt x="21548" y="21573"/>
                </a:cubicBezTo>
                <a:lnTo>
                  <a:pt x="21548" y="21573"/>
                </a:lnTo>
                <a:cubicBezTo>
                  <a:pt x="21453" y="21585"/>
                  <a:pt x="21352" y="21592"/>
                  <a:pt x="21252" y="21592"/>
                </a:cubicBezTo>
                <a:lnTo>
                  <a:pt x="21252" y="21592"/>
                </a:lnTo>
                <a:cubicBezTo>
                  <a:pt x="21069" y="21592"/>
                  <a:pt x="20874" y="21573"/>
                  <a:pt x="20666" y="21535"/>
                </a:cubicBezTo>
                <a:close/>
                <a:moveTo>
                  <a:pt x="11845" y="19279"/>
                </a:moveTo>
                <a:cubicBezTo>
                  <a:pt x="11858" y="19261"/>
                  <a:pt x="11870" y="19242"/>
                  <a:pt x="11883" y="19229"/>
                </a:cubicBezTo>
                <a:lnTo>
                  <a:pt x="11883" y="19229"/>
                </a:lnTo>
                <a:cubicBezTo>
                  <a:pt x="11896" y="19204"/>
                  <a:pt x="11908" y="19191"/>
                  <a:pt x="11921" y="19179"/>
                </a:cubicBezTo>
                <a:lnTo>
                  <a:pt x="11921" y="19179"/>
                </a:lnTo>
                <a:cubicBezTo>
                  <a:pt x="12009" y="19116"/>
                  <a:pt x="12091" y="19053"/>
                  <a:pt x="12179" y="18990"/>
                </a:cubicBezTo>
                <a:lnTo>
                  <a:pt x="12179" y="18990"/>
                </a:lnTo>
                <a:cubicBezTo>
                  <a:pt x="12318" y="18883"/>
                  <a:pt x="12463" y="18775"/>
                  <a:pt x="12601" y="18668"/>
                </a:cubicBezTo>
                <a:lnTo>
                  <a:pt x="12601" y="18668"/>
                </a:lnTo>
                <a:cubicBezTo>
                  <a:pt x="12778" y="18530"/>
                  <a:pt x="12973" y="18448"/>
                  <a:pt x="13206" y="18416"/>
                </a:cubicBezTo>
                <a:lnTo>
                  <a:pt x="13206" y="18416"/>
                </a:lnTo>
                <a:cubicBezTo>
                  <a:pt x="13332" y="18397"/>
                  <a:pt x="13458" y="18385"/>
                  <a:pt x="13578" y="18366"/>
                </a:cubicBezTo>
                <a:lnTo>
                  <a:pt x="13578" y="18366"/>
                </a:lnTo>
                <a:cubicBezTo>
                  <a:pt x="13653" y="18360"/>
                  <a:pt x="13723" y="18353"/>
                  <a:pt x="13798" y="18341"/>
                </a:cubicBezTo>
                <a:lnTo>
                  <a:pt x="13798" y="18341"/>
                </a:lnTo>
                <a:cubicBezTo>
                  <a:pt x="13899" y="18328"/>
                  <a:pt x="13975" y="18353"/>
                  <a:pt x="14038" y="18416"/>
                </a:cubicBezTo>
                <a:lnTo>
                  <a:pt x="14038" y="18416"/>
                </a:lnTo>
                <a:cubicBezTo>
                  <a:pt x="14195" y="18574"/>
                  <a:pt x="14365" y="18744"/>
                  <a:pt x="14504" y="18946"/>
                </a:cubicBezTo>
                <a:lnTo>
                  <a:pt x="14504" y="18946"/>
                </a:lnTo>
                <a:cubicBezTo>
                  <a:pt x="14517" y="18964"/>
                  <a:pt x="14535" y="18990"/>
                  <a:pt x="14548" y="19009"/>
                </a:cubicBezTo>
                <a:lnTo>
                  <a:pt x="14548" y="19009"/>
                </a:lnTo>
                <a:lnTo>
                  <a:pt x="14567" y="19046"/>
                </a:lnTo>
                <a:lnTo>
                  <a:pt x="14535" y="19059"/>
                </a:lnTo>
                <a:cubicBezTo>
                  <a:pt x="14523" y="19059"/>
                  <a:pt x="14517" y="19065"/>
                  <a:pt x="14504" y="19072"/>
                </a:cubicBezTo>
                <a:lnTo>
                  <a:pt x="14504" y="19072"/>
                </a:lnTo>
                <a:cubicBezTo>
                  <a:pt x="14485" y="19084"/>
                  <a:pt x="14466" y="19090"/>
                  <a:pt x="14441" y="19090"/>
                </a:cubicBezTo>
                <a:lnTo>
                  <a:pt x="14441" y="19090"/>
                </a:lnTo>
                <a:cubicBezTo>
                  <a:pt x="13912" y="19027"/>
                  <a:pt x="13351" y="19072"/>
                  <a:pt x="12633" y="19223"/>
                </a:cubicBezTo>
                <a:lnTo>
                  <a:pt x="12633" y="19223"/>
                </a:lnTo>
                <a:cubicBezTo>
                  <a:pt x="12437" y="19267"/>
                  <a:pt x="12236" y="19298"/>
                  <a:pt x="12072" y="19330"/>
                </a:cubicBezTo>
                <a:lnTo>
                  <a:pt x="12072" y="19330"/>
                </a:lnTo>
                <a:cubicBezTo>
                  <a:pt x="12034" y="19330"/>
                  <a:pt x="12003" y="19330"/>
                  <a:pt x="11959" y="19330"/>
                </a:cubicBezTo>
                <a:lnTo>
                  <a:pt x="11959" y="19330"/>
                </a:lnTo>
                <a:cubicBezTo>
                  <a:pt x="11933" y="19330"/>
                  <a:pt x="11902" y="19330"/>
                  <a:pt x="11870" y="19330"/>
                </a:cubicBezTo>
                <a:lnTo>
                  <a:pt x="11870" y="19330"/>
                </a:lnTo>
                <a:lnTo>
                  <a:pt x="11807" y="19336"/>
                </a:lnTo>
                <a:close/>
                <a:moveTo>
                  <a:pt x="20262" y="25069"/>
                </a:moveTo>
                <a:cubicBezTo>
                  <a:pt x="19897" y="24950"/>
                  <a:pt x="19601" y="24855"/>
                  <a:pt x="19330" y="24767"/>
                </a:cubicBezTo>
                <a:lnTo>
                  <a:pt x="19330" y="24767"/>
                </a:lnTo>
                <a:cubicBezTo>
                  <a:pt x="18933" y="24635"/>
                  <a:pt x="18587" y="24427"/>
                  <a:pt x="18259" y="24131"/>
                </a:cubicBezTo>
                <a:lnTo>
                  <a:pt x="18259" y="24131"/>
                </a:lnTo>
                <a:cubicBezTo>
                  <a:pt x="18045" y="23935"/>
                  <a:pt x="17818" y="23740"/>
                  <a:pt x="17604" y="23551"/>
                </a:cubicBezTo>
                <a:lnTo>
                  <a:pt x="17604" y="23551"/>
                </a:lnTo>
                <a:cubicBezTo>
                  <a:pt x="17452" y="23412"/>
                  <a:pt x="17295" y="23274"/>
                  <a:pt x="17137" y="23135"/>
                </a:cubicBezTo>
                <a:lnTo>
                  <a:pt x="17137" y="23135"/>
                </a:lnTo>
                <a:cubicBezTo>
                  <a:pt x="16848" y="22877"/>
                  <a:pt x="16596" y="22593"/>
                  <a:pt x="16394" y="22297"/>
                </a:cubicBezTo>
                <a:lnTo>
                  <a:pt x="16394" y="22297"/>
                </a:lnTo>
                <a:cubicBezTo>
                  <a:pt x="16299" y="22159"/>
                  <a:pt x="16205" y="22007"/>
                  <a:pt x="16129" y="21850"/>
                </a:cubicBezTo>
                <a:lnTo>
                  <a:pt x="16129" y="21850"/>
                </a:lnTo>
                <a:cubicBezTo>
                  <a:pt x="16085" y="21762"/>
                  <a:pt x="16041" y="21680"/>
                  <a:pt x="15997" y="21592"/>
                </a:cubicBezTo>
                <a:lnTo>
                  <a:pt x="15997" y="21592"/>
                </a:lnTo>
                <a:cubicBezTo>
                  <a:pt x="15877" y="21359"/>
                  <a:pt x="15751" y="21119"/>
                  <a:pt x="15644" y="20880"/>
                </a:cubicBezTo>
                <a:lnTo>
                  <a:pt x="15644" y="20880"/>
                </a:lnTo>
                <a:cubicBezTo>
                  <a:pt x="15588" y="20754"/>
                  <a:pt x="15531" y="20640"/>
                  <a:pt x="15462" y="20539"/>
                </a:cubicBezTo>
                <a:lnTo>
                  <a:pt x="15462" y="20539"/>
                </a:lnTo>
                <a:cubicBezTo>
                  <a:pt x="15203" y="20168"/>
                  <a:pt x="14850" y="19935"/>
                  <a:pt x="14384" y="19840"/>
                </a:cubicBezTo>
                <a:lnTo>
                  <a:pt x="14384" y="19840"/>
                </a:lnTo>
                <a:cubicBezTo>
                  <a:pt x="14164" y="19790"/>
                  <a:pt x="13943" y="19752"/>
                  <a:pt x="13729" y="19714"/>
                </a:cubicBezTo>
                <a:lnTo>
                  <a:pt x="13729" y="19714"/>
                </a:lnTo>
                <a:lnTo>
                  <a:pt x="13672" y="19702"/>
                </a:lnTo>
                <a:cubicBezTo>
                  <a:pt x="13439" y="19664"/>
                  <a:pt x="13206" y="19588"/>
                  <a:pt x="12979" y="19481"/>
                </a:cubicBezTo>
                <a:lnTo>
                  <a:pt x="12979" y="19481"/>
                </a:lnTo>
                <a:cubicBezTo>
                  <a:pt x="12941" y="19468"/>
                  <a:pt x="12916" y="19450"/>
                  <a:pt x="12891" y="19424"/>
                </a:cubicBezTo>
                <a:lnTo>
                  <a:pt x="12891" y="19424"/>
                </a:lnTo>
                <a:cubicBezTo>
                  <a:pt x="12878" y="19418"/>
                  <a:pt x="12866" y="19412"/>
                  <a:pt x="12860" y="19405"/>
                </a:cubicBezTo>
                <a:lnTo>
                  <a:pt x="12860" y="19405"/>
                </a:lnTo>
                <a:lnTo>
                  <a:pt x="12841" y="19393"/>
                </a:lnTo>
                <a:lnTo>
                  <a:pt x="12847" y="19368"/>
                </a:lnTo>
                <a:cubicBezTo>
                  <a:pt x="12866" y="19298"/>
                  <a:pt x="12916" y="19292"/>
                  <a:pt x="12948" y="19286"/>
                </a:cubicBezTo>
                <a:lnTo>
                  <a:pt x="12948" y="19286"/>
                </a:lnTo>
                <a:lnTo>
                  <a:pt x="12960" y="19286"/>
                </a:lnTo>
                <a:cubicBezTo>
                  <a:pt x="13401" y="19191"/>
                  <a:pt x="13842" y="19160"/>
                  <a:pt x="14277" y="19198"/>
                </a:cubicBezTo>
                <a:lnTo>
                  <a:pt x="14277" y="19198"/>
                </a:lnTo>
                <a:cubicBezTo>
                  <a:pt x="14378" y="19204"/>
                  <a:pt x="14479" y="19223"/>
                  <a:pt x="14592" y="19248"/>
                </a:cubicBezTo>
                <a:lnTo>
                  <a:pt x="14592" y="19248"/>
                </a:lnTo>
                <a:cubicBezTo>
                  <a:pt x="14775" y="19292"/>
                  <a:pt x="14913" y="19368"/>
                  <a:pt x="15027" y="19494"/>
                </a:cubicBezTo>
                <a:lnTo>
                  <a:pt x="15027" y="19494"/>
                </a:lnTo>
                <a:cubicBezTo>
                  <a:pt x="15197" y="19689"/>
                  <a:pt x="15417" y="19872"/>
                  <a:pt x="15676" y="20023"/>
                </a:cubicBezTo>
                <a:lnTo>
                  <a:pt x="15676" y="20023"/>
                </a:lnTo>
                <a:lnTo>
                  <a:pt x="15777" y="20086"/>
                </a:lnTo>
                <a:cubicBezTo>
                  <a:pt x="16054" y="20256"/>
                  <a:pt x="16344" y="20426"/>
                  <a:pt x="16640" y="20577"/>
                </a:cubicBezTo>
                <a:lnTo>
                  <a:pt x="16640" y="20577"/>
                </a:lnTo>
                <a:cubicBezTo>
                  <a:pt x="16841" y="20678"/>
                  <a:pt x="17018" y="20829"/>
                  <a:pt x="17175" y="21031"/>
                </a:cubicBezTo>
                <a:lnTo>
                  <a:pt x="17175" y="21031"/>
                </a:lnTo>
                <a:cubicBezTo>
                  <a:pt x="17194" y="21062"/>
                  <a:pt x="17213" y="21094"/>
                  <a:pt x="17238" y="21119"/>
                </a:cubicBezTo>
                <a:lnTo>
                  <a:pt x="17238" y="21119"/>
                </a:lnTo>
                <a:cubicBezTo>
                  <a:pt x="17345" y="21283"/>
                  <a:pt x="17440" y="21466"/>
                  <a:pt x="17515" y="21680"/>
                </a:cubicBezTo>
                <a:lnTo>
                  <a:pt x="17515" y="21680"/>
                </a:lnTo>
                <a:cubicBezTo>
                  <a:pt x="17541" y="21749"/>
                  <a:pt x="17566" y="21825"/>
                  <a:pt x="17591" y="21894"/>
                </a:cubicBezTo>
                <a:lnTo>
                  <a:pt x="17591" y="21894"/>
                </a:lnTo>
                <a:lnTo>
                  <a:pt x="17597" y="21919"/>
                </a:lnTo>
                <a:cubicBezTo>
                  <a:pt x="17667" y="22127"/>
                  <a:pt x="17742" y="22341"/>
                  <a:pt x="17830" y="22549"/>
                </a:cubicBezTo>
                <a:lnTo>
                  <a:pt x="17830" y="22549"/>
                </a:lnTo>
                <a:cubicBezTo>
                  <a:pt x="17931" y="22782"/>
                  <a:pt x="18051" y="22997"/>
                  <a:pt x="18183" y="23198"/>
                </a:cubicBezTo>
                <a:lnTo>
                  <a:pt x="18183" y="23198"/>
                </a:lnTo>
                <a:cubicBezTo>
                  <a:pt x="18460" y="23601"/>
                  <a:pt x="18813" y="23935"/>
                  <a:pt x="19242" y="24200"/>
                </a:cubicBezTo>
                <a:lnTo>
                  <a:pt x="19242" y="24200"/>
                </a:lnTo>
                <a:cubicBezTo>
                  <a:pt x="19330" y="24250"/>
                  <a:pt x="19418" y="24301"/>
                  <a:pt x="19500" y="24351"/>
                </a:cubicBezTo>
                <a:lnTo>
                  <a:pt x="19500" y="24351"/>
                </a:lnTo>
                <a:cubicBezTo>
                  <a:pt x="19550" y="24376"/>
                  <a:pt x="19601" y="24402"/>
                  <a:pt x="19645" y="24433"/>
                </a:cubicBezTo>
                <a:lnTo>
                  <a:pt x="19645" y="24433"/>
                </a:lnTo>
                <a:cubicBezTo>
                  <a:pt x="19853" y="24553"/>
                  <a:pt x="20061" y="24704"/>
                  <a:pt x="20313" y="24924"/>
                </a:cubicBezTo>
                <a:lnTo>
                  <a:pt x="20313" y="24924"/>
                </a:lnTo>
                <a:cubicBezTo>
                  <a:pt x="20325" y="24931"/>
                  <a:pt x="20338" y="24943"/>
                  <a:pt x="20344" y="24956"/>
                </a:cubicBezTo>
                <a:lnTo>
                  <a:pt x="20344" y="24956"/>
                </a:lnTo>
                <a:cubicBezTo>
                  <a:pt x="20351" y="24962"/>
                  <a:pt x="20357" y="24975"/>
                  <a:pt x="20363" y="24987"/>
                </a:cubicBezTo>
                <a:lnTo>
                  <a:pt x="20363" y="24987"/>
                </a:lnTo>
                <a:cubicBezTo>
                  <a:pt x="20369" y="25000"/>
                  <a:pt x="20376" y="25006"/>
                  <a:pt x="20382" y="25019"/>
                </a:cubicBezTo>
                <a:lnTo>
                  <a:pt x="20382" y="25019"/>
                </a:lnTo>
                <a:lnTo>
                  <a:pt x="20414" y="25069"/>
                </a:lnTo>
                <a:lnTo>
                  <a:pt x="20357" y="25069"/>
                </a:lnTo>
                <a:cubicBezTo>
                  <a:pt x="20351" y="25069"/>
                  <a:pt x="20338" y="25069"/>
                  <a:pt x="20325" y="25069"/>
                </a:cubicBezTo>
                <a:lnTo>
                  <a:pt x="20325" y="25069"/>
                </a:lnTo>
                <a:cubicBezTo>
                  <a:pt x="20313" y="25076"/>
                  <a:pt x="20306" y="25076"/>
                  <a:pt x="20294" y="25076"/>
                </a:cubicBezTo>
                <a:lnTo>
                  <a:pt x="20294" y="25076"/>
                </a:lnTo>
                <a:cubicBezTo>
                  <a:pt x="20281" y="25076"/>
                  <a:pt x="20275" y="25076"/>
                  <a:pt x="20262" y="25069"/>
                </a:cubicBezTo>
                <a:moveTo>
                  <a:pt x="12406" y="19393"/>
                </a:moveTo>
                <a:cubicBezTo>
                  <a:pt x="12500" y="19374"/>
                  <a:pt x="12576" y="19387"/>
                  <a:pt x="12652" y="19437"/>
                </a:cubicBezTo>
                <a:lnTo>
                  <a:pt x="12652" y="19437"/>
                </a:lnTo>
                <a:cubicBezTo>
                  <a:pt x="12960" y="19639"/>
                  <a:pt x="13326" y="19771"/>
                  <a:pt x="13798" y="19846"/>
                </a:cubicBezTo>
                <a:lnTo>
                  <a:pt x="13798" y="19846"/>
                </a:lnTo>
                <a:cubicBezTo>
                  <a:pt x="14063" y="19891"/>
                  <a:pt x="14359" y="19935"/>
                  <a:pt x="14636" y="20042"/>
                </a:cubicBezTo>
                <a:lnTo>
                  <a:pt x="14636" y="20042"/>
                </a:lnTo>
                <a:cubicBezTo>
                  <a:pt x="14939" y="20149"/>
                  <a:pt x="15172" y="20325"/>
                  <a:pt x="15329" y="20558"/>
                </a:cubicBezTo>
                <a:lnTo>
                  <a:pt x="15329" y="20558"/>
                </a:lnTo>
                <a:cubicBezTo>
                  <a:pt x="15348" y="20584"/>
                  <a:pt x="15367" y="20615"/>
                  <a:pt x="15380" y="20640"/>
                </a:cubicBezTo>
                <a:lnTo>
                  <a:pt x="15380" y="20640"/>
                </a:lnTo>
                <a:cubicBezTo>
                  <a:pt x="15449" y="20754"/>
                  <a:pt x="15506" y="20867"/>
                  <a:pt x="15556" y="20987"/>
                </a:cubicBezTo>
                <a:lnTo>
                  <a:pt x="15556" y="20987"/>
                </a:lnTo>
                <a:lnTo>
                  <a:pt x="15676" y="21226"/>
                </a:lnTo>
                <a:cubicBezTo>
                  <a:pt x="15814" y="21516"/>
                  <a:pt x="15959" y="21812"/>
                  <a:pt x="16129" y="22089"/>
                </a:cubicBezTo>
                <a:lnTo>
                  <a:pt x="16129" y="22089"/>
                </a:lnTo>
                <a:cubicBezTo>
                  <a:pt x="16180" y="22178"/>
                  <a:pt x="16236" y="22266"/>
                  <a:pt x="16293" y="22348"/>
                </a:cubicBezTo>
                <a:lnTo>
                  <a:pt x="16293" y="22348"/>
                </a:lnTo>
                <a:cubicBezTo>
                  <a:pt x="16564" y="22745"/>
                  <a:pt x="16885" y="23097"/>
                  <a:pt x="17263" y="23406"/>
                </a:cubicBezTo>
                <a:lnTo>
                  <a:pt x="17263" y="23406"/>
                </a:lnTo>
                <a:cubicBezTo>
                  <a:pt x="17301" y="23444"/>
                  <a:pt x="17345" y="23482"/>
                  <a:pt x="17396" y="23526"/>
                </a:cubicBezTo>
                <a:lnTo>
                  <a:pt x="17396" y="23526"/>
                </a:lnTo>
                <a:lnTo>
                  <a:pt x="17591" y="23690"/>
                </a:lnTo>
                <a:lnTo>
                  <a:pt x="17471" y="23664"/>
                </a:lnTo>
                <a:cubicBezTo>
                  <a:pt x="17434" y="23658"/>
                  <a:pt x="17408" y="23652"/>
                  <a:pt x="17383" y="23652"/>
                </a:cubicBezTo>
                <a:lnTo>
                  <a:pt x="17383" y="23652"/>
                </a:lnTo>
                <a:cubicBezTo>
                  <a:pt x="17345" y="23646"/>
                  <a:pt x="17320" y="23639"/>
                  <a:pt x="17295" y="23633"/>
                </a:cubicBezTo>
                <a:lnTo>
                  <a:pt x="17295" y="23633"/>
                </a:lnTo>
                <a:cubicBezTo>
                  <a:pt x="16930" y="23513"/>
                  <a:pt x="16596" y="23330"/>
                  <a:pt x="16299" y="23078"/>
                </a:cubicBezTo>
                <a:lnTo>
                  <a:pt x="16299" y="23078"/>
                </a:lnTo>
                <a:cubicBezTo>
                  <a:pt x="16148" y="22952"/>
                  <a:pt x="15991" y="22814"/>
                  <a:pt x="15814" y="22644"/>
                </a:cubicBezTo>
                <a:lnTo>
                  <a:pt x="15814" y="22644"/>
                </a:lnTo>
                <a:cubicBezTo>
                  <a:pt x="15525" y="22373"/>
                  <a:pt x="15235" y="22165"/>
                  <a:pt x="14926" y="21995"/>
                </a:cubicBezTo>
                <a:lnTo>
                  <a:pt x="14926" y="21995"/>
                </a:lnTo>
                <a:cubicBezTo>
                  <a:pt x="14523" y="21781"/>
                  <a:pt x="14132" y="21548"/>
                  <a:pt x="13767" y="21308"/>
                </a:cubicBezTo>
                <a:lnTo>
                  <a:pt x="13767" y="21308"/>
                </a:lnTo>
                <a:cubicBezTo>
                  <a:pt x="13729" y="21283"/>
                  <a:pt x="13691" y="21258"/>
                  <a:pt x="13647" y="21233"/>
                </a:cubicBezTo>
                <a:lnTo>
                  <a:pt x="13647" y="21233"/>
                </a:lnTo>
                <a:cubicBezTo>
                  <a:pt x="13647" y="21233"/>
                  <a:pt x="13590" y="21195"/>
                  <a:pt x="13571" y="21182"/>
                </a:cubicBezTo>
                <a:lnTo>
                  <a:pt x="13571" y="21182"/>
                </a:lnTo>
                <a:cubicBezTo>
                  <a:pt x="13156" y="20924"/>
                  <a:pt x="12683" y="20773"/>
                  <a:pt x="12173" y="20735"/>
                </a:cubicBezTo>
                <a:lnTo>
                  <a:pt x="12173" y="20735"/>
                </a:lnTo>
                <a:cubicBezTo>
                  <a:pt x="11662" y="20703"/>
                  <a:pt x="11196" y="20710"/>
                  <a:pt x="10755" y="20754"/>
                </a:cubicBezTo>
                <a:lnTo>
                  <a:pt x="10755" y="20754"/>
                </a:lnTo>
                <a:lnTo>
                  <a:pt x="10705" y="20760"/>
                </a:lnTo>
                <a:cubicBezTo>
                  <a:pt x="10617" y="20773"/>
                  <a:pt x="10522" y="20779"/>
                  <a:pt x="10402" y="20754"/>
                </a:cubicBezTo>
                <a:lnTo>
                  <a:pt x="10402" y="20754"/>
                </a:lnTo>
                <a:lnTo>
                  <a:pt x="10352" y="20741"/>
                </a:lnTo>
                <a:lnTo>
                  <a:pt x="10384" y="20703"/>
                </a:lnTo>
                <a:cubicBezTo>
                  <a:pt x="10617" y="20388"/>
                  <a:pt x="10881" y="20092"/>
                  <a:pt x="11221" y="19777"/>
                </a:cubicBezTo>
                <a:lnTo>
                  <a:pt x="11221" y="19777"/>
                </a:lnTo>
                <a:cubicBezTo>
                  <a:pt x="11291" y="19708"/>
                  <a:pt x="11366" y="19645"/>
                  <a:pt x="11442" y="19576"/>
                </a:cubicBezTo>
                <a:lnTo>
                  <a:pt x="11442" y="19576"/>
                </a:lnTo>
                <a:lnTo>
                  <a:pt x="11511" y="19519"/>
                </a:lnTo>
                <a:cubicBezTo>
                  <a:pt x="11574" y="19462"/>
                  <a:pt x="11637" y="19437"/>
                  <a:pt x="11725" y="19443"/>
                </a:cubicBezTo>
                <a:lnTo>
                  <a:pt x="11725" y="19443"/>
                </a:lnTo>
                <a:cubicBezTo>
                  <a:pt x="11770" y="19450"/>
                  <a:pt x="11814" y="19450"/>
                  <a:pt x="11858" y="19450"/>
                </a:cubicBezTo>
                <a:lnTo>
                  <a:pt x="11858" y="19450"/>
                </a:lnTo>
                <a:cubicBezTo>
                  <a:pt x="12022" y="19450"/>
                  <a:pt x="12198" y="19431"/>
                  <a:pt x="12406" y="19393"/>
                </a:cubicBezTo>
                <a:moveTo>
                  <a:pt x="16262" y="24276"/>
                </a:moveTo>
                <a:cubicBezTo>
                  <a:pt x="16022" y="24175"/>
                  <a:pt x="15770" y="24080"/>
                  <a:pt x="15531" y="23992"/>
                </a:cubicBezTo>
                <a:lnTo>
                  <a:pt x="15531" y="23992"/>
                </a:lnTo>
                <a:cubicBezTo>
                  <a:pt x="15399" y="23942"/>
                  <a:pt x="15260" y="23891"/>
                  <a:pt x="15128" y="23841"/>
                </a:cubicBezTo>
                <a:lnTo>
                  <a:pt x="15128" y="23841"/>
                </a:lnTo>
                <a:cubicBezTo>
                  <a:pt x="14876" y="23746"/>
                  <a:pt x="14687" y="23639"/>
                  <a:pt x="14535" y="23513"/>
                </a:cubicBezTo>
                <a:lnTo>
                  <a:pt x="14535" y="23513"/>
                </a:lnTo>
                <a:cubicBezTo>
                  <a:pt x="14157" y="23204"/>
                  <a:pt x="13742" y="22934"/>
                  <a:pt x="13345" y="22675"/>
                </a:cubicBezTo>
                <a:lnTo>
                  <a:pt x="13345" y="22675"/>
                </a:lnTo>
                <a:lnTo>
                  <a:pt x="13301" y="22644"/>
                </a:lnTo>
                <a:cubicBezTo>
                  <a:pt x="13206" y="22581"/>
                  <a:pt x="13105" y="22518"/>
                  <a:pt x="13011" y="22455"/>
                </a:cubicBezTo>
                <a:lnTo>
                  <a:pt x="13011" y="22455"/>
                </a:lnTo>
                <a:lnTo>
                  <a:pt x="12910" y="22385"/>
                </a:lnTo>
                <a:cubicBezTo>
                  <a:pt x="12809" y="22316"/>
                  <a:pt x="12708" y="22247"/>
                  <a:pt x="12601" y="22178"/>
                </a:cubicBezTo>
                <a:lnTo>
                  <a:pt x="12601" y="22178"/>
                </a:lnTo>
                <a:cubicBezTo>
                  <a:pt x="12318" y="21989"/>
                  <a:pt x="12072" y="21737"/>
                  <a:pt x="11870" y="21447"/>
                </a:cubicBezTo>
                <a:lnTo>
                  <a:pt x="11870" y="21447"/>
                </a:lnTo>
                <a:lnTo>
                  <a:pt x="11807" y="21352"/>
                </a:lnTo>
                <a:cubicBezTo>
                  <a:pt x="11694" y="21195"/>
                  <a:pt x="11593" y="21050"/>
                  <a:pt x="11436" y="20918"/>
                </a:cubicBezTo>
                <a:lnTo>
                  <a:pt x="11436" y="20918"/>
                </a:lnTo>
                <a:lnTo>
                  <a:pt x="11379" y="20867"/>
                </a:lnTo>
                <a:lnTo>
                  <a:pt x="11448" y="20861"/>
                </a:lnTo>
                <a:cubicBezTo>
                  <a:pt x="11480" y="20855"/>
                  <a:pt x="11499" y="20855"/>
                  <a:pt x="11524" y="20848"/>
                </a:cubicBezTo>
                <a:lnTo>
                  <a:pt x="11524" y="20848"/>
                </a:lnTo>
                <a:cubicBezTo>
                  <a:pt x="11568" y="20842"/>
                  <a:pt x="11599" y="20836"/>
                  <a:pt x="11637" y="20836"/>
                </a:cubicBezTo>
                <a:lnTo>
                  <a:pt x="11637" y="20836"/>
                </a:lnTo>
                <a:lnTo>
                  <a:pt x="11751" y="20842"/>
                </a:lnTo>
                <a:cubicBezTo>
                  <a:pt x="11933" y="20848"/>
                  <a:pt x="12122" y="20855"/>
                  <a:pt x="12311" y="20873"/>
                </a:cubicBezTo>
                <a:lnTo>
                  <a:pt x="12311" y="20873"/>
                </a:lnTo>
                <a:cubicBezTo>
                  <a:pt x="12696" y="20905"/>
                  <a:pt x="13074" y="21031"/>
                  <a:pt x="13420" y="21233"/>
                </a:cubicBezTo>
                <a:lnTo>
                  <a:pt x="13420" y="21233"/>
                </a:lnTo>
                <a:lnTo>
                  <a:pt x="13445" y="21245"/>
                </a:lnTo>
                <a:cubicBezTo>
                  <a:pt x="13508" y="21283"/>
                  <a:pt x="13578" y="21327"/>
                  <a:pt x="13641" y="21365"/>
                </a:cubicBezTo>
                <a:lnTo>
                  <a:pt x="13641" y="21365"/>
                </a:lnTo>
                <a:cubicBezTo>
                  <a:pt x="14050" y="21642"/>
                  <a:pt x="14479" y="21900"/>
                  <a:pt x="14926" y="22133"/>
                </a:cubicBezTo>
                <a:lnTo>
                  <a:pt x="14926" y="22133"/>
                </a:lnTo>
                <a:cubicBezTo>
                  <a:pt x="15279" y="22322"/>
                  <a:pt x="15575" y="22581"/>
                  <a:pt x="15814" y="22808"/>
                </a:cubicBezTo>
                <a:lnTo>
                  <a:pt x="15814" y="22808"/>
                </a:lnTo>
                <a:cubicBezTo>
                  <a:pt x="15877" y="22864"/>
                  <a:pt x="15934" y="22921"/>
                  <a:pt x="15997" y="22978"/>
                </a:cubicBezTo>
                <a:lnTo>
                  <a:pt x="15997" y="22978"/>
                </a:lnTo>
                <a:cubicBezTo>
                  <a:pt x="16041" y="23015"/>
                  <a:pt x="16079" y="23047"/>
                  <a:pt x="16123" y="23085"/>
                </a:cubicBezTo>
                <a:lnTo>
                  <a:pt x="16123" y="23085"/>
                </a:lnTo>
                <a:cubicBezTo>
                  <a:pt x="16520" y="23450"/>
                  <a:pt x="17005" y="23702"/>
                  <a:pt x="17560" y="23835"/>
                </a:cubicBezTo>
                <a:lnTo>
                  <a:pt x="17560" y="23835"/>
                </a:lnTo>
                <a:cubicBezTo>
                  <a:pt x="17767" y="23885"/>
                  <a:pt x="17912" y="23961"/>
                  <a:pt x="18045" y="24093"/>
                </a:cubicBezTo>
                <a:lnTo>
                  <a:pt x="18045" y="24093"/>
                </a:lnTo>
                <a:cubicBezTo>
                  <a:pt x="18139" y="24187"/>
                  <a:pt x="18246" y="24276"/>
                  <a:pt x="18347" y="24357"/>
                </a:cubicBezTo>
                <a:lnTo>
                  <a:pt x="18347" y="24357"/>
                </a:lnTo>
                <a:lnTo>
                  <a:pt x="18360" y="24364"/>
                </a:lnTo>
                <a:cubicBezTo>
                  <a:pt x="18404" y="24402"/>
                  <a:pt x="18448" y="24439"/>
                  <a:pt x="18492" y="24471"/>
                </a:cubicBezTo>
                <a:lnTo>
                  <a:pt x="18492" y="24471"/>
                </a:lnTo>
                <a:cubicBezTo>
                  <a:pt x="18511" y="24490"/>
                  <a:pt x="18530" y="24509"/>
                  <a:pt x="18555" y="24534"/>
                </a:cubicBezTo>
                <a:lnTo>
                  <a:pt x="18555" y="24534"/>
                </a:lnTo>
                <a:lnTo>
                  <a:pt x="18656" y="24616"/>
                </a:lnTo>
                <a:lnTo>
                  <a:pt x="18593" y="24628"/>
                </a:lnTo>
                <a:cubicBezTo>
                  <a:pt x="18574" y="24635"/>
                  <a:pt x="18561" y="24641"/>
                  <a:pt x="18542" y="24641"/>
                </a:cubicBezTo>
                <a:lnTo>
                  <a:pt x="18542" y="24641"/>
                </a:lnTo>
                <a:cubicBezTo>
                  <a:pt x="18517" y="24654"/>
                  <a:pt x="18498" y="24660"/>
                  <a:pt x="18473" y="24660"/>
                </a:cubicBezTo>
                <a:lnTo>
                  <a:pt x="18473" y="24660"/>
                </a:lnTo>
                <a:cubicBezTo>
                  <a:pt x="18385" y="24666"/>
                  <a:pt x="18297" y="24666"/>
                  <a:pt x="18208" y="24666"/>
                </a:cubicBezTo>
                <a:lnTo>
                  <a:pt x="18208" y="24666"/>
                </a:lnTo>
                <a:cubicBezTo>
                  <a:pt x="17553" y="24666"/>
                  <a:pt x="16904" y="24534"/>
                  <a:pt x="16262" y="24276"/>
                </a:cubicBezTo>
                <a:moveTo>
                  <a:pt x="9136" y="22650"/>
                </a:moveTo>
                <a:cubicBezTo>
                  <a:pt x="9470" y="21951"/>
                  <a:pt x="9867" y="21384"/>
                  <a:pt x="10213" y="20905"/>
                </a:cubicBezTo>
                <a:lnTo>
                  <a:pt x="10213" y="20905"/>
                </a:lnTo>
                <a:lnTo>
                  <a:pt x="10226" y="20905"/>
                </a:lnTo>
                <a:lnTo>
                  <a:pt x="10232" y="20905"/>
                </a:lnTo>
                <a:cubicBezTo>
                  <a:pt x="10302" y="20899"/>
                  <a:pt x="10365" y="20892"/>
                  <a:pt x="10428" y="20886"/>
                </a:cubicBezTo>
                <a:lnTo>
                  <a:pt x="10428" y="20886"/>
                </a:lnTo>
                <a:cubicBezTo>
                  <a:pt x="10579" y="20873"/>
                  <a:pt x="10730" y="20861"/>
                  <a:pt x="10881" y="20855"/>
                </a:cubicBezTo>
                <a:lnTo>
                  <a:pt x="10881" y="20855"/>
                </a:lnTo>
                <a:cubicBezTo>
                  <a:pt x="11095" y="20855"/>
                  <a:pt x="11297" y="20949"/>
                  <a:pt x="11492" y="21151"/>
                </a:cubicBezTo>
                <a:lnTo>
                  <a:pt x="11492" y="21151"/>
                </a:lnTo>
                <a:cubicBezTo>
                  <a:pt x="11562" y="21214"/>
                  <a:pt x="11625" y="21296"/>
                  <a:pt x="11681" y="21377"/>
                </a:cubicBezTo>
                <a:lnTo>
                  <a:pt x="11681" y="21377"/>
                </a:lnTo>
                <a:cubicBezTo>
                  <a:pt x="11688" y="21390"/>
                  <a:pt x="11732" y="21459"/>
                  <a:pt x="11744" y="21478"/>
                </a:cubicBezTo>
                <a:lnTo>
                  <a:pt x="11744" y="21478"/>
                </a:lnTo>
                <a:cubicBezTo>
                  <a:pt x="11996" y="21850"/>
                  <a:pt x="12324" y="22159"/>
                  <a:pt x="12746" y="22423"/>
                </a:cubicBezTo>
                <a:lnTo>
                  <a:pt x="12746" y="22423"/>
                </a:lnTo>
                <a:cubicBezTo>
                  <a:pt x="13105" y="22650"/>
                  <a:pt x="13458" y="22889"/>
                  <a:pt x="13798" y="23123"/>
                </a:cubicBezTo>
                <a:lnTo>
                  <a:pt x="13798" y="23123"/>
                </a:lnTo>
                <a:lnTo>
                  <a:pt x="13924" y="23204"/>
                </a:lnTo>
                <a:cubicBezTo>
                  <a:pt x="13937" y="23217"/>
                  <a:pt x="13956" y="23223"/>
                  <a:pt x="13968" y="23230"/>
                </a:cubicBezTo>
                <a:lnTo>
                  <a:pt x="13968" y="23230"/>
                </a:lnTo>
                <a:cubicBezTo>
                  <a:pt x="14031" y="23274"/>
                  <a:pt x="14107" y="23324"/>
                  <a:pt x="14164" y="23412"/>
                </a:cubicBezTo>
                <a:lnTo>
                  <a:pt x="14164" y="23412"/>
                </a:lnTo>
                <a:cubicBezTo>
                  <a:pt x="14170" y="23419"/>
                  <a:pt x="14176" y="23431"/>
                  <a:pt x="14183" y="23444"/>
                </a:cubicBezTo>
                <a:lnTo>
                  <a:pt x="14183" y="23444"/>
                </a:lnTo>
                <a:lnTo>
                  <a:pt x="14227" y="23513"/>
                </a:lnTo>
                <a:lnTo>
                  <a:pt x="14094" y="23475"/>
                </a:lnTo>
                <a:cubicBezTo>
                  <a:pt x="14063" y="23463"/>
                  <a:pt x="14038" y="23457"/>
                  <a:pt x="14012" y="23450"/>
                </a:cubicBezTo>
                <a:lnTo>
                  <a:pt x="14012" y="23450"/>
                </a:lnTo>
                <a:cubicBezTo>
                  <a:pt x="13968" y="23438"/>
                  <a:pt x="13924" y="23419"/>
                  <a:pt x="13880" y="23400"/>
                </a:cubicBezTo>
                <a:lnTo>
                  <a:pt x="13880" y="23400"/>
                </a:lnTo>
                <a:cubicBezTo>
                  <a:pt x="13786" y="23368"/>
                  <a:pt x="13691" y="23330"/>
                  <a:pt x="13597" y="23318"/>
                </a:cubicBezTo>
                <a:lnTo>
                  <a:pt x="13597" y="23318"/>
                </a:lnTo>
                <a:cubicBezTo>
                  <a:pt x="13382" y="23293"/>
                  <a:pt x="13225" y="23186"/>
                  <a:pt x="13080" y="23072"/>
                </a:cubicBezTo>
                <a:lnTo>
                  <a:pt x="13080" y="23072"/>
                </a:lnTo>
                <a:cubicBezTo>
                  <a:pt x="12998" y="22997"/>
                  <a:pt x="12897" y="22934"/>
                  <a:pt x="12803" y="22877"/>
                </a:cubicBezTo>
                <a:lnTo>
                  <a:pt x="12803" y="22877"/>
                </a:lnTo>
                <a:lnTo>
                  <a:pt x="12721" y="22826"/>
                </a:lnTo>
                <a:cubicBezTo>
                  <a:pt x="11971" y="22335"/>
                  <a:pt x="11089" y="22209"/>
                  <a:pt x="10037" y="22436"/>
                </a:cubicBezTo>
                <a:lnTo>
                  <a:pt x="10037" y="22436"/>
                </a:lnTo>
                <a:cubicBezTo>
                  <a:pt x="9867" y="22474"/>
                  <a:pt x="9697" y="22530"/>
                  <a:pt x="9539" y="22587"/>
                </a:cubicBezTo>
                <a:lnTo>
                  <a:pt x="9539" y="22587"/>
                </a:lnTo>
                <a:cubicBezTo>
                  <a:pt x="9457" y="22612"/>
                  <a:pt x="9382" y="22644"/>
                  <a:pt x="9300" y="22669"/>
                </a:cubicBezTo>
                <a:lnTo>
                  <a:pt x="9300" y="22669"/>
                </a:lnTo>
                <a:cubicBezTo>
                  <a:pt x="9287" y="22669"/>
                  <a:pt x="9268" y="22675"/>
                  <a:pt x="9231" y="22682"/>
                </a:cubicBezTo>
                <a:lnTo>
                  <a:pt x="9231" y="22682"/>
                </a:lnTo>
                <a:lnTo>
                  <a:pt x="9105" y="22707"/>
                </a:lnTo>
                <a:close/>
                <a:moveTo>
                  <a:pt x="5387" y="28698"/>
                </a:moveTo>
                <a:cubicBezTo>
                  <a:pt x="5375" y="28698"/>
                  <a:pt x="5368" y="28698"/>
                  <a:pt x="5356" y="28698"/>
                </a:cubicBezTo>
                <a:lnTo>
                  <a:pt x="5356" y="28698"/>
                </a:lnTo>
                <a:cubicBezTo>
                  <a:pt x="5343" y="28698"/>
                  <a:pt x="5324" y="28698"/>
                  <a:pt x="5312" y="28692"/>
                </a:cubicBezTo>
                <a:lnTo>
                  <a:pt x="5312" y="28692"/>
                </a:lnTo>
                <a:cubicBezTo>
                  <a:pt x="5028" y="28541"/>
                  <a:pt x="4745" y="28396"/>
                  <a:pt x="4468" y="28245"/>
                </a:cubicBezTo>
                <a:lnTo>
                  <a:pt x="4468" y="28245"/>
                </a:lnTo>
                <a:lnTo>
                  <a:pt x="4342" y="28182"/>
                </a:lnTo>
                <a:cubicBezTo>
                  <a:pt x="4247" y="28131"/>
                  <a:pt x="4134" y="28068"/>
                  <a:pt x="4033" y="28012"/>
                </a:cubicBezTo>
                <a:lnTo>
                  <a:pt x="4033" y="28012"/>
                </a:lnTo>
                <a:cubicBezTo>
                  <a:pt x="3711" y="27829"/>
                  <a:pt x="3447" y="27583"/>
                  <a:pt x="3245" y="27287"/>
                </a:cubicBezTo>
                <a:lnTo>
                  <a:pt x="3245" y="27287"/>
                </a:lnTo>
                <a:cubicBezTo>
                  <a:pt x="3182" y="27193"/>
                  <a:pt x="3126" y="27098"/>
                  <a:pt x="3075" y="26997"/>
                </a:cubicBezTo>
                <a:lnTo>
                  <a:pt x="3075" y="26997"/>
                </a:lnTo>
                <a:cubicBezTo>
                  <a:pt x="3044" y="26934"/>
                  <a:pt x="3012" y="26878"/>
                  <a:pt x="2981" y="26815"/>
                </a:cubicBezTo>
                <a:lnTo>
                  <a:pt x="2981" y="26815"/>
                </a:lnTo>
                <a:cubicBezTo>
                  <a:pt x="2924" y="26707"/>
                  <a:pt x="2861" y="26607"/>
                  <a:pt x="2798" y="26512"/>
                </a:cubicBezTo>
                <a:lnTo>
                  <a:pt x="2798" y="26512"/>
                </a:lnTo>
                <a:cubicBezTo>
                  <a:pt x="2590" y="26210"/>
                  <a:pt x="2344" y="25958"/>
                  <a:pt x="2067" y="25762"/>
                </a:cubicBezTo>
                <a:lnTo>
                  <a:pt x="2067" y="25762"/>
                </a:lnTo>
                <a:cubicBezTo>
                  <a:pt x="1853" y="25611"/>
                  <a:pt x="1658" y="25435"/>
                  <a:pt x="1462" y="25233"/>
                </a:cubicBezTo>
                <a:lnTo>
                  <a:pt x="1462" y="25233"/>
                </a:lnTo>
                <a:cubicBezTo>
                  <a:pt x="1355" y="25126"/>
                  <a:pt x="1261" y="25006"/>
                  <a:pt x="1179" y="24887"/>
                </a:cubicBezTo>
                <a:lnTo>
                  <a:pt x="1179" y="24887"/>
                </a:lnTo>
                <a:cubicBezTo>
                  <a:pt x="946" y="24546"/>
                  <a:pt x="794" y="24150"/>
                  <a:pt x="731" y="23702"/>
                </a:cubicBezTo>
                <a:lnTo>
                  <a:pt x="731" y="23702"/>
                </a:lnTo>
                <a:cubicBezTo>
                  <a:pt x="713" y="23589"/>
                  <a:pt x="706" y="23482"/>
                  <a:pt x="700" y="23368"/>
                </a:cubicBezTo>
                <a:lnTo>
                  <a:pt x="700" y="23368"/>
                </a:lnTo>
                <a:lnTo>
                  <a:pt x="694" y="23337"/>
                </a:lnTo>
                <a:cubicBezTo>
                  <a:pt x="668" y="23015"/>
                  <a:pt x="637" y="22688"/>
                  <a:pt x="612" y="22360"/>
                </a:cubicBezTo>
                <a:lnTo>
                  <a:pt x="612" y="22360"/>
                </a:lnTo>
                <a:cubicBezTo>
                  <a:pt x="612" y="22341"/>
                  <a:pt x="618" y="22322"/>
                  <a:pt x="618" y="22304"/>
                </a:cubicBezTo>
                <a:lnTo>
                  <a:pt x="618" y="22304"/>
                </a:lnTo>
                <a:cubicBezTo>
                  <a:pt x="624" y="22285"/>
                  <a:pt x="624" y="22272"/>
                  <a:pt x="631" y="22253"/>
                </a:cubicBezTo>
                <a:lnTo>
                  <a:pt x="631" y="22253"/>
                </a:lnTo>
                <a:lnTo>
                  <a:pt x="643" y="22171"/>
                </a:lnTo>
                <a:lnTo>
                  <a:pt x="687" y="22241"/>
                </a:lnTo>
                <a:cubicBezTo>
                  <a:pt x="706" y="22266"/>
                  <a:pt x="719" y="22285"/>
                  <a:pt x="738" y="22310"/>
                </a:cubicBezTo>
                <a:lnTo>
                  <a:pt x="738" y="22310"/>
                </a:lnTo>
                <a:cubicBezTo>
                  <a:pt x="750" y="22329"/>
                  <a:pt x="763" y="22341"/>
                  <a:pt x="769" y="22360"/>
                </a:cubicBezTo>
                <a:lnTo>
                  <a:pt x="769" y="22360"/>
                </a:lnTo>
                <a:cubicBezTo>
                  <a:pt x="788" y="22379"/>
                  <a:pt x="801" y="22404"/>
                  <a:pt x="813" y="22423"/>
                </a:cubicBezTo>
                <a:lnTo>
                  <a:pt x="813" y="22423"/>
                </a:lnTo>
                <a:cubicBezTo>
                  <a:pt x="895" y="22581"/>
                  <a:pt x="990" y="22732"/>
                  <a:pt x="1091" y="22877"/>
                </a:cubicBezTo>
                <a:lnTo>
                  <a:pt x="1091" y="22877"/>
                </a:lnTo>
                <a:cubicBezTo>
                  <a:pt x="1431" y="23375"/>
                  <a:pt x="1840" y="23816"/>
                  <a:pt x="2344" y="24238"/>
                </a:cubicBezTo>
                <a:lnTo>
                  <a:pt x="2344" y="24238"/>
                </a:lnTo>
                <a:cubicBezTo>
                  <a:pt x="2540" y="24402"/>
                  <a:pt x="2741" y="24584"/>
                  <a:pt x="2974" y="24817"/>
                </a:cubicBezTo>
                <a:lnTo>
                  <a:pt x="2974" y="24817"/>
                </a:lnTo>
                <a:cubicBezTo>
                  <a:pt x="3075" y="24918"/>
                  <a:pt x="3163" y="25032"/>
                  <a:pt x="3220" y="25120"/>
                </a:cubicBezTo>
                <a:lnTo>
                  <a:pt x="3220" y="25120"/>
                </a:lnTo>
                <a:lnTo>
                  <a:pt x="3245" y="25158"/>
                </a:lnTo>
                <a:cubicBezTo>
                  <a:pt x="3459" y="25473"/>
                  <a:pt x="3737" y="25762"/>
                  <a:pt x="4096" y="26059"/>
                </a:cubicBezTo>
                <a:lnTo>
                  <a:pt x="4096" y="26059"/>
                </a:lnTo>
                <a:cubicBezTo>
                  <a:pt x="4310" y="26235"/>
                  <a:pt x="4587" y="26474"/>
                  <a:pt x="4814" y="26764"/>
                </a:cubicBezTo>
                <a:lnTo>
                  <a:pt x="4814" y="26764"/>
                </a:lnTo>
                <a:cubicBezTo>
                  <a:pt x="4858" y="26827"/>
                  <a:pt x="4902" y="26884"/>
                  <a:pt x="4940" y="26941"/>
                </a:cubicBezTo>
                <a:lnTo>
                  <a:pt x="4940" y="26941"/>
                </a:lnTo>
                <a:cubicBezTo>
                  <a:pt x="5154" y="27249"/>
                  <a:pt x="5305" y="27583"/>
                  <a:pt x="5387" y="27930"/>
                </a:cubicBezTo>
                <a:lnTo>
                  <a:pt x="5387" y="27930"/>
                </a:lnTo>
                <a:cubicBezTo>
                  <a:pt x="5444" y="28156"/>
                  <a:pt x="5463" y="28358"/>
                  <a:pt x="5444" y="28553"/>
                </a:cubicBezTo>
                <a:lnTo>
                  <a:pt x="5444" y="28553"/>
                </a:lnTo>
                <a:cubicBezTo>
                  <a:pt x="5444" y="28585"/>
                  <a:pt x="5438" y="28610"/>
                  <a:pt x="5425" y="28642"/>
                </a:cubicBezTo>
                <a:lnTo>
                  <a:pt x="5425" y="28642"/>
                </a:lnTo>
                <a:cubicBezTo>
                  <a:pt x="5425" y="28654"/>
                  <a:pt x="5419" y="28667"/>
                  <a:pt x="5419" y="28673"/>
                </a:cubicBezTo>
                <a:lnTo>
                  <a:pt x="5419" y="28673"/>
                </a:lnTo>
                <a:lnTo>
                  <a:pt x="5413" y="28705"/>
                </a:lnTo>
                <a:close/>
                <a:moveTo>
                  <a:pt x="17446" y="29328"/>
                </a:moveTo>
                <a:cubicBezTo>
                  <a:pt x="17415" y="29322"/>
                  <a:pt x="17383" y="29322"/>
                  <a:pt x="17345" y="29316"/>
                </a:cubicBezTo>
                <a:lnTo>
                  <a:pt x="17345" y="29316"/>
                </a:lnTo>
                <a:cubicBezTo>
                  <a:pt x="17295" y="29309"/>
                  <a:pt x="17251" y="29309"/>
                  <a:pt x="17207" y="29297"/>
                </a:cubicBezTo>
                <a:lnTo>
                  <a:pt x="17207" y="29297"/>
                </a:lnTo>
                <a:cubicBezTo>
                  <a:pt x="16879" y="29228"/>
                  <a:pt x="16558" y="29083"/>
                  <a:pt x="16161" y="28837"/>
                </a:cubicBezTo>
                <a:lnTo>
                  <a:pt x="16161" y="28837"/>
                </a:lnTo>
                <a:cubicBezTo>
                  <a:pt x="15726" y="28566"/>
                  <a:pt x="15361" y="28213"/>
                  <a:pt x="15084" y="27810"/>
                </a:cubicBezTo>
                <a:lnTo>
                  <a:pt x="15084" y="27810"/>
                </a:lnTo>
                <a:cubicBezTo>
                  <a:pt x="14951" y="27621"/>
                  <a:pt x="14844" y="27419"/>
                  <a:pt x="14750" y="27205"/>
                </a:cubicBezTo>
                <a:lnTo>
                  <a:pt x="14750" y="27205"/>
                </a:lnTo>
                <a:lnTo>
                  <a:pt x="14712" y="27123"/>
                </a:lnTo>
                <a:cubicBezTo>
                  <a:pt x="14661" y="27004"/>
                  <a:pt x="14605" y="26878"/>
                  <a:pt x="14561" y="26752"/>
                </a:cubicBezTo>
                <a:lnTo>
                  <a:pt x="14561" y="26752"/>
                </a:lnTo>
                <a:cubicBezTo>
                  <a:pt x="14504" y="26575"/>
                  <a:pt x="14422" y="26418"/>
                  <a:pt x="14315" y="26260"/>
                </a:cubicBezTo>
                <a:lnTo>
                  <a:pt x="14315" y="26260"/>
                </a:lnTo>
                <a:cubicBezTo>
                  <a:pt x="14214" y="26109"/>
                  <a:pt x="14094" y="25970"/>
                  <a:pt x="13943" y="25832"/>
                </a:cubicBezTo>
                <a:lnTo>
                  <a:pt x="13943" y="25832"/>
                </a:lnTo>
                <a:cubicBezTo>
                  <a:pt x="13697" y="25605"/>
                  <a:pt x="13464" y="25422"/>
                  <a:pt x="13238" y="25271"/>
                </a:cubicBezTo>
                <a:lnTo>
                  <a:pt x="13238" y="25271"/>
                </a:lnTo>
                <a:cubicBezTo>
                  <a:pt x="13212" y="25252"/>
                  <a:pt x="13181" y="25233"/>
                  <a:pt x="13156" y="25214"/>
                </a:cubicBezTo>
                <a:lnTo>
                  <a:pt x="13156" y="25214"/>
                </a:lnTo>
                <a:cubicBezTo>
                  <a:pt x="13118" y="25189"/>
                  <a:pt x="13086" y="25164"/>
                  <a:pt x="13049" y="25145"/>
                </a:cubicBezTo>
                <a:lnTo>
                  <a:pt x="13049" y="25145"/>
                </a:lnTo>
                <a:cubicBezTo>
                  <a:pt x="12860" y="25032"/>
                  <a:pt x="12708" y="24880"/>
                  <a:pt x="12570" y="24685"/>
                </a:cubicBezTo>
                <a:lnTo>
                  <a:pt x="12570" y="24685"/>
                </a:lnTo>
                <a:cubicBezTo>
                  <a:pt x="12551" y="24647"/>
                  <a:pt x="12526" y="24616"/>
                  <a:pt x="12507" y="24578"/>
                </a:cubicBezTo>
                <a:lnTo>
                  <a:pt x="12507" y="24578"/>
                </a:lnTo>
                <a:cubicBezTo>
                  <a:pt x="12463" y="24502"/>
                  <a:pt x="12412" y="24427"/>
                  <a:pt x="12356" y="24351"/>
                </a:cubicBezTo>
                <a:lnTo>
                  <a:pt x="12356" y="24351"/>
                </a:lnTo>
                <a:cubicBezTo>
                  <a:pt x="12311" y="24282"/>
                  <a:pt x="12267" y="24219"/>
                  <a:pt x="12217" y="24150"/>
                </a:cubicBezTo>
                <a:lnTo>
                  <a:pt x="12217" y="24150"/>
                </a:lnTo>
                <a:cubicBezTo>
                  <a:pt x="12066" y="23954"/>
                  <a:pt x="11870" y="23790"/>
                  <a:pt x="11631" y="23677"/>
                </a:cubicBezTo>
                <a:lnTo>
                  <a:pt x="11631" y="23677"/>
                </a:lnTo>
                <a:cubicBezTo>
                  <a:pt x="11511" y="23627"/>
                  <a:pt x="11392" y="23570"/>
                  <a:pt x="11266" y="23520"/>
                </a:cubicBezTo>
                <a:lnTo>
                  <a:pt x="11266" y="23520"/>
                </a:lnTo>
                <a:lnTo>
                  <a:pt x="11253" y="23513"/>
                </a:lnTo>
                <a:cubicBezTo>
                  <a:pt x="11177" y="23482"/>
                  <a:pt x="11108" y="23450"/>
                  <a:pt x="11039" y="23419"/>
                </a:cubicBezTo>
                <a:lnTo>
                  <a:pt x="11039" y="23419"/>
                </a:lnTo>
                <a:lnTo>
                  <a:pt x="10944" y="23381"/>
                </a:lnTo>
                <a:cubicBezTo>
                  <a:pt x="10787" y="23312"/>
                  <a:pt x="10617" y="23236"/>
                  <a:pt x="10453" y="23154"/>
                </a:cubicBezTo>
                <a:lnTo>
                  <a:pt x="10453" y="23154"/>
                </a:lnTo>
                <a:cubicBezTo>
                  <a:pt x="10270" y="23066"/>
                  <a:pt x="10087" y="22971"/>
                  <a:pt x="9905" y="22877"/>
                </a:cubicBezTo>
                <a:lnTo>
                  <a:pt x="9905" y="22877"/>
                </a:lnTo>
                <a:lnTo>
                  <a:pt x="9779" y="22814"/>
                </a:lnTo>
                <a:cubicBezTo>
                  <a:pt x="9753" y="22795"/>
                  <a:pt x="9728" y="22782"/>
                  <a:pt x="9709" y="22763"/>
                </a:cubicBezTo>
                <a:lnTo>
                  <a:pt x="9709" y="22763"/>
                </a:lnTo>
                <a:cubicBezTo>
                  <a:pt x="9703" y="22757"/>
                  <a:pt x="9697" y="22751"/>
                  <a:pt x="9684" y="22745"/>
                </a:cubicBezTo>
                <a:lnTo>
                  <a:pt x="9684" y="22745"/>
                </a:lnTo>
                <a:lnTo>
                  <a:pt x="9672" y="22732"/>
                </a:lnTo>
                <a:lnTo>
                  <a:pt x="9672" y="22713"/>
                </a:lnTo>
                <a:cubicBezTo>
                  <a:pt x="9690" y="22644"/>
                  <a:pt x="9741" y="22631"/>
                  <a:pt x="9766" y="22625"/>
                </a:cubicBezTo>
                <a:lnTo>
                  <a:pt x="9766" y="22625"/>
                </a:lnTo>
                <a:lnTo>
                  <a:pt x="9779" y="22619"/>
                </a:lnTo>
                <a:cubicBezTo>
                  <a:pt x="10276" y="22474"/>
                  <a:pt x="10812" y="22423"/>
                  <a:pt x="11404" y="22467"/>
                </a:cubicBezTo>
                <a:lnTo>
                  <a:pt x="11404" y="22467"/>
                </a:lnTo>
                <a:cubicBezTo>
                  <a:pt x="11644" y="22486"/>
                  <a:pt x="11883" y="22549"/>
                  <a:pt x="12116" y="22650"/>
                </a:cubicBezTo>
                <a:lnTo>
                  <a:pt x="12116" y="22650"/>
                </a:lnTo>
                <a:cubicBezTo>
                  <a:pt x="12910" y="22997"/>
                  <a:pt x="13546" y="23513"/>
                  <a:pt x="14000" y="24181"/>
                </a:cubicBezTo>
                <a:lnTo>
                  <a:pt x="14000" y="24181"/>
                </a:lnTo>
                <a:lnTo>
                  <a:pt x="14006" y="24194"/>
                </a:lnTo>
                <a:cubicBezTo>
                  <a:pt x="14132" y="24370"/>
                  <a:pt x="14239" y="24559"/>
                  <a:pt x="14353" y="24748"/>
                </a:cubicBezTo>
                <a:lnTo>
                  <a:pt x="14353" y="24748"/>
                </a:lnTo>
                <a:lnTo>
                  <a:pt x="14428" y="24874"/>
                </a:lnTo>
                <a:cubicBezTo>
                  <a:pt x="14535" y="25057"/>
                  <a:pt x="14624" y="25195"/>
                  <a:pt x="14712" y="25321"/>
                </a:cubicBezTo>
                <a:lnTo>
                  <a:pt x="14712" y="25321"/>
                </a:lnTo>
                <a:cubicBezTo>
                  <a:pt x="14901" y="25599"/>
                  <a:pt x="15084" y="25813"/>
                  <a:pt x="15279" y="25996"/>
                </a:cubicBezTo>
                <a:lnTo>
                  <a:pt x="15279" y="25996"/>
                </a:lnTo>
                <a:cubicBezTo>
                  <a:pt x="15449" y="26147"/>
                  <a:pt x="15600" y="26323"/>
                  <a:pt x="15726" y="26512"/>
                </a:cubicBezTo>
                <a:lnTo>
                  <a:pt x="15726" y="26512"/>
                </a:lnTo>
                <a:cubicBezTo>
                  <a:pt x="15909" y="26770"/>
                  <a:pt x="16054" y="27079"/>
                  <a:pt x="16167" y="27419"/>
                </a:cubicBezTo>
                <a:lnTo>
                  <a:pt x="16167" y="27419"/>
                </a:lnTo>
                <a:lnTo>
                  <a:pt x="16180" y="27451"/>
                </a:lnTo>
                <a:cubicBezTo>
                  <a:pt x="16249" y="27659"/>
                  <a:pt x="16318" y="27873"/>
                  <a:pt x="16400" y="28081"/>
                </a:cubicBezTo>
                <a:lnTo>
                  <a:pt x="16400" y="28081"/>
                </a:lnTo>
                <a:cubicBezTo>
                  <a:pt x="16451" y="28213"/>
                  <a:pt x="16514" y="28339"/>
                  <a:pt x="16596" y="28453"/>
                </a:cubicBezTo>
                <a:lnTo>
                  <a:pt x="16596" y="28453"/>
                </a:lnTo>
                <a:cubicBezTo>
                  <a:pt x="16703" y="28616"/>
                  <a:pt x="16848" y="28768"/>
                  <a:pt x="17018" y="28906"/>
                </a:cubicBezTo>
                <a:lnTo>
                  <a:pt x="17018" y="28906"/>
                </a:lnTo>
                <a:cubicBezTo>
                  <a:pt x="17087" y="28963"/>
                  <a:pt x="17156" y="29013"/>
                  <a:pt x="17232" y="29070"/>
                </a:cubicBezTo>
                <a:lnTo>
                  <a:pt x="17232" y="29070"/>
                </a:lnTo>
                <a:cubicBezTo>
                  <a:pt x="17276" y="29102"/>
                  <a:pt x="17320" y="29139"/>
                  <a:pt x="17364" y="29171"/>
                </a:cubicBezTo>
                <a:lnTo>
                  <a:pt x="17364" y="29171"/>
                </a:lnTo>
                <a:cubicBezTo>
                  <a:pt x="17383" y="29183"/>
                  <a:pt x="17396" y="29196"/>
                  <a:pt x="17421" y="29221"/>
                </a:cubicBezTo>
                <a:lnTo>
                  <a:pt x="17421" y="29221"/>
                </a:lnTo>
                <a:lnTo>
                  <a:pt x="17547" y="29341"/>
                </a:lnTo>
                <a:close/>
                <a:moveTo>
                  <a:pt x="8424" y="24433"/>
                </a:moveTo>
                <a:cubicBezTo>
                  <a:pt x="8424" y="24414"/>
                  <a:pt x="8424" y="24402"/>
                  <a:pt x="8430" y="24383"/>
                </a:cubicBezTo>
                <a:lnTo>
                  <a:pt x="8430" y="24383"/>
                </a:lnTo>
                <a:cubicBezTo>
                  <a:pt x="8430" y="24357"/>
                  <a:pt x="8437" y="24332"/>
                  <a:pt x="8443" y="24313"/>
                </a:cubicBezTo>
                <a:lnTo>
                  <a:pt x="8443" y="24313"/>
                </a:lnTo>
                <a:cubicBezTo>
                  <a:pt x="8493" y="24181"/>
                  <a:pt x="8550" y="24049"/>
                  <a:pt x="8601" y="23910"/>
                </a:cubicBezTo>
                <a:lnTo>
                  <a:pt x="8601" y="23910"/>
                </a:lnTo>
                <a:cubicBezTo>
                  <a:pt x="8695" y="23671"/>
                  <a:pt x="8790" y="23425"/>
                  <a:pt x="8884" y="23179"/>
                </a:cubicBezTo>
                <a:lnTo>
                  <a:pt x="8884" y="23179"/>
                </a:lnTo>
                <a:cubicBezTo>
                  <a:pt x="8947" y="23003"/>
                  <a:pt x="9079" y="22877"/>
                  <a:pt x="9300" y="22789"/>
                </a:cubicBezTo>
                <a:lnTo>
                  <a:pt x="9300" y="22789"/>
                </a:lnTo>
                <a:cubicBezTo>
                  <a:pt x="9350" y="22763"/>
                  <a:pt x="9420" y="22770"/>
                  <a:pt x="9470" y="22789"/>
                </a:cubicBezTo>
                <a:lnTo>
                  <a:pt x="9470" y="22789"/>
                </a:lnTo>
                <a:cubicBezTo>
                  <a:pt x="9709" y="22908"/>
                  <a:pt x="9949" y="23028"/>
                  <a:pt x="10201" y="23160"/>
                </a:cubicBezTo>
                <a:lnTo>
                  <a:pt x="10201" y="23160"/>
                </a:lnTo>
                <a:lnTo>
                  <a:pt x="10472" y="23299"/>
                </a:lnTo>
                <a:lnTo>
                  <a:pt x="10434" y="23330"/>
                </a:lnTo>
                <a:cubicBezTo>
                  <a:pt x="10421" y="23343"/>
                  <a:pt x="10409" y="23356"/>
                  <a:pt x="10396" y="23362"/>
                </a:cubicBezTo>
                <a:lnTo>
                  <a:pt x="10396" y="23362"/>
                </a:lnTo>
                <a:cubicBezTo>
                  <a:pt x="10377" y="23387"/>
                  <a:pt x="10358" y="23400"/>
                  <a:pt x="10339" y="23412"/>
                </a:cubicBezTo>
                <a:lnTo>
                  <a:pt x="10339" y="23412"/>
                </a:lnTo>
                <a:cubicBezTo>
                  <a:pt x="10068" y="23507"/>
                  <a:pt x="9829" y="23677"/>
                  <a:pt x="9596" y="23835"/>
                </a:cubicBezTo>
                <a:lnTo>
                  <a:pt x="9596" y="23835"/>
                </a:lnTo>
                <a:lnTo>
                  <a:pt x="9546" y="23872"/>
                </a:lnTo>
                <a:cubicBezTo>
                  <a:pt x="9495" y="23910"/>
                  <a:pt x="9438" y="23948"/>
                  <a:pt x="9388" y="23986"/>
                </a:cubicBezTo>
                <a:lnTo>
                  <a:pt x="9388" y="23986"/>
                </a:lnTo>
                <a:lnTo>
                  <a:pt x="9375" y="23992"/>
                </a:lnTo>
                <a:cubicBezTo>
                  <a:pt x="9249" y="24080"/>
                  <a:pt x="9123" y="24168"/>
                  <a:pt x="8991" y="24250"/>
                </a:cubicBezTo>
                <a:lnTo>
                  <a:pt x="8991" y="24250"/>
                </a:lnTo>
                <a:cubicBezTo>
                  <a:pt x="8878" y="24326"/>
                  <a:pt x="8758" y="24383"/>
                  <a:pt x="8626" y="24446"/>
                </a:cubicBezTo>
                <a:lnTo>
                  <a:pt x="8626" y="24446"/>
                </a:lnTo>
                <a:cubicBezTo>
                  <a:pt x="8594" y="24458"/>
                  <a:pt x="8556" y="24458"/>
                  <a:pt x="8512" y="24465"/>
                </a:cubicBezTo>
                <a:lnTo>
                  <a:pt x="8512" y="24465"/>
                </a:lnTo>
                <a:cubicBezTo>
                  <a:pt x="8500" y="24465"/>
                  <a:pt x="8481" y="24465"/>
                  <a:pt x="8456" y="24471"/>
                </a:cubicBezTo>
                <a:lnTo>
                  <a:pt x="8456" y="24471"/>
                </a:lnTo>
                <a:lnTo>
                  <a:pt x="8412" y="24477"/>
                </a:lnTo>
                <a:close/>
                <a:moveTo>
                  <a:pt x="9646" y="24414"/>
                </a:moveTo>
                <a:cubicBezTo>
                  <a:pt x="9520" y="24414"/>
                  <a:pt x="9401" y="24408"/>
                  <a:pt x="9281" y="24408"/>
                </a:cubicBezTo>
                <a:lnTo>
                  <a:pt x="9281" y="24408"/>
                </a:lnTo>
                <a:cubicBezTo>
                  <a:pt x="9256" y="24408"/>
                  <a:pt x="9237" y="24402"/>
                  <a:pt x="9218" y="24395"/>
                </a:cubicBezTo>
                <a:lnTo>
                  <a:pt x="9218" y="24395"/>
                </a:lnTo>
                <a:cubicBezTo>
                  <a:pt x="9205" y="24389"/>
                  <a:pt x="9199" y="24389"/>
                  <a:pt x="9186" y="24383"/>
                </a:cubicBezTo>
                <a:lnTo>
                  <a:pt x="9186" y="24383"/>
                </a:lnTo>
                <a:lnTo>
                  <a:pt x="9155" y="24376"/>
                </a:lnTo>
                <a:lnTo>
                  <a:pt x="9161" y="24345"/>
                </a:lnTo>
                <a:cubicBezTo>
                  <a:pt x="9168" y="24339"/>
                  <a:pt x="9168" y="24326"/>
                  <a:pt x="9168" y="24320"/>
                </a:cubicBezTo>
                <a:lnTo>
                  <a:pt x="9168" y="24320"/>
                </a:lnTo>
                <a:cubicBezTo>
                  <a:pt x="9174" y="24307"/>
                  <a:pt x="9174" y="24288"/>
                  <a:pt x="9186" y="24282"/>
                </a:cubicBezTo>
                <a:lnTo>
                  <a:pt x="9186" y="24282"/>
                </a:lnTo>
                <a:cubicBezTo>
                  <a:pt x="9508" y="24030"/>
                  <a:pt x="9854" y="23765"/>
                  <a:pt x="10245" y="23576"/>
                </a:cubicBezTo>
                <a:lnTo>
                  <a:pt x="10245" y="23576"/>
                </a:lnTo>
                <a:cubicBezTo>
                  <a:pt x="10264" y="23570"/>
                  <a:pt x="10289" y="23564"/>
                  <a:pt x="10314" y="23551"/>
                </a:cubicBezTo>
                <a:lnTo>
                  <a:pt x="10314" y="23551"/>
                </a:lnTo>
                <a:cubicBezTo>
                  <a:pt x="10333" y="23545"/>
                  <a:pt x="10346" y="23538"/>
                  <a:pt x="10365" y="23532"/>
                </a:cubicBezTo>
                <a:lnTo>
                  <a:pt x="10365" y="23532"/>
                </a:lnTo>
                <a:cubicBezTo>
                  <a:pt x="10591" y="23431"/>
                  <a:pt x="10806" y="23431"/>
                  <a:pt x="11014" y="23538"/>
                </a:cubicBezTo>
                <a:lnTo>
                  <a:pt x="11014" y="23538"/>
                </a:lnTo>
                <a:cubicBezTo>
                  <a:pt x="11108" y="23583"/>
                  <a:pt x="11209" y="23627"/>
                  <a:pt x="11303" y="23664"/>
                </a:cubicBezTo>
                <a:lnTo>
                  <a:pt x="11303" y="23664"/>
                </a:lnTo>
                <a:cubicBezTo>
                  <a:pt x="11373" y="23696"/>
                  <a:pt x="11442" y="23721"/>
                  <a:pt x="11505" y="23753"/>
                </a:cubicBezTo>
                <a:lnTo>
                  <a:pt x="11505" y="23753"/>
                </a:lnTo>
                <a:cubicBezTo>
                  <a:pt x="11807" y="23885"/>
                  <a:pt x="12059" y="24099"/>
                  <a:pt x="12255" y="24389"/>
                </a:cubicBezTo>
                <a:lnTo>
                  <a:pt x="12255" y="24389"/>
                </a:lnTo>
                <a:cubicBezTo>
                  <a:pt x="12267" y="24402"/>
                  <a:pt x="12299" y="24452"/>
                  <a:pt x="12299" y="24458"/>
                </a:cubicBezTo>
                <a:lnTo>
                  <a:pt x="12299" y="24458"/>
                </a:lnTo>
                <a:cubicBezTo>
                  <a:pt x="12400" y="24622"/>
                  <a:pt x="12469" y="24723"/>
                  <a:pt x="12519" y="24805"/>
                </a:cubicBezTo>
                <a:lnTo>
                  <a:pt x="12519" y="24805"/>
                </a:lnTo>
                <a:cubicBezTo>
                  <a:pt x="12689" y="25050"/>
                  <a:pt x="12778" y="25113"/>
                  <a:pt x="13055" y="25290"/>
                </a:cubicBezTo>
                <a:lnTo>
                  <a:pt x="13055" y="25290"/>
                </a:lnTo>
                <a:cubicBezTo>
                  <a:pt x="13105" y="25328"/>
                  <a:pt x="13162" y="25365"/>
                  <a:pt x="13231" y="25410"/>
                </a:cubicBezTo>
                <a:lnTo>
                  <a:pt x="13231" y="25410"/>
                </a:lnTo>
                <a:cubicBezTo>
                  <a:pt x="13502" y="25592"/>
                  <a:pt x="13760" y="25813"/>
                  <a:pt x="14025" y="26077"/>
                </a:cubicBezTo>
                <a:lnTo>
                  <a:pt x="14025" y="26077"/>
                </a:lnTo>
                <a:cubicBezTo>
                  <a:pt x="14031" y="26090"/>
                  <a:pt x="14044" y="26103"/>
                  <a:pt x="14050" y="26115"/>
                </a:cubicBezTo>
                <a:lnTo>
                  <a:pt x="14050" y="26115"/>
                </a:lnTo>
                <a:cubicBezTo>
                  <a:pt x="14057" y="26122"/>
                  <a:pt x="14063" y="26134"/>
                  <a:pt x="14069" y="26147"/>
                </a:cubicBezTo>
                <a:lnTo>
                  <a:pt x="14069" y="26147"/>
                </a:lnTo>
                <a:cubicBezTo>
                  <a:pt x="14075" y="26159"/>
                  <a:pt x="14088" y="26172"/>
                  <a:pt x="14094" y="26185"/>
                </a:cubicBezTo>
                <a:lnTo>
                  <a:pt x="14094" y="26185"/>
                </a:lnTo>
                <a:lnTo>
                  <a:pt x="14126" y="26229"/>
                </a:lnTo>
                <a:lnTo>
                  <a:pt x="14075" y="26235"/>
                </a:lnTo>
                <a:cubicBezTo>
                  <a:pt x="14057" y="26235"/>
                  <a:pt x="14044" y="26241"/>
                  <a:pt x="14025" y="26241"/>
                </a:cubicBezTo>
                <a:lnTo>
                  <a:pt x="14025" y="26241"/>
                </a:lnTo>
                <a:cubicBezTo>
                  <a:pt x="13994" y="26248"/>
                  <a:pt x="13968" y="26254"/>
                  <a:pt x="13937" y="26248"/>
                </a:cubicBezTo>
                <a:lnTo>
                  <a:pt x="13937" y="26248"/>
                </a:lnTo>
                <a:cubicBezTo>
                  <a:pt x="13691" y="26203"/>
                  <a:pt x="13471" y="26134"/>
                  <a:pt x="13269" y="26027"/>
                </a:cubicBezTo>
                <a:lnTo>
                  <a:pt x="13269" y="26027"/>
                </a:lnTo>
                <a:cubicBezTo>
                  <a:pt x="12897" y="25832"/>
                  <a:pt x="12551" y="25580"/>
                  <a:pt x="12198" y="25252"/>
                </a:cubicBezTo>
                <a:lnTo>
                  <a:pt x="12198" y="25252"/>
                </a:lnTo>
                <a:cubicBezTo>
                  <a:pt x="12066" y="25132"/>
                  <a:pt x="11914" y="24987"/>
                  <a:pt x="11757" y="24861"/>
                </a:cubicBezTo>
                <a:lnTo>
                  <a:pt x="11757" y="24861"/>
                </a:lnTo>
                <a:cubicBezTo>
                  <a:pt x="11656" y="24786"/>
                  <a:pt x="11543" y="24704"/>
                  <a:pt x="11398" y="24616"/>
                </a:cubicBezTo>
                <a:lnTo>
                  <a:pt x="11398" y="24616"/>
                </a:lnTo>
                <a:cubicBezTo>
                  <a:pt x="11190" y="24496"/>
                  <a:pt x="10957" y="24433"/>
                  <a:pt x="10673" y="24439"/>
                </a:cubicBezTo>
                <a:lnTo>
                  <a:pt x="10673" y="24439"/>
                </a:lnTo>
                <a:lnTo>
                  <a:pt x="10661" y="24439"/>
                </a:lnTo>
                <a:lnTo>
                  <a:pt x="10661" y="24439"/>
                </a:lnTo>
                <a:cubicBezTo>
                  <a:pt x="10327" y="24439"/>
                  <a:pt x="9980" y="24427"/>
                  <a:pt x="9646" y="24414"/>
                </a:cubicBezTo>
                <a:moveTo>
                  <a:pt x="16848" y="26915"/>
                </a:moveTo>
                <a:cubicBezTo>
                  <a:pt x="16772" y="26852"/>
                  <a:pt x="16703" y="26796"/>
                  <a:pt x="16633" y="26733"/>
                </a:cubicBezTo>
                <a:lnTo>
                  <a:pt x="16633" y="26733"/>
                </a:lnTo>
                <a:lnTo>
                  <a:pt x="16621" y="26720"/>
                </a:lnTo>
                <a:cubicBezTo>
                  <a:pt x="16596" y="26695"/>
                  <a:pt x="16564" y="26670"/>
                  <a:pt x="16533" y="26644"/>
                </a:cubicBezTo>
                <a:lnTo>
                  <a:pt x="16533" y="26644"/>
                </a:lnTo>
                <a:lnTo>
                  <a:pt x="16451" y="26575"/>
                </a:lnTo>
                <a:cubicBezTo>
                  <a:pt x="16381" y="26512"/>
                  <a:pt x="16312" y="26449"/>
                  <a:pt x="16236" y="26392"/>
                </a:cubicBezTo>
                <a:lnTo>
                  <a:pt x="16236" y="26392"/>
                </a:lnTo>
                <a:cubicBezTo>
                  <a:pt x="16098" y="26285"/>
                  <a:pt x="15940" y="26222"/>
                  <a:pt x="15783" y="26216"/>
                </a:cubicBezTo>
                <a:lnTo>
                  <a:pt x="15783" y="26216"/>
                </a:lnTo>
                <a:cubicBezTo>
                  <a:pt x="15695" y="26216"/>
                  <a:pt x="15632" y="26191"/>
                  <a:pt x="15575" y="26134"/>
                </a:cubicBezTo>
                <a:lnTo>
                  <a:pt x="15575" y="26134"/>
                </a:lnTo>
                <a:cubicBezTo>
                  <a:pt x="15512" y="26059"/>
                  <a:pt x="15443" y="25989"/>
                  <a:pt x="15373" y="25920"/>
                </a:cubicBezTo>
                <a:lnTo>
                  <a:pt x="15373" y="25920"/>
                </a:lnTo>
                <a:cubicBezTo>
                  <a:pt x="15260" y="25800"/>
                  <a:pt x="15140" y="25680"/>
                  <a:pt x="15027" y="25554"/>
                </a:cubicBezTo>
                <a:lnTo>
                  <a:pt x="15027" y="25554"/>
                </a:lnTo>
                <a:cubicBezTo>
                  <a:pt x="14958" y="25473"/>
                  <a:pt x="14888" y="25384"/>
                  <a:pt x="14819" y="25284"/>
                </a:cubicBezTo>
                <a:lnTo>
                  <a:pt x="14819" y="25284"/>
                </a:lnTo>
                <a:cubicBezTo>
                  <a:pt x="14718" y="25132"/>
                  <a:pt x="14624" y="24975"/>
                  <a:pt x="14542" y="24824"/>
                </a:cubicBezTo>
                <a:lnTo>
                  <a:pt x="14542" y="24824"/>
                </a:lnTo>
                <a:cubicBezTo>
                  <a:pt x="14504" y="24761"/>
                  <a:pt x="14472" y="24698"/>
                  <a:pt x="14435" y="24635"/>
                </a:cubicBezTo>
                <a:lnTo>
                  <a:pt x="14435" y="24635"/>
                </a:lnTo>
                <a:cubicBezTo>
                  <a:pt x="14321" y="24446"/>
                  <a:pt x="14227" y="24282"/>
                  <a:pt x="14120" y="24131"/>
                </a:cubicBezTo>
                <a:lnTo>
                  <a:pt x="14120" y="24131"/>
                </a:lnTo>
                <a:cubicBezTo>
                  <a:pt x="14006" y="23967"/>
                  <a:pt x="13899" y="23828"/>
                  <a:pt x="13792" y="23709"/>
                </a:cubicBezTo>
                <a:lnTo>
                  <a:pt x="13792" y="23709"/>
                </a:lnTo>
                <a:cubicBezTo>
                  <a:pt x="13773" y="23696"/>
                  <a:pt x="13760" y="23677"/>
                  <a:pt x="13748" y="23658"/>
                </a:cubicBezTo>
                <a:lnTo>
                  <a:pt x="13748" y="23658"/>
                </a:lnTo>
                <a:cubicBezTo>
                  <a:pt x="13735" y="23639"/>
                  <a:pt x="13729" y="23620"/>
                  <a:pt x="13716" y="23601"/>
                </a:cubicBezTo>
                <a:lnTo>
                  <a:pt x="13716" y="23601"/>
                </a:lnTo>
                <a:cubicBezTo>
                  <a:pt x="13697" y="23583"/>
                  <a:pt x="13685" y="23557"/>
                  <a:pt x="13666" y="23532"/>
                </a:cubicBezTo>
                <a:lnTo>
                  <a:pt x="13666" y="23532"/>
                </a:lnTo>
                <a:lnTo>
                  <a:pt x="13628" y="23475"/>
                </a:lnTo>
                <a:lnTo>
                  <a:pt x="13697" y="23482"/>
                </a:lnTo>
                <a:cubicBezTo>
                  <a:pt x="13723" y="23488"/>
                  <a:pt x="13742" y="23488"/>
                  <a:pt x="13760" y="23488"/>
                </a:cubicBezTo>
                <a:lnTo>
                  <a:pt x="13760" y="23488"/>
                </a:lnTo>
                <a:cubicBezTo>
                  <a:pt x="13786" y="23488"/>
                  <a:pt x="13805" y="23494"/>
                  <a:pt x="13817" y="23501"/>
                </a:cubicBezTo>
                <a:lnTo>
                  <a:pt x="13817" y="23501"/>
                </a:lnTo>
                <a:cubicBezTo>
                  <a:pt x="14561" y="23765"/>
                  <a:pt x="15102" y="24105"/>
                  <a:pt x="15531" y="24553"/>
                </a:cubicBezTo>
                <a:lnTo>
                  <a:pt x="15531" y="24553"/>
                </a:lnTo>
                <a:cubicBezTo>
                  <a:pt x="15726" y="24761"/>
                  <a:pt x="15903" y="24975"/>
                  <a:pt x="16054" y="25195"/>
                </a:cubicBezTo>
                <a:lnTo>
                  <a:pt x="16054" y="25195"/>
                </a:lnTo>
                <a:cubicBezTo>
                  <a:pt x="16129" y="25302"/>
                  <a:pt x="16199" y="25416"/>
                  <a:pt x="16262" y="25529"/>
                </a:cubicBezTo>
                <a:lnTo>
                  <a:pt x="16262" y="25529"/>
                </a:lnTo>
                <a:cubicBezTo>
                  <a:pt x="16388" y="25756"/>
                  <a:pt x="16520" y="25983"/>
                  <a:pt x="16665" y="26197"/>
                </a:cubicBezTo>
                <a:lnTo>
                  <a:pt x="16665" y="26197"/>
                </a:lnTo>
                <a:cubicBezTo>
                  <a:pt x="16728" y="26292"/>
                  <a:pt x="16791" y="26380"/>
                  <a:pt x="16854" y="26462"/>
                </a:cubicBezTo>
                <a:lnTo>
                  <a:pt x="16854" y="26462"/>
                </a:lnTo>
                <a:cubicBezTo>
                  <a:pt x="17024" y="26663"/>
                  <a:pt x="17169" y="26808"/>
                  <a:pt x="17326" y="26928"/>
                </a:cubicBezTo>
                <a:lnTo>
                  <a:pt x="17326" y="26928"/>
                </a:lnTo>
                <a:lnTo>
                  <a:pt x="17484" y="27048"/>
                </a:lnTo>
                <a:lnTo>
                  <a:pt x="17402" y="27054"/>
                </a:lnTo>
                <a:cubicBezTo>
                  <a:pt x="17371" y="27060"/>
                  <a:pt x="17339" y="27060"/>
                  <a:pt x="17314" y="27060"/>
                </a:cubicBezTo>
                <a:lnTo>
                  <a:pt x="17314" y="27060"/>
                </a:lnTo>
                <a:cubicBezTo>
                  <a:pt x="17119" y="27060"/>
                  <a:pt x="16986" y="27016"/>
                  <a:pt x="16848" y="26915"/>
                </a:cubicBezTo>
                <a:moveTo>
                  <a:pt x="6988" y="27413"/>
                </a:moveTo>
                <a:cubicBezTo>
                  <a:pt x="6981" y="27407"/>
                  <a:pt x="6975" y="27394"/>
                  <a:pt x="6969" y="27388"/>
                </a:cubicBezTo>
                <a:lnTo>
                  <a:pt x="6969" y="27388"/>
                </a:lnTo>
                <a:lnTo>
                  <a:pt x="6950" y="27356"/>
                </a:lnTo>
                <a:cubicBezTo>
                  <a:pt x="6937" y="27331"/>
                  <a:pt x="6925" y="27312"/>
                  <a:pt x="6918" y="27293"/>
                </a:cubicBezTo>
                <a:lnTo>
                  <a:pt x="6918" y="27293"/>
                </a:lnTo>
                <a:cubicBezTo>
                  <a:pt x="6862" y="27054"/>
                  <a:pt x="6767" y="26852"/>
                  <a:pt x="6641" y="26670"/>
                </a:cubicBezTo>
                <a:lnTo>
                  <a:pt x="6641" y="26670"/>
                </a:lnTo>
                <a:cubicBezTo>
                  <a:pt x="6578" y="26569"/>
                  <a:pt x="6496" y="26474"/>
                  <a:pt x="6408" y="26386"/>
                </a:cubicBezTo>
                <a:lnTo>
                  <a:pt x="6408" y="26386"/>
                </a:lnTo>
                <a:lnTo>
                  <a:pt x="6395" y="26374"/>
                </a:lnTo>
                <a:lnTo>
                  <a:pt x="6402" y="26361"/>
                </a:lnTo>
                <a:cubicBezTo>
                  <a:pt x="6534" y="25630"/>
                  <a:pt x="6421" y="24893"/>
                  <a:pt x="6030" y="23967"/>
                </a:cubicBezTo>
                <a:lnTo>
                  <a:pt x="6030" y="23967"/>
                </a:lnTo>
                <a:lnTo>
                  <a:pt x="5992" y="23872"/>
                </a:lnTo>
                <a:lnTo>
                  <a:pt x="6074" y="23923"/>
                </a:lnTo>
                <a:cubicBezTo>
                  <a:pt x="6099" y="23942"/>
                  <a:pt x="6118" y="23948"/>
                  <a:pt x="6137" y="23961"/>
                </a:cubicBezTo>
                <a:lnTo>
                  <a:pt x="6137" y="23961"/>
                </a:lnTo>
                <a:cubicBezTo>
                  <a:pt x="6169" y="23979"/>
                  <a:pt x="6194" y="23992"/>
                  <a:pt x="6213" y="24017"/>
                </a:cubicBezTo>
                <a:lnTo>
                  <a:pt x="6213" y="24017"/>
                </a:lnTo>
                <a:cubicBezTo>
                  <a:pt x="6269" y="24093"/>
                  <a:pt x="6314" y="24150"/>
                  <a:pt x="6351" y="24206"/>
                </a:cubicBezTo>
                <a:lnTo>
                  <a:pt x="6351" y="24206"/>
                </a:lnTo>
                <a:cubicBezTo>
                  <a:pt x="6377" y="24250"/>
                  <a:pt x="6408" y="24294"/>
                  <a:pt x="6433" y="24339"/>
                </a:cubicBezTo>
                <a:lnTo>
                  <a:pt x="6433" y="24339"/>
                </a:lnTo>
                <a:cubicBezTo>
                  <a:pt x="6496" y="24446"/>
                  <a:pt x="6553" y="24553"/>
                  <a:pt x="6597" y="24666"/>
                </a:cubicBezTo>
                <a:lnTo>
                  <a:pt x="6597" y="24666"/>
                </a:lnTo>
                <a:cubicBezTo>
                  <a:pt x="6629" y="24735"/>
                  <a:pt x="6666" y="24805"/>
                  <a:pt x="6710" y="24874"/>
                </a:cubicBezTo>
                <a:lnTo>
                  <a:pt x="6710" y="24874"/>
                </a:lnTo>
                <a:cubicBezTo>
                  <a:pt x="6805" y="25013"/>
                  <a:pt x="6937" y="25139"/>
                  <a:pt x="7120" y="25271"/>
                </a:cubicBezTo>
                <a:lnTo>
                  <a:pt x="7120" y="25271"/>
                </a:lnTo>
                <a:cubicBezTo>
                  <a:pt x="7139" y="25290"/>
                  <a:pt x="7164" y="25309"/>
                  <a:pt x="7189" y="25321"/>
                </a:cubicBezTo>
                <a:lnTo>
                  <a:pt x="7189" y="25321"/>
                </a:lnTo>
                <a:cubicBezTo>
                  <a:pt x="7252" y="25365"/>
                  <a:pt x="7315" y="25410"/>
                  <a:pt x="7366" y="25460"/>
                </a:cubicBezTo>
                <a:lnTo>
                  <a:pt x="7366" y="25460"/>
                </a:lnTo>
                <a:cubicBezTo>
                  <a:pt x="7422" y="25517"/>
                  <a:pt x="7479" y="25573"/>
                  <a:pt x="7523" y="25643"/>
                </a:cubicBezTo>
                <a:lnTo>
                  <a:pt x="7523" y="25643"/>
                </a:lnTo>
                <a:cubicBezTo>
                  <a:pt x="7536" y="25662"/>
                  <a:pt x="7548" y="25687"/>
                  <a:pt x="7561" y="25706"/>
                </a:cubicBezTo>
                <a:lnTo>
                  <a:pt x="7561" y="25706"/>
                </a:lnTo>
                <a:cubicBezTo>
                  <a:pt x="7681" y="25914"/>
                  <a:pt x="7687" y="26122"/>
                  <a:pt x="7580" y="26329"/>
                </a:cubicBezTo>
                <a:lnTo>
                  <a:pt x="7580" y="26329"/>
                </a:lnTo>
                <a:cubicBezTo>
                  <a:pt x="7479" y="26525"/>
                  <a:pt x="7378" y="26733"/>
                  <a:pt x="7284" y="26934"/>
                </a:cubicBezTo>
                <a:lnTo>
                  <a:pt x="7284" y="26934"/>
                </a:lnTo>
                <a:cubicBezTo>
                  <a:pt x="7240" y="27035"/>
                  <a:pt x="7196" y="27136"/>
                  <a:pt x="7145" y="27230"/>
                </a:cubicBezTo>
                <a:lnTo>
                  <a:pt x="7145" y="27230"/>
                </a:lnTo>
                <a:cubicBezTo>
                  <a:pt x="7126" y="27268"/>
                  <a:pt x="7107" y="27300"/>
                  <a:pt x="7088" y="27344"/>
                </a:cubicBezTo>
                <a:lnTo>
                  <a:pt x="7088" y="27344"/>
                </a:lnTo>
                <a:lnTo>
                  <a:pt x="7019" y="27463"/>
                </a:lnTo>
                <a:close/>
                <a:moveTo>
                  <a:pt x="8015" y="25636"/>
                </a:moveTo>
                <a:lnTo>
                  <a:pt x="7983" y="25624"/>
                </a:lnTo>
                <a:lnTo>
                  <a:pt x="8336" y="24628"/>
                </a:lnTo>
                <a:lnTo>
                  <a:pt x="8475" y="24591"/>
                </a:lnTo>
                <a:cubicBezTo>
                  <a:pt x="8582" y="24559"/>
                  <a:pt x="8682" y="24528"/>
                  <a:pt x="8783" y="24502"/>
                </a:cubicBezTo>
                <a:lnTo>
                  <a:pt x="8783" y="24502"/>
                </a:lnTo>
                <a:cubicBezTo>
                  <a:pt x="8834" y="24490"/>
                  <a:pt x="8884" y="24483"/>
                  <a:pt x="8922" y="24490"/>
                </a:cubicBezTo>
                <a:lnTo>
                  <a:pt x="8922" y="24490"/>
                </a:lnTo>
                <a:cubicBezTo>
                  <a:pt x="9501" y="24553"/>
                  <a:pt x="10062" y="24578"/>
                  <a:pt x="10591" y="24553"/>
                </a:cubicBezTo>
                <a:lnTo>
                  <a:pt x="10591" y="24553"/>
                </a:lnTo>
                <a:cubicBezTo>
                  <a:pt x="10951" y="24540"/>
                  <a:pt x="11266" y="24641"/>
                  <a:pt x="11555" y="24855"/>
                </a:cubicBezTo>
                <a:lnTo>
                  <a:pt x="11555" y="24855"/>
                </a:lnTo>
                <a:cubicBezTo>
                  <a:pt x="11725" y="24987"/>
                  <a:pt x="11877" y="25126"/>
                  <a:pt x="12047" y="25277"/>
                </a:cubicBezTo>
                <a:lnTo>
                  <a:pt x="12047" y="25277"/>
                </a:lnTo>
                <a:cubicBezTo>
                  <a:pt x="12318" y="25523"/>
                  <a:pt x="12633" y="25800"/>
                  <a:pt x="12998" y="26014"/>
                </a:cubicBezTo>
                <a:lnTo>
                  <a:pt x="12998" y="26014"/>
                </a:lnTo>
                <a:cubicBezTo>
                  <a:pt x="13439" y="26266"/>
                  <a:pt x="13729" y="26355"/>
                  <a:pt x="14220" y="26380"/>
                </a:cubicBezTo>
                <a:lnTo>
                  <a:pt x="14220" y="26380"/>
                </a:lnTo>
                <a:lnTo>
                  <a:pt x="14227" y="26380"/>
                </a:lnTo>
                <a:lnTo>
                  <a:pt x="14233" y="26386"/>
                </a:lnTo>
                <a:cubicBezTo>
                  <a:pt x="14258" y="26405"/>
                  <a:pt x="14277" y="26430"/>
                  <a:pt x="14302" y="26462"/>
                </a:cubicBezTo>
                <a:lnTo>
                  <a:pt x="14302" y="26462"/>
                </a:lnTo>
                <a:cubicBezTo>
                  <a:pt x="14334" y="26506"/>
                  <a:pt x="14353" y="26563"/>
                  <a:pt x="14378" y="26613"/>
                </a:cubicBezTo>
                <a:lnTo>
                  <a:pt x="14378" y="26613"/>
                </a:lnTo>
                <a:lnTo>
                  <a:pt x="14466" y="26821"/>
                </a:lnTo>
                <a:cubicBezTo>
                  <a:pt x="14523" y="26972"/>
                  <a:pt x="14586" y="27123"/>
                  <a:pt x="14655" y="27274"/>
                </a:cubicBezTo>
                <a:lnTo>
                  <a:pt x="14655" y="27274"/>
                </a:lnTo>
                <a:cubicBezTo>
                  <a:pt x="14687" y="27350"/>
                  <a:pt x="14724" y="27419"/>
                  <a:pt x="14762" y="27495"/>
                </a:cubicBezTo>
                <a:lnTo>
                  <a:pt x="14762" y="27495"/>
                </a:lnTo>
                <a:cubicBezTo>
                  <a:pt x="14794" y="27539"/>
                  <a:pt x="14819" y="27589"/>
                  <a:pt x="14844" y="27640"/>
                </a:cubicBezTo>
                <a:lnTo>
                  <a:pt x="14844" y="27640"/>
                </a:lnTo>
                <a:cubicBezTo>
                  <a:pt x="14844" y="27646"/>
                  <a:pt x="14850" y="27652"/>
                  <a:pt x="14850" y="27659"/>
                </a:cubicBezTo>
                <a:lnTo>
                  <a:pt x="14850" y="27659"/>
                </a:lnTo>
                <a:lnTo>
                  <a:pt x="14863" y="27678"/>
                </a:lnTo>
                <a:cubicBezTo>
                  <a:pt x="14888" y="27709"/>
                  <a:pt x="14907" y="27753"/>
                  <a:pt x="14888" y="27810"/>
                </a:cubicBezTo>
                <a:lnTo>
                  <a:pt x="14888" y="27810"/>
                </a:lnTo>
                <a:lnTo>
                  <a:pt x="14876" y="27835"/>
                </a:lnTo>
                <a:lnTo>
                  <a:pt x="14850" y="27829"/>
                </a:lnTo>
                <a:cubicBezTo>
                  <a:pt x="14844" y="27829"/>
                  <a:pt x="14844" y="27829"/>
                  <a:pt x="14832" y="27829"/>
                </a:cubicBezTo>
                <a:lnTo>
                  <a:pt x="14832" y="27829"/>
                </a:lnTo>
                <a:cubicBezTo>
                  <a:pt x="14813" y="27829"/>
                  <a:pt x="14794" y="27829"/>
                  <a:pt x="14775" y="27816"/>
                </a:cubicBezTo>
                <a:lnTo>
                  <a:pt x="14775" y="27816"/>
                </a:lnTo>
                <a:lnTo>
                  <a:pt x="14724" y="27785"/>
                </a:lnTo>
                <a:cubicBezTo>
                  <a:pt x="14649" y="27728"/>
                  <a:pt x="14573" y="27678"/>
                  <a:pt x="14498" y="27615"/>
                </a:cubicBezTo>
                <a:lnTo>
                  <a:pt x="14498" y="27615"/>
                </a:lnTo>
                <a:cubicBezTo>
                  <a:pt x="14050" y="27218"/>
                  <a:pt x="13590" y="26808"/>
                  <a:pt x="13149" y="26411"/>
                </a:cubicBezTo>
                <a:lnTo>
                  <a:pt x="13149" y="26411"/>
                </a:lnTo>
                <a:cubicBezTo>
                  <a:pt x="13042" y="26317"/>
                  <a:pt x="12935" y="26216"/>
                  <a:pt x="12834" y="26122"/>
                </a:cubicBezTo>
                <a:lnTo>
                  <a:pt x="12834" y="26122"/>
                </a:lnTo>
                <a:lnTo>
                  <a:pt x="12734" y="26027"/>
                </a:lnTo>
                <a:cubicBezTo>
                  <a:pt x="12009" y="25365"/>
                  <a:pt x="11146" y="25132"/>
                  <a:pt x="10176" y="25340"/>
                </a:cubicBezTo>
                <a:lnTo>
                  <a:pt x="10176" y="25340"/>
                </a:lnTo>
                <a:cubicBezTo>
                  <a:pt x="9993" y="25384"/>
                  <a:pt x="9816" y="25428"/>
                  <a:pt x="9634" y="25473"/>
                </a:cubicBezTo>
                <a:lnTo>
                  <a:pt x="9634" y="25473"/>
                </a:lnTo>
                <a:cubicBezTo>
                  <a:pt x="9470" y="25510"/>
                  <a:pt x="9306" y="25548"/>
                  <a:pt x="9142" y="25586"/>
                </a:cubicBezTo>
                <a:lnTo>
                  <a:pt x="9142" y="25586"/>
                </a:lnTo>
                <a:cubicBezTo>
                  <a:pt x="8928" y="25630"/>
                  <a:pt x="8739" y="25668"/>
                  <a:pt x="8556" y="25687"/>
                </a:cubicBezTo>
                <a:lnTo>
                  <a:pt x="8556" y="25687"/>
                </a:lnTo>
                <a:cubicBezTo>
                  <a:pt x="8500" y="25693"/>
                  <a:pt x="8443" y="25699"/>
                  <a:pt x="8386" y="25699"/>
                </a:cubicBezTo>
                <a:lnTo>
                  <a:pt x="8386" y="25699"/>
                </a:lnTo>
                <a:cubicBezTo>
                  <a:pt x="8254" y="25699"/>
                  <a:pt x="8134" y="25674"/>
                  <a:pt x="8015" y="25636"/>
                </a:cubicBezTo>
                <a:moveTo>
                  <a:pt x="14454" y="28837"/>
                </a:moveTo>
                <a:cubicBezTo>
                  <a:pt x="14145" y="28705"/>
                  <a:pt x="13893" y="28535"/>
                  <a:pt x="13672" y="28327"/>
                </a:cubicBezTo>
                <a:lnTo>
                  <a:pt x="13672" y="28327"/>
                </a:lnTo>
                <a:lnTo>
                  <a:pt x="13647" y="28301"/>
                </a:lnTo>
                <a:cubicBezTo>
                  <a:pt x="13590" y="28245"/>
                  <a:pt x="13527" y="28188"/>
                  <a:pt x="13464" y="28125"/>
                </a:cubicBezTo>
                <a:lnTo>
                  <a:pt x="13464" y="28125"/>
                </a:lnTo>
                <a:cubicBezTo>
                  <a:pt x="13212" y="27879"/>
                  <a:pt x="12923" y="27709"/>
                  <a:pt x="12595" y="27627"/>
                </a:cubicBezTo>
                <a:lnTo>
                  <a:pt x="12595" y="27627"/>
                </a:lnTo>
                <a:cubicBezTo>
                  <a:pt x="12374" y="27571"/>
                  <a:pt x="12135" y="27520"/>
                  <a:pt x="11839" y="27470"/>
                </a:cubicBezTo>
                <a:lnTo>
                  <a:pt x="11839" y="27470"/>
                </a:lnTo>
                <a:cubicBezTo>
                  <a:pt x="11568" y="27419"/>
                  <a:pt x="11322" y="27356"/>
                  <a:pt x="11083" y="27274"/>
                </a:cubicBezTo>
                <a:lnTo>
                  <a:pt x="11083" y="27274"/>
                </a:lnTo>
                <a:cubicBezTo>
                  <a:pt x="10743" y="27155"/>
                  <a:pt x="10415" y="26953"/>
                  <a:pt x="10087" y="26663"/>
                </a:cubicBezTo>
                <a:lnTo>
                  <a:pt x="10087" y="26663"/>
                </a:lnTo>
                <a:cubicBezTo>
                  <a:pt x="10024" y="26607"/>
                  <a:pt x="9955" y="26544"/>
                  <a:pt x="9892" y="26487"/>
                </a:cubicBezTo>
                <a:lnTo>
                  <a:pt x="9892" y="26487"/>
                </a:lnTo>
                <a:cubicBezTo>
                  <a:pt x="9634" y="26248"/>
                  <a:pt x="9369" y="26008"/>
                  <a:pt x="9048" y="25851"/>
                </a:cubicBezTo>
                <a:lnTo>
                  <a:pt x="9048" y="25851"/>
                </a:lnTo>
                <a:lnTo>
                  <a:pt x="9023" y="25838"/>
                </a:lnTo>
                <a:lnTo>
                  <a:pt x="9029" y="25813"/>
                </a:lnTo>
                <a:cubicBezTo>
                  <a:pt x="9048" y="25731"/>
                  <a:pt x="9105" y="25718"/>
                  <a:pt x="9142" y="25712"/>
                </a:cubicBezTo>
                <a:lnTo>
                  <a:pt x="9142" y="25712"/>
                </a:lnTo>
                <a:lnTo>
                  <a:pt x="9262" y="25680"/>
                </a:lnTo>
                <a:cubicBezTo>
                  <a:pt x="9558" y="25611"/>
                  <a:pt x="9861" y="25536"/>
                  <a:pt x="10163" y="25466"/>
                </a:cubicBezTo>
                <a:lnTo>
                  <a:pt x="10163" y="25466"/>
                </a:lnTo>
                <a:cubicBezTo>
                  <a:pt x="10295" y="25435"/>
                  <a:pt x="10428" y="25422"/>
                  <a:pt x="10573" y="25403"/>
                </a:cubicBezTo>
                <a:lnTo>
                  <a:pt x="10573" y="25403"/>
                </a:lnTo>
                <a:cubicBezTo>
                  <a:pt x="11278" y="25328"/>
                  <a:pt x="11908" y="25510"/>
                  <a:pt x="12456" y="25958"/>
                </a:cubicBezTo>
                <a:lnTo>
                  <a:pt x="12456" y="25958"/>
                </a:lnTo>
                <a:cubicBezTo>
                  <a:pt x="12639" y="26109"/>
                  <a:pt x="12822" y="26273"/>
                  <a:pt x="13004" y="26437"/>
                </a:cubicBezTo>
                <a:lnTo>
                  <a:pt x="13004" y="26437"/>
                </a:lnTo>
                <a:cubicBezTo>
                  <a:pt x="13074" y="26500"/>
                  <a:pt x="13143" y="26563"/>
                  <a:pt x="13212" y="26626"/>
                </a:cubicBezTo>
                <a:lnTo>
                  <a:pt x="13212" y="26626"/>
                </a:lnTo>
                <a:cubicBezTo>
                  <a:pt x="13364" y="26764"/>
                  <a:pt x="13710" y="27073"/>
                  <a:pt x="13710" y="27073"/>
                </a:cubicBezTo>
                <a:lnTo>
                  <a:pt x="13710" y="27073"/>
                </a:lnTo>
                <a:cubicBezTo>
                  <a:pt x="13943" y="27281"/>
                  <a:pt x="14170" y="27489"/>
                  <a:pt x="14403" y="27697"/>
                </a:cubicBezTo>
                <a:lnTo>
                  <a:pt x="14403" y="27697"/>
                </a:lnTo>
                <a:cubicBezTo>
                  <a:pt x="14598" y="27873"/>
                  <a:pt x="14800" y="27993"/>
                  <a:pt x="15008" y="28062"/>
                </a:cubicBezTo>
                <a:lnTo>
                  <a:pt x="15008" y="28062"/>
                </a:lnTo>
                <a:cubicBezTo>
                  <a:pt x="15109" y="28093"/>
                  <a:pt x="15191" y="28150"/>
                  <a:pt x="15273" y="28238"/>
                </a:cubicBezTo>
                <a:lnTo>
                  <a:pt x="15273" y="28238"/>
                </a:lnTo>
                <a:cubicBezTo>
                  <a:pt x="15499" y="28478"/>
                  <a:pt x="15726" y="28711"/>
                  <a:pt x="16003" y="28881"/>
                </a:cubicBezTo>
                <a:lnTo>
                  <a:pt x="16003" y="28881"/>
                </a:lnTo>
                <a:cubicBezTo>
                  <a:pt x="16022" y="28894"/>
                  <a:pt x="16029" y="28906"/>
                  <a:pt x="16047" y="28931"/>
                </a:cubicBezTo>
                <a:lnTo>
                  <a:pt x="16047" y="28931"/>
                </a:lnTo>
                <a:lnTo>
                  <a:pt x="16047" y="28931"/>
                </a:lnTo>
                <a:lnTo>
                  <a:pt x="16047" y="28931"/>
                </a:lnTo>
                <a:cubicBezTo>
                  <a:pt x="16054" y="28944"/>
                  <a:pt x="16060" y="28957"/>
                  <a:pt x="16073" y="28976"/>
                </a:cubicBezTo>
                <a:lnTo>
                  <a:pt x="16073" y="28976"/>
                </a:lnTo>
                <a:lnTo>
                  <a:pt x="16110" y="29020"/>
                </a:lnTo>
                <a:lnTo>
                  <a:pt x="16054" y="29026"/>
                </a:lnTo>
                <a:cubicBezTo>
                  <a:pt x="15903" y="29039"/>
                  <a:pt x="15751" y="29045"/>
                  <a:pt x="15594" y="29045"/>
                </a:cubicBezTo>
                <a:lnTo>
                  <a:pt x="15594" y="29045"/>
                </a:lnTo>
                <a:cubicBezTo>
                  <a:pt x="15228" y="29045"/>
                  <a:pt x="14838" y="29001"/>
                  <a:pt x="14454" y="28837"/>
                </a:cubicBezTo>
                <a:moveTo>
                  <a:pt x="6710" y="28301"/>
                </a:moveTo>
                <a:lnTo>
                  <a:pt x="6723" y="28282"/>
                </a:lnTo>
                <a:cubicBezTo>
                  <a:pt x="6786" y="28163"/>
                  <a:pt x="6849" y="28043"/>
                  <a:pt x="6912" y="27923"/>
                </a:cubicBezTo>
                <a:lnTo>
                  <a:pt x="6912" y="27923"/>
                </a:lnTo>
                <a:lnTo>
                  <a:pt x="6925" y="27911"/>
                </a:lnTo>
                <a:cubicBezTo>
                  <a:pt x="7063" y="27646"/>
                  <a:pt x="7221" y="27344"/>
                  <a:pt x="7366" y="27054"/>
                </a:cubicBezTo>
                <a:lnTo>
                  <a:pt x="7366" y="27054"/>
                </a:lnTo>
                <a:cubicBezTo>
                  <a:pt x="7504" y="26764"/>
                  <a:pt x="7637" y="26481"/>
                  <a:pt x="7769" y="26172"/>
                </a:cubicBezTo>
                <a:lnTo>
                  <a:pt x="7769" y="26172"/>
                </a:lnTo>
                <a:lnTo>
                  <a:pt x="7775" y="26166"/>
                </a:lnTo>
                <a:cubicBezTo>
                  <a:pt x="7832" y="26033"/>
                  <a:pt x="7889" y="25907"/>
                  <a:pt x="7945" y="25781"/>
                </a:cubicBezTo>
                <a:lnTo>
                  <a:pt x="7945" y="25781"/>
                </a:lnTo>
                <a:lnTo>
                  <a:pt x="7958" y="25756"/>
                </a:lnTo>
                <a:lnTo>
                  <a:pt x="8071" y="25769"/>
                </a:lnTo>
                <a:cubicBezTo>
                  <a:pt x="8141" y="25781"/>
                  <a:pt x="8210" y="25788"/>
                  <a:pt x="8279" y="25794"/>
                </a:cubicBezTo>
                <a:lnTo>
                  <a:pt x="8279" y="25794"/>
                </a:lnTo>
                <a:cubicBezTo>
                  <a:pt x="8330" y="25800"/>
                  <a:pt x="8374" y="25800"/>
                  <a:pt x="8424" y="25800"/>
                </a:cubicBezTo>
                <a:lnTo>
                  <a:pt x="8424" y="25800"/>
                </a:lnTo>
                <a:cubicBezTo>
                  <a:pt x="8475" y="25800"/>
                  <a:pt x="8531" y="25800"/>
                  <a:pt x="8588" y="25806"/>
                </a:cubicBezTo>
                <a:lnTo>
                  <a:pt x="8588" y="25806"/>
                </a:lnTo>
                <a:cubicBezTo>
                  <a:pt x="8632" y="25806"/>
                  <a:pt x="8670" y="25825"/>
                  <a:pt x="8714" y="25838"/>
                </a:cubicBezTo>
                <a:lnTo>
                  <a:pt x="8714" y="25838"/>
                </a:lnTo>
                <a:lnTo>
                  <a:pt x="8745" y="25851"/>
                </a:lnTo>
                <a:cubicBezTo>
                  <a:pt x="9035" y="25958"/>
                  <a:pt x="9312" y="26128"/>
                  <a:pt x="9590" y="26367"/>
                </a:cubicBezTo>
                <a:lnTo>
                  <a:pt x="9590" y="26367"/>
                </a:lnTo>
                <a:lnTo>
                  <a:pt x="9898" y="26638"/>
                </a:lnTo>
                <a:cubicBezTo>
                  <a:pt x="10043" y="26764"/>
                  <a:pt x="10182" y="26884"/>
                  <a:pt x="10327" y="27010"/>
                </a:cubicBezTo>
                <a:lnTo>
                  <a:pt x="10327" y="27010"/>
                </a:lnTo>
                <a:lnTo>
                  <a:pt x="10333" y="27022"/>
                </a:lnTo>
                <a:lnTo>
                  <a:pt x="10333" y="27022"/>
                </a:lnTo>
                <a:cubicBezTo>
                  <a:pt x="10339" y="27029"/>
                  <a:pt x="10346" y="27041"/>
                  <a:pt x="10352" y="27054"/>
                </a:cubicBezTo>
                <a:lnTo>
                  <a:pt x="10352" y="27054"/>
                </a:lnTo>
                <a:cubicBezTo>
                  <a:pt x="10352" y="27060"/>
                  <a:pt x="10352" y="27060"/>
                  <a:pt x="10352" y="27067"/>
                </a:cubicBezTo>
                <a:lnTo>
                  <a:pt x="10352" y="27067"/>
                </a:lnTo>
                <a:lnTo>
                  <a:pt x="10358" y="27085"/>
                </a:lnTo>
                <a:lnTo>
                  <a:pt x="10352" y="27092"/>
                </a:lnTo>
                <a:cubicBezTo>
                  <a:pt x="10352" y="27104"/>
                  <a:pt x="10346" y="27123"/>
                  <a:pt x="10327" y="27130"/>
                </a:cubicBezTo>
                <a:lnTo>
                  <a:pt x="10327" y="27130"/>
                </a:lnTo>
                <a:lnTo>
                  <a:pt x="10106" y="27237"/>
                </a:lnTo>
                <a:cubicBezTo>
                  <a:pt x="9917" y="27331"/>
                  <a:pt x="9716" y="27432"/>
                  <a:pt x="9514" y="27520"/>
                </a:cubicBezTo>
                <a:lnTo>
                  <a:pt x="9514" y="27520"/>
                </a:lnTo>
                <a:cubicBezTo>
                  <a:pt x="9306" y="27615"/>
                  <a:pt x="9086" y="27671"/>
                  <a:pt x="8859" y="27690"/>
                </a:cubicBezTo>
                <a:lnTo>
                  <a:pt x="8859" y="27690"/>
                </a:lnTo>
                <a:lnTo>
                  <a:pt x="8727" y="27703"/>
                </a:lnTo>
                <a:cubicBezTo>
                  <a:pt x="8563" y="27722"/>
                  <a:pt x="8386" y="27734"/>
                  <a:pt x="8210" y="27741"/>
                </a:cubicBezTo>
                <a:lnTo>
                  <a:pt x="8210" y="27741"/>
                </a:lnTo>
                <a:cubicBezTo>
                  <a:pt x="7750" y="27747"/>
                  <a:pt x="7353" y="27898"/>
                  <a:pt x="7000" y="28194"/>
                </a:cubicBezTo>
                <a:lnTo>
                  <a:pt x="7000" y="28194"/>
                </a:lnTo>
                <a:cubicBezTo>
                  <a:pt x="6956" y="28232"/>
                  <a:pt x="6912" y="28270"/>
                  <a:pt x="6862" y="28308"/>
                </a:cubicBezTo>
                <a:lnTo>
                  <a:pt x="6862" y="28308"/>
                </a:lnTo>
                <a:lnTo>
                  <a:pt x="6780" y="28371"/>
                </a:lnTo>
                <a:lnTo>
                  <a:pt x="6710" y="28301"/>
                </a:lnTo>
                <a:close/>
                <a:moveTo>
                  <a:pt x="7359" y="28377"/>
                </a:moveTo>
                <a:cubicBezTo>
                  <a:pt x="7328" y="28371"/>
                  <a:pt x="7296" y="28358"/>
                  <a:pt x="7259" y="28339"/>
                </a:cubicBezTo>
                <a:lnTo>
                  <a:pt x="7259" y="28339"/>
                </a:lnTo>
                <a:cubicBezTo>
                  <a:pt x="7246" y="28333"/>
                  <a:pt x="7240" y="28327"/>
                  <a:pt x="7221" y="28308"/>
                </a:cubicBezTo>
                <a:lnTo>
                  <a:pt x="7221" y="28308"/>
                </a:lnTo>
                <a:cubicBezTo>
                  <a:pt x="7214" y="28301"/>
                  <a:pt x="7202" y="28295"/>
                  <a:pt x="7189" y="28282"/>
                </a:cubicBezTo>
                <a:lnTo>
                  <a:pt x="7189" y="28282"/>
                </a:lnTo>
                <a:lnTo>
                  <a:pt x="7164" y="28257"/>
                </a:lnTo>
                <a:lnTo>
                  <a:pt x="7189" y="28232"/>
                </a:lnTo>
                <a:cubicBezTo>
                  <a:pt x="7359" y="28062"/>
                  <a:pt x="7561" y="27955"/>
                  <a:pt x="7800" y="27911"/>
                </a:cubicBezTo>
                <a:lnTo>
                  <a:pt x="7800" y="27911"/>
                </a:lnTo>
                <a:cubicBezTo>
                  <a:pt x="7933" y="27886"/>
                  <a:pt x="8071" y="27873"/>
                  <a:pt x="8204" y="27860"/>
                </a:cubicBezTo>
                <a:lnTo>
                  <a:pt x="8204" y="27860"/>
                </a:lnTo>
                <a:lnTo>
                  <a:pt x="8241" y="27860"/>
                </a:lnTo>
                <a:cubicBezTo>
                  <a:pt x="8336" y="27848"/>
                  <a:pt x="8437" y="27841"/>
                  <a:pt x="8544" y="27835"/>
                </a:cubicBezTo>
                <a:lnTo>
                  <a:pt x="8544" y="27835"/>
                </a:lnTo>
                <a:cubicBezTo>
                  <a:pt x="8632" y="27829"/>
                  <a:pt x="8720" y="27829"/>
                  <a:pt x="8808" y="27816"/>
                </a:cubicBezTo>
                <a:lnTo>
                  <a:pt x="8808" y="27816"/>
                </a:lnTo>
                <a:cubicBezTo>
                  <a:pt x="9142" y="27791"/>
                  <a:pt x="9464" y="27697"/>
                  <a:pt x="9804" y="27520"/>
                </a:cubicBezTo>
                <a:lnTo>
                  <a:pt x="9804" y="27520"/>
                </a:lnTo>
                <a:cubicBezTo>
                  <a:pt x="9974" y="27426"/>
                  <a:pt x="10157" y="27350"/>
                  <a:pt x="10321" y="27281"/>
                </a:cubicBezTo>
                <a:lnTo>
                  <a:pt x="10321" y="27281"/>
                </a:lnTo>
                <a:cubicBezTo>
                  <a:pt x="10491" y="27205"/>
                  <a:pt x="10648" y="27211"/>
                  <a:pt x="10818" y="27287"/>
                </a:cubicBezTo>
                <a:lnTo>
                  <a:pt x="10818" y="27287"/>
                </a:lnTo>
                <a:cubicBezTo>
                  <a:pt x="11095" y="27419"/>
                  <a:pt x="11417" y="27514"/>
                  <a:pt x="11826" y="27583"/>
                </a:cubicBezTo>
                <a:lnTo>
                  <a:pt x="11826" y="27583"/>
                </a:lnTo>
                <a:cubicBezTo>
                  <a:pt x="12072" y="27627"/>
                  <a:pt x="12299" y="27671"/>
                  <a:pt x="12513" y="27728"/>
                </a:cubicBezTo>
                <a:lnTo>
                  <a:pt x="12513" y="27728"/>
                </a:lnTo>
                <a:cubicBezTo>
                  <a:pt x="12853" y="27810"/>
                  <a:pt x="13143" y="27974"/>
                  <a:pt x="13376" y="28207"/>
                </a:cubicBezTo>
                <a:lnTo>
                  <a:pt x="13376" y="28207"/>
                </a:lnTo>
                <a:cubicBezTo>
                  <a:pt x="13452" y="28289"/>
                  <a:pt x="13534" y="28364"/>
                  <a:pt x="13609" y="28434"/>
                </a:cubicBezTo>
                <a:lnTo>
                  <a:pt x="13609" y="28434"/>
                </a:lnTo>
                <a:lnTo>
                  <a:pt x="13672" y="28490"/>
                </a:lnTo>
                <a:cubicBezTo>
                  <a:pt x="13849" y="28648"/>
                  <a:pt x="14006" y="28755"/>
                  <a:pt x="14170" y="28837"/>
                </a:cubicBezTo>
                <a:lnTo>
                  <a:pt x="14170" y="28837"/>
                </a:lnTo>
                <a:cubicBezTo>
                  <a:pt x="14340" y="28919"/>
                  <a:pt x="14485" y="29032"/>
                  <a:pt x="14598" y="29190"/>
                </a:cubicBezTo>
                <a:lnTo>
                  <a:pt x="14598" y="29190"/>
                </a:lnTo>
                <a:cubicBezTo>
                  <a:pt x="14636" y="29234"/>
                  <a:pt x="14668" y="29278"/>
                  <a:pt x="14706" y="29322"/>
                </a:cubicBezTo>
                <a:lnTo>
                  <a:pt x="14706" y="29322"/>
                </a:lnTo>
                <a:lnTo>
                  <a:pt x="14712" y="29328"/>
                </a:lnTo>
                <a:cubicBezTo>
                  <a:pt x="14781" y="29410"/>
                  <a:pt x="14850" y="29505"/>
                  <a:pt x="14920" y="29599"/>
                </a:cubicBezTo>
                <a:lnTo>
                  <a:pt x="14920" y="29599"/>
                </a:lnTo>
                <a:cubicBezTo>
                  <a:pt x="15102" y="29864"/>
                  <a:pt x="15329" y="30097"/>
                  <a:pt x="15600" y="30324"/>
                </a:cubicBezTo>
                <a:lnTo>
                  <a:pt x="15600" y="30324"/>
                </a:lnTo>
                <a:cubicBezTo>
                  <a:pt x="15739" y="30443"/>
                  <a:pt x="15884" y="30569"/>
                  <a:pt x="16029" y="30695"/>
                </a:cubicBezTo>
                <a:lnTo>
                  <a:pt x="16029" y="30695"/>
                </a:lnTo>
                <a:cubicBezTo>
                  <a:pt x="16060" y="30727"/>
                  <a:pt x="16085" y="30752"/>
                  <a:pt x="16117" y="30796"/>
                </a:cubicBezTo>
                <a:lnTo>
                  <a:pt x="16117" y="30796"/>
                </a:lnTo>
                <a:lnTo>
                  <a:pt x="16123" y="30803"/>
                </a:lnTo>
                <a:cubicBezTo>
                  <a:pt x="16142" y="30821"/>
                  <a:pt x="16155" y="30840"/>
                  <a:pt x="16173" y="30866"/>
                </a:cubicBezTo>
                <a:lnTo>
                  <a:pt x="16173" y="30866"/>
                </a:lnTo>
                <a:lnTo>
                  <a:pt x="16230" y="30935"/>
                </a:lnTo>
                <a:lnTo>
                  <a:pt x="16148" y="30916"/>
                </a:lnTo>
                <a:cubicBezTo>
                  <a:pt x="16117" y="30910"/>
                  <a:pt x="16092" y="30910"/>
                  <a:pt x="16073" y="30903"/>
                </a:cubicBezTo>
                <a:lnTo>
                  <a:pt x="16073" y="30903"/>
                </a:lnTo>
                <a:cubicBezTo>
                  <a:pt x="16035" y="30903"/>
                  <a:pt x="16010" y="30897"/>
                  <a:pt x="15984" y="30884"/>
                </a:cubicBezTo>
                <a:lnTo>
                  <a:pt x="15984" y="30884"/>
                </a:lnTo>
                <a:cubicBezTo>
                  <a:pt x="15512" y="30727"/>
                  <a:pt x="15102" y="30462"/>
                  <a:pt x="14769" y="30097"/>
                </a:cubicBezTo>
                <a:lnTo>
                  <a:pt x="14769" y="30097"/>
                </a:lnTo>
                <a:cubicBezTo>
                  <a:pt x="14441" y="29750"/>
                  <a:pt x="14031" y="29511"/>
                  <a:pt x="13527" y="29379"/>
                </a:cubicBezTo>
                <a:lnTo>
                  <a:pt x="13527" y="29379"/>
                </a:lnTo>
                <a:cubicBezTo>
                  <a:pt x="13118" y="29272"/>
                  <a:pt x="12740" y="29183"/>
                  <a:pt x="12368" y="29102"/>
                </a:cubicBezTo>
                <a:lnTo>
                  <a:pt x="12368" y="29102"/>
                </a:lnTo>
                <a:cubicBezTo>
                  <a:pt x="12034" y="29032"/>
                  <a:pt x="11744" y="28931"/>
                  <a:pt x="11486" y="28799"/>
                </a:cubicBezTo>
                <a:lnTo>
                  <a:pt x="11486" y="28799"/>
                </a:lnTo>
                <a:cubicBezTo>
                  <a:pt x="11461" y="28787"/>
                  <a:pt x="11404" y="28755"/>
                  <a:pt x="11404" y="28755"/>
                </a:cubicBezTo>
                <a:lnTo>
                  <a:pt x="11404" y="28755"/>
                </a:lnTo>
                <a:cubicBezTo>
                  <a:pt x="11360" y="28736"/>
                  <a:pt x="11316" y="28711"/>
                  <a:pt x="11278" y="28692"/>
                </a:cubicBezTo>
                <a:lnTo>
                  <a:pt x="11278" y="28692"/>
                </a:lnTo>
                <a:cubicBezTo>
                  <a:pt x="10705" y="28377"/>
                  <a:pt x="10087" y="28282"/>
                  <a:pt x="9445" y="28415"/>
                </a:cubicBezTo>
                <a:lnTo>
                  <a:pt x="9445" y="28415"/>
                </a:lnTo>
                <a:cubicBezTo>
                  <a:pt x="9224" y="28459"/>
                  <a:pt x="8985" y="28490"/>
                  <a:pt x="8701" y="28528"/>
                </a:cubicBezTo>
                <a:lnTo>
                  <a:pt x="8701" y="28528"/>
                </a:lnTo>
                <a:cubicBezTo>
                  <a:pt x="8582" y="28541"/>
                  <a:pt x="8462" y="28547"/>
                  <a:pt x="8349" y="28547"/>
                </a:cubicBezTo>
                <a:lnTo>
                  <a:pt x="8349" y="28547"/>
                </a:lnTo>
                <a:cubicBezTo>
                  <a:pt x="8015" y="28547"/>
                  <a:pt x="7687" y="28490"/>
                  <a:pt x="7359" y="28377"/>
                </a:cubicBezTo>
                <a:moveTo>
                  <a:pt x="4984" y="32409"/>
                </a:moveTo>
                <a:cubicBezTo>
                  <a:pt x="4864" y="32384"/>
                  <a:pt x="4770" y="32340"/>
                  <a:pt x="4682" y="32289"/>
                </a:cubicBezTo>
                <a:lnTo>
                  <a:pt x="4682" y="32289"/>
                </a:lnTo>
                <a:cubicBezTo>
                  <a:pt x="4657" y="32277"/>
                  <a:pt x="4631" y="32264"/>
                  <a:pt x="4606" y="32252"/>
                </a:cubicBezTo>
                <a:lnTo>
                  <a:pt x="4606" y="32252"/>
                </a:lnTo>
                <a:cubicBezTo>
                  <a:pt x="4379" y="32145"/>
                  <a:pt x="4165" y="32012"/>
                  <a:pt x="3970" y="31848"/>
                </a:cubicBezTo>
                <a:lnTo>
                  <a:pt x="3970" y="31848"/>
                </a:lnTo>
                <a:cubicBezTo>
                  <a:pt x="3844" y="31748"/>
                  <a:pt x="3743" y="31634"/>
                  <a:pt x="3655" y="31502"/>
                </a:cubicBezTo>
                <a:lnTo>
                  <a:pt x="3655" y="31502"/>
                </a:lnTo>
                <a:cubicBezTo>
                  <a:pt x="3630" y="31477"/>
                  <a:pt x="3611" y="31445"/>
                  <a:pt x="3592" y="31407"/>
                </a:cubicBezTo>
                <a:lnTo>
                  <a:pt x="3592" y="31407"/>
                </a:lnTo>
                <a:cubicBezTo>
                  <a:pt x="3541" y="31319"/>
                  <a:pt x="3485" y="31231"/>
                  <a:pt x="3428" y="31143"/>
                </a:cubicBezTo>
                <a:lnTo>
                  <a:pt x="3428" y="31143"/>
                </a:lnTo>
                <a:lnTo>
                  <a:pt x="3378" y="31061"/>
                </a:lnTo>
                <a:cubicBezTo>
                  <a:pt x="3365" y="31042"/>
                  <a:pt x="3359" y="31029"/>
                  <a:pt x="3346" y="31017"/>
                </a:cubicBezTo>
                <a:lnTo>
                  <a:pt x="3346" y="31017"/>
                </a:lnTo>
                <a:cubicBezTo>
                  <a:pt x="3239" y="30853"/>
                  <a:pt x="3088" y="30721"/>
                  <a:pt x="2905" y="30614"/>
                </a:cubicBezTo>
                <a:lnTo>
                  <a:pt x="2905" y="30614"/>
                </a:lnTo>
                <a:lnTo>
                  <a:pt x="2886" y="30607"/>
                </a:lnTo>
                <a:cubicBezTo>
                  <a:pt x="2766" y="30538"/>
                  <a:pt x="2647" y="30469"/>
                  <a:pt x="2521" y="30412"/>
                </a:cubicBezTo>
                <a:lnTo>
                  <a:pt x="2521" y="30412"/>
                </a:lnTo>
                <a:cubicBezTo>
                  <a:pt x="2055" y="30179"/>
                  <a:pt x="1677" y="29851"/>
                  <a:pt x="1368" y="29398"/>
                </a:cubicBezTo>
                <a:lnTo>
                  <a:pt x="1368" y="29398"/>
                </a:lnTo>
                <a:cubicBezTo>
                  <a:pt x="1286" y="29272"/>
                  <a:pt x="1204" y="29139"/>
                  <a:pt x="1135" y="29001"/>
                </a:cubicBezTo>
                <a:lnTo>
                  <a:pt x="1135" y="29001"/>
                </a:lnTo>
                <a:lnTo>
                  <a:pt x="927" y="28610"/>
                </a:lnTo>
                <a:cubicBezTo>
                  <a:pt x="820" y="28409"/>
                  <a:pt x="713" y="28201"/>
                  <a:pt x="605" y="27999"/>
                </a:cubicBezTo>
                <a:lnTo>
                  <a:pt x="605" y="27999"/>
                </a:lnTo>
                <a:cubicBezTo>
                  <a:pt x="599" y="27986"/>
                  <a:pt x="593" y="27980"/>
                  <a:pt x="587" y="27967"/>
                </a:cubicBezTo>
                <a:lnTo>
                  <a:pt x="587" y="27967"/>
                </a:lnTo>
                <a:cubicBezTo>
                  <a:pt x="555" y="27917"/>
                  <a:pt x="517" y="27854"/>
                  <a:pt x="555" y="27766"/>
                </a:cubicBezTo>
                <a:lnTo>
                  <a:pt x="555" y="27766"/>
                </a:lnTo>
                <a:lnTo>
                  <a:pt x="574" y="27715"/>
                </a:lnTo>
                <a:lnTo>
                  <a:pt x="687" y="27835"/>
                </a:lnTo>
                <a:cubicBezTo>
                  <a:pt x="744" y="27886"/>
                  <a:pt x="788" y="27936"/>
                  <a:pt x="839" y="27980"/>
                </a:cubicBezTo>
                <a:lnTo>
                  <a:pt x="839" y="27980"/>
                </a:lnTo>
                <a:cubicBezTo>
                  <a:pt x="1072" y="28219"/>
                  <a:pt x="1324" y="28434"/>
                  <a:pt x="1601" y="28635"/>
                </a:cubicBezTo>
                <a:lnTo>
                  <a:pt x="1601" y="28635"/>
                </a:lnTo>
                <a:cubicBezTo>
                  <a:pt x="1941" y="28881"/>
                  <a:pt x="2256" y="29102"/>
                  <a:pt x="2571" y="29316"/>
                </a:cubicBezTo>
                <a:lnTo>
                  <a:pt x="2571" y="29316"/>
                </a:lnTo>
                <a:cubicBezTo>
                  <a:pt x="3283" y="29795"/>
                  <a:pt x="3831" y="30324"/>
                  <a:pt x="4247" y="30935"/>
                </a:cubicBezTo>
                <a:lnTo>
                  <a:pt x="4247" y="30935"/>
                </a:lnTo>
                <a:cubicBezTo>
                  <a:pt x="4272" y="30973"/>
                  <a:pt x="4297" y="31017"/>
                  <a:pt x="4329" y="31055"/>
                </a:cubicBezTo>
                <a:lnTo>
                  <a:pt x="4329" y="31055"/>
                </a:lnTo>
                <a:cubicBezTo>
                  <a:pt x="4499" y="31332"/>
                  <a:pt x="4657" y="31615"/>
                  <a:pt x="4808" y="31893"/>
                </a:cubicBezTo>
                <a:lnTo>
                  <a:pt x="4808" y="31893"/>
                </a:lnTo>
                <a:cubicBezTo>
                  <a:pt x="4864" y="31993"/>
                  <a:pt x="4921" y="32100"/>
                  <a:pt x="4978" y="32201"/>
                </a:cubicBezTo>
                <a:lnTo>
                  <a:pt x="4978" y="32201"/>
                </a:lnTo>
                <a:cubicBezTo>
                  <a:pt x="4997" y="32233"/>
                  <a:pt x="5003" y="32271"/>
                  <a:pt x="5009" y="32308"/>
                </a:cubicBezTo>
                <a:lnTo>
                  <a:pt x="5009" y="32308"/>
                </a:lnTo>
                <a:cubicBezTo>
                  <a:pt x="5016" y="32327"/>
                  <a:pt x="5016" y="32352"/>
                  <a:pt x="5022" y="32371"/>
                </a:cubicBezTo>
                <a:lnTo>
                  <a:pt x="5022" y="32371"/>
                </a:lnTo>
                <a:lnTo>
                  <a:pt x="5035" y="32422"/>
                </a:lnTo>
                <a:close/>
                <a:moveTo>
                  <a:pt x="16917" y="28654"/>
                </a:moveTo>
                <a:cubicBezTo>
                  <a:pt x="16873" y="28610"/>
                  <a:pt x="16835" y="28560"/>
                  <a:pt x="16791" y="28497"/>
                </a:cubicBezTo>
                <a:lnTo>
                  <a:pt x="16791" y="28497"/>
                </a:lnTo>
                <a:cubicBezTo>
                  <a:pt x="16766" y="28472"/>
                  <a:pt x="16747" y="28440"/>
                  <a:pt x="16722" y="28409"/>
                </a:cubicBezTo>
                <a:lnTo>
                  <a:pt x="16722" y="28409"/>
                </a:lnTo>
                <a:lnTo>
                  <a:pt x="16671" y="28352"/>
                </a:lnTo>
                <a:lnTo>
                  <a:pt x="16848" y="28364"/>
                </a:lnTo>
                <a:cubicBezTo>
                  <a:pt x="16885" y="28364"/>
                  <a:pt x="16911" y="28371"/>
                  <a:pt x="16942" y="28371"/>
                </a:cubicBezTo>
                <a:lnTo>
                  <a:pt x="16942" y="28371"/>
                </a:lnTo>
                <a:cubicBezTo>
                  <a:pt x="17068" y="28390"/>
                  <a:pt x="17200" y="28409"/>
                  <a:pt x="17345" y="28434"/>
                </a:cubicBezTo>
                <a:lnTo>
                  <a:pt x="17345" y="28434"/>
                </a:lnTo>
                <a:lnTo>
                  <a:pt x="17585" y="28465"/>
                </a:lnTo>
                <a:lnTo>
                  <a:pt x="17515" y="28516"/>
                </a:lnTo>
                <a:cubicBezTo>
                  <a:pt x="17364" y="28616"/>
                  <a:pt x="17219" y="28667"/>
                  <a:pt x="17062" y="28698"/>
                </a:cubicBezTo>
                <a:lnTo>
                  <a:pt x="17062" y="28698"/>
                </a:lnTo>
                <a:cubicBezTo>
                  <a:pt x="17056" y="28698"/>
                  <a:pt x="17043" y="28698"/>
                  <a:pt x="17037" y="28698"/>
                </a:cubicBezTo>
                <a:lnTo>
                  <a:pt x="17037" y="28698"/>
                </a:lnTo>
                <a:cubicBezTo>
                  <a:pt x="16993" y="28698"/>
                  <a:pt x="16942" y="28679"/>
                  <a:pt x="16917" y="28654"/>
                </a:cubicBezTo>
                <a:moveTo>
                  <a:pt x="8166" y="30815"/>
                </a:moveTo>
                <a:cubicBezTo>
                  <a:pt x="8021" y="30803"/>
                  <a:pt x="7876" y="30784"/>
                  <a:pt x="7725" y="30752"/>
                </a:cubicBezTo>
                <a:lnTo>
                  <a:pt x="7725" y="30752"/>
                </a:lnTo>
                <a:cubicBezTo>
                  <a:pt x="7542" y="30714"/>
                  <a:pt x="7353" y="30664"/>
                  <a:pt x="7177" y="30620"/>
                </a:cubicBezTo>
                <a:lnTo>
                  <a:pt x="7177" y="30620"/>
                </a:lnTo>
                <a:lnTo>
                  <a:pt x="6994" y="30576"/>
                </a:lnTo>
                <a:cubicBezTo>
                  <a:pt x="6975" y="30576"/>
                  <a:pt x="6950" y="30563"/>
                  <a:pt x="6931" y="30557"/>
                </a:cubicBezTo>
                <a:lnTo>
                  <a:pt x="6931" y="30557"/>
                </a:lnTo>
                <a:lnTo>
                  <a:pt x="6881" y="30544"/>
                </a:lnTo>
                <a:lnTo>
                  <a:pt x="6881" y="30525"/>
                </a:lnTo>
                <a:cubicBezTo>
                  <a:pt x="6862" y="30431"/>
                  <a:pt x="6937" y="30406"/>
                  <a:pt x="6975" y="30393"/>
                </a:cubicBezTo>
                <a:lnTo>
                  <a:pt x="6975" y="30393"/>
                </a:lnTo>
                <a:lnTo>
                  <a:pt x="7070" y="30362"/>
                </a:lnTo>
                <a:cubicBezTo>
                  <a:pt x="7221" y="30311"/>
                  <a:pt x="7385" y="30254"/>
                  <a:pt x="7542" y="30210"/>
                </a:cubicBezTo>
                <a:lnTo>
                  <a:pt x="7542" y="30210"/>
                </a:lnTo>
                <a:cubicBezTo>
                  <a:pt x="8015" y="30091"/>
                  <a:pt x="8443" y="29933"/>
                  <a:pt x="8846" y="29738"/>
                </a:cubicBezTo>
                <a:lnTo>
                  <a:pt x="8846" y="29738"/>
                </a:lnTo>
                <a:cubicBezTo>
                  <a:pt x="9231" y="29555"/>
                  <a:pt x="9653" y="29435"/>
                  <a:pt x="10100" y="29391"/>
                </a:cubicBezTo>
                <a:lnTo>
                  <a:pt x="10100" y="29391"/>
                </a:lnTo>
                <a:lnTo>
                  <a:pt x="10132" y="29385"/>
                </a:lnTo>
                <a:cubicBezTo>
                  <a:pt x="10226" y="29372"/>
                  <a:pt x="10321" y="29366"/>
                  <a:pt x="10415" y="29372"/>
                </a:cubicBezTo>
                <a:lnTo>
                  <a:pt x="10415" y="29372"/>
                </a:lnTo>
                <a:cubicBezTo>
                  <a:pt x="11121" y="29423"/>
                  <a:pt x="11940" y="29511"/>
                  <a:pt x="12652" y="29977"/>
                </a:cubicBezTo>
                <a:lnTo>
                  <a:pt x="12652" y="29977"/>
                </a:lnTo>
                <a:cubicBezTo>
                  <a:pt x="12765" y="30047"/>
                  <a:pt x="12885" y="30116"/>
                  <a:pt x="13004" y="30179"/>
                </a:cubicBezTo>
                <a:lnTo>
                  <a:pt x="13004" y="30179"/>
                </a:lnTo>
                <a:lnTo>
                  <a:pt x="13030" y="30191"/>
                </a:lnTo>
                <a:cubicBezTo>
                  <a:pt x="13301" y="30336"/>
                  <a:pt x="13584" y="30431"/>
                  <a:pt x="13874" y="30488"/>
                </a:cubicBezTo>
                <a:lnTo>
                  <a:pt x="13874" y="30488"/>
                </a:lnTo>
                <a:cubicBezTo>
                  <a:pt x="13912" y="30494"/>
                  <a:pt x="13956" y="30500"/>
                  <a:pt x="13994" y="30513"/>
                </a:cubicBezTo>
                <a:lnTo>
                  <a:pt x="13994" y="30513"/>
                </a:lnTo>
                <a:lnTo>
                  <a:pt x="14069" y="30525"/>
                </a:lnTo>
                <a:lnTo>
                  <a:pt x="14082" y="30620"/>
                </a:lnTo>
                <a:lnTo>
                  <a:pt x="14057" y="30632"/>
                </a:lnTo>
                <a:cubicBezTo>
                  <a:pt x="13975" y="30651"/>
                  <a:pt x="13899" y="30677"/>
                  <a:pt x="13823" y="30702"/>
                </a:cubicBezTo>
                <a:lnTo>
                  <a:pt x="13823" y="30702"/>
                </a:lnTo>
                <a:lnTo>
                  <a:pt x="13792" y="30708"/>
                </a:lnTo>
                <a:cubicBezTo>
                  <a:pt x="13609" y="30765"/>
                  <a:pt x="13395" y="30828"/>
                  <a:pt x="13193" y="30878"/>
                </a:cubicBezTo>
                <a:lnTo>
                  <a:pt x="13193" y="30878"/>
                </a:lnTo>
                <a:cubicBezTo>
                  <a:pt x="12897" y="30954"/>
                  <a:pt x="12582" y="30948"/>
                  <a:pt x="12230" y="30872"/>
                </a:cubicBezTo>
                <a:lnTo>
                  <a:pt x="12230" y="30872"/>
                </a:lnTo>
                <a:cubicBezTo>
                  <a:pt x="12129" y="30847"/>
                  <a:pt x="12034" y="30815"/>
                  <a:pt x="11940" y="30790"/>
                </a:cubicBezTo>
                <a:lnTo>
                  <a:pt x="11940" y="30790"/>
                </a:lnTo>
                <a:cubicBezTo>
                  <a:pt x="11883" y="30771"/>
                  <a:pt x="11833" y="30758"/>
                  <a:pt x="11776" y="30740"/>
                </a:cubicBezTo>
                <a:lnTo>
                  <a:pt x="11776" y="30740"/>
                </a:lnTo>
                <a:lnTo>
                  <a:pt x="11625" y="30695"/>
                </a:lnTo>
                <a:cubicBezTo>
                  <a:pt x="11480" y="30658"/>
                  <a:pt x="11329" y="30614"/>
                  <a:pt x="11177" y="30582"/>
                </a:cubicBezTo>
                <a:lnTo>
                  <a:pt x="11177" y="30582"/>
                </a:lnTo>
                <a:cubicBezTo>
                  <a:pt x="10831" y="30500"/>
                  <a:pt x="10484" y="30494"/>
                  <a:pt x="10138" y="30563"/>
                </a:cubicBezTo>
                <a:lnTo>
                  <a:pt x="10138" y="30563"/>
                </a:lnTo>
                <a:cubicBezTo>
                  <a:pt x="9924" y="30601"/>
                  <a:pt x="9697" y="30651"/>
                  <a:pt x="9476" y="30702"/>
                </a:cubicBezTo>
                <a:lnTo>
                  <a:pt x="9476" y="30702"/>
                </a:lnTo>
                <a:lnTo>
                  <a:pt x="9331" y="30733"/>
                </a:lnTo>
                <a:cubicBezTo>
                  <a:pt x="9016" y="30803"/>
                  <a:pt x="8739" y="30834"/>
                  <a:pt x="8481" y="30834"/>
                </a:cubicBezTo>
                <a:lnTo>
                  <a:pt x="8481" y="30834"/>
                </a:lnTo>
                <a:cubicBezTo>
                  <a:pt x="8374" y="30834"/>
                  <a:pt x="8267" y="30828"/>
                  <a:pt x="8166" y="30815"/>
                </a:cubicBezTo>
                <a:moveTo>
                  <a:pt x="6112" y="34230"/>
                </a:moveTo>
                <a:cubicBezTo>
                  <a:pt x="6106" y="34217"/>
                  <a:pt x="6099" y="34205"/>
                  <a:pt x="6093" y="34192"/>
                </a:cubicBezTo>
                <a:lnTo>
                  <a:pt x="6093" y="34192"/>
                </a:lnTo>
                <a:cubicBezTo>
                  <a:pt x="6074" y="34167"/>
                  <a:pt x="6062" y="34148"/>
                  <a:pt x="6062" y="34123"/>
                </a:cubicBezTo>
                <a:lnTo>
                  <a:pt x="6062" y="34123"/>
                </a:lnTo>
                <a:cubicBezTo>
                  <a:pt x="5967" y="33266"/>
                  <a:pt x="5885" y="32428"/>
                  <a:pt x="5866" y="31571"/>
                </a:cubicBezTo>
                <a:lnTo>
                  <a:pt x="5866" y="31571"/>
                </a:lnTo>
                <a:cubicBezTo>
                  <a:pt x="5860" y="31376"/>
                  <a:pt x="5917" y="31231"/>
                  <a:pt x="6043" y="31111"/>
                </a:cubicBezTo>
                <a:lnTo>
                  <a:pt x="6043" y="31111"/>
                </a:lnTo>
                <a:cubicBezTo>
                  <a:pt x="6169" y="30985"/>
                  <a:pt x="6301" y="30859"/>
                  <a:pt x="6427" y="30727"/>
                </a:cubicBezTo>
                <a:lnTo>
                  <a:pt x="6427" y="30727"/>
                </a:lnTo>
                <a:cubicBezTo>
                  <a:pt x="6509" y="30651"/>
                  <a:pt x="6603" y="30626"/>
                  <a:pt x="6717" y="30651"/>
                </a:cubicBezTo>
                <a:lnTo>
                  <a:pt x="6717" y="30651"/>
                </a:lnTo>
                <a:cubicBezTo>
                  <a:pt x="6818" y="30677"/>
                  <a:pt x="6925" y="30695"/>
                  <a:pt x="7032" y="30721"/>
                </a:cubicBezTo>
                <a:lnTo>
                  <a:pt x="7032" y="30721"/>
                </a:lnTo>
                <a:cubicBezTo>
                  <a:pt x="7164" y="30746"/>
                  <a:pt x="7309" y="30771"/>
                  <a:pt x="7448" y="30809"/>
                </a:cubicBezTo>
                <a:lnTo>
                  <a:pt x="7448" y="30809"/>
                </a:lnTo>
                <a:cubicBezTo>
                  <a:pt x="8040" y="30960"/>
                  <a:pt x="8569" y="30992"/>
                  <a:pt x="9073" y="30903"/>
                </a:cubicBezTo>
                <a:lnTo>
                  <a:pt x="9073" y="30903"/>
                </a:lnTo>
                <a:cubicBezTo>
                  <a:pt x="9098" y="30897"/>
                  <a:pt x="9123" y="30903"/>
                  <a:pt x="9149" y="30903"/>
                </a:cubicBezTo>
                <a:lnTo>
                  <a:pt x="9149" y="30903"/>
                </a:lnTo>
                <a:cubicBezTo>
                  <a:pt x="9155" y="30910"/>
                  <a:pt x="9168" y="30910"/>
                  <a:pt x="9174" y="30910"/>
                </a:cubicBezTo>
                <a:lnTo>
                  <a:pt x="9174" y="30910"/>
                </a:lnTo>
                <a:lnTo>
                  <a:pt x="9218" y="30910"/>
                </a:lnTo>
                <a:lnTo>
                  <a:pt x="9205" y="30954"/>
                </a:lnTo>
                <a:cubicBezTo>
                  <a:pt x="9199" y="30960"/>
                  <a:pt x="9199" y="30966"/>
                  <a:pt x="9199" y="30979"/>
                </a:cubicBezTo>
                <a:lnTo>
                  <a:pt x="9199" y="30979"/>
                </a:lnTo>
                <a:cubicBezTo>
                  <a:pt x="9193" y="30998"/>
                  <a:pt x="9193" y="31011"/>
                  <a:pt x="9174" y="31023"/>
                </a:cubicBezTo>
                <a:lnTo>
                  <a:pt x="9174" y="31023"/>
                </a:lnTo>
                <a:lnTo>
                  <a:pt x="9098" y="31074"/>
                </a:lnTo>
                <a:cubicBezTo>
                  <a:pt x="9010" y="31137"/>
                  <a:pt x="8922" y="31200"/>
                  <a:pt x="8827" y="31250"/>
                </a:cubicBezTo>
                <a:lnTo>
                  <a:pt x="8827" y="31250"/>
                </a:lnTo>
                <a:cubicBezTo>
                  <a:pt x="8664" y="31344"/>
                  <a:pt x="8493" y="31433"/>
                  <a:pt x="8367" y="31496"/>
                </a:cubicBezTo>
                <a:lnTo>
                  <a:pt x="8367" y="31496"/>
                </a:lnTo>
                <a:cubicBezTo>
                  <a:pt x="7851" y="31748"/>
                  <a:pt x="7454" y="32126"/>
                  <a:pt x="7183" y="32617"/>
                </a:cubicBezTo>
                <a:lnTo>
                  <a:pt x="7183" y="32617"/>
                </a:lnTo>
                <a:cubicBezTo>
                  <a:pt x="7107" y="32756"/>
                  <a:pt x="7038" y="32901"/>
                  <a:pt x="6962" y="33045"/>
                </a:cubicBezTo>
                <a:lnTo>
                  <a:pt x="6962" y="33045"/>
                </a:lnTo>
                <a:cubicBezTo>
                  <a:pt x="6918" y="33140"/>
                  <a:pt x="6868" y="33234"/>
                  <a:pt x="6818" y="33329"/>
                </a:cubicBezTo>
                <a:lnTo>
                  <a:pt x="6818" y="33329"/>
                </a:lnTo>
                <a:cubicBezTo>
                  <a:pt x="6742" y="33474"/>
                  <a:pt x="6641" y="33669"/>
                  <a:pt x="6534" y="33852"/>
                </a:cubicBezTo>
                <a:lnTo>
                  <a:pt x="6534" y="33852"/>
                </a:lnTo>
                <a:cubicBezTo>
                  <a:pt x="6440" y="34009"/>
                  <a:pt x="6314" y="34135"/>
                  <a:pt x="6156" y="34243"/>
                </a:cubicBezTo>
                <a:lnTo>
                  <a:pt x="6156" y="34243"/>
                </a:lnTo>
                <a:lnTo>
                  <a:pt x="6125" y="34261"/>
                </a:lnTo>
                <a:close/>
                <a:moveTo>
                  <a:pt x="6666" y="33890"/>
                </a:moveTo>
                <a:cubicBezTo>
                  <a:pt x="6736" y="33757"/>
                  <a:pt x="6805" y="33625"/>
                  <a:pt x="6868" y="33499"/>
                </a:cubicBezTo>
                <a:lnTo>
                  <a:pt x="6868" y="33499"/>
                </a:lnTo>
                <a:cubicBezTo>
                  <a:pt x="7013" y="33209"/>
                  <a:pt x="7151" y="32938"/>
                  <a:pt x="7290" y="32667"/>
                </a:cubicBezTo>
                <a:lnTo>
                  <a:pt x="7290" y="32667"/>
                </a:lnTo>
                <a:cubicBezTo>
                  <a:pt x="7529" y="32220"/>
                  <a:pt x="7895" y="31874"/>
                  <a:pt x="8456" y="31578"/>
                </a:cubicBezTo>
                <a:lnTo>
                  <a:pt x="8456" y="31578"/>
                </a:lnTo>
                <a:cubicBezTo>
                  <a:pt x="8632" y="31483"/>
                  <a:pt x="8802" y="31382"/>
                  <a:pt x="8972" y="31288"/>
                </a:cubicBezTo>
                <a:lnTo>
                  <a:pt x="8972" y="31288"/>
                </a:lnTo>
                <a:lnTo>
                  <a:pt x="8991" y="31275"/>
                </a:lnTo>
                <a:cubicBezTo>
                  <a:pt x="9079" y="31225"/>
                  <a:pt x="9174" y="31174"/>
                  <a:pt x="9262" y="31118"/>
                </a:cubicBezTo>
                <a:lnTo>
                  <a:pt x="9262" y="31118"/>
                </a:lnTo>
                <a:cubicBezTo>
                  <a:pt x="9281" y="31111"/>
                  <a:pt x="9300" y="31105"/>
                  <a:pt x="9319" y="31105"/>
                </a:cubicBezTo>
                <a:lnTo>
                  <a:pt x="9319" y="31105"/>
                </a:lnTo>
                <a:cubicBezTo>
                  <a:pt x="9331" y="31105"/>
                  <a:pt x="9338" y="31099"/>
                  <a:pt x="9344" y="31099"/>
                </a:cubicBezTo>
                <a:lnTo>
                  <a:pt x="9344" y="31099"/>
                </a:lnTo>
                <a:lnTo>
                  <a:pt x="9375" y="31092"/>
                </a:lnTo>
                <a:lnTo>
                  <a:pt x="9382" y="31124"/>
                </a:lnTo>
                <a:cubicBezTo>
                  <a:pt x="9382" y="31130"/>
                  <a:pt x="9382" y="31137"/>
                  <a:pt x="9388" y="31143"/>
                </a:cubicBezTo>
                <a:lnTo>
                  <a:pt x="9388" y="31143"/>
                </a:lnTo>
                <a:cubicBezTo>
                  <a:pt x="9388" y="31155"/>
                  <a:pt x="9394" y="31174"/>
                  <a:pt x="9388" y="31193"/>
                </a:cubicBezTo>
                <a:lnTo>
                  <a:pt x="9388" y="31193"/>
                </a:lnTo>
                <a:cubicBezTo>
                  <a:pt x="9325" y="31389"/>
                  <a:pt x="9262" y="31584"/>
                  <a:pt x="9193" y="31779"/>
                </a:cubicBezTo>
                <a:lnTo>
                  <a:pt x="9193" y="31779"/>
                </a:lnTo>
                <a:cubicBezTo>
                  <a:pt x="9079" y="32113"/>
                  <a:pt x="8934" y="32359"/>
                  <a:pt x="8739" y="32541"/>
                </a:cubicBezTo>
                <a:lnTo>
                  <a:pt x="8739" y="32541"/>
                </a:lnTo>
                <a:cubicBezTo>
                  <a:pt x="8638" y="32630"/>
                  <a:pt x="8538" y="32712"/>
                  <a:pt x="8430" y="32781"/>
                </a:cubicBezTo>
                <a:lnTo>
                  <a:pt x="8430" y="32781"/>
                </a:lnTo>
                <a:cubicBezTo>
                  <a:pt x="8210" y="32913"/>
                  <a:pt x="8027" y="33071"/>
                  <a:pt x="7876" y="33260"/>
                </a:cubicBezTo>
                <a:lnTo>
                  <a:pt x="7876" y="33260"/>
                </a:lnTo>
                <a:cubicBezTo>
                  <a:pt x="7712" y="33455"/>
                  <a:pt x="7561" y="33594"/>
                  <a:pt x="7397" y="33707"/>
                </a:cubicBezTo>
                <a:lnTo>
                  <a:pt x="7397" y="33707"/>
                </a:lnTo>
                <a:cubicBezTo>
                  <a:pt x="7183" y="33852"/>
                  <a:pt x="6962" y="33921"/>
                  <a:pt x="6698" y="33940"/>
                </a:cubicBezTo>
                <a:lnTo>
                  <a:pt x="6698" y="33940"/>
                </a:lnTo>
                <a:lnTo>
                  <a:pt x="6641" y="3394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29_1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2820750" y="1882950"/>
            <a:ext cx="2930100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635750"/>
            <a:ext cx="1872000" cy="1872000"/>
          </a:xfrm>
          <a:prstGeom prst="rect">
            <a:avLst/>
          </a:prstGeom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9" name="Google Shape;179;p19"/>
          <p:cNvSpPr txBox="1">
            <a:spLocks noGrp="1"/>
          </p:cNvSpPr>
          <p:nvPr>
            <p:ph type="subTitle" idx="1"/>
          </p:nvPr>
        </p:nvSpPr>
        <p:spPr>
          <a:xfrm>
            <a:off x="2820600" y="2696550"/>
            <a:ext cx="4799400" cy="5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19"/>
          <p:cNvSpPr/>
          <p:nvPr/>
        </p:nvSpPr>
        <p:spPr>
          <a:xfrm rot="-949030">
            <a:off x="319745" y="431323"/>
            <a:ext cx="4966257" cy="4878341"/>
          </a:xfrm>
          <a:custGeom>
            <a:avLst/>
            <a:gdLst/>
            <a:ahLst/>
            <a:cxnLst/>
            <a:rect l="l" t="t" r="r" b="b"/>
            <a:pathLst>
              <a:path w="60838" h="59761" extrusionOk="0">
                <a:moveTo>
                  <a:pt x="52283" y="0"/>
                </a:moveTo>
                <a:cubicBezTo>
                  <a:pt x="52218" y="101"/>
                  <a:pt x="52168" y="172"/>
                  <a:pt x="52126" y="247"/>
                </a:cubicBezTo>
                <a:cubicBezTo>
                  <a:pt x="51651" y="1119"/>
                  <a:pt x="51084" y="1926"/>
                  <a:pt x="50458" y="2696"/>
                </a:cubicBezTo>
                <a:cubicBezTo>
                  <a:pt x="50205" y="3006"/>
                  <a:pt x="49963" y="3325"/>
                  <a:pt x="49725" y="3648"/>
                </a:cubicBezTo>
                <a:cubicBezTo>
                  <a:pt x="49452" y="4021"/>
                  <a:pt x="49184" y="4399"/>
                  <a:pt x="48924" y="4781"/>
                </a:cubicBezTo>
                <a:cubicBezTo>
                  <a:pt x="48554" y="5326"/>
                  <a:pt x="48305" y="5923"/>
                  <a:pt x="48167" y="6568"/>
                </a:cubicBezTo>
                <a:cubicBezTo>
                  <a:pt x="48066" y="7047"/>
                  <a:pt x="48011" y="7531"/>
                  <a:pt x="47986" y="8019"/>
                </a:cubicBezTo>
                <a:cubicBezTo>
                  <a:pt x="47944" y="8859"/>
                  <a:pt x="47989" y="9695"/>
                  <a:pt x="48089" y="10529"/>
                </a:cubicBezTo>
                <a:cubicBezTo>
                  <a:pt x="48178" y="11276"/>
                  <a:pt x="48269" y="12021"/>
                  <a:pt x="48357" y="12767"/>
                </a:cubicBezTo>
                <a:cubicBezTo>
                  <a:pt x="48445" y="13503"/>
                  <a:pt x="48435" y="14239"/>
                  <a:pt x="48381" y="14977"/>
                </a:cubicBezTo>
                <a:cubicBezTo>
                  <a:pt x="48303" y="16034"/>
                  <a:pt x="47980" y="17013"/>
                  <a:pt x="47467" y="17930"/>
                </a:cubicBezTo>
                <a:cubicBezTo>
                  <a:pt x="47187" y="18431"/>
                  <a:pt x="46863" y="18909"/>
                  <a:pt x="46555" y="19395"/>
                </a:cubicBezTo>
                <a:cubicBezTo>
                  <a:pt x="46199" y="19959"/>
                  <a:pt x="45749" y="20446"/>
                  <a:pt x="45289" y="20925"/>
                </a:cubicBezTo>
                <a:cubicBezTo>
                  <a:pt x="45089" y="21132"/>
                  <a:pt x="44858" y="21308"/>
                  <a:pt x="44606" y="21446"/>
                </a:cubicBezTo>
                <a:cubicBezTo>
                  <a:pt x="44354" y="21586"/>
                  <a:pt x="44109" y="21736"/>
                  <a:pt x="43856" y="21874"/>
                </a:cubicBezTo>
                <a:cubicBezTo>
                  <a:pt x="42946" y="22371"/>
                  <a:pt x="42292" y="23106"/>
                  <a:pt x="41833" y="24027"/>
                </a:cubicBezTo>
                <a:cubicBezTo>
                  <a:pt x="41480" y="24733"/>
                  <a:pt x="41168" y="25457"/>
                  <a:pt x="40897" y="26196"/>
                </a:cubicBezTo>
                <a:cubicBezTo>
                  <a:pt x="40729" y="26655"/>
                  <a:pt x="40572" y="27116"/>
                  <a:pt x="40408" y="27575"/>
                </a:cubicBezTo>
                <a:cubicBezTo>
                  <a:pt x="40324" y="27814"/>
                  <a:pt x="40202" y="28032"/>
                  <a:pt x="40031" y="28219"/>
                </a:cubicBezTo>
                <a:cubicBezTo>
                  <a:pt x="39830" y="28442"/>
                  <a:pt x="39627" y="28663"/>
                  <a:pt x="39422" y="28882"/>
                </a:cubicBezTo>
                <a:cubicBezTo>
                  <a:pt x="38876" y="29467"/>
                  <a:pt x="38289" y="30014"/>
                  <a:pt x="37667" y="30520"/>
                </a:cubicBezTo>
                <a:cubicBezTo>
                  <a:pt x="37598" y="30576"/>
                  <a:pt x="37530" y="30646"/>
                  <a:pt x="37405" y="30647"/>
                </a:cubicBezTo>
                <a:cubicBezTo>
                  <a:pt x="37462" y="30534"/>
                  <a:pt x="37502" y="30444"/>
                  <a:pt x="37552" y="30359"/>
                </a:cubicBezTo>
                <a:cubicBezTo>
                  <a:pt x="37960" y="29652"/>
                  <a:pt x="38202" y="28900"/>
                  <a:pt x="38208" y="28076"/>
                </a:cubicBezTo>
                <a:cubicBezTo>
                  <a:pt x="38210" y="27799"/>
                  <a:pt x="38303" y="27538"/>
                  <a:pt x="38438" y="27291"/>
                </a:cubicBezTo>
                <a:cubicBezTo>
                  <a:pt x="38609" y="26982"/>
                  <a:pt x="38828" y="26709"/>
                  <a:pt x="39060" y="26446"/>
                </a:cubicBezTo>
                <a:cubicBezTo>
                  <a:pt x="39491" y="25959"/>
                  <a:pt x="39928" y="25477"/>
                  <a:pt x="40370" y="25000"/>
                </a:cubicBezTo>
                <a:cubicBezTo>
                  <a:pt x="41097" y="24220"/>
                  <a:pt x="41757" y="23387"/>
                  <a:pt x="42361" y="22510"/>
                </a:cubicBezTo>
                <a:cubicBezTo>
                  <a:pt x="42977" y="21617"/>
                  <a:pt x="43449" y="20656"/>
                  <a:pt x="43772" y="19620"/>
                </a:cubicBezTo>
                <a:cubicBezTo>
                  <a:pt x="44113" y="18524"/>
                  <a:pt x="44202" y="17415"/>
                  <a:pt x="43988" y="16284"/>
                </a:cubicBezTo>
                <a:cubicBezTo>
                  <a:pt x="43875" y="15680"/>
                  <a:pt x="43729" y="15085"/>
                  <a:pt x="43549" y="14499"/>
                </a:cubicBezTo>
                <a:cubicBezTo>
                  <a:pt x="43353" y="13865"/>
                  <a:pt x="43168" y="13228"/>
                  <a:pt x="42976" y="12593"/>
                </a:cubicBezTo>
                <a:cubicBezTo>
                  <a:pt x="42889" y="12306"/>
                  <a:pt x="42794" y="12021"/>
                  <a:pt x="42698" y="11736"/>
                </a:cubicBezTo>
                <a:cubicBezTo>
                  <a:pt x="42681" y="11686"/>
                  <a:pt x="42643" y="11641"/>
                  <a:pt x="42607" y="11580"/>
                </a:cubicBezTo>
                <a:cubicBezTo>
                  <a:pt x="42558" y="11641"/>
                  <a:pt x="42519" y="11676"/>
                  <a:pt x="42500" y="11719"/>
                </a:cubicBezTo>
                <a:cubicBezTo>
                  <a:pt x="42409" y="11926"/>
                  <a:pt x="42319" y="12131"/>
                  <a:pt x="42239" y="12342"/>
                </a:cubicBezTo>
                <a:cubicBezTo>
                  <a:pt x="41844" y="13374"/>
                  <a:pt x="41369" y="14366"/>
                  <a:pt x="40758" y="15286"/>
                </a:cubicBezTo>
                <a:cubicBezTo>
                  <a:pt x="40267" y="16028"/>
                  <a:pt x="39685" y="16703"/>
                  <a:pt x="39108" y="17378"/>
                </a:cubicBezTo>
                <a:cubicBezTo>
                  <a:pt x="38774" y="17768"/>
                  <a:pt x="38437" y="18158"/>
                  <a:pt x="38135" y="18570"/>
                </a:cubicBezTo>
                <a:cubicBezTo>
                  <a:pt x="37664" y="19210"/>
                  <a:pt x="37315" y="19916"/>
                  <a:pt x="37128" y="20693"/>
                </a:cubicBezTo>
                <a:cubicBezTo>
                  <a:pt x="36821" y="21968"/>
                  <a:pt x="36789" y="23245"/>
                  <a:pt x="37119" y="24521"/>
                </a:cubicBezTo>
                <a:cubicBezTo>
                  <a:pt x="37188" y="24788"/>
                  <a:pt x="37259" y="25054"/>
                  <a:pt x="37337" y="25317"/>
                </a:cubicBezTo>
                <a:cubicBezTo>
                  <a:pt x="37441" y="25666"/>
                  <a:pt x="37556" y="26010"/>
                  <a:pt x="37661" y="26357"/>
                </a:cubicBezTo>
                <a:cubicBezTo>
                  <a:pt x="37879" y="27074"/>
                  <a:pt x="37914" y="27809"/>
                  <a:pt x="37846" y="28551"/>
                </a:cubicBezTo>
                <a:cubicBezTo>
                  <a:pt x="37816" y="28890"/>
                  <a:pt x="37720" y="29214"/>
                  <a:pt x="37592" y="29528"/>
                </a:cubicBezTo>
                <a:cubicBezTo>
                  <a:pt x="37306" y="30230"/>
                  <a:pt x="36887" y="30851"/>
                  <a:pt x="36407" y="31433"/>
                </a:cubicBezTo>
                <a:cubicBezTo>
                  <a:pt x="36329" y="31527"/>
                  <a:pt x="36226" y="31606"/>
                  <a:pt x="36121" y="31672"/>
                </a:cubicBezTo>
                <a:cubicBezTo>
                  <a:pt x="35750" y="31905"/>
                  <a:pt x="35384" y="32146"/>
                  <a:pt x="34999" y="32352"/>
                </a:cubicBezTo>
                <a:cubicBezTo>
                  <a:pt x="33904" y="32932"/>
                  <a:pt x="32811" y="33515"/>
                  <a:pt x="31673" y="34006"/>
                </a:cubicBezTo>
                <a:cubicBezTo>
                  <a:pt x="30764" y="34398"/>
                  <a:pt x="29889" y="34858"/>
                  <a:pt x="29068" y="35413"/>
                </a:cubicBezTo>
                <a:cubicBezTo>
                  <a:pt x="29021" y="35444"/>
                  <a:pt x="28966" y="35465"/>
                  <a:pt x="28872" y="35512"/>
                </a:cubicBezTo>
                <a:cubicBezTo>
                  <a:pt x="28907" y="35396"/>
                  <a:pt x="28915" y="35321"/>
                  <a:pt x="28951" y="35259"/>
                </a:cubicBezTo>
                <a:cubicBezTo>
                  <a:pt x="29136" y="34934"/>
                  <a:pt x="29310" y="34598"/>
                  <a:pt x="29523" y="34291"/>
                </a:cubicBezTo>
                <a:cubicBezTo>
                  <a:pt x="30045" y="33537"/>
                  <a:pt x="30668" y="32867"/>
                  <a:pt x="31340" y="32247"/>
                </a:cubicBezTo>
                <a:cubicBezTo>
                  <a:pt x="32014" y="31628"/>
                  <a:pt x="32712" y="31042"/>
                  <a:pt x="33398" y="30440"/>
                </a:cubicBezTo>
                <a:cubicBezTo>
                  <a:pt x="33916" y="29986"/>
                  <a:pt x="34434" y="29535"/>
                  <a:pt x="34886" y="29011"/>
                </a:cubicBezTo>
                <a:cubicBezTo>
                  <a:pt x="35544" y="28252"/>
                  <a:pt x="35950" y="27387"/>
                  <a:pt x="36080" y="26387"/>
                </a:cubicBezTo>
                <a:cubicBezTo>
                  <a:pt x="36203" y="25441"/>
                  <a:pt x="36124" y="24512"/>
                  <a:pt x="35872" y="23597"/>
                </a:cubicBezTo>
                <a:cubicBezTo>
                  <a:pt x="35718" y="23031"/>
                  <a:pt x="35554" y="22465"/>
                  <a:pt x="35370" y="21906"/>
                </a:cubicBezTo>
                <a:cubicBezTo>
                  <a:pt x="35096" y="21067"/>
                  <a:pt x="35013" y="20220"/>
                  <a:pt x="35192" y="19352"/>
                </a:cubicBezTo>
                <a:cubicBezTo>
                  <a:pt x="35200" y="19315"/>
                  <a:pt x="35202" y="19277"/>
                  <a:pt x="35208" y="19240"/>
                </a:cubicBezTo>
                <a:cubicBezTo>
                  <a:pt x="35327" y="18522"/>
                  <a:pt x="35262" y="17818"/>
                  <a:pt x="35042" y="17127"/>
                </a:cubicBezTo>
                <a:cubicBezTo>
                  <a:pt x="34985" y="16948"/>
                  <a:pt x="34924" y="16770"/>
                  <a:pt x="34862" y="16593"/>
                </a:cubicBezTo>
                <a:cubicBezTo>
                  <a:pt x="34648" y="15991"/>
                  <a:pt x="34380" y="15413"/>
                  <a:pt x="34085" y="14846"/>
                </a:cubicBezTo>
                <a:cubicBezTo>
                  <a:pt x="33617" y="13954"/>
                  <a:pt x="33366" y="13007"/>
                  <a:pt x="33386" y="11996"/>
                </a:cubicBezTo>
                <a:cubicBezTo>
                  <a:pt x="33391" y="11758"/>
                  <a:pt x="33400" y="11520"/>
                  <a:pt x="33405" y="11283"/>
                </a:cubicBezTo>
                <a:cubicBezTo>
                  <a:pt x="33406" y="11227"/>
                  <a:pt x="33431" y="11157"/>
                  <a:pt x="33344" y="11136"/>
                </a:cubicBezTo>
                <a:cubicBezTo>
                  <a:pt x="33101" y="11435"/>
                  <a:pt x="32644" y="12206"/>
                  <a:pt x="32469" y="12659"/>
                </a:cubicBezTo>
                <a:cubicBezTo>
                  <a:pt x="32031" y="13793"/>
                  <a:pt x="31675" y="14952"/>
                  <a:pt x="31525" y="16164"/>
                </a:cubicBezTo>
                <a:cubicBezTo>
                  <a:pt x="31443" y="16823"/>
                  <a:pt x="31359" y="17481"/>
                  <a:pt x="31274" y="18139"/>
                </a:cubicBezTo>
                <a:cubicBezTo>
                  <a:pt x="31138" y="19179"/>
                  <a:pt x="30808" y="20159"/>
                  <a:pt x="30355" y="21101"/>
                </a:cubicBezTo>
                <a:cubicBezTo>
                  <a:pt x="30020" y="21803"/>
                  <a:pt x="29572" y="22440"/>
                  <a:pt x="29176" y="23106"/>
                </a:cubicBezTo>
                <a:cubicBezTo>
                  <a:pt x="28799" y="23739"/>
                  <a:pt x="28411" y="24369"/>
                  <a:pt x="28074" y="25025"/>
                </a:cubicBezTo>
                <a:cubicBezTo>
                  <a:pt x="27237" y="26657"/>
                  <a:pt x="27075" y="28365"/>
                  <a:pt x="27600" y="30127"/>
                </a:cubicBezTo>
                <a:cubicBezTo>
                  <a:pt x="27734" y="30581"/>
                  <a:pt x="27914" y="31024"/>
                  <a:pt x="28074" y="31471"/>
                </a:cubicBezTo>
                <a:cubicBezTo>
                  <a:pt x="28214" y="31859"/>
                  <a:pt x="28359" y="32246"/>
                  <a:pt x="28495" y="32636"/>
                </a:cubicBezTo>
                <a:cubicBezTo>
                  <a:pt x="28812" y="33547"/>
                  <a:pt x="28767" y="34456"/>
                  <a:pt x="28478" y="35364"/>
                </a:cubicBezTo>
                <a:cubicBezTo>
                  <a:pt x="28283" y="35973"/>
                  <a:pt x="28287" y="35979"/>
                  <a:pt x="27783" y="36391"/>
                </a:cubicBezTo>
                <a:cubicBezTo>
                  <a:pt x="27094" y="36956"/>
                  <a:pt x="26467" y="37585"/>
                  <a:pt x="25830" y="38202"/>
                </a:cubicBezTo>
                <a:cubicBezTo>
                  <a:pt x="24416" y="39569"/>
                  <a:pt x="22814" y="40673"/>
                  <a:pt x="21110" y="41638"/>
                </a:cubicBezTo>
                <a:cubicBezTo>
                  <a:pt x="21078" y="41655"/>
                  <a:pt x="21045" y="41685"/>
                  <a:pt x="21000" y="41685"/>
                </a:cubicBezTo>
                <a:cubicBezTo>
                  <a:pt x="20977" y="41685"/>
                  <a:pt x="20950" y="41677"/>
                  <a:pt x="20919" y="41655"/>
                </a:cubicBezTo>
                <a:cubicBezTo>
                  <a:pt x="21240" y="41256"/>
                  <a:pt x="21546" y="40847"/>
                  <a:pt x="21772" y="40386"/>
                </a:cubicBezTo>
                <a:cubicBezTo>
                  <a:pt x="21993" y="39935"/>
                  <a:pt x="22177" y="39472"/>
                  <a:pt x="22277" y="38978"/>
                </a:cubicBezTo>
                <a:cubicBezTo>
                  <a:pt x="22378" y="38471"/>
                  <a:pt x="22373" y="37961"/>
                  <a:pt x="22356" y="37466"/>
                </a:cubicBezTo>
                <a:cubicBezTo>
                  <a:pt x="22554" y="37286"/>
                  <a:pt x="22732" y="37131"/>
                  <a:pt x="22905" y="36967"/>
                </a:cubicBezTo>
                <a:cubicBezTo>
                  <a:pt x="23419" y="36487"/>
                  <a:pt x="23884" y="35964"/>
                  <a:pt x="24212" y="35333"/>
                </a:cubicBezTo>
                <a:cubicBezTo>
                  <a:pt x="24490" y="34798"/>
                  <a:pt x="24700" y="34236"/>
                  <a:pt x="24853" y="33653"/>
                </a:cubicBezTo>
                <a:cubicBezTo>
                  <a:pt x="25072" y="32831"/>
                  <a:pt x="25325" y="32020"/>
                  <a:pt x="25689" y="31247"/>
                </a:cubicBezTo>
                <a:cubicBezTo>
                  <a:pt x="26029" y="30528"/>
                  <a:pt x="26077" y="29778"/>
                  <a:pt x="25852" y="29014"/>
                </a:cubicBezTo>
                <a:cubicBezTo>
                  <a:pt x="25736" y="28617"/>
                  <a:pt x="25617" y="28221"/>
                  <a:pt x="25480" y="27833"/>
                </a:cubicBezTo>
                <a:cubicBezTo>
                  <a:pt x="25214" y="27080"/>
                  <a:pt x="25110" y="26308"/>
                  <a:pt x="25127" y="25508"/>
                </a:cubicBezTo>
                <a:cubicBezTo>
                  <a:pt x="25143" y="24745"/>
                  <a:pt x="25113" y="23982"/>
                  <a:pt x="25103" y="23218"/>
                </a:cubicBezTo>
                <a:cubicBezTo>
                  <a:pt x="25101" y="23133"/>
                  <a:pt x="25087" y="23049"/>
                  <a:pt x="25078" y="22951"/>
                </a:cubicBezTo>
                <a:cubicBezTo>
                  <a:pt x="25040" y="22979"/>
                  <a:pt x="25011" y="22987"/>
                  <a:pt x="25004" y="23005"/>
                </a:cubicBezTo>
                <a:cubicBezTo>
                  <a:pt x="24736" y="23611"/>
                  <a:pt x="24459" y="24214"/>
                  <a:pt x="24206" y="24826"/>
                </a:cubicBezTo>
                <a:cubicBezTo>
                  <a:pt x="23847" y="25693"/>
                  <a:pt x="23474" y="26552"/>
                  <a:pt x="23025" y="27378"/>
                </a:cubicBezTo>
                <a:cubicBezTo>
                  <a:pt x="22649" y="28071"/>
                  <a:pt x="22289" y="28772"/>
                  <a:pt x="21945" y="29482"/>
                </a:cubicBezTo>
                <a:cubicBezTo>
                  <a:pt x="21533" y="30333"/>
                  <a:pt x="21273" y="31230"/>
                  <a:pt x="21225" y="32183"/>
                </a:cubicBezTo>
                <a:cubicBezTo>
                  <a:pt x="21186" y="32951"/>
                  <a:pt x="21236" y="33710"/>
                  <a:pt x="21401" y="34461"/>
                </a:cubicBezTo>
                <a:cubicBezTo>
                  <a:pt x="21538" y="35083"/>
                  <a:pt x="21690" y="35704"/>
                  <a:pt x="21833" y="36326"/>
                </a:cubicBezTo>
                <a:cubicBezTo>
                  <a:pt x="21965" y="36901"/>
                  <a:pt x="22045" y="37483"/>
                  <a:pt x="22038" y="38074"/>
                </a:cubicBezTo>
                <a:cubicBezTo>
                  <a:pt x="22032" y="38709"/>
                  <a:pt x="21893" y="39312"/>
                  <a:pt x="21642" y="39896"/>
                </a:cubicBezTo>
                <a:cubicBezTo>
                  <a:pt x="21315" y="40655"/>
                  <a:pt x="20811" y="41285"/>
                  <a:pt x="20246" y="41880"/>
                </a:cubicBezTo>
                <a:cubicBezTo>
                  <a:pt x="19859" y="42287"/>
                  <a:pt x="19409" y="42587"/>
                  <a:pt x="18900" y="42813"/>
                </a:cubicBezTo>
                <a:cubicBezTo>
                  <a:pt x="18419" y="43025"/>
                  <a:pt x="17939" y="43236"/>
                  <a:pt x="17462" y="43458"/>
                </a:cubicBezTo>
                <a:cubicBezTo>
                  <a:pt x="16793" y="43768"/>
                  <a:pt x="16125" y="44085"/>
                  <a:pt x="15461" y="44405"/>
                </a:cubicBezTo>
                <a:cubicBezTo>
                  <a:pt x="14962" y="44646"/>
                  <a:pt x="14501" y="44950"/>
                  <a:pt x="14101" y="45332"/>
                </a:cubicBezTo>
                <a:cubicBezTo>
                  <a:pt x="13739" y="45677"/>
                  <a:pt x="13394" y="46041"/>
                  <a:pt x="13061" y="46415"/>
                </a:cubicBezTo>
                <a:cubicBezTo>
                  <a:pt x="12536" y="47007"/>
                  <a:pt x="11962" y="47541"/>
                  <a:pt x="11303" y="47984"/>
                </a:cubicBezTo>
                <a:cubicBezTo>
                  <a:pt x="10472" y="48544"/>
                  <a:pt x="9589" y="49016"/>
                  <a:pt x="8714" y="49501"/>
                </a:cubicBezTo>
                <a:cubicBezTo>
                  <a:pt x="8699" y="49509"/>
                  <a:pt x="8681" y="49511"/>
                  <a:pt x="8659" y="49511"/>
                </a:cubicBezTo>
                <a:cubicBezTo>
                  <a:pt x="8640" y="49511"/>
                  <a:pt x="8620" y="49510"/>
                  <a:pt x="8596" y="49510"/>
                </a:cubicBezTo>
                <a:cubicBezTo>
                  <a:pt x="8588" y="49510"/>
                  <a:pt x="8580" y="49510"/>
                  <a:pt x="8572" y="49510"/>
                </a:cubicBezTo>
                <a:cubicBezTo>
                  <a:pt x="8608" y="49448"/>
                  <a:pt x="8624" y="49414"/>
                  <a:pt x="8645" y="49383"/>
                </a:cubicBezTo>
                <a:cubicBezTo>
                  <a:pt x="9042" y="48813"/>
                  <a:pt x="9344" y="48200"/>
                  <a:pt x="9500" y="47519"/>
                </a:cubicBezTo>
                <a:cubicBezTo>
                  <a:pt x="9522" y="47423"/>
                  <a:pt x="9566" y="47332"/>
                  <a:pt x="9604" y="47240"/>
                </a:cubicBezTo>
                <a:cubicBezTo>
                  <a:pt x="9856" y="46636"/>
                  <a:pt x="10197" y="46083"/>
                  <a:pt x="10544" y="45532"/>
                </a:cubicBezTo>
                <a:cubicBezTo>
                  <a:pt x="10917" y="44939"/>
                  <a:pt x="11384" y="44445"/>
                  <a:pt x="11977" y="44072"/>
                </a:cubicBezTo>
                <a:cubicBezTo>
                  <a:pt x="12283" y="43878"/>
                  <a:pt x="12596" y="43694"/>
                  <a:pt x="12899" y="43496"/>
                </a:cubicBezTo>
                <a:cubicBezTo>
                  <a:pt x="13234" y="43276"/>
                  <a:pt x="13573" y="43061"/>
                  <a:pt x="13889" y="42818"/>
                </a:cubicBezTo>
                <a:cubicBezTo>
                  <a:pt x="14347" y="42465"/>
                  <a:pt x="14758" y="42061"/>
                  <a:pt x="15064" y="41564"/>
                </a:cubicBezTo>
                <a:cubicBezTo>
                  <a:pt x="15666" y="40591"/>
                  <a:pt x="15955" y="39531"/>
                  <a:pt x="15933" y="38387"/>
                </a:cubicBezTo>
                <a:cubicBezTo>
                  <a:pt x="15924" y="37823"/>
                  <a:pt x="15860" y="37262"/>
                  <a:pt x="15739" y="36711"/>
                </a:cubicBezTo>
                <a:cubicBezTo>
                  <a:pt x="15624" y="36185"/>
                  <a:pt x="15496" y="35663"/>
                  <a:pt x="15379" y="35137"/>
                </a:cubicBezTo>
                <a:cubicBezTo>
                  <a:pt x="15330" y="34918"/>
                  <a:pt x="15289" y="34696"/>
                  <a:pt x="15253" y="34474"/>
                </a:cubicBezTo>
                <a:cubicBezTo>
                  <a:pt x="15222" y="34279"/>
                  <a:pt x="15272" y="34103"/>
                  <a:pt x="15400" y="33949"/>
                </a:cubicBezTo>
                <a:cubicBezTo>
                  <a:pt x="15561" y="33757"/>
                  <a:pt x="15719" y="33563"/>
                  <a:pt x="15879" y="33371"/>
                </a:cubicBezTo>
                <a:cubicBezTo>
                  <a:pt x="16918" y="32115"/>
                  <a:pt x="17494" y="30678"/>
                  <a:pt x="17569" y="29045"/>
                </a:cubicBezTo>
                <a:cubicBezTo>
                  <a:pt x="17595" y="28456"/>
                  <a:pt x="17564" y="27868"/>
                  <a:pt x="17475" y="27285"/>
                </a:cubicBezTo>
                <a:cubicBezTo>
                  <a:pt x="17397" y="26778"/>
                  <a:pt x="17321" y="26270"/>
                  <a:pt x="17241" y="25763"/>
                </a:cubicBezTo>
                <a:cubicBezTo>
                  <a:pt x="17049" y="24562"/>
                  <a:pt x="17049" y="23338"/>
                  <a:pt x="17242" y="22137"/>
                </a:cubicBezTo>
                <a:cubicBezTo>
                  <a:pt x="17252" y="22070"/>
                  <a:pt x="17307" y="21995"/>
                  <a:pt x="17227" y="21915"/>
                </a:cubicBezTo>
                <a:cubicBezTo>
                  <a:pt x="17197" y="21954"/>
                  <a:pt x="17165" y="21987"/>
                  <a:pt x="17142" y="22026"/>
                </a:cubicBezTo>
                <a:cubicBezTo>
                  <a:pt x="16999" y="22261"/>
                  <a:pt x="16859" y="22498"/>
                  <a:pt x="16715" y="22733"/>
                </a:cubicBezTo>
                <a:cubicBezTo>
                  <a:pt x="16459" y="23148"/>
                  <a:pt x="16186" y="23554"/>
                  <a:pt x="15946" y="23978"/>
                </a:cubicBezTo>
                <a:cubicBezTo>
                  <a:pt x="15570" y="24643"/>
                  <a:pt x="15175" y="25294"/>
                  <a:pt x="14735" y="25919"/>
                </a:cubicBezTo>
                <a:cubicBezTo>
                  <a:pt x="14555" y="26174"/>
                  <a:pt x="14395" y="26444"/>
                  <a:pt x="14243" y="26717"/>
                </a:cubicBezTo>
                <a:cubicBezTo>
                  <a:pt x="13814" y="27486"/>
                  <a:pt x="13504" y="28303"/>
                  <a:pt x="13285" y="29155"/>
                </a:cubicBezTo>
                <a:cubicBezTo>
                  <a:pt x="13062" y="30017"/>
                  <a:pt x="12779" y="30857"/>
                  <a:pt x="12457" y="31686"/>
                </a:cubicBezTo>
                <a:cubicBezTo>
                  <a:pt x="12031" y="32778"/>
                  <a:pt x="11415" y="33731"/>
                  <a:pt x="10484" y="34469"/>
                </a:cubicBezTo>
                <a:cubicBezTo>
                  <a:pt x="10152" y="34733"/>
                  <a:pt x="9844" y="35030"/>
                  <a:pt x="9543" y="35330"/>
                </a:cubicBezTo>
                <a:cubicBezTo>
                  <a:pt x="9132" y="35737"/>
                  <a:pt x="8765" y="36180"/>
                  <a:pt x="8485" y="36689"/>
                </a:cubicBezTo>
                <a:cubicBezTo>
                  <a:pt x="8073" y="37439"/>
                  <a:pt x="7897" y="38253"/>
                  <a:pt x="7863" y="39102"/>
                </a:cubicBezTo>
                <a:cubicBezTo>
                  <a:pt x="7839" y="39705"/>
                  <a:pt x="7907" y="40301"/>
                  <a:pt x="8022" y="40894"/>
                </a:cubicBezTo>
                <a:cubicBezTo>
                  <a:pt x="8134" y="41472"/>
                  <a:pt x="8308" y="42034"/>
                  <a:pt x="8494" y="42592"/>
                </a:cubicBezTo>
                <a:cubicBezTo>
                  <a:pt x="8635" y="43020"/>
                  <a:pt x="8784" y="43446"/>
                  <a:pt x="8913" y="43877"/>
                </a:cubicBezTo>
                <a:cubicBezTo>
                  <a:pt x="9132" y="44611"/>
                  <a:pt x="9275" y="45361"/>
                  <a:pt x="9296" y="46129"/>
                </a:cubicBezTo>
                <a:cubicBezTo>
                  <a:pt x="9326" y="47156"/>
                  <a:pt x="9084" y="48109"/>
                  <a:pt x="8516" y="48979"/>
                </a:cubicBezTo>
                <a:cubicBezTo>
                  <a:pt x="8275" y="49347"/>
                  <a:pt x="7991" y="49678"/>
                  <a:pt x="7706" y="50010"/>
                </a:cubicBezTo>
                <a:cubicBezTo>
                  <a:pt x="7582" y="50154"/>
                  <a:pt x="7440" y="50271"/>
                  <a:pt x="7282" y="50376"/>
                </a:cubicBezTo>
                <a:cubicBezTo>
                  <a:pt x="6856" y="50662"/>
                  <a:pt x="6428" y="50944"/>
                  <a:pt x="6013" y="51245"/>
                </a:cubicBezTo>
                <a:cubicBezTo>
                  <a:pt x="5191" y="51840"/>
                  <a:pt x="4413" y="52493"/>
                  <a:pt x="3741" y="53257"/>
                </a:cubicBezTo>
                <a:cubicBezTo>
                  <a:pt x="2604" y="54552"/>
                  <a:pt x="1635" y="55961"/>
                  <a:pt x="903" y="57526"/>
                </a:cubicBezTo>
                <a:cubicBezTo>
                  <a:pt x="628" y="58115"/>
                  <a:pt x="371" y="58713"/>
                  <a:pt x="106" y="59307"/>
                </a:cubicBezTo>
                <a:cubicBezTo>
                  <a:pt x="77" y="59376"/>
                  <a:pt x="51" y="59447"/>
                  <a:pt x="30" y="59519"/>
                </a:cubicBezTo>
                <a:cubicBezTo>
                  <a:pt x="1" y="59626"/>
                  <a:pt x="31" y="59713"/>
                  <a:pt x="104" y="59748"/>
                </a:cubicBezTo>
                <a:cubicBezTo>
                  <a:pt x="122" y="59756"/>
                  <a:pt x="141" y="59761"/>
                  <a:pt x="159" y="59761"/>
                </a:cubicBezTo>
                <a:cubicBezTo>
                  <a:pt x="217" y="59761"/>
                  <a:pt x="276" y="59720"/>
                  <a:pt x="316" y="59646"/>
                </a:cubicBezTo>
                <a:cubicBezTo>
                  <a:pt x="352" y="59580"/>
                  <a:pt x="382" y="59510"/>
                  <a:pt x="412" y="59442"/>
                </a:cubicBezTo>
                <a:cubicBezTo>
                  <a:pt x="500" y="59235"/>
                  <a:pt x="589" y="59029"/>
                  <a:pt x="676" y="58821"/>
                </a:cubicBezTo>
                <a:cubicBezTo>
                  <a:pt x="1408" y="57066"/>
                  <a:pt x="2348" y="55435"/>
                  <a:pt x="3558" y="53964"/>
                </a:cubicBezTo>
                <a:cubicBezTo>
                  <a:pt x="3687" y="53806"/>
                  <a:pt x="3829" y="53671"/>
                  <a:pt x="4001" y="53564"/>
                </a:cubicBezTo>
                <a:cubicBezTo>
                  <a:pt x="4832" y="53048"/>
                  <a:pt x="5700" y="52604"/>
                  <a:pt x="6633" y="52298"/>
                </a:cubicBezTo>
                <a:cubicBezTo>
                  <a:pt x="7424" y="52039"/>
                  <a:pt x="8226" y="51908"/>
                  <a:pt x="9042" y="51908"/>
                </a:cubicBezTo>
                <a:cubicBezTo>
                  <a:pt x="9373" y="51908"/>
                  <a:pt x="9706" y="51929"/>
                  <a:pt x="10042" y="51973"/>
                </a:cubicBezTo>
                <a:cubicBezTo>
                  <a:pt x="10434" y="52024"/>
                  <a:pt x="10761" y="52185"/>
                  <a:pt x="11004" y="52497"/>
                </a:cubicBezTo>
                <a:cubicBezTo>
                  <a:pt x="11172" y="52714"/>
                  <a:pt x="11341" y="52932"/>
                  <a:pt x="11485" y="53165"/>
                </a:cubicBezTo>
                <a:cubicBezTo>
                  <a:pt x="11729" y="53558"/>
                  <a:pt x="11954" y="53963"/>
                  <a:pt x="12184" y="54364"/>
                </a:cubicBezTo>
                <a:cubicBezTo>
                  <a:pt x="12477" y="54874"/>
                  <a:pt x="12773" y="55381"/>
                  <a:pt x="13133" y="55848"/>
                </a:cubicBezTo>
                <a:cubicBezTo>
                  <a:pt x="13402" y="56196"/>
                  <a:pt x="13694" y="56523"/>
                  <a:pt x="14057" y="56775"/>
                </a:cubicBezTo>
                <a:cubicBezTo>
                  <a:pt x="14632" y="57175"/>
                  <a:pt x="15266" y="57430"/>
                  <a:pt x="15967" y="57498"/>
                </a:cubicBezTo>
                <a:cubicBezTo>
                  <a:pt x="16253" y="57527"/>
                  <a:pt x="16541" y="57541"/>
                  <a:pt x="16830" y="57541"/>
                </a:cubicBezTo>
                <a:cubicBezTo>
                  <a:pt x="16917" y="57541"/>
                  <a:pt x="17003" y="57540"/>
                  <a:pt x="17090" y="57537"/>
                </a:cubicBezTo>
                <a:cubicBezTo>
                  <a:pt x="17161" y="57535"/>
                  <a:pt x="17232" y="57533"/>
                  <a:pt x="17303" y="57533"/>
                </a:cubicBezTo>
                <a:cubicBezTo>
                  <a:pt x="17947" y="57533"/>
                  <a:pt x="18585" y="57641"/>
                  <a:pt x="19194" y="57852"/>
                </a:cubicBezTo>
                <a:cubicBezTo>
                  <a:pt x="19453" y="57941"/>
                  <a:pt x="19718" y="58022"/>
                  <a:pt x="19986" y="58080"/>
                </a:cubicBezTo>
                <a:cubicBezTo>
                  <a:pt x="20284" y="58144"/>
                  <a:pt x="20578" y="58176"/>
                  <a:pt x="20866" y="58176"/>
                </a:cubicBezTo>
                <a:cubicBezTo>
                  <a:pt x="21542" y="58176"/>
                  <a:pt x="22189" y="57998"/>
                  <a:pt x="22805" y="57628"/>
                </a:cubicBezTo>
                <a:cubicBezTo>
                  <a:pt x="23409" y="57267"/>
                  <a:pt x="23882" y="56776"/>
                  <a:pt x="24242" y="56175"/>
                </a:cubicBezTo>
                <a:cubicBezTo>
                  <a:pt x="24577" y="55617"/>
                  <a:pt x="24913" y="55062"/>
                  <a:pt x="25337" y="54562"/>
                </a:cubicBezTo>
                <a:cubicBezTo>
                  <a:pt x="25584" y="54272"/>
                  <a:pt x="25860" y="54026"/>
                  <a:pt x="26182" y="53827"/>
                </a:cubicBezTo>
                <a:cubicBezTo>
                  <a:pt x="26661" y="53530"/>
                  <a:pt x="27162" y="53277"/>
                  <a:pt x="27699" y="53095"/>
                </a:cubicBezTo>
                <a:cubicBezTo>
                  <a:pt x="27772" y="53070"/>
                  <a:pt x="27878" y="53081"/>
                  <a:pt x="27913" y="52955"/>
                </a:cubicBezTo>
                <a:cubicBezTo>
                  <a:pt x="27834" y="52941"/>
                  <a:pt x="27763" y="52925"/>
                  <a:pt x="27691" y="52918"/>
                </a:cubicBezTo>
                <a:cubicBezTo>
                  <a:pt x="26944" y="52840"/>
                  <a:pt x="26198" y="52760"/>
                  <a:pt x="25451" y="52690"/>
                </a:cubicBezTo>
                <a:cubicBezTo>
                  <a:pt x="25053" y="52653"/>
                  <a:pt x="24652" y="52635"/>
                  <a:pt x="24253" y="52607"/>
                </a:cubicBezTo>
                <a:cubicBezTo>
                  <a:pt x="23279" y="52539"/>
                  <a:pt x="22315" y="52358"/>
                  <a:pt x="21382" y="52069"/>
                </a:cubicBezTo>
                <a:cubicBezTo>
                  <a:pt x="20952" y="51937"/>
                  <a:pt x="20519" y="51814"/>
                  <a:pt x="20084" y="51698"/>
                </a:cubicBezTo>
                <a:cubicBezTo>
                  <a:pt x="19650" y="51583"/>
                  <a:pt x="19212" y="51526"/>
                  <a:pt x="18771" y="51526"/>
                </a:cubicBezTo>
                <a:cubicBezTo>
                  <a:pt x="18514" y="51526"/>
                  <a:pt x="18257" y="51545"/>
                  <a:pt x="17999" y="51583"/>
                </a:cubicBezTo>
                <a:cubicBezTo>
                  <a:pt x="17640" y="51636"/>
                  <a:pt x="17283" y="51704"/>
                  <a:pt x="16927" y="51774"/>
                </a:cubicBezTo>
                <a:cubicBezTo>
                  <a:pt x="16240" y="51909"/>
                  <a:pt x="15556" y="52064"/>
                  <a:pt x="14866" y="52188"/>
                </a:cubicBezTo>
                <a:cubicBezTo>
                  <a:pt x="14483" y="52257"/>
                  <a:pt x="14101" y="52290"/>
                  <a:pt x="13720" y="52290"/>
                </a:cubicBezTo>
                <a:cubicBezTo>
                  <a:pt x="13132" y="52290"/>
                  <a:pt x="12546" y="52210"/>
                  <a:pt x="11963" y="52059"/>
                </a:cubicBezTo>
                <a:cubicBezTo>
                  <a:pt x="11479" y="51933"/>
                  <a:pt x="10993" y="51812"/>
                  <a:pt x="10503" y="51715"/>
                </a:cubicBezTo>
                <a:cubicBezTo>
                  <a:pt x="10022" y="51622"/>
                  <a:pt x="9533" y="51575"/>
                  <a:pt x="9044" y="51575"/>
                </a:cubicBezTo>
                <a:cubicBezTo>
                  <a:pt x="8758" y="51575"/>
                  <a:pt x="8472" y="51591"/>
                  <a:pt x="8186" y="51623"/>
                </a:cubicBezTo>
                <a:cubicBezTo>
                  <a:pt x="7166" y="51736"/>
                  <a:pt x="6207" y="52048"/>
                  <a:pt x="5284" y="52483"/>
                </a:cubicBezTo>
                <a:cubicBezTo>
                  <a:pt x="5183" y="52532"/>
                  <a:pt x="5080" y="52580"/>
                  <a:pt x="4974" y="52618"/>
                </a:cubicBezTo>
                <a:cubicBezTo>
                  <a:pt x="4972" y="52618"/>
                  <a:pt x="4970" y="52619"/>
                  <a:pt x="4968" y="52619"/>
                </a:cubicBezTo>
                <a:cubicBezTo>
                  <a:pt x="4948" y="52619"/>
                  <a:pt x="4915" y="52587"/>
                  <a:pt x="4889" y="52571"/>
                </a:cubicBezTo>
                <a:lnTo>
                  <a:pt x="4872" y="52599"/>
                </a:lnTo>
                <a:cubicBezTo>
                  <a:pt x="4877" y="52590"/>
                  <a:pt x="4881" y="52581"/>
                  <a:pt x="4885" y="52571"/>
                </a:cubicBezTo>
                <a:cubicBezTo>
                  <a:pt x="5069" y="52421"/>
                  <a:pt x="5247" y="52262"/>
                  <a:pt x="5439" y="52122"/>
                </a:cubicBezTo>
                <a:cubicBezTo>
                  <a:pt x="6591" y="51282"/>
                  <a:pt x="7778" y="50492"/>
                  <a:pt x="8985" y="49733"/>
                </a:cubicBezTo>
                <a:cubicBezTo>
                  <a:pt x="9702" y="49282"/>
                  <a:pt x="10481" y="49066"/>
                  <a:pt x="11329" y="49066"/>
                </a:cubicBezTo>
                <a:cubicBezTo>
                  <a:pt x="11331" y="49066"/>
                  <a:pt x="11333" y="49066"/>
                  <a:pt x="11335" y="49066"/>
                </a:cubicBezTo>
                <a:cubicBezTo>
                  <a:pt x="11383" y="49066"/>
                  <a:pt x="11431" y="49066"/>
                  <a:pt x="11479" y="49066"/>
                </a:cubicBezTo>
                <a:cubicBezTo>
                  <a:pt x="11555" y="49066"/>
                  <a:pt x="11631" y="49066"/>
                  <a:pt x="11707" y="49066"/>
                </a:cubicBezTo>
                <a:cubicBezTo>
                  <a:pt x="12345" y="49066"/>
                  <a:pt x="12982" y="49073"/>
                  <a:pt x="13613" y="49209"/>
                </a:cubicBezTo>
                <a:cubicBezTo>
                  <a:pt x="13832" y="49256"/>
                  <a:pt x="14052" y="49277"/>
                  <a:pt x="14273" y="49277"/>
                </a:cubicBezTo>
                <a:cubicBezTo>
                  <a:pt x="14551" y="49277"/>
                  <a:pt x="14829" y="49244"/>
                  <a:pt x="15105" y="49189"/>
                </a:cubicBezTo>
                <a:cubicBezTo>
                  <a:pt x="15216" y="49167"/>
                  <a:pt x="15328" y="49152"/>
                  <a:pt x="15438" y="49128"/>
                </a:cubicBezTo>
                <a:cubicBezTo>
                  <a:pt x="15658" y="49080"/>
                  <a:pt x="15878" y="49056"/>
                  <a:pt x="16096" y="49056"/>
                </a:cubicBezTo>
                <a:cubicBezTo>
                  <a:pt x="16397" y="49056"/>
                  <a:pt x="16697" y="49101"/>
                  <a:pt x="16996" y="49188"/>
                </a:cubicBezTo>
                <a:cubicBezTo>
                  <a:pt x="17260" y="49266"/>
                  <a:pt x="17529" y="49327"/>
                  <a:pt x="17797" y="49390"/>
                </a:cubicBezTo>
                <a:cubicBezTo>
                  <a:pt x="17961" y="49427"/>
                  <a:pt x="18123" y="49446"/>
                  <a:pt x="18281" y="49446"/>
                </a:cubicBezTo>
                <a:cubicBezTo>
                  <a:pt x="18693" y="49446"/>
                  <a:pt x="19081" y="49319"/>
                  <a:pt x="19441" y="49070"/>
                </a:cubicBezTo>
                <a:cubicBezTo>
                  <a:pt x="19689" y="48901"/>
                  <a:pt x="19924" y="48714"/>
                  <a:pt x="20146" y="48512"/>
                </a:cubicBezTo>
                <a:cubicBezTo>
                  <a:pt x="20574" y="48116"/>
                  <a:pt x="21036" y="47784"/>
                  <a:pt x="21592" y="47594"/>
                </a:cubicBezTo>
                <a:cubicBezTo>
                  <a:pt x="21644" y="47576"/>
                  <a:pt x="21721" y="47568"/>
                  <a:pt x="21705" y="47472"/>
                </a:cubicBezTo>
                <a:cubicBezTo>
                  <a:pt x="21369" y="47334"/>
                  <a:pt x="21018" y="47244"/>
                  <a:pt x="20662" y="47180"/>
                </a:cubicBezTo>
                <a:cubicBezTo>
                  <a:pt x="19849" y="47036"/>
                  <a:pt x="19036" y="46893"/>
                  <a:pt x="18221" y="46759"/>
                </a:cubicBezTo>
                <a:cubicBezTo>
                  <a:pt x="17950" y="46713"/>
                  <a:pt x="17675" y="46689"/>
                  <a:pt x="17401" y="46668"/>
                </a:cubicBezTo>
                <a:cubicBezTo>
                  <a:pt x="17316" y="46661"/>
                  <a:pt x="17232" y="46658"/>
                  <a:pt x="17148" y="46658"/>
                </a:cubicBezTo>
                <a:cubicBezTo>
                  <a:pt x="16679" y="46658"/>
                  <a:pt x="16225" y="46758"/>
                  <a:pt x="15786" y="46941"/>
                </a:cubicBezTo>
                <a:cubicBezTo>
                  <a:pt x="15358" y="47120"/>
                  <a:pt x="14958" y="47353"/>
                  <a:pt x="14582" y="47626"/>
                </a:cubicBezTo>
                <a:cubicBezTo>
                  <a:pt x="14278" y="47847"/>
                  <a:pt x="13981" y="48075"/>
                  <a:pt x="13678" y="48296"/>
                </a:cubicBezTo>
                <a:cubicBezTo>
                  <a:pt x="13373" y="48519"/>
                  <a:pt x="13014" y="48657"/>
                  <a:pt x="12638" y="48694"/>
                </a:cubicBezTo>
                <a:cubicBezTo>
                  <a:pt x="12413" y="48717"/>
                  <a:pt x="12189" y="48731"/>
                  <a:pt x="11963" y="48738"/>
                </a:cubicBezTo>
                <a:cubicBezTo>
                  <a:pt x="11638" y="48748"/>
                  <a:pt x="11313" y="48748"/>
                  <a:pt x="10988" y="48749"/>
                </a:cubicBezTo>
                <a:cubicBezTo>
                  <a:pt x="10966" y="48749"/>
                  <a:pt x="10942" y="48754"/>
                  <a:pt x="10918" y="48754"/>
                </a:cubicBezTo>
                <a:cubicBezTo>
                  <a:pt x="10884" y="48754"/>
                  <a:pt x="10851" y="48743"/>
                  <a:pt x="10829" y="48686"/>
                </a:cubicBezTo>
                <a:cubicBezTo>
                  <a:pt x="10900" y="48638"/>
                  <a:pt x="10970" y="48588"/>
                  <a:pt x="11043" y="48543"/>
                </a:cubicBezTo>
                <a:cubicBezTo>
                  <a:pt x="12037" y="47934"/>
                  <a:pt x="12922" y="47161"/>
                  <a:pt x="13657" y="46256"/>
                </a:cubicBezTo>
                <a:cubicBezTo>
                  <a:pt x="14117" y="45688"/>
                  <a:pt x="14673" y="45225"/>
                  <a:pt x="15310" y="44858"/>
                </a:cubicBezTo>
                <a:cubicBezTo>
                  <a:pt x="15575" y="44704"/>
                  <a:pt x="15852" y="44594"/>
                  <a:pt x="16157" y="44578"/>
                </a:cubicBezTo>
                <a:cubicBezTo>
                  <a:pt x="16501" y="44559"/>
                  <a:pt x="16846" y="44541"/>
                  <a:pt x="17190" y="44541"/>
                </a:cubicBezTo>
                <a:cubicBezTo>
                  <a:pt x="17246" y="44541"/>
                  <a:pt x="17301" y="44541"/>
                  <a:pt x="17357" y="44542"/>
                </a:cubicBezTo>
                <a:cubicBezTo>
                  <a:pt x="17532" y="44545"/>
                  <a:pt x="17706" y="44547"/>
                  <a:pt x="17881" y="44547"/>
                </a:cubicBezTo>
                <a:cubicBezTo>
                  <a:pt x="18294" y="44547"/>
                  <a:pt x="18707" y="44535"/>
                  <a:pt x="19119" y="44490"/>
                </a:cubicBezTo>
                <a:cubicBezTo>
                  <a:pt x="19196" y="44482"/>
                  <a:pt x="19273" y="44481"/>
                  <a:pt x="19351" y="44481"/>
                </a:cubicBezTo>
                <a:cubicBezTo>
                  <a:pt x="19374" y="44481"/>
                  <a:pt x="19397" y="44481"/>
                  <a:pt x="19420" y="44481"/>
                </a:cubicBezTo>
                <a:cubicBezTo>
                  <a:pt x="19457" y="44481"/>
                  <a:pt x="19494" y="44481"/>
                  <a:pt x="19531" y="44480"/>
                </a:cubicBezTo>
                <a:cubicBezTo>
                  <a:pt x="19541" y="44479"/>
                  <a:pt x="19550" y="44479"/>
                  <a:pt x="19560" y="44479"/>
                </a:cubicBezTo>
                <a:cubicBezTo>
                  <a:pt x="19824" y="44479"/>
                  <a:pt x="20055" y="44580"/>
                  <a:pt x="20258" y="44741"/>
                </a:cubicBezTo>
                <a:cubicBezTo>
                  <a:pt x="20640" y="45044"/>
                  <a:pt x="21026" y="45345"/>
                  <a:pt x="21388" y="45671"/>
                </a:cubicBezTo>
                <a:cubicBezTo>
                  <a:pt x="21825" y="46065"/>
                  <a:pt x="22254" y="46468"/>
                  <a:pt x="22736" y="46809"/>
                </a:cubicBezTo>
                <a:cubicBezTo>
                  <a:pt x="23293" y="47203"/>
                  <a:pt x="23900" y="47491"/>
                  <a:pt x="24566" y="47646"/>
                </a:cubicBezTo>
                <a:cubicBezTo>
                  <a:pt x="24783" y="47697"/>
                  <a:pt x="24997" y="47723"/>
                  <a:pt x="25208" y="47723"/>
                </a:cubicBezTo>
                <a:cubicBezTo>
                  <a:pt x="25589" y="47723"/>
                  <a:pt x="25961" y="47637"/>
                  <a:pt x="26319" y="47453"/>
                </a:cubicBezTo>
                <a:cubicBezTo>
                  <a:pt x="26552" y="47333"/>
                  <a:pt x="26776" y="47193"/>
                  <a:pt x="26998" y="47055"/>
                </a:cubicBezTo>
                <a:cubicBezTo>
                  <a:pt x="27136" y="46970"/>
                  <a:pt x="27267" y="46871"/>
                  <a:pt x="27395" y="46773"/>
                </a:cubicBezTo>
                <a:cubicBezTo>
                  <a:pt x="27618" y="46602"/>
                  <a:pt x="27858" y="46530"/>
                  <a:pt x="28115" y="46530"/>
                </a:cubicBezTo>
                <a:cubicBezTo>
                  <a:pt x="28217" y="46530"/>
                  <a:pt x="28321" y="46541"/>
                  <a:pt x="28427" y="46562"/>
                </a:cubicBezTo>
                <a:cubicBezTo>
                  <a:pt x="28736" y="46623"/>
                  <a:pt x="29027" y="46736"/>
                  <a:pt x="29307" y="46875"/>
                </a:cubicBezTo>
                <a:cubicBezTo>
                  <a:pt x="29665" y="47054"/>
                  <a:pt x="30019" y="47243"/>
                  <a:pt x="30377" y="47421"/>
                </a:cubicBezTo>
                <a:cubicBezTo>
                  <a:pt x="30892" y="47676"/>
                  <a:pt x="31412" y="47800"/>
                  <a:pt x="31938" y="47800"/>
                </a:cubicBezTo>
                <a:cubicBezTo>
                  <a:pt x="32383" y="47800"/>
                  <a:pt x="32833" y="47711"/>
                  <a:pt x="33286" y="47535"/>
                </a:cubicBezTo>
                <a:cubicBezTo>
                  <a:pt x="33754" y="47355"/>
                  <a:pt x="34196" y="47114"/>
                  <a:pt x="34601" y="46819"/>
                </a:cubicBezTo>
                <a:cubicBezTo>
                  <a:pt x="35076" y="46473"/>
                  <a:pt x="35544" y="46116"/>
                  <a:pt x="36007" y="45755"/>
                </a:cubicBezTo>
                <a:cubicBezTo>
                  <a:pt x="36783" y="45150"/>
                  <a:pt x="37647" y="44751"/>
                  <a:pt x="38626" y="44616"/>
                </a:cubicBezTo>
                <a:cubicBezTo>
                  <a:pt x="38886" y="44580"/>
                  <a:pt x="39149" y="44562"/>
                  <a:pt x="39411" y="44537"/>
                </a:cubicBezTo>
                <a:cubicBezTo>
                  <a:pt x="39506" y="44527"/>
                  <a:pt x="39604" y="44524"/>
                  <a:pt x="39700" y="44517"/>
                </a:cubicBezTo>
                <a:cubicBezTo>
                  <a:pt x="39464" y="44420"/>
                  <a:pt x="39223" y="44371"/>
                  <a:pt x="38985" y="44315"/>
                </a:cubicBezTo>
                <a:cubicBezTo>
                  <a:pt x="38302" y="44159"/>
                  <a:pt x="37616" y="44024"/>
                  <a:pt x="36919" y="43937"/>
                </a:cubicBezTo>
                <a:cubicBezTo>
                  <a:pt x="36112" y="43837"/>
                  <a:pt x="35312" y="43679"/>
                  <a:pt x="34527" y="43467"/>
                </a:cubicBezTo>
                <a:cubicBezTo>
                  <a:pt x="33413" y="43168"/>
                  <a:pt x="32319" y="42816"/>
                  <a:pt x="31290" y="42289"/>
                </a:cubicBezTo>
                <a:cubicBezTo>
                  <a:pt x="30766" y="42023"/>
                  <a:pt x="30261" y="41721"/>
                  <a:pt x="29752" y="41427"/>
                </a:cubicBezTo>
                <a:cubicBezTo>
                  <a:pt x="28943" y="40960"/>
                  <a:pt x="28075" y="40719"/>
                  <a:pt x="27140" y="40718"/>
                </a:cubicBezTo>
                <a:cubicBezTo>
                  <a:pt x="27134" y="40718"/>
                  <a:pt x="27128" y="40718"/>
                  <a:pt x="27122" y="40718"/>
                </a:cubicBezTo>
                <a:cubicBezTo>
                  <a:pt x="26350" y="40718"/>
                  <a:pt x="25584" y="40853"/>
                  <a:pt x="24859" y="41118"/>
                </a:cubicBezTo>
                <a:cubicBezTo>
                  <a:pt x="24293" y="41325"/>
                  <a:pt x="23754" y="41588"/>
                  <a:pt x="23230" y="41884"/>
                </a:cubicBezTo>
                <a:cubicBezTo>
                  <a:pt x="22576" y="42254"/>
                  <a:pt x="21958" y="42678"/>
                  <a:pt x="21339" y="43105"/>
                </a:cubicBezTo>
                <a:cubicBezTo>
                  <a:pt x="21031" y="43318"/>
                  <a:pt x="20712" y="43518"/>
                  <a:pt x="20389" y="43708"/>
                </a:cubicBezTo>
                <a:cubicBezTo>
                  <a:pt x="19918" y="43983"/>
                  <a:pt x="19404" y="44134"/>
                  <a:pt x="18860" y="44182"/>
                </a:cubicBezTo>
                <a:cubicBezTo>
                  <a:pt x="18698" y="44196"/>
                  <a:pt x="18536" y="44215"/>
                  <a:pt x="18373" y="44215"/>
                </a:cubicBezTo>
                <a:cubicBezTo>
                  <a:pt x="17860" y="44214"/>
                  <a:pt x="17348" y="44206"/>
                  <a:pt x="16834" y="44198"/>
                </a:cubicBezTo>
                <a:cubicBezTo>
                  <a:pt x="16817" y="44198"/>
                  <a:pt x="16800" y="44170"/>
                  <a:pt x="16763" y="44138"/>
                </a:cubicBezTo>
                <a:cubicBezTo>
                  <a:pt x="17009" y="44001"/>
                  <a:pt x="17260" y="43898"/>
                  <a:pt x="17509" y="43793"/>
                </a:cubicBezTo>
                <a:cubicBezTo>
                  <a:pt x="19105" y="43123"/>
                  <a:pt x="20631" y="42320"/>
                  <a:pt x="22111" y="41428"/>
                </a:cubicBezTo>
                <a:cubicBezTo>
                  <a:pt x="23487" y="40599"/>
                  <a:pt x="24778" y="39658"/>
                  <a:pt x="25940" y="38543"/>
                </a:cubicBezTo>
                <a:cubicBezTo>
                  <a:pt x="26346" y="38154"/>
                  <a:pt x="26760" y="37771"/>
                  <a:pt x="27158" y="37374"/>
                </a:cubicBezTo>
                <a:cubicBezTo>
                  <a:pt x="27496" y="37038"/>
                  <a:pt x="27897" y="36813"/>
                  <a:pt x="28343" y="36675"/>
                </a:cubicBezTo>
                <a:cubicBezTo>
                  <a:pt x="28981" y="36478"/>
                  <a:pt x="29624" y="36345"/>
                  <a:pt x="30276" y="36345"/>
                </a:cubicBezTo>
                <a:cubicBezTo>
                  <a:pt x="30640" y="36345"/>
                  <a:pt x="31006" y="36387"/>
                  <a:pt x="31375" y="36481"/>
                </a:cubicBezTo>
                <a:cubicBezTo>
                  <a:pt x="31871" y="36608"/>
                  <a:pt x="32375" y="36708"/>
                  <a:pt x="32875" y="36821"/>
                </a:cubicBezTo>
                <a:cubicBezTo>
                  <a:pt x="33290" y="36916"/>
                  <a:pt x="33707" y="36994"/>
                  <a:pt x="34135" y="37010"/>
                </a:cubicBezTo>
                <a:cubicBezTo>
                  <a:pt x="34244" y="37014"/>
                  <a:pt x="34355" y="37051"/>
                  <a:pt x="34462" y="37081"/>
                </a:cubicBezTo>
                <a:cubicBezTo>
                  <a:pt x="34725" y="37155"/>
                  <a:pt x="34914" y="37340"/>
                  <a:pt x="35100" y="37527"/>
                </a:cubicBezTo>
                <a:cubicBezTo>
                  <a:pt x="35277" y="37703"/>
                  <a:pt x="35447" y="37888"/>
                  <a:pt x="35631" y="38058"/>
                </a:cubicBezTo>
                <a:cubicBezTo>
                  <a:pt x="36400" y="38769"/>
                  <a:pt x="37275" y="39158"/>
                  <a:pt x="38277" y="39158"/>
                </a:cubicBezTo>
                <a:cubicBezTo>
                  <a:pt x="38469" y="39158"/>
                  <a:pt x="38665" y="39144"/>
                  <a:pt x="38865" y="39115"/>
                </a:cubicBezTo>
                <a:cubicBezTo>
                  <a:pt x="38989" y="39097"/>
                  <a:pt x="39114" y="39085"/>
                  <a:pt x="39238" y="39068"/>
                </a:cubicBezTo>
                <a:cubicBezTo>
                  <a:pt x="39458" y="39037"/>
                  <a:pt x="39676" y="39021"/>
                  <a:pt x="39894" y="39021"/>
                </a:cubicBezTo>
                <a:cubicBezTo>
                  <a:pt x="40300" y="39021"/>
                  <a:pt x="40702" y="39075"/>
                  <a:pt x="41099" y="39186"/>
                </a:cubicBezTo>
                <a:cubicBezTo>
                  <a:pt x="41508" y="39301"/>
                  <a:pt x="41909" y="39441"/>
                  <a:pt x="42311" y="39580"/>
                </a:cubicBezTo>
                <a:cubicBezTo>
                  <a:pt x="42831" y="39758"/>
                  <a:pt x="43344" y="39956"/>
                  <a:pt x="43867" y="40127"/>
                </a:cubicBezTo>
                <a:cubicBezTo>
                  <a:pt x="44194" y="40233"/>
                  <a:pt x="44523" y="40281"/>
                  <a:pt x="44854" y="40281"/>
                </a:cubicBezTo>
                <a:cubicBezTo>
                  <a:pt x="45142" y="40281"/>
                  <a:pt x="45431" y="40245"/>
                  <a:pt x="45721" y="40180"/>
                </a:cubicBezTo>
                <a:cubicBezTo>
                  <a:pt x="46301" y="40049"/>
                  <a:pt x="46833" y="39805"/>
                  <a:pt x="47337" y="39494"/>
                </a:cubicBezTo>
                <a:cubicBezTo>
                  <a:pt x="48002" y="39086"/>
                  <a:pt x="48584" y="38574"/>
                  <a:pt x="49142" y="38033"/>
                </a:cubicBezTo>
                <a:cubicBezTo>
                  <a:pt x="49635" y="37554"/>
                  <a:pt x="50124" y="37067"/>
                  <a:pt x="50684" y="36663"/>
                </a:cubicBezTo>
                <a:cubicBezTo>
                  <a:pt x="51981" y="35729"/>
                  <a:pt x="53363" y="35002"/>
                  <a:pt x="54996" y="34880"/>
                </a:cubicBezTo>
                <a:cubicBezTo>
                  <a:pt x="54999" y="34880"/>
                  <a:pt x="55002" y="34880"/>
                  <a:pt x="55005" y="34880"/>
                </a:cubicBezTo>
                <a:cubicBezTo>
                  <a:pt x="55010" y="34880"/>
                  <a:pt x="55016" y="34880"/>
                  <a:pt x="55023" y="34880"/>
                </a:cubicBezTo>
                <a:cubicBezTo>
                  <a:pt x="55058" y="34880"/>
                  <a:pt x="55101" y="34874"/>
                  <a:pt x="55094" y="34798"/>
                </a:cubicBezTo>
                <a:cubicBezTo>
                  <a:pt x="55010" y="34781"/>
                  <a:pt x="54928" y="34760"/>
                  <a:pt x="54843" y="34748"/>
                </a:cubicBezTo>
                <a:cubicBezTo>
                  <a:pt x="54421" y="34683"/>
                  <a:pt x="53998" y="34643"/>
                  <a:pt x="53576" y="34643"/>
                </a:cubicBezTo>
                <a:cubicBezTo>
                  <a:pt x="53189" y="34643"/>
                  <a:pt x="52802" y="34677"/>
                  <a:pt x="52416" y="34757"/>
                </a:cubicBezTo>
                <a:cubicBezTo>
                  <a:pt x="51950" y="34854"/>
                  <a:pt x="51490" y="34969"/>
                  <a:pt x="51025" y="35071"/>
                </a:cubicBezTo>
                <a:cubicBezTo>
                  <a:pt x="50573" y="35171"/>
                  <a:pt x="50121" y="35280"/>
                  <a:pt x="49666" y="35360"/>
                </a:cubicBezTo>
                <a:cubicBezTo>
                  <a:pt x="49272" y="35428"/>
                  <a:pt x="48877" y="35465"/>
                  <a:pt x="48484" y="35465"/>
                </a:cubicBezTo>
                <a:cubicBezTo>
                  <a:pt x="47970" y="35465"/>
                  <a:pt x="47457" y="35401"/>
                  <a:pt x="46949" y="35258"/>
                </a:cubicBezTo>
                <a:cubicBezTo>
                  <a:pt x="46285" y="35071"/>
                  <a:pt x="45647" y="34820"/>
                  <a:pt x="45041" y="34487"/>
                </a:cubicBezTo>
                <a:cubicBezTo>
                  <a:pt x="44635" y="34265"/>
                  <a:pt x="44231" y="34039"/>
                  <a:pt x="43824" y="33819"/>
                </a:cubicBezTo>
                <a:cubicBezTo>
                  <a:pt x="43197" y="33479"/>
                  <a:pt x="42528" y="33297"/>
                  <a:pt x="41812" y="33291"/>
                </a:cubicBezTo>
                <a:cubicBezTo>
                  <a:pt x="41793" y="33291"/>
                  <a:pt x="41774" y="33291"/>
                  <a:pt x="41755" y="33291"/>
                </a:cubicBezTo>
                <a:cubicBezTo>
                  <a:pt x="41361" y="33291"/>
                  <a:pt x="40967" y="33333"/>
                  <a:pt x="40581" y="33417"/>
                </a:cubicBezTo>
                <a:cubicBezTo>
                  <a:pt x="40488" y="33438"/>
                  <a:pt x="40393" y="33455"/>
                  <a:pt x="40233" y="33487"/>
                </a:cubicBezTo>
                <a:cubicBezTo>
                  <a:pt x="40324" y="33371"/>
                  <a:pt x="40364" y="33298"/>
                  <a:pt x="40422" y="33246"/>
                </a:cubicBezTo>
                <a:cubicBezTo>
                  <a:pt x="40777" y="32933"/>
                  <a:pt x="41193" y="32733"/>
                  <a:pt x="41649" y="32623"/>
                </a:cubicBezTo>
                <a:cubicBezTo>
                  <a:pt x="42050" y="32524"/>
                  <a:pt x="42456" y="32444"/>
                  <a:pt x="42861" y="32367"/>
                </a:cubicBezTo>
                <a:cubicBezTo>
                  <a:pt x="43635" y="32219"/>
                  <a:pt x="44414" y="32090"/>
                  <a:pt x="45171" y="31865"/>
                </a:cubicBezTo>
                <a:cubicBezTo>
                  <a:pt x="46510" y="31465"/>
                  <a:pt x="47609" y="30717"/>
                  <a:pt x="48452" y="29605"/>
                </a:cubicBezTo>
                <a:cubicBezTo>
                  <a:pt x="48724" y="29247"/>
                  <a:pt x="48973" y="28868"/>
                  <a:pt x="49208" y="28485"/>
                </a:cubicBezTo>
                <a:cubicBezTo>
                  <a:pt x="49463" y="28070"/>
                  <a:pt x="49710" y="27646"/>
                  <a:pt x="49821" y="27162"/>
                </a:cubicBezTo>
                <a:cubicBezTo>
                  <a:pt x="49833" y="27106"/>
                  <a:pt x="49875" y="27045"/>
                  <a:pt x="49797" y="26981"/>
                </a:cubicBezTo>
                <a:cubicBezTo>
                  <a:pt x="49736" y="26996"/>
                  <a:pt x="49661" y="27004"/>
                  <a:pt x="49593" y="27030"/>
                </a:cubicBezTo>
                <a:cubicBezTo>
                  <a:pt x="48819" y="27321"/>
                  <a:pt x="48013" y="27402"/>
                  <a:pt x="47194" y="27409"/>
                </a:cubicBezTo>
                <a:cubicBezTo>
                  <a:pt x="47115" y="27410"/>
                  <a:pt x="47037" y="27410"/>
                  <a:pt x="46958" y="27410"/>
                </a:cubicBezTo>
                <a:cubicBezTo>
                  <a:pt x="46872" y="27410"/>
                  <a:pt x="46786" y="27410"/>
                  <a:pt x="46700" y="27410"/>
                </a:cubicBezTo>
                <a:cubicBezTo>
                  <a:pt x="46439" y="27410"/>
                  <a:pt x="46178" y="27411"/>
                  <a:pt x="45918" y="27425"/>
                </a:cubicBezTo>
                <a:cubicBezTo>
                  <a:pt x="45506" y="27447"/>
                  <a:pt x="45090" y="27468"/>
                  <a:pt x="44687" y="27549"/>
                </a:cubicBezTo>
                <a:cubicBezTo>
                  <a:pt x="43458" y="27796"/>
                  <a:pt x="42547" y="28488"/>
                  <a:pt x="41979" y="29607"/>
                </a:cubicBezTo>
                <a:cubicBezTo>
                  <a:pt x="41759" y="30041"/>
                  <a:pt x="41580" y="30497"/>
                  <a:pt x="41383" y="30943"/>
                </a:cubicBezTo>
                <a:cubicBezTo>
                  <a:pt x="41074" y="31646"/>
                  <a:pt x="40682" y="32299"/>
                  <a:pt x="40187" y="32887"/>
                </a:cubicBezTo>
                <a:cubicBezTo>
                  <a:pt x="39782" y="33368"/>
                  <a:pt x="39313" y="33784"/>
                  <a:pt x="38801" y="34146"/>
                </a:cubicBezTo>
                <a:cubicBezTo>
                  <a:pt x="38177" y="34587"/>
                  <a:pt x="37580" y="35059"/>
                  <a:pt x="36991" y="35545"/>
                </a:cubicBezTo>
                <a:cubicBezTo>
                  <a:pt x="36528" y="35929"/>
                  <a:pt x="36003" y="36233"/>
                  <a:pt x="35438" y="36443"/>
                </a:cubicBezTo>
                <a:cubicBezTo>
                  <a:pt x="35025" y="36597"/>
                  <a:pt x="34603" y="36679"/>
                  <a:pt x="34174" y="36679"/>
                </a:cubicBezTo>
                <a:cubicBezTo>
                  <a:pt x="33982" y="36679"/>
                  <a:pt x="33788" y="36662"/>
                  <a:pt x="33592" y="36628"/>
                </a:cubicBezTo>
                <a:cubicBezTo>
                  <a:pt x="33383" y="36591"/>
                  <a:pt x="33174" y="36552"/>
                  <a:pt x="32966" y="36507"/>
                </a:cubicBezTo>
                <a:cubicBezTo>
                  <a:pt x="32331" y="36366"/>
                  <a:pt x="31698" y="36218"/>
                  <a:pt x="31063" y="36080"/>
                </a:cubicBezTo>
                <a:cubicBezTo>
                  <a:pt x="30704" y="36002"/>
                  <a:pt x="30345" y="35956"/>
                  <a:pt x="29986" y="35956"/>
                </a:cubicBezTo>
                <a:cubicBezTo>
                  <a:pt x="29638" y="35956"/>
                  <a:pt x="29291" y="35999"/>
                  <a:pt x="28945" y="36099"/>
                </a:cubicBezTo>
                <a:cubicBezTo>
                  <a:pt x="28876" y="36119"/>
                  <a:pt x="28802" y="36120"/>
                  <a:pt x="28647" y="36140"/>
                </a:cubicBezTo>
                <a:cubicBezTo>
                  <a:pt x="28805" y="36014"/>
                  <a:pt x="28896" y="35935"/>
                  <a:pt x="28993" y="35864"/>
                </a:cubicBezTo>
                <a:cubicBezTo>
                  <a:pt x="29697" y="35360"/>
                  <a:pt x="30447" y="34932"/>
                  <a:pt x="31231" y="34570"/>
                </a:cubicBezTo>
                <a:cubicBezTo>
                  <a:pt x="32071" y="34181"/>
                  <a:pt x="32922" y="33813"/>
                  <a:pt x="33762" y="33424"/>
                </a:cubicBezTo>
                <a:cubicBezTo>
                  <a:pt x="34613" y="33029"/>
                  <a:pt x="35457" y="32613"/>
                  <a:pt x="36215" y="32055"/>
                </a:cubicBezTo>
                <a:cubicBezTo>
                  <a:pt x="36859" y="31582"/>
                  <a:pt x="37479" y="31072"/>
                  <a:pt x="38105" y="30575"/>
                </a:cubicBezTo>
                <a:cubicBezTo>
                  <a:pt x="38754" y="30058"/>
                  <a:pt x="39326" y="29464"/>
                  <a:pt x="39894" y="28863"/>
                </a:cubicBezTo>
                <a:cubicBezTo>
                  <a:pt x="40211" y="28527"/>
                  <a:pt x="40515" y="28179"/>
                  <a:pt x="40752" y="27777"/>
                </a:cubicBezTo>
                <a:cubicBezTo>
                  <a:pt x="40879" y="27562"/>
                  <a:pt x="41006" y="27339"/>
                  <a:pt x="41173" y="27158"/>
                </a:cubicBezTo>
                <a:cubicBezTo>
                  <a:pt x="41568" y="26730"/>
                  <a:pt x="42032" y="26400"/>
                  <a:pt x="42606" y="26236"/>
                </a:cubicBezTo>
                <a:cubicBezTo>
                  <a:pt x="43165" y="26075"/>
                  <a:pt x="43728" y="25981"/>
                  <a:pt x="44304" y="25981"/>
                </a:cubicBezTo>
                <a:cubicBezTo>
                  <a:pt x="44417" y="25981"/>
                  <a:pt x="44531" y="25984"/>
                  <a:pt x="44645" y="25992"/>
                </a:cubicBezTo>
                <a:cubicBezTo>
                  <a:pt x="45119" y="26023"/>
                  <a:pt x="45595" y="26050"/>
                  <a:pt x="46070" y="26058"/>
                </a:cubicBezTo>
                <a:cubicBezTo>
                  <a:pt x="46101" y="26058"/>
                  <a:pt x="46132" y="26058"/>
                  <a:pt x="46163" y="26058"/>
                </a:cubicBezTo>
                <a:cubicBezTo>
                  <a:pt x="46621" y="26058"/>
                  <a:pt x="47075" y="25999"/>
                  <a:pt x="47517" y="25870"/>
                </a:cubicBezTo>
                <a:cubicBezTo>
                  <a:pt x="47857" y="25771"/>
                  <a:pt x="48175" y="25628"/>
                  <a:pt x="48435" y="25379"/>
                </a:cubicBezTo>
                <a:cubicBezTo>
                  <a:pt x="48821" y="25011"/>
                  <a:pt x="49050" y="24557"/>
                  <a:pt x="49122" y="24034"/>
                </a:cubicBezTo>
                <a:cubicBezTo>
                  <a:pt x="49167" y="23701"/>
                  <a:pt x="49167" y="23361"/>
                  <a:pt x="49185" y="23024"/>
                </a:cubicBezTo>
                <a:cubicBezTo>
                  <a:pt x="49194" y="22862"/>
                  <a:pt x="49184" y="22698"/>
                  <a:pt x="49201" y="22537"/>
                </a:cubicBezTo>
                <a:cubicBezTo>
                  <a:pt x="49241" y="22140"/>
                  <a:pt x="49462" y="21871"/>
                  <a:pt x="49823" y="21712"/>
                </a:cubicBezTo>
                <a:cubicBezTo>
                  <a:pt x="50022" y="21625"/>
                  <a:pt x="50232" y="21594"/>
                  <a:pt x="50446" y="21594"/>
                </a:cubicBezTo>
                <a:cubicBezTo>
                  <a:pt x="50471" y="21594"/>
                  <a:pt x="50496" y="21595"/>
                  <a:pt x="50521" y="21596"/>
                </a:cubicBezTo>
                <a:cubicBezTo>
                  <a:pt x="50813" y="21606"/>
                  <a:pt x="51088" y="21685"/>
                  <a:pt x="51356" y="21793"/>
                </a:cubicBezTo>
                <a:cubicBezTo>
                  <a:pt x="51565" y="21877"/>
                  <a:pt x="51767" y="21976"/>
                  <a:pt x="51975" y="22064"/>
                </a:cubicBezTo>
                <a:cubicBezTo>
                  <a:pt x="52320" y="22210"/>
                  <a:pt x="52669" y="22351"/>
                  <a:pt x="53038" y="22426"/>
                </a:cubicBezTo>
                <a:cubicBezTo>
                  <a:pt x="53230" y="22465"/>
                  <a:pt x="53417" y="22484"/>
                  <a:pt x="53601" y="22484"/>
                </a:cubicBezTo>
                <a:cubicBezTo>
                  <a:pt x="54113" y="22484"/>
                  <a:pt x="54594" y="22331"/>
                  <a:pt x="55037" y="22014"/>
                </a:cubicBezTo>
                <a:cubicBezTo>
                  <a:pt x="55250" y="21861"/>
                  <a:pt x="55446" y="21686"/>
                  <a:pt x="55622" y="21492"/>
                </a:cubicBezTo>
                <a:cubicBezTo>
                  <a:pt x="56018" y="21053"/>
                  <a:pt x="56336" y="20559"/>
                  <a:pt x="56611" y="20036"/>
                </a:cubicBezTo>
                <a:cubicBezTo>
                  <a:pt x="56913" y="19457"/>
                  <a:pt x="57122" y="18841"/>
                  <a:pt x="57362" y="18236"/>
                </a:cubicBezTo>
                <a:cubicBezTo>
                  <a:pt x="57507" y="17877"/>
                  <a:pt x="57647" y="17513"/>
                  <a:pt x="57837" y="17176"/>
                </a:cubicBezTo>
                <a:cubicBezTo>
                  <a:pt x="58381" y="16208"/>
                  <a:pt x="59099" y="15377"/>
                  <a:pt x="59938" y="14650"/>
                </a:cubicBezTo>
                <a:cubicBezTo>
                  <a:pt x="60213" y="14412"/>
                  <a:pt x="60477" y="14164"/>
                  <a:pt x="60744" y="13918"/>
                </a:cubicBezTo>
                <a:cubicBezTo>
                  <a:pt x="60775" y="13890"/>
                  <a:pt x="60794" y="13849"/>
                  <a:pt x="60837" y="13787"/>
                </a:cubicBezTo>
                <a:lnTo>
                  <a:pt x="60837" y="13787"/>
                </a:lnTo>
                <a:cubicBezTo>
                  <a:pt x="60762" y="13794"/>
                  <a:pt x="60725" y="13790"/>
                  <a:pt x="60693" y="13802"/>
                </a:cubicBezTo>
                <a:cubicBezTo>
                  <a:pt x="60435" y="13896"/>
                  <a:pt x="60175" y="13988"/>
                  <a:pt x="59919" y="14089"/>
                </a:cubicBezTo>
                <a:cubicBezTo>
                  <a:pt x="58496" y="14647"/>
                  <a:pt x="57028" y="14967"/>
                  <a:pt x="55498" y="14967"/>
                </a:cubicBezTo>
                <a:cubicBezTo>
                  <a:pt x="55432" y="14967"/>
                  <a:pt x="55367" y="14967"/>
                  <a:pt x="55301" y="14966"/>
                </a:cubicBezTo>
                <a:cubicBezTo>
                  <a:pt x="55022" y="14961"/>
                  <a:pt x="54742" y="14959"/>
                  <a:pt x="54462" y="14959"/>
                </a:cubicBezTo>
                <a:cubicBezTo>
                  <a:pt x="54141" y="14959"/>
                  <a:pt x="53820" y="14961"/>
                  <a:pt x="53499" y="14963"/>
                </a:cubicBezTo>
                <a:cubicBezTo>
                  <a:pt x="52860" y="14969"/>
                  <a:pt x="52224" y="15013"/>
                  <a:pt x="51594" y="15132"/>
                </a:cubicBezTo>
                <a:cubicBezTo>
                  <a:pt x="50872" y="15267"/>
                  <a:pt x="50192" y="15509"/>
                  <a:pt x="49592" y="15942"/>
                </a:cubicBezTo>
                <a:cubicBezTo>
                  <a:pt x="49143" y="16266"/>
                  <a:pt x="48741" y="16641"/>
                  <a:pt x="48408" y="17085"/>
                </a:cubicBezTo>
                <a:cubicBezTo>
                  <a:pt x="48339" y="17177"/>
                  <a:pt x="48282" y="17284"/>
                  <a:pt x="48119" y="17384"/>
                </a:cubicBezTo>
                <a:cubicBezTo>
                  <a:pt x="48186" y="17206"/>
                  <a:pt x="48230" y="17091"/>
                  <a:pt x="48272" y="16977"/>
                </a:cubicBezTo>
                <a:cubicBezTo>
                  <a:pt x="48439" y="16517"/>
                  <a:pt x="48579" y="16050"/>
                  <a:pt x="48643" y="15564"/>
                </a:cubicBezTo>
                <a:cubicBezTo>
                  <a:pt x="48756" y="14705"/>
                  <a:pt x="48808" y="13843"/>
                  <a:pt x="48701" y="12981"/>
                </a:cubicBezTo>
                <a:cubicBezTo>
                  <a:pt x="48665" y="12684"/>
                  <a:pt x="48731" y="12438"/>
                  <a:pt x="48889" y="12206"/>
                </a:cubicBezTo>
                <a:cubicBezTo>
                  <a:pt x="48987" y="12062"/>
                  <a:pt x="49095" y="11920"/>
                  <a:pt x="49223" y="11803"/>
                </a:cubicBezTo>
                <a:cubicBezTo>
                  <a:pt x="49492" y="11561"/>
                  <a:pt x="49768" y="11322"/>
                  <a:pt x="50057" y="11104"/>
                </a:cubicBezTo>
                <a:cubicBezTo>
                  <a:pt x="50897" y="10471"/>
                  <a:pt x="51714" y="9815"/>
                  <a:pt x="52421" y="9028"/>
                </a:cubicBezTo>
                <a:cubicBezTo>
                  <a:pt x="52740" y="8675"/>
                  <a:pt x="53012" y="8282"/>
                  <a:pt x="53233" y="7860"/>
                </a:cubicBezTo>
                <a:cubicBezTo>
                  <a:pt x="53744" y="6886"/>
                  <a:pt x="53877" y="5844"/>
                  <a:pt x="53766" y="4762"/>
                </a:cubicBezTo>
                <a:cubicBezTo>
                  <a:pt x="53696" y="4074"/>
                  <a:pt x="53525" y="3407"/>
                  <a:pt x="53300" y="2755"/>
                </a:cubicBezTo>
                <a:cubicBezTo>
                  <a:pt x="53004" y="1904"/>
                  <a:pt x="52697" y="1056"/>
                  <a:pt x="52392" y="209"/>
                </a:cubicBezTo>
                <a:cubicBezTo>
                  <a:pt x="52369" y="144"/>
                  <a:pt x="52329" y="86"/>
                  <a:pt x="52283" y="0"/>
                </a:cubicBezTo>
                <a:close/>
              </a:path>
            </a:pathLst>
          </a:custGeom>
          <a:solidFill>
            <a:schemeClr val="accent3">
              <a:alpha val="433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 rot="10677387" flipH="1">
            <a:off x="-584639" y="-2268581"/>
            <a:ext cx="1866194" cy="4119573"/>
          </a:xfrm>
          <a:custGeom>
            <a:avLst/>
            <a:gdLst/>
            <a:ahLst/>
            <a:cxnLst/>
            <a:rect l="l" t="t" r="r" b="b"/>
            <a:pathLst>
              <a:path w="48310" h="106643" extrusionOk="0">
                <a:moveTo>
                  <a:pt x="1368" y="1174"/>
                </a:moveTo>
                <a:lnTo>
                  <a:pt x="1368" y="1174"/>
                </a:lnTo>
                <a:cubicBezTo>
                  <a:pt x="1619" y="1213"/>
                  <a:pt x="1775" y="1322"/>
                  <a:pt x="1947" y="1379"/>
                </a:cubicBezTo>
                <a:cubicBezTo>
                  <a:pt x="2348" y="1508"/>
                  <a:pt x="2664" y="1730"/>
                  <a:pt x="2858" y="2118"/>
                </a:cubicBezTo>
                <a:cubicBezTo>
                  <a:pt x="2935" y="2271"/>
                  <a:pt x="3062" y="2399"/>
                  <a:pt x="3163" y="2540"/>
                </a:cubicBezTo>
                <a:cubicBezTo>
                  <a:pt x="3193" y="2583"/>
                  <a:pt x="3210" y="2634"/>
                  <a:pt x="3254" y="2726"/>
                </a:cubicBezTo>
                <a:cubicBezTo>
                  <a:pt x="3127" y="2703"/>
                  <a:pt x="3044" y="2698"/>
                  <a:pt x="2965" y="2672"/>
                </a:cubicBezTo>
                <a:cubicBezTo>
                  <a:pt x="2443" y="2502"/>
                  <a:pt x="1984" y="2253"/>
                  <a:pt x="1724" y="1730"/>
                </a:cubicBezTo>
                <a:cubicBezTo>
                  <a:pt x="1636" y="1554"/>
                  <a:pt x="1512" y="1397"/>
                  <a:pt x="1368" y="1174"/>
                </a:cubicBezTo>
                <a:close/>
                <a:moveTo>
                  <a:pt x="2370" y="2712"/>
                </a:moveTo>
                <a:cubicBezTo>
                  <a:pt x="2379" y="2712"/>
                  <a:pt x="2386" y="2714"/>
                  <a:pt x="2392" y="2717"/>
                </a:cubicBezTo>
                <a:cubicBezTo>
                  <a:pt x="2717" y="2881"/>
                  <a:pt x="3063" y="2976"/>
                  <a:pt x="3413" y="3061"/>
                </a:cubicBezTo>
                <a:cubicBezTo>
                  <a:pt x="3497" y="3080"/>
                  <a:pt x="3577" y="3112"/>
                  <a:pt x="3651" y="3155"/>
                </a:cubicBezTo>
                <a:cubicBezTo>
                  <a:pt x="3711" y="3192"/>
                  <a:pt x="3756" y="3253"/>
                  <a:pt x="3805" y="3305"/>
                </a:cubicBezTo>
                <a:cubicBezTo>
                  <a:pt x="3952" y="3459"/>
                  <a:pt x="4100" y="3613"/>
                  <a:pt x="4236" y="3756"/>
                </a:cubicBezTo>
                <a:cubicBezTo>
                  <a:pt x="4209" y="3823"/>
                  <a:pt x="4175" y="3836"/>
                  <a:pt x="4140" y="3836"/>
                </a:cubicBezTo>
                <a:cubicBezTo>
                  <a:pt x="4119" y="3836"/>
                  <a:pt x="4099" y="3831"/>
                  <a:pt x="4080" y="3830"/>
                </a:cubicBezTo>
                <a:cubicBezTo>
                  <a:pt x="3863" y="3819"/>
                  <a:pt x="3648" y="3806"/>
                  <a:pt x="3433" y="3788"/>
                </a:cubicBezTo>
                <a:cubicBezTo>
                  <a:pt x="3289" y="3775"/>
                  <a:pt x="3143" y="3764"/>
                  <a:pt x="3004" y="3734"/>
                </a:cubicBezTo>
                <a:cubicBezTo>
                  <a:pt x="2766" y="3683"/>
                  <a:pt x="2584" y="3563"/>
                  <a:pt x="2499" y="3314"/>
                </a:cubicBezTo>
                <a:cubicBezTo>
                  <a:pt x="2436" y="3124"/>
                  <a:pt x="2346" y="2943"/>
                  <a:pt x="2254" y="2724"/>
                </a:cubicBezTo>
                <a:cubicBezTo>
                  <a:pt x="2314" y="2720"/>
                  <a:pt x="2348" y="2712"/>
                  <a:pt x="2370" y="2712"/>
                </a:cubicBezTo>
                <a:close/>
                <a:moveTo>
                  <a:pt x="3091" y="4018"/>
                </a:moveTo>
                <a:cubicBezTo>
                  <a:pt x="3343" y="4018"/>
                  <a:pt x="3591" y="4049"/>
                  <a:pt x="3838" y="4063"/>
                </a:cubicBezTo>
                <a:cubicBezTo>
                  <a:pt x="3995" y="4072"/>
                  <a:pt x="4152" y="4107"/>
                  <a:pt x="4309" y="4117"/>
                </a:cubicBezTo>
                <a:cubicBezTo>
                  <a:pt x="4637" y="4136"/>
                  <a:pt x="4870" y="4297"/>
                  <a:pt x="5039" y="4566"/>
                </a:cubicBezTo>
                <a:cubicBezTo>
                  <a:pt x="5014" y="4623"/>
                  <a:pt x="4979" y="4637"/>
                  <a:pt x="4942" y="4637"/>
                </a:cubicBezTo>
                <a:cubicBezTo>
                  <a:pt x="4911" y="4637"/>
                  <a:pt x="4879" y="4628"/>
                  <a:pt x="4851" y="4626"/>
                </a:cubicBezTo>
                <a:cubicBezTo>
                  <a:pt x="4393" y="4597"/>
                  <a:pt x="3934" y="4560"/>
                  <a:pt x="3474" y="4532"/>
                </a:cubicBezTo>
                <a:cubicBezTo>
                  <a:pt x="3116" y="4510"/>
                  <a:pt x="3062" y="4463"/>
                  <a:pt x="2944" y="4022"/>
                </a:cubicBezTo>
                <a:cubicBezTo>
                  <a:pt x="2993" y="4020"/>
                  <a:pt x="3042" y="4018"/>
                  <a:pt x="3091" y="4018"/>
                </a:cubicBezTo>
                <a:close/>
                <a:moveTo>
                  <a:pt x="3305" y="1785"/>
                </a:moveTo>
                <a:cubicBezTo>
                  <a:pt x="3700" y="1785"/>
                  <a:pt x="4096" y="1816"/>
                  <a:pt x="4499" y="1847"/>
                </a:cubicBezTo>
                <a:cubicBezTo>
                  <a:pt x="4533" y="1940"/>
                  <a:pt x="4570" y="2017"/>
                  <a:pt x="4592" y="2099"/>
                </a:cubicBezTo>
                <a:cubicBezTo>
                  <a:pt x="4669" y="2370"/>
                  <a:pt x="4817" y="2600"/>
                  <a:pt x="4984" y="2820"/>
                </a:cubicBezTo>
                <a:cubicBezTo>
                  <a:pt x="5177" y="3073"/>
                  <a:pt x="5375" y="3322"/>
                  <a:pt x="5566" y="3578"/>
                </a:cubicBezTo>
                <a:cubicBezTo>
                  <a:pt x="5788" y="3872"/>
                  <a:pt x="5921" y="4207"/>
                  <a:pt x="5979" y="4569"/>
                </a:cubicBezTo>
                <a:cubicBezTo>
                  <a:pt x="5989" y="4634"/>
                  <a:pt x="5979" y="4703"/>
                  <a:pt x="5979" y="4800"/>
                </a:cubicBezTo>
                <a:cubicBezTo>
                  <a:pt x="5911" y="4762"/>
                  <a:pt x="5871" y="4748"/>
                  <a:pt x="5844" y="4720"/>
                </a:cubicBezTo>
                <a:cubicBezTo>
                  <a:pt x="5049" y="3879"/>
                  <a:pt x="4158" y="3130"/>
                  <a:pt x="3446" y="2208"/>
                </a:cubicBezTo>
                <a:cubicBezTo>
                  <a:pt x="3367" y="2105"/>
                  <a:pt x="3288" y="2002"/>
                  <a:pt x="3214" y="1895"/>
                </a:cubicBezTo>
                <a:cubicBezTo>
                  <a:pt x="3201" y="1876"/>
                  <a:pt x="3213" y="1840"/>
                  <a:pt x="3213" y="1786"/>
                </a:cubicBezTo>
                <a:cubicBezTo>
                  <a:pt x="3244" y="1785"/>
                  <a:pt x="3274" y="1785"/>
                  <a:pt x="3305" y="1785"/>
                </a:cubicBezTo>
                <a:close/>
                <a:moveTo>
                  <a:pt x="3614" y="4779"/>
                </a:moveTo>
                <a:cubicBezTo>
                  <a:pt x="3625" y="4779"/>
                  <a:pt x="3635" y="4779"/>
                  <a:pt x="3646" y="4780"/>
                </a:cubicBezTo>
                <a:cubicBezTo>
                  <a:pt x="4063" y="4815"/>
                  <a:pt x="4482" y="4843"/>
                  <a:pt x="4897" y="4896"/>
                </a:cubicBezTo>
                <a:cubicBezTo>
                  <a:pt x="5276" y="4943"/>
                  <a:pt x="5621" y="5066"/>
                  <a:pt x="5880" y="5380"/>
                </a:cubicBezTo>
                <a:cubicBezTo>
                  <a:pt x="6053" y="5589"/>
                  <a:pt x="6262" y="5769"/>
                  <a:pt x="6451" y="5960"/>
                </a:cubicBezTo>
                <a:cubicBezTo>
                  <a:pt x="6426" y="5997"/>
                  <a:pt x="6410" y="6036"/>
                  <a:pt x="6398" y="6036"/>
                </a:cubicBezTo>
                <a:cubicBezTo>
                  <a:pt x="6398" y="6036"/>
                  <a:pt x="6398" y="6036"/>
                  <a:pt x="6398" y="6036"/>
                </a:cubicBezTo>
                <a:cubicBezTo>
                  <a:pt x="5852" y="5984"/>
                  <a:pt x="5307" y="5931"/>
                  <a:pt x="4762" y="5875"/>
                </a:cubicBezTo>
                <a:cubicBezTo>
                  <a:pt x="4691" y="5868"/>
                  <a:pt x="4619" y="5855"/>
                  <a:pt x="4549" y="5837"/>
                </a:cubicBezTo>
                <a:cubicBezTo>
                  <a:pt x="3905" y="5675"/>
                  <a:pt x="3713" y="5505"/>
                  <a:pt x="3394" y="4792"/>
                </a:cubicBezTo>
                <a:cubicBezTo>
                  <a:pt x="3488" y="4788"/>
                  <a:pt x="3553" y="4779"/>
                  <a:pt x="3614" y="4779"/>
                </a:cubicBezTo>
                <a:close/>
                <a:moveTo>
                  <a:pt x="5117" y="1849"/>
                </a:moveTo>
                <a:cubicBezTo>
                  <a:pt x="5337" y="1849"/>
                  <a:pt x="5552" y="1888"/>
                  <a:pt x="5772" y="1948"/>
                </a:cubicBezTo>
                <a:cubicBezTo>
                  <a:pt x="5794" y="1999"/>
                  <a:pt x="5822" y="2048"/>
                  <a:pt x="5837" y="2102"/>
                </a:cubicBezTo>
                <a:cubicBezTo>
                  <a:pt x="6084" y="2987"/>
                  <a:pt x="6482" y="3800"/>
                  <a:pt x="6989" y="4562"/>
                </a:cubicBezTo>
                <a:cubicBezTo>
                  <a:pt x="7124" y="4767"/>
                  <a:pt x="7264" y="4971"/>
                  <a:pt x="7384" y="5184"/>
                </a:cubicBezTo>
                <a:cubicBezTo>
                  <a:pt x="7599" y="5564"/>
                  <a:pt x="7730" y="5970"/>
                  <a:pt x="7724" y="6415"/>
                </a:cubicBezTo>
                <a:cubicBezTo>
                  <a:pt x="7692" y="6417"/>
                  <a:pt x="7664" y="6423"/>
                  <a:pt x="7645" y="6423"/>
                </a:cubicBezTo>
                <a:cubicBezTo>
                  <a:pt x="7636" y="6423"/>
                  <a:pt x="7629" y="6422"/>
                  <a:pt x="7625" y="6417"/>
                </a:cubicBezTo>
                <a:cubicBezTo>
                  <a:pt x="7252" y="6078"/>
                  <a:pt x="6882" y="5734"/>
                  <a:pt x="6508" y="5393"/>
                </a:cubicBezTo>
                <a:cubicBezTo>
                  <a:pt x="6385" y="5280"/>
                  <a:pt x="6316" y="5149"/>
                  <a:pt x="6307" y="4978"/>
                </a:cubicBezTo>
                <a:cubicBezTo>
                  <a:pt x="6298" y="4836"/>
                  <a:pt x="6263" y="4693"/>
                  <a:pt x="6241" y="4551"/>
                </a:cubicBezTo>
                <a:cubicBezTo>
                  <a:pt x="6173" y="4098"/>
                  <a:pt x="5993" y="3693"/>
                  <a:pt x="5713" y="3333"/>
                </a:cubicBezTo>
                <a:cubicBezTo>
                  <a:pt x="5518" y="3082"/>
                  <a:pt x="5312" y="2839"/>
                  <a:pt x="5124" y="2584"/>
                </a:cubicBezTo>
                <a:cubicBezTo>
                  <a:pt x="4969" y="2378"/>
                  <a:pt x="4814" y="2167"/>
                  <a:pt x="4815" y="1875"/>
                </a:cubicBezTo>
                <a:cubicBezTo>
                  <a:pt x="4917" y="1857"/>
                  <a:pt x="5018" y="1849"/>
                  <a:pt x="5117" y="1849"/>
                </a:cubicBezTo>
                <a:close/>
                <a:moveTo>
                  <a:pt x="6454" y="2037"/>
                </a:moveTo>
                <a:cubicBezTo>
                  <a:pt x="6742" y="2037"/>
                  <a:pt x="7124" y="2084"/>
                  <a:pt x="7442" y="2166"/>
                </a:cubicBezTo>
                <a:cubicBezTo>
                  <a:pt x="7495" y="2410"/>
                  <a:pt x="7532" y="2668"/>
                  <a:pt x="7609" y="2914"/>
                </a:cubicBezTo>
                <a:cubicBezTo>
                  <a:pt x="7763" y="3409"/>
                  <a:pt x="7933" y="3900"/>
                  <a:pt x="8107" y="4389"/>
                </a:cubicBezTo>
                <a:cubicBezTo>
                  <a:pt x="8276" y="4865"/>
                  <a:pt x="8457" y="5335"/>
                  <a:pt x="8527" y="5841"/>
                </a:cubicBezTo>
                <a:cubicBezTo>
                  <a:pt x="8583" y="6245"/>
                  <a:pt x="8569" y="6647"/>
                  <a:pt x="8530" y="7050"/>
                </a:cubicBezTo>
                <a:cubicBezTo>
                  <a:pt x="8527" y="7087"/>
                  <a:pt x="8496" y="7123"/>
                  <a:pt x="8470" y="7175"/>
                </a:cubicBezTo>
                <a:cubicBezTo>
                  <a:pt x="8285" y="7096"/>
                  <a:pt x="8163" y="6953"/>
                  <a:pt x="8051" y="6810"/>
                </a:cubicBezTo>
                <a:cubicBezTo>
                  <a:pt x="8004" y="6749"/>
                  <a:pt x="8002" y="6648"/>
                  <a:pt x="7992" y="6564"/>
                </a:cubicBezTo>
                <a:cubicBezTo>
                  <a:pt x="7969" y="6363"/>
                  <a:pt x="7967" y="6160"/>
                  <a:pt x="7932" y="5961"/>
                </a:cubicBezTo>
                <a:cubicBezTo>
                  <a:pt x="7857" y="5513"/>
                  <a:pt x="7675" y="5107"/>
                  <a:pt x="7415" y="4735"/>
                </a:cubicBezTo>
                <a:cubicBezTo>
                  <a:pt x="7034" y="4189"/>
                  <a:pt x="6694" y="3620"/>
                  <a:pt x="6432" y="3007"/>
                </a:cubicBezTo>
                <a:cubicBezTo>
                  <a:pt x="6303" y="2704"/>
                  <a:pt x="6167" y="2401"/>
                  <a:pt x="6116" y="2073"/>
                </a:cubicBezTo>
                <a:cubicBezTo>
                  <a:pt x="6193" y="2048"/>
                  <a:pt x="6312" y="2037"/>
                  <a:pt x="6454" y="2037"/>
                </a:cubicBezTo>
                <a:close/>
                <a:moveTo>
                  <a:pt x="4334" y="6036"/>
                </a:moveTo>
                <a:cubicBezTo>
                  <a:pt x="4369" y="6036"/>
                  <a:pt x="4405" y="6054"/>
                  <a:pt x="4440" y="6059"/>
                </a:cubicBezTo>
                <a:cubicBezTo>
                  <a:pt x="4767" y="6109"/>
                  <a:pt x="5094" y="6177"/>
                  <a:pt x="5423" y="6204"/>
                </a:cubicBezTo>
                <a:cubicBezTo>
                  <a:pt x="5959" y="6247"/>
                  <a:pt x="6484" y="6326"/>
                  <a:pt x="6975" y="6560"/>
                </a:cubicBezTo>
                <a:cubicBezTo>
                  <a:pt x="7065" y="6603"/>
                  <a:pt x="7174" y="6628"/>
                  <a:pt x="7244" y="6694"/>
                </a:cubicBezTo>
                <a:cubicBezTo>
                  <a:pt x="7539" y="6968"/>
                  <a:pt x="7823" y="7254"/>
                  <a:pt x="8109" y="7537"/>
                </a:cubicBezTo>
                <a:cubicBezTo>
                  <a:pt x="8113" y="7542"/>
                  <a:pt x="8105" y="7560"/>
                  <a:pt x="8094" y="7602"/>
                </a:cubicBezTo>
                <a:cubicBezTo>
                  <a:pt x="7809" y="7504"/>
                  <a:pt x="7514" y="7432"/>
                  <a:pt x="7245" y="7307"/>
                </a:cubicBezTo>
                <a:cubicBezTo>
                  <a:pt x="6638" y="7021"/>
                  <a:pt x="5995" y="6869"/>
                  <a:pt x="5341" y="6745"/>
                </a:cubicBezTo>
                <a:cubicBezTo>
                  <a:pt x="5200" y="6719"/>
                  <a:pt x="5060" y="6680"/>
                  <a:pt x="4920" y="6647"/>
                </a:cubicBezTo>
                <a:cubicBezTo>
                  <a:pt x="4604" y="6572"/>
                  <a:pt x="4376" y="6396"/>
                  <a:pt x="4255" y="6087"/>
                </a:cubicBezTo>
                <a:cubicBezTo>
                  <a:pt x="4278" y="6048"/>
                  <a:pt x="4305" y="6036"/>
                  <a:pt x="4334" y="6036"/>
                </a:cubicBezTo>
                <a:close/>
                <a:moveTo>
                  <a:pt x="7736" y="2177"/>
                </a:moveTo>
                <a:lnTo>
                  <a:pt x="8211" y="2238"/>
                </a:lnTo>
                <a:cubicBezTo>
                  <a:pt x="8232" y="2327"/>
                  <a:pt x="8259" y="2406"/>
                  <a:pt x="8268" y="2489"/>
                </a:cubicBezTo>
                <a:cubicBezTo>
                  <a:pt x="8292" y="2718"/>
                  <a:pt x="8306" y="2950"/>
                  <a:pt x="8329" y="3179"/>
                </a:cubicBezTo>
                <a:cubicBezTo>
                  <a:pt x="8373" y="3641"/>
                  <a:pt x="8491" y="4091"/>
                  <a:pt x="8679" y="4514"/>
                </a:cubicBezTo>
                <a:cubicBezTo>
                  <a:pt x="8791" y="4766"/>
                  <a:pt x="8896" y="5020"/>
                  <a:pt x="9024" y="5262"/>
                </a:cubicBezTo>
                <a:cubicBezTo>
                  <a:pt x="9373" y="5918"/>
                  <a:pt x="9492" y="6623"/>
                  <a:pt x="9497" y="7355"/>
                </a:cubicBezTo>
                <a:cubicBezTo>
                  <a:pt x="9497" y="7528"/>
                  <a:pt x="9494" y="7702"/>
                  <a:pt x="9483" y="7875"/>
                </a:cubicBezTo>
                <a:cubicBezTo>
                  <a:pt x="9479" y="7942"/>
                  <a:pt x="9449" y="8009"/>
                  <a:pt x="9424" y="8102"/>
                </a:cubicBezTo>
                <a:cubicBezTo>
                  <a:pt x="9185" y="7959"/>
                  <a:pt x="9028" y="7772"/>
                  <a:pt x="8863" y="7596"/>
                </a:cubicBezTo>
                <a:cubicBezTo>
                  <a:pt x="8819" y="7549"/>
                  <a:pt x="8798" y="7465"/>
                  <a:pt x="8796" y="7398"/>
                </a:cubicBezTo>
                <a:cubicBezTo>
                  <a:pt x="8789" y="7239"/>
                  <a:pt x="8793" y="7080"/>
                  <a:pt x="8807" y="6922"/>
                </a:cubicBezTo>
                <a:cubicBezTo>
                  <a:pt x="8886" y="6083"/>
                  <a:pt x="8733" y="5285"/>
                  <a:pt x="8431" y="4503"/>
                </a:cubicBezTo>
                <a:cubicBezTo>
                  <a:pt x="8227" y="3979"/>
                  <a:pt x="8048" y="3445"/>
                  <a:pt x="7866" y="2912"/>
                </a:cubicBezTo>
                <a:cubicBezTo>
                  <a:pt x="7791" y="2694"/>
                  <a:pt x="7726" y="2472"/>
                  <a:pt x="7736" y="2177"/>
                </a:cubicBezTo>
                <a:close/>
                <a:moveTo>
                  <a:pt x="4864" y="6907"/>
                </a:moveTo>
                <a:cubicBezTo>
                  <a:pt x="5155" y="6967"/>
                  <a:pt x="5390" y="7020"/>
                  <a:pt x="5625" y="7066"/>
                </a:cubicBezTo>
                <a:cubicBezTo>
                  <a:pt x="6095" y="7158"/>
                  <a:pt x="6552" y="7297"/>
                  <a:pt x="6991" y="7484"/>
                </a:cubicBezTo>
                <a:cubicBezTo>
                  <a:pt x="7417" y="7664"/>
                  <a:pt x="7858" y="7812"/>
                  <a:pt x="8302" y="7938"/>
                </a:cubicBezTo>
                <a:cubicBezTo>
                  <a:pt x="8579" y="8017"/>
                  <a:pt x="8809" y="8139"/>
                  <a:pt x="8997" y="8352"/>
                </a:cubicBezTo>
                <a:cubicBezTo>
                  <a:pt x="9119" y="8491"/>
                  <a:pt x="9276" y="8599"/>
                  <a:pt x="9377" y="8762"/>
                </a:cubicBezTo>
                <a:cubicBezTo>
                  <a:pt x="9351" y="8787"/>
                  <a:pt x="9332" y="8817"/>
                  <a:pt x="9317" y="8817"/>
                </a:cubicBezTo>
                <a:cubicBezTo>
                  <a:pt x="9317" y="8817"/>
                  <a:pt x="9316" y="8817"/>
                  <a:pt x="9316" y="8817"/>
                </a:cubicBezTo>
                <a:cubicBezTo>
                  <a:pt x="8568" y="8740"/>
                  <a:pt x="7820" y="8661"/>
                  <a:pt x="7073" y="8577"/>
                </a:cubicBezTo>
                <a:cubicBezTo>
                  <a:pt x="6901" y="8557"/>
                  <a:pt x="6731" y="8517"/>
                  <a:pt x="6561" y="8489"/>
                </a:cubicBezTo>
                <a:cubicBezTo>
                  <a:pt x="6156" y="8421"/>
                  <a:pt x="5833" y="8233"/>
                  <a:pt x="5592" y="7892"/>
                </a:cubicBezTo>
                <a:cubicBezTo>
                  <a:pt x="5409" y="7632"/>
                  <a:pt x="5198" y="7391"/>
                  <a:pt x="5003" y="7140"/>
                </a:cubicBezTo>
                <a:cubicBezTo>
                  <a:pt x="4960" y="7085"/>
                  <a:pt x="4932" y="7020"/>
                  <a:pt x="4864" y="6907"/>
                </a:cubicBezTo>
                <a:close/>
                <a:moveTo>
                  <a:pt x="8596" y="2348"/>
                </a:moveTo>
                <a:cubicBezTo>
                  <a:pt x="8968" y="2421"/>
                  <a:pt x="9305" y="2528"/>
                  <a:pt x="9623" y="2689"/>
                </a:cubicBezTo>
                <a:cubicBezTo>
                  <a:pt x="9589" y="3530"/>
                  <a:pt x="9865" y="4296"/>
                  <a:pt x="10106" y="5066"/>
                </a:cubicBezTo>
                <a:cubicBezTo>
                  <a:pt x="10200" y="5369"/>
                  <a:pt x="10305" y="5669"/>
                  <a:pt x="10412" y="5969"/>
                </a:cubicBezTo>
                <a:cubicBezTo>
                  <a:pt x="10557" y="6363"/>
                  <a:pt x="10652" y="6773"/>
                  <a:pt x="10696" y="7191"/>
                </a:cubicBezTo>
                <a:cubicBezTo>
                  <a:pt x="10714" y="7364"/>
                  <a:pt x="10733" y="7538"/>
                  <a:pt x="10720" y="7710"/>
                </a:cubicBezTo>
                <a:cubicBezTo>
                  <a:pt x="10680" y="8211"/>
                  <a:pt x="10624" y="8712"/>
                  <a:pt x="10574" y="9230"/>
                </a:cubicBezTo>
                <a:cubicBezTo>
                  <a:pt x="10532" y="9221"/>
                  <a:pt x="10483" y="9224"/>
                  <a:pt x="10461" y="9201"/>
                </a:cubicBezTo>
                <a:cubicBezTo>
                  <a:pt x="10197" y="8936"/>
                  <a:pt x="9936" y="8666"/>
                  <a:pt x="9671" y="8392"/>
                </a:cubicBezTo>
                <a:cubicBezTo>
                  <a:pt x="9688" y="8222"/>
                  <a:pt x="9703" y="8063"/>
                  <a:pt x="9721" y="7907"/>
                </a:cubicBezTo>
                <a:cubicBezTo>
                  <a:pt x="9779" y="7400"/>
                  <a:pt x="9754" y="6895"/>
                  <a:pt x="9679" y="6393"/>
                </a:cubicBezTo>
                <a:cubicBezTo>
                  <a:pt x="9628" y="6049"/>
                  <a:pt x="9524" y="5715"/>
                  <a:pt x="9374" y="5401"/>
                </a:cubicBezTo>
                <a:cubicBezTo>
                  <a:pt x="9226" y="5089"/>
                  <a:pt x="9083" y="4771"/>
                  <a:pt x="8938" y="4456"/>
                </a:cubicBezTo>
                <a:cubicBezTo>
                  <a:pt x="8645" y="3827"/>
                  <a:pt x="8554" y="3157"/>
                  <a:pt x="8543" y="2473"/>
                </a:cubicBezTo>
                <a:cubicBezTo>
                  <a:pt x="8543" y="2447"/>
                  <a:pt x="8563" y="2421"/>
                  <a:pt x="8596" y="2348"/>
                </a:cubicBezTo>
                <a:close/>
                <a:moveTo>
                  <a:pt x="6496" y="8738"/>
                </a:moveTo>
                <a:cubicBezTo>
                  <a:pt x="6501" y="8738"/>
                  <a:pt x="6507" y="8738"/>
                  <a:pt x="6512" y="8740"/>
                </a:cubicBezTo>
                <a:cubicBezTo>
                  <a:pt x="7236" y="8910"/>
                  <a:pt x="7977" y="8912"/>
                  <a:pt x="8709" y="9003"/>
                </a:cubicBezTo>
                <a:cubicBezTo>
                  <a:pt x="8737" y="9006"/>
                  <a:pt x="8766" y="9008"/>
                  <a:pt x="8795" y="9011"/>
                </a:cubicBezTo>
                <a:cubicBezTo>
                  <a:pt x="9738" y="9109"/>
                  <a:pt x="9794" y="9136"/>
                  <a:pt x="10428" y="9827"/>
                </a:cubicBezTo>
                <a:cubicBezTo>
                  <a:pt x="10611" y="10027"/>
                  <a:pt x="10804" y="10220"/>
                  <a:pt x="10968" y="10463"/>
                </a:cubicBezTo>
                <a:cubicBezTo>
                  <a:pt x="10907" y="10489"/>
                  <a:pt x="10851" y="10498"/>
                  <a:pt x="10800" y="10498"/>
                </a:cubicBezTo>
                <a:cubicBezTo>
                  <a:pt x="10715" y="10498"/>
                  <a:pt x="10639" y="10473"/>
                  <a:pt x="10564" y="10457"/>
                </a:cubicBezTo>
                <a:cubicBezTo>
                  <a:pt x="9900" y="10312"/>
                  <a:pt x="9237" y="10164"/>
                  <a:pt x="8572" y="10020"/>
                </a:cubicBezTo>
                <a:cubicBezTo>
                  <a:pt x="8303" y="9963"/>
                  <a:pt x="8032" y="9918"/>
                  <a:pt x="7762" y="9864"/>
                </a:cubicBezTo>
                <a:cubicBezTo>
                  <a:pt x="7122" y="9734"/>
                  <a:pt x="6702" y="9327"/>
                  <a:pt x="6366" y="8767"/>
                </a:cubicBezTo>
                <a:cubicBezTo>
                  <a:pt x="6425" y="8755"/>
                  <a:pt x="6464" y="8738"/>
                  <a:pt x="6496" y="8738"/>
                </a:cubicBezTo>
                <a:close/>
                <a:moveTo>
                  <a:pt x="9916" y="2843"/>
                </a:moveTo>
                <a:cubicBezTo>
                  <a:pt x="10284" y="2910"/>
                  <a:pt x="10569" y="3104"/>
                  <a:pt x="10888" y="3275"/>
                </a:cubicBezTo>
                <a:cubicBezTo>
                  <a:pt x="10897" y="3403"/>
                  <a:pt x="10913" y="3530"/>
                  <a:pt x="10912" y="3658"/>
                </a:cubicBezTo>
                <a:cubicBezTo>
                  <a:pt x="10902" y="4534"/>
                  <a:pt x="11056" y="5384"/>
                  <a:pt x="11335" y="6214"/>
                </a:cubicBezTo>
                <a:cubicBezTo>
                  <a:pt x="11484" y="6654"/>
                  <a:pt x="11578" y="7103"/>
                  <a:pt x="11640" y="7565"/>
                </a:cubicBezTo>
                <a:cubicBezTo>
                  <a:pt x="11702" y="8022"/>
                  <a:pt x="11809" y="8474"/>
                  <a:pt x="11907" y="8925"/>
                </a:cubicBezTo>
                <a:cubicBezTo>
                  <a:pt x="12009" y="9393"/>
                  <a:pt x="12089" y="9863"/>
                  <a:pt x="12089" y="10343"/>
                </a:cubicBezTo>
                <a:cubicBezTo>
                  <a:pt x="12089" y="10543"/>
                  <a:pt x="12085" y="10745"/>
                  <a:pt x="11996" y="11009"/>
                </a:cubicBezTo>
                <a:lnTo>
                  <a:pt x="11996" y="11010"/>
                </a:lnTo>
                <a:cubicBezTo>
                  <a:pt x="11885" y="10875"/>
                  <a:pt x="11821" y="10799"/>
                  <a:pt x="11760" y="10722"/>
                </a:cubicBezTo>
                <a:cubicBezTo>
                  <a:pt x="11588" y="10508"/>
                  <a:pt x="11419" y="10290"/>
                  <a:pt x="11244" y="10079"/>
                </a:cubicBezTo>
                <a:cubicBezTo>
                  <a:pt x="10886" y="9653"/>
                  <a:pt x="10878" y="9654"/>
                  <a:pt x="10874" y="9115"/>
                </a:cubicBezTo>
                <a:cubicBezTo>
                  <a:pt x="10873" y="8840"/>
                  <a:pt x="10870" y="8560"/>
                  <a:pt x="10919" y="8292"/>
                </a:cubicBezTo>
                <a:cubicBezTo>
                  <a:pt x="11066" y="7483"/>
                  <a:pt x="10931" y="6710"/>
                  <a:pt x="10679" y="5945"/>
                </a:cubicBezTo>
                <a:cubicBezTo>
                  <a:pt x="10457" y="5272"/>
                  <a:pt x="10236" y="4599"/>
                  <a:pt x="10034" y="3919"/>
                </a:cubicBezTo>
                <a:cubicBezTo>
                  <a:pt x="9957" y="3659"/>
                  <a:pt x="9926" y="3384"/>
                  <a:pt x="9886" y="3112"/>
                </a:cubicBezTo>
                <a:cubicBezTo>
                  <a:pt x="9874" y="3033"/>
                  <a:pt x="9903" y="2946"/>
                  <a:pt x="9916" y="2843"/>
                </a:cubicBezTo>
                <a:close/>
                <a:moveTo>
                  <a:pt x="7524" y="10059"/>
                </a:moveTo>
                <a:cubicBezTo>
                  <a:pt x="7530" y="10059"/>
                  <a:pt x="7535" y="10060"/>
                  <a:pt x="7540" y="10061"/>
                </a:cubicBezTo>
                <a:cubicBezTo>
                  <a:pt x="8599" y="10290"/>
                  <a:pt x="9657" y="10523"/>
                  <a:pt x="10714" y="10755"/>
                </a:cubicBezTo>
                <a:cubicBezTo>
                  <a:pt x="10827" y="10780"/>
                  <a:pt x="10939" y="10811"/>
                  <a:pt x="11051" y="10838"/>
                </a:cubicBezTo>
                <a:cubicBezTo>
                  <a:pt x="11355" y="10910"/>
                  <a:pt x="11550" y="11097"/>
                  <a:pt x="11661" y="11388"/>
                </a:cubicBezTo>
                <a:cubicBezTo>
                  <a:pt x="11630" y="11395"/>
                  <a:pt x="11605" y="11409"/>
                  <a:pt x="11585" y="11409"/>
                </a:cubicBezTo>
                <a:cubicBezTo>
                  <a:pt x="11582" y="11409"/>
                  <a:pt x="11579" y="11409"/>
                  <a:pt x="11576" y="11408"/>
                </a:cubicBezTo>
                <a:cubicBezTo>
                  <a:pt x="11067" y="11227"/>
                  <a:pt x="10534" y="11171"/>
                  <a:pt x="10004" y="11107"/>
                </a:cubicBezTo>
                <a:cubicBezTo>
                  <a:pt x="9357" y="11028"/>
                  <a:pt x="8720" y="10902"/>
                  <a:pt x="8100" y="10698"/>
                </a:cubicBezTo>
                <a:cubicBezTo>
                  <a:pt x="7668" y="10555"/>
                  <a:pt x="7660" y="10544"/>
                  <a:pt x="7424" y="10081"/>
                </a:cubicBezTo>
                <a:cubicBezTo>
                  <a:pt x="7459" y="10075"/>
                  <a:pt x="7494" y="10059"/>
                  <a:pt x="7524" y="10059"/>
                </a:cubicBezTo>
                <a:close/>
                <a:moveTo>
                  <a:pt x="11216" y="3461"/>
                </a:moveTo>
                <a:cubicBezTo>
                  <a:pt x="11370" y="3557"/>
                  <a:pt x="11482" y="3620"/>
                  <a:pt x="11587" y="3692"/>
                </a:cubicBezTo>
                <a:cubicBezTo>
                  <a:pt x="11741" y="3796"/>
                  <a:pt x="11891" y="3907"/>
                  <a:pt x="12041" y="4013"/>
                </a:cubicBezTo>
                <a:cubicBezTo>
                  <a:pt x="12016" y="4207"/>
                  <a:pt x="11987" y="4377"/>
                  <a:pt x="11975" y="4548"/>
                </a:cubicBezTo>
                <a:cubicBezTo>
                  <a:pt x="11937" y="5000"/>
                  <a:pt x="12000" y="5440"/>
                  <a:pt x="12098" y="5882"/>
                </a:cubicBezTo>
                <a:cubicBezTo>
                  <a:pt x="12336" y="6955"/>
                  <a:pt x="12564" y="8031"/>
                  <a:pt x="12773" y="9110"/>
                </a:cubicBezTo>
                <a:cubicBezTo>
                  <a:pt x="12896" y="9750"/>
                  <a:pt x="12953" y="10402"/>
                  <a:pt x="12887" y="11055"/>
                </a:cubicBezTo>
                <a:cubicBezTo>
                  <a:pt x="12863" y="11285"/>
                  <a:pt x="12816" y="11512"/>
                  <a:pt x="12770" y="11738"/>
                </a:cubicBezTo>
                <a:cubicBezTo>
                  <a:pt x="12757" y="11802"/>
                  <a:pt x="12713" y="11860"/>
                  <a:pt x="12671" y="11945"/>
                </a:cubicBezTo>
                <a:cubicBezTo>
                  <a:pt x="12494" y="11791"/>
                  <a:pt x="12402" y="11608"/>
                  <a:pt x="12293" y="11442"/>
                </a:cubicBezTo>
                <a:cubicBezTo>
                  <a:pt x="12256" y="11388"/>
                  <a:pt x="12251" y="11306"/>
                  <a:pt x="12252" y="11237"/>
                </a:cubicBezTo>
                <a:cubicBezTo>
                  <a:pt x="12253" y="11136"/>
                  <a:pt x="12270" y="11035"/>
                  <a:pt x="12286" y="10934"/>
                </a:cubicBezTo>
                <a:cubicBezTo>
                  <a:pt x="12401" y="10236"/>
                  <a:pt x="12327" y="9549"/>
                  <a:pt x="12157" y="8869"/>
                </a:cubicBezTo>
                <a:cubicBezTo>
                  <a:pt x="12023" y="8335"/>
                  <a:pt x="11936" y="7793"/>
                  <a:pt x="11854" y="7249"/>
                </a:cubicBezTo>
                <a:cubicBezTo>
                  <a:pt x="11796" y="6864"/>
                  <a:pt x="11687" y="6486"/>
                  <a:pt x="11571" y="6114"/>
                </a:cubicBezTo>
                <a:cubicBezTo>
                  <a:pt x="11355" y="5435"/>
                  <a:pt x="11213" y="4742"/>
                  <a:pt x="11175" y="4031"/>
                </a:cubicBezTo>
                <a:cubicBezTo>
                  <a:pt x="11166" y="3860"/>
                  <a:pt x="11151" y="3687"/>
                  <a:pt x="11216" y="3461"/>
                </a:cubicBezTo>
                <a:close/>
                <a:moveTo>
                  <a:pt x="8014" y="10968"/>
                </a:moveTo>
                <a:lnTo>
                  <a:pt x="8014" y="10968"/>
                </a:lnTo>
                <a:cubicBezTo>
                  <a:pt x="8116" y="10983"/>
                  <a:pt x="8186" y="10981"/>
                  <a:pt x="8250" y="11003"/>
                </a:cubicBezTo>
                <a:cubicBezTo>
                  <a:pt x="9009" y="11249"/>
                  <a:pt x="9797" y="11350"/>
                  <a:pt x="10585" y="11443"/>
                </a:cubicBezTo>
                <a:cubicBezTo>
                  <a:pt x="11034" y="11497"/>
                  <a:pt x="11457" y="11631"/>
                  <a:pt x="11862" y="11830"/>
                </a:cubicBezTo>
                <a:cubicBezTo>
                  <a:pt x="12024" y="11910"/>
                  <a:pt x="12152" y="12011"/>
                  <a:pt x="12247" y="12165"/>
                </a:cubicBezTo>
                <a:cubicBezTo>
                  <a:pt x="12361" y="12347"/>
                  <a:pt x="12485" y="12523"/>
                  <a:pt x="12619" y="12723"/>
                </a:cubicBezTo>
                <a:cubicBezTo>
                  <a:pt x="12564" y="12735"/>
                  <a:pt x="12527" y="12754"/>
                  <a:pt x="12499" y="12754"/>
                </a:cubicBezTo>
                <a:cubicBezTo>
                  <a:pt x="12494" y="12754"/>
                  <a:pt x="12489" y="12754"/>
                  <a:pt x="12484" y="12752"/>
                </a:cubicBezTo>
                <a:cubicBezTo>
                  <a:pt x="11814" y="12519"/>
                  <a:pt x="11117" y="12396"/>
                  <a:pt x="10428" y="12239"/>
                </a:cubicBezTo>
                <a:cubicBezTo>
                  <a:pt x="9992" y="12140"/>
                  <a:pt x="9549" y="12064"/>
                  <a:pt x="9140" y="11876"/>
                </a:cubicBezTo>
                <a:cubicBezTo>
                  <a:pt x="8879" y="11756"/>
                  <a:pt x="8627" y="11615"/>
                  <a:pt x="8378" y="11468"/>
                </a:cubicBezTo>
                <a:cubicBezTo>
                  <a:pt x="8202" y="11365"/>
                  <a:pt x="8079" y="11209"/>
                  <a:pt x="8014" y="10968"/>
                </a:cubicBezTo>
                <a:close/>
                <a:moveTo>
                  <a:pt x="8542" y="11922"/>
                </a:moveTo>
                <a:lnTo>
                  <a:pt x="8542" y="11922"/>
                </a:lnTo>
                <a:cubicBezTo>
                  <a:pt x="8602" y="11934"/>
                  <a:pt x="8644" y="11933"/>
                  <a:pt x="8676" y="11951"/>
                </a:cubicBezTo>
                <a:cubicBezTo>
                  <a:pt x="9193" y="12226"/>
                  <a:pt x="9753" y="12363"/>
                  <a:pt x="10319" y="12485"/>
                </a:cubicBezTo>
                <a:cubicBezTo>
                  <a:pt x="10841" y="12599"/>
                  <a:pt x="11359" y="12729"/>
                  <a:pt x="11882" y="12841"/>
                </a:cubicBezTo>
                <a:cubicBezTo>
                  <a:pt x="12318" y="12934"/>
                  <a:pt x="12695" y="13141"/>
                  <a:pt x="13039" y="13410"/>
                </a:cubicBezTo>
                <a:cubicBezTo>
                  <a:pt x="13161" y="13505"/>
                  <a:pt x="13256" y="13639"/>
                  <a:pt x="13354" y="13762"/>
                </a:cubicBezTo>
                <a:cubicBezTo>
                  <a:pt x="13487" y="13932"/>
                  <a:pt x="13610" y="14109"/>
                  <a:pt x="13763" y="14319"/>
                </a:cubicBezTo>
                <a:cubicBezTo>
                  <a:pt x="13760" y="14319"/>
                  <a:pt x="13757" y="14319"/>
                  <a:pt x="13754" y="14319"/>
                </a:cubicBezTo>
                <a:cubicBezTo>
                  <a:pt x="13699" y="14319"/>
                  <a:pt x="13656" y="14324"/>
                  <a:pt x="13622" y="14324"/>
                </a:cubicBezTo>
                <a:cubicBezTo>
                  <a:pt x="13601" y="14324"/>
                  <a:pt x="13583" y="14322"/>
                  <a:pt x="13568" y="14314"/>
                </a:cubicBezTo>
                <a:cubicBezTo>
                  <a:pt x="12850" y="13961"/>
                  <a:pt x="12087" y="13743"/>
                  <a:pt x="11319" y="13537"/>
                </a:cubicBezTo>
                <a:cubicBezTo>
                  <a:pt x="10900" y="13426"/>
                  <a:pt x="10481" y="13317"/>
                  <a:pt x="10067" y="13186"/>
                </a:cubicBezTo>
                <a:cubicBezTo>
                  <a:pt x="9765" y="13092"/>
                  <a:pt x="9472" y="12966"/>
                  <a:pt x="9177" y="12850"/>
                </a:cubicBezTo>
                <a:cubicBezTo>
                  <a:pt x="8950" y="12763"/>
                  <a:pt x="8784" y="12614"/>
                  <a:pt x="8705" y="12376"/>
                </a:cubicBezTo>
                <a:cubicBezTo>
                  <a:pt x="8657" y="12231"/>
                  <a:pt x="8540" y="12109"/>
                  <a:pt x="8542" y="11922"/>
                </a:cubicBezTo>
                <a:close/>
                <a:moveTo>
                  <a:pt x="12261" y="4251"/>
                </a:moveTo>
                <a:cubicBezTo>
                  <a:pt x="12565" y="4331"/>
                  <a:pt x="13027" y="4602"/>
                  <a:pt x="13611" y="5033"/>
                </a:cubicBezTo>
                <a:cubicBezTo>
                  <a:pt x="13611" y="5173"/>
                  <a:pt x="13614" y="5331"/>
                  <a:pt x="13608" y="5487"/>
                </a:cubicBezTo>
                <a:cubicBezTo>
                  <a:pt x="13577" y="6228"/>
                  <a:pt x="13594" y="6965"/>
                  <a:pt x="13773" y="7688"/>
                </a:cubicBezTo>
                <a:cubicBezTo>
                  <a:pt x="13838" y="7955"/>
                  <a:pt x="13916" y="8219"/>
                  <a:pt x="14009" y="8477"/>
                </a:cubicBezTo>
                <a:cubicBezTo>
                  <a:pt x="14205" y="9027"/>
                  <a:pt x="14314" y="9592"/>
                  <a:pt x="14375" y="10170"/>
                </a:cubicBezTo>
                <a:cubicBezTo>
                  <a:pt x="14433" y="10702"/>
                  <a:pt x="14515" y="11231"/>
                  <a:pt x="14583" y="11763"/>
                </a:cubicBezTo>
                <a:cubicBezTo>
                  <a:pt x="14683" y="12543"/>
                  <a:pt x="14686" y="13322"/>
                  <a:pt x="14517" y="14095"/>
                </a:cubicBezTo>
                <a:cubicBezTo>
                  <a:pt x="14498" y="14175"/>
                  <a:pt x="14458" y="14249"/>
                  <a:pt x="14424" y="14333"/>
                </a:cubicBezTo>
                <a:cubicBezTo>
                  <a:pt x="14093" y="14057"/>
                  <a:pt x="13352" y="13069"/>
                  <a:pt x="12891" y="12294"/>
                </a:cubicBezTo>
                <a:cubicBezTo>
                  <a:pt x="12903" y="12244"/>
                  <a:pt x="12913" y="12174"/>
                  <a:pt x="12936" y="12107"/>
                </a:cubicBezTo>
                <a:cubicBezTo>
                  <a:pt x="13211" y="11291"/>
                  <a:pt x="13212" y="10455"/>
                  <a:pt x="13108" y="9615"/>
                </a:cubicBezTo>
                <a:cubicBezTo>
                  <a:pt x="12949" y="8321"/>
                  <a:pt x="12648" y="7053"/>
                  <a:pt x="12344" y="5786"/>
                </a:cubicBezTo>
                <a:cubicBezTo>
                  <a:pt x="12225" y="5288"/>
                  <a:pt x="12168" y="4791"/>
                  <a:pt x="12261" y="4251"/>
                </a:cubicBezTo>
                <a:close/>
                <a:moveTo>
                  <a:pt x="13927" y="5246"/>
                </a:moveTo>
                <a:cubicBezTo>
                  <a:pt x="14265" y="5363"/>
                  <a:pt x="14548" y="5578"/>
                  <a:pt x="14847" y="5753"/>
                </a:cubicBezTo>
                <a:cubicBezTo>
                  <a:pt x="14846" y="5814"/>
                  <a:pt x="14855" y="5859"/>
                  <a:pt x="14843" y="5898"/>
                </a:cubicBezTo>
                <a:cubicBezTo>
                  <a:pt x="14656" y="6559"/>
                  <a:pt x="14693" y="7214"/>
                  <a:pt x="14879" y="7867"/>
                </a:cubicBezTo>
                <a:cubicBezTo>
                  <a:pt x="14923" y="8019"/>
                  <a:pt x="14959" y="8175"/>
                  <a:pt x="15013" y="8325"/>
                </a:cubicBezTo>
                <a:cubicBezTo>
                  <a:pt x="15383" y="9358"/>
                  <a:pt x="15499" y="10436"/>
                  <a:pt x="15553" y="11521"/>
                </a:cubicBezTo>
                <a:cubicBezTo>
                  <a:pt x="15587" y="12204"/>
                  <a:pt x="15467" y="12875"/>
                  <a:pt x="15281" y="13533"/>
                </a:cubicBezTo>
                <a:cubicBezTo>
                  <a:pt x="15167" y="13936"/>
                  <a:pt x="15053" y="14340"/>
                  <a:pt x="14938" y="14742"/>
                </a:cubicBezTo>
                <a:cubicBezTo>
                  <a:pt x="14927" y="14780"/>
                  <a:pt x="14898" y="14814"/>
                  <a:pt x="14866" y="14868"/>
                </a:cubicBezTo>
                <a:lnTo>
                  <a:pt x="14865" y="14868"/>
                </a:lnTo>
                <a:cubicBezTo>
                  <a:pt x="14712" y="14802"/>
                  <a:pt x="14624" y="14711"/>
                  <a:pt x="14660" y="14539"/>
                </a:cubicBezTo>
                <a:cubicBezTo>
                  <a:pt x="14693" y="14383"/>
                  <a:pt x="14734" y="14230"/>
                  <a:pt x="14769" y="14075"/>
                </a:cubicBezTo>
                <a:cubicBezTo>
                  <a:pt x="14942" y="13333"/>
                  <a:pt x="14946" y="12584"/>
                  <a:pt x="14855" y="11832"/>
                </a:cubicBezTo>
                <a:cubicBezTo>
                  <a:pt x="14771" y="11129"/>
                  <a:pt x="14672" y="10427"/>
                  <a:pt x="14583" y="9724"/>
                </a:cubicBezTo>
                <a:cubicBezTo>
                  <a:pt x="14521" y="9235"/>
                  <a:pt x="14385" y="8764"/>
                  <a:pt x="14219" y="8299"/>
                </a:cubicBezTo>
                <a:cubicBezTo>
                  <a:pt x="13878" y="7343"/>
                  <a:pt x="13803" y="6354"/>
                  <a:pt x="13881" y="5348"/>
                </a:cubicBezTo>
                <a:cubicBezTo>
                  <a:pt x="13883" y="5322"/>
                  <a:pt x="13902" y="5298"/>
                  <a:pt x="13927" y="5246"/>
                </a:cubicBezTo>
                <a:close/>
                <a:moveTo>
                  <a:pt x="15133" y="5904"/>
                </a:moveTo>
                <a:cubicBezTo>
                  <a:pt x="15446" y="5914"/>
                  <a:pt x="15703" y="6099"/>
                  <a:pt x="15992" y="6171"/>
                </a:cubicBezTo>
                <a:cubicBezTo>
                  <a:pt x="16272" y="6239"/>
                  <a:pt x="16551" y="6314"/>
                  <a:pt x="16841" y="6390"/>
                </a:cubicBezTo>
                <a:cubicBezTo>
                  <a:pt x="16851" y="6452"/>
                  <a:pt x="16873" y="6507"/>
                  <a:pt x="16868" y="6561"/>
                </a:cubicBezTo>
                <a:cubicBezTo>
                  <a:pt x="16744" y="7596"/>
                  <a:pt x="16877" y="8610"/>
                  <a:pt x="17110" y="9617"/>
                </a:cubicBezTo>
                <a:cubicBezTo>
                  <a:pt x="17224" y="10110"/>
                  <a:pt x="17322" y="10607"/>
                  <a:pt x="17427" y="11102"/>
                </a:cubicBezTo>
                <a:cubicBezTo>
                  <a:pt x="17600" y="11912"/>
                  <a:pt x="17559" y="12708"/>
                  <a:pt x="17305" y="13500"/>
                </a:cubicBezTo>
                <a:cubicBezTo>
                  <a:pt x="17174" y="13911"/>
                  <a:pt x="17086" y="14339"/>
                  <a:pt x="16997" y="14763"/>
                </a:cubicBezTo>
                <a:cubicBezTo>
                  <a:pt x="16866" y="15390"/>
                  <a:pt x="16602" y="15970"/>
                  <a:pt x="16393" y="16578"/>
                </a:cubicBezTo>
                <a:cubicBezTo>
                  <a:pt x="16342" y="16555"/>
                  <a:pt x="16292" y="16549"/>
                  <a:pt x="16267" y="16521"/>
                </a:cubicBezTo>
                <a:cubicBezTo>
                  <a:pt x="15876" y="16094"/>
                  <a:pt x="15490" y="15666"/>
                  <a:pt x="15110" y="15247"/>
                </a:cubicBezTo>
                <a:cubicBezTo>
                  <a:pt x="15153" y="14869"/>
                  <a:pt x="15257" y="14538"/>
                  <a:pt x="15348" y="14205"/>
                </a:cubicBezTo>
                <a:cubicBezTo>
                  <a:pt x="15421" y="13940"/>
                  <a:pt x="15508" y="13679"/>
                  <a:pt x="15577" y="13413"/>
                </a:cubicBezTo>
                <a:cubicBezTo>
                  <a:pt x="15791" y="12608"/>
                  <a:pt x="15866" y="11795"/>
                  <a:pt x="15779" y="10962"/>
                </a:cubicBezTo>
                <a:cubicBezTo>
                  <a:pt x="15712" y="10329"/>
                  <a:pt x="15659" y="9694"/>
                  <a:pt x="15500" y="9075"/>
                </a:cubicBezTo>
                <a:cubicBezTo>
                  <a:pt x="15410" y="8726"/>
                  <a:pt x="15298" y="8382"/>
                  <a:pt x="15194" y="8036"/>
                </a:cubicBezTo>
                <a:cubicBezTo>
                  <a:pt x="15044" y="7534"/>
                  <a:pt x="14940" y="7026"/>
                  <a:pt x="14982" y="6497"/>
                </a:cubicBezTo>
                <a:cubicBezTo>
                  <a:pt x="14998" y="6295"/>
                  <a:pt x="15019" y="6095"/>
                  <a:pt x="15133" y="5904"/>
                </a:cubicBezTo>
                <a:close/>
                <a:moveTo>
                  <a:pt x="9239" y="13165"/>
                </a:moveTo>
                <a:cubicBezTo>
                  <a:pt x="9246" y="13165"/>
                  <a:pt x="9251" y="13166"/>
                  <a:pt x="9257" y="13168"/>
                </a:cubicBezTo>
                <a:cubicBezTo>
                  <a:pt x="10006" y="13478"/>
                  <a:pt x="10794" y="13668"/>
                  <a:pt x="11574" y="13875"/>
                </a:cubicBezTo>
                <a:cubicBezTo>
                  <a:pt x="12454" y="14110"/>
                  <a:pt x="13303" y="14446"/>
                  <a:pt x="14104" y="14880"/>
                </a:cubicBezTo>
                <a:cubicBezTo>
                  <a:pt x="14216" y="14940"/>
                  <a:pt x="14330" y="15014"/>
                  <a:pt x="14415" y="15107"/>
                </a:cubicBezTo>
                <a:cubicBezTo>
                  <a:pt x="14869" y="15612"/>
                  <a:pt x="15315" y="16125"/>
                  <a:pt x="15762" y="16637"/>
                </a:cubicBezTo>
                <a:cubicBezTo>
                  <a:pt x="15786" y="16665"/>
                  <a:pt x="15795" y="16708"/>
                  <a:pt x="15811" y="16744"/>
                </a:cubicBezTo>
                <a:cubicBezTo>
                  <a:pt x="15782" y="16760"/>
                  <a:pt x="15756" y="16767"/>
                  <a:pt x="15730" y="16767"/>
                </a:cubicBezTo>
                <a:cubicBezTo>
                  <a:pt x="15667" y="16767"/>
                  <a:pt x="15613" y="16726"/>
                  <a:pt x="15561" y="16704"/>
                </a:cubicBezTo>
                <a:cubicBezTo>
                  <a:pt x="14932" y="16436"/>
                  <a:pt x="14272" y="16286"/>
                  <a:pt x="13602" y="16164"/>
                </a:cubicBezTo>
                <a:cubicBezTo>
                  <a:pt x="12732" y="16004"/>
                  <a:pt x="11900" y="15718"/>
                  <a:pt x="11096" y="15348"/>
                </a:cubicBezTo>
                <a:cubicBezTo>
                  <a:pt x="11043" y="15324"/>
                  <a:pt x="10992" y="15298"/>
                  <a:pt x="10940" y="15271"/>
                </a:cubicBezTo>
                <a:cubicBezTo>
                  <a:pt x="10135" y="14863"/>
                  <a:pt x="10083" y="14819"/>
                  <a:pt x="9605" y="14039"/>
                </a:cubicBezTo>
                <a:cubicBezTo>
                  <a:pt x="9440" y="13770"/>
                  <a:pt x="9285" y="13494"/>
                  <a:pt x="9103" y="13182"/>
                </a:cubicBezTo>
                <a:lnTo>
                  <a:pt x="9102" y="13182"/>
                </a:lnTo>
                <a:cubicBezTo>
                  <a:pt x="9179" y="13174"/>
                  <a:pt x="9215" y="13165"/>
                  <a:pt x="9239" y="13165"/>
                </a:cubicBezTo>
                <a:close/>
                <a:moveTo>
                  <a:pt x="17172" y="6461"/>
                </a:moveTo>
                <a:cubicBezTo>
                  <a:pt x="17437" y="6520"/>
                  <a:pt x="17669" y="6522"/>
                  <a:pt x="17883" y="6627"/>
                </a:cubicBezTo>
                <a:cubicBezTo>
                  <a:pt x="17894" y="6698"/>
                  <a:pt x="17911" y="6753"/>
                  <a:pt x="17910" y="6809"/>
                </a:cubicBezTo>
                <a:cubicBezTo>
                  <a:pt x="17901" y="7669"/>
                  <a:pt x="18039" y="8511"/>
                  <a:pt x="18243" y="9342"/>
                </a:cubicBezTo>
                <a:cubicBezTo>
                  <a:pt x="18477" y="10295"/>
                  <a:pt x="18519" y="11259"/>
                  <a:pt x="18444" y="12231"/>
                </a:cubicBezTo>
                <a:cubicBezTo>
                  <a:pt x="18417" y="12575"/>
                  <a:pt x="18343" y="12917"/>
                  <a:pt x="18269" y="13256"/>
                </a:cubicBezTo>
                <a:cubicBezTo>
                  <a:pt x="18080" y="14119"/>
                  <a:pt x="17823" y="14962"/>
                  <a:pt x="17479" y="15778"/>
                </a:cubicBezTo>
                <a:cubicBezTo>
                  <a:pt x="17316" y="16164"/>
                  <a:pt x="17160" y="16554"/>
                  <a:pt x="17000" y="16941"/>
                </a:cubicBezTo>
                <a:cubicBezTo>
                  <a:pt x="16973" y="17004"/>
                  <a:pt x="16934" y="17063"/>
                  <a:pt x="16886" y="17152"/>
                </a:cubicBezTo>
                <a:cubicBezTo>
                  <a:pt x="16777" y="17045"/>
                  <a:pt x="16687" y="16958"/>
                  <a:pt x="16597" y="16870"/>
                </a:cubicBezTo>
                <a:cubicBezTo>
                  <a:pt x="16620" y="16618"/>
                  <a:pt x="16706" y="16401"/>
                  <a:pt x="16797" y="16192"/>
                </a:cubicBezTo>
                <a:cubicBezTo>
                  <a:pt x="17072" y="15565"/>
                  <a:pt x="17246" y="14911"/>
                  <a:pt x="17376" y="14241"/>
                </a:cubicBezTo>
                <a:cubicBezTo>
                  <a:pt x="17411" y="14057"/>
                  <a:pt x="17450" y="13871"/>
                  <a:pt x="17515" y="13695"/>
                </a:cubicBezTo>
                <a:cubicBezTo>
                  <a:pt x="17872" y="12723"/>
                  <a:pt x="17853" y="11740"/>
                  <a:pt x="17631" y="10746"/>
                </a:cubicBezTo>
                <a:cubicBezTo>
                  <a:pt x="17480" y="10068"/>
                  <a:pt x="17336" y="9388"/>
                  <a:pt x="17198" y="8709"/>
                </a:cubicBezTo>
                <a:cubicBezTo>
                  <a:pt x="17072" y="8094"/>
                  <a:pt x="17056" y="7473"/>
                  <a:pt x="17106" y="6849"/>
                </a:cubicBezTo>
                <a:cubicBezTo>
                  <a:pt x="17115" y="6737"/>
                  <a:pt x="17143" y="6624"/>
                  <a:pt x="17172" y="6461"/>
                </a:cubicBezTo>
                <a:close/>
                <a:moveTo>
                  <a:pt x="10562" y="15373"/>
                </a:moveTo>
                <a:lnTo>
                  <a:pt x="10562" y="15373"/>
                </a:lnTo>
                <a:cubicBezTo>
                  <a:pt x="10639" y="15406"/>
                  <a:pt x="10704" y="15428"/>
                  <a:pt x="10764" y="15459"/>
                </a:cubicBezTo>
                <a:cubicBezTo>
                  <a:pt x="11770" y="15992"/>
                  <a:pt x="12849" y="16308"/>
                  <a:pt x="13965" y="16502"/>
                </a:cubicBezTo>
                <a:cubicBezTo>
                  <a:pt x="14349" y="16568"/>
                  <a:pt x="14727" y="16670"/>
                  <a:pt x="15092" y="16805"/>
                </a:cubicBezTo>
                <a:cubicBezTo>
                  <a:pt x="15404" y="16921"/>
                  <a:pt x="15711" y="17046"/>
                  <a:pt x="16026" y="17153"/>
                </a:cubicBezTo>
                <a:cubicBezTo>
                  <a:pt x="16265" y="17235"/>
                  <a:pt x="16471" y="17353"/>
                  <a:pt x="16631" y="17553"/>
                </a:cubicBezTo>
                <a:cubicBezTo>
                  <a:pt x="16720" y="17663"/>
                  <a:pt x="16821" y="17765"/>
                  <a:pt x="16971" y="17930"/>
                </a:cubicBezTo>
                <a:cubicBezTo>
                  <a:pt x="16828" y="17901"/>
                  <a:pt x="16758" y="17898"/>
                  <a:pt x="16699" y="17872"/>
                </a:cubicBezTo>
                <a:cubicBezTo>
                  <a:pt x="16449" y="17762"/>
                  <a:pt x="16201" y="17643"/>
                  <a:pt x="15951" y="17529"/>
                </a:cubicBezTo>
                <a:cubicBezTo>
                  <a:pt x="15475" y="17311"/>
                  <a:pt x="14974" y="17186"/>
                  <a:pt x="14453" y="17119"/>
                </a:cubicBezTo>
                <a:cubicBezTo>
                  <a:pt x="13866" y="17044"/>
                  <a:pt x="13280" y="16947"/>
                  <a:pt x="12698" y="16838"/>
                </a:cubicBezTo>
                <a:cubicBezTo>
                  <a:pt x="12199" y="16744"/>
                  <a:pt x="11730" y="16549"/>
                  <a:pt x="11273" y="16331"/>
                </a:cubicBezTo>
                <a:cubicBezTo>
                  <a:pt x="11138" y="16267"/>
                  <a:pt x="11029" y="16180"/>
                  <a:pt x="10948" y="16055"/>
                </a:cubicBezTo>
                <a:cubicBezTo>
                  <a:pt x="10823" y="15862"/>
                  <a:pt x="10690" y="15672"/>
                  <a:pt x="10563" y="15478"/>
                </a:cubicBezTo>
                <a:cubicBezTo>
                  <a:pt x="10553" y="15461"/>
                  <a:pt x="10562" y="15431"/>
                  <a:pt x="10562" y="15373"/>
                </a:cubicBezTo>
                <a:close/>
                <a:moveTo>
                  <a:pt x="18192" y="6727"/>
                </a:moveTo>
                <a:cubicBezTo>
                  <a:pt x="18549" y="6729"/>
                  <a:pt x="19010" y="6852"/>
                  <a:pt x="19634" y="7112"/>
                </a:cubicBezTo>
                <a:cubicBezTo>
                  <a:pt x="19718" y="7324"/>
                  <a:pt x="19680" y="7554"/>
                  <a:pt x="19661" y="7782"/>
                </a:cubicBezTo>
                <a:cubicBezTo>
                  <a:pt x="19630" y="8157"/>
                  <a:pt x="19582" y="8530"/>
                  <a:pt x="19550" y="8905"/>
                </a:cubicBezTo>
                <a:cubicBezTo>
                  <a:pt x="19472" y="9842"/>
                  <a:pt x="19404" y="10781"/>
                  <a:pt x="19321" y="11719"/>
                </a:cubicBezTo>
                <a:cubicBezTo>
                  <a:pt x="19245" y="12556"/>
                  <a:pt x="19122" y="13387"/>
                  <a:pt x="18932" y="14205"/>
                </a:cubicBezTo>
                <a:cubicBezTo>
                  <a:pt x="18849" y="14558"/>
                  <a:pt x="18732" y="14902"/>
                  <a:pt x="18582" y="15231"/>
                </a:cubicBezTo>
                <a:cubicBezTo>
                  <a:pt x="18187" y="16102"/>
                  <a:pt x="17976" y="17007"/>
                  <a:pt x="17970" y="17963"/>
                </a:cubicBezTo>
                <a:cubicBezTo>
                  <a:pt x="17969" y="18018"/>
                  <a:pt x="17957" y="18073"/>
                  <a:pt x="17939" y="18201"/>
                </a:cubicBezTo>
                <a:cubicBezTo>
                  <a:pt x="17635" y="17968"/>
                  <a:pt x="17362" y="17699"/>
                  <a:pt x="17125" y="17397"/>
                </a:cubicBezTo>
                <a:cubicBezTo>
                  <a:pt x="17241" y="16983"/>
                  <a:pt x="17409" y="16599"/>
                  <a:pt x="17577" y="16216"/>
                </a:cubicBezTo>
                <a:cubicBezTo>
                  <a:pt x="18069" y="15098"/>
                  <a:pt x="18428" y="13939"/>
                  <a:pt x="18639" y="12736"/>
                </a:cubicBezTo>
                <a:cubicBezTo>
                  <a:pt x="18697" y="12410"/>
                  <a:pt x="18717" y="12075"/>
                  <a:pt x="18733" y="11743"/>
                </a:cubicBezTo>
                <a:cubicBezTo>
                  <a:pt x="18780" y="10781"/>
                  <a:pt x="18646" y="9838"/>
                  <a:pt x="18417" y="8905"/>
                </a:cubicBezTo>
                <a:cubicBezTo>
                  <a:pt x="18279" y="8326"/>
                  <a:pt x="18192" y="7738"/>
                  <a:pt x="18158" y="7144"/>
                </a:cubicBezTo>
                <a:cubicBezTo>
                  <a:pt x="18149" y="7004"/>
                  <a:pt x="18123" y="6859"/>
                  <a:pt x="18192" y="6727"/>
                </a:cubicBezTo>
                <a:close/>
                <a:moveTo>
                  <a:pt x="19964" y="7249"/>
                </a:moveTo>
                <a:cubicBezTo>
                  <a:pt x="20062" y="7288"/>
                  <a:pt x="20134" y="7301"/>
                  <a:pt x="20191" y="7339"/>
                </a:cubicBezTo>
                <a:cubicBezTo>
                  <a:pt x="20420" y="7489"/>
                  <a:pt x="20645" y="7648"/>
                  <a:pt x="20872" y="7800"/>
                </a:cubicBezTo>
                <a:cubicBezTo>
                  <a:pt x="21022" y="7901"/>
                  <a:pt x="21066" y="8027"/>
                  <a:pt x="21037" y="8209"/>
                </a:cubicBezTo>
                <a:cubicBezTo>
                  <a:pt x="20955" y="8709"/>
                  <a:pt x="20899" y="9212"/>
                  <a:pt x="20816" y="9712"/>
                </a:cubicBezTo>
                <a:cubicBezTo>
                  <a:pt x="20688" y="10484"/>
                  <a:pt x="20696" y="11268"/>
                  <a:pt x="20623" y="12045"/>
                </a:cubicBezTo>
                <a:cubicBezTo>
                  <a:pt x="20587" y="12419"/>
                  <a:pt x="20547" y="12793"/>
                  <a:pt x="20483" y="13163"/>
                </a:cubicBezTo>
                <a:cubicBezTo>
                  <a:pt x="20361" y="13884"/>
                  <a:pt x="20092" y="14552"/>
                  <a:pt x="19718" y="15179"/>
                </a:cubicBezTo>
                <a:cubicBezTo>
                  <a:pt x="19585" y="15403"/>
                  <a:pt x="19449" y="15625"/>
                  <a:pt x="19316" y="15849"/>
                </a:cubicBezTo>
                <a:cubicBezTo>
                  <a:pt x="18915" y="16528"/>
                  <a:pt x="18613" y="17242"/>
                  <a:pt x="18560" y="18043"/>
                </a:cubicBezTo>
                <a:cubicBezTo>
                  <a:pt x="18546" y="18254"/>
                  <a:pt x="18501" y="18463"/>
                  <a:pt x="18470" y="18675"/>
                </a:cubicBezTo>
                <a:cubicBezTo>
                  <a:pt x="18273" y="18630"/>
                  <a:pt x="18214" y="18503"/>
                  <a:pt x="18217" y="18346"/>
                </a:cubicBezTo>
                <a:cubicBezTo>
                  <a:pt x="18224" y="18014"/>
                  <a:pt x="18220" y="17679"/>
                  <a:pt x="18258" y="17349"/>
                </a:cubicBezTo>
                <a:cubicBezTo>
                  <a:pt x="18329" y="16715"/>
                  <a:pt x="18477" y="16098"/>
                  <a:pt x="18750" y="15515"/>
                </a:cubicBezTo>
                <a:cubicBezTo>
                  <a:pt x="19077" y="14814"/>
                  <a:pt x="19257" y="14070"/>
                  <a:pt x="19374" y="13310"/>
                </a:cubicBezTo>
                <a:cubicBezTo>
                  <a:pt x="19516" y="12395"/>
                  <a:pt x="19610" y="11474"/>
                  <a:pt x="19670" y="10551"/>
                </a:cubicBezTo>
                <a:cubicBezTo>
                  <a:pt x="19729" y="9656"/>
                  <a:pt x="19832" y="8765"/>
                  <a:pt x="19914" y="7873"/>
                </a:cubicBezTo>
                <a:cubicBezTo>
                  <a:pt x="19933" y="7677"/>
                  <a:pt x="19945" y="7479"/>
                  <a:pt x="19964" y="7249"/>
                </a:cubicBezTo>
                <a:close/>
                <a:moveTo>
                  <a:pt x="21303" y="8260"/>
                </a:moveTo>
                <a:cubicBezTo>
                  <a:pt x="21547" y="8347"/>
                  <a:pt x="21620" y="8408"/>
                  <a:pt x="22013" y="8850"/>
                </a:cubicBezTo>
                <a:cubicBezTo>
                  <a:pt x="22064" y="9098"/>
                  <a:pt x="21978" y="9335"/>
                  <a:pt x="21939" y="9575"/>
                </a:cubicBezTo>
                <a:cubicBezTo>
                  <a:pt x="21796" y="10417"/>
                  <a:pt x="21678" y="11263"/>
                  <a:pt x="21486" y="12094"/>
                </a:cubicBezTo>
                <a:cubicBezTo>
                  <a:pt x="21242" y="13149"/>
                  <a:pt x="20940" y="14193"/>
                  <a:pt x="20656" y="15239"/>
                </a:cubicBezTo>
                <a:cubicBezTo>
                  <a:pt x="20575" y="15533"/>
                  <a:pt x="20446" y="15811"/>
                  <a:pt x="20277" y="16064"/>
                </a:cubicBezTo>
                <a:cubicBezTo>
                  <a:pt x="20149" y="16257"/>
                  <a:pt x="20027" y="16455"/>
                  <a:pt x="19892" y="16643"/>
                </a:cubicBezTo>
                <a:cubicBezTo>
                  <a:pt x="19564" y="17098"/>
                  <a:pt x="19371" y="17606"/>
                  <a:pt x="19280" y="18157"/>
                </a:cubicBezTo>
                <a:cubicBezTo>
                  <a:pt x="19220" y="18528"/>
                  <a:pt x="19158" y="18898"/>
                  <a:pt x="19088" y="19319"/>
                </a:cubicBezTo>
                <a:cubicBezTo>
                  <a:pt x="18833" y="19182"/>
                  <a:pt x="18730" y="19027"/>
                  <a:pt x="18744" y="18773"/>
                </a:cubicBezTo>
                <a:cubicBezTo>
                  <a:pt x="18798" y="17777"/>
                  <a:pt x="18994" y="16825"/>
                  <a:pt x="19546" y="15970"/>
                </a:cubicBezTo>
                <a:cubicBezTo>
                  <a:pt x="19711" y="15716"/>
                  <a:pt x="19858" y="15449"/>
                  <a:pt x="20012" y="15188"/>
                </a:cubicBezTo>
                <a:cubicBezTo>
                  <a:pt x="20539" y="14296"/>
                  <a:pt x="20785" y="13321"/>
                  <a:pt x="20867" y="12301"/>
                </a:cubicBezTo>
                <a:cubicBezTo>
                  <a:pt x="20912" y="11738"/>
                  <a:pt x="20936" y="11173"/>
                  <a:pt x="20969" y="10611"/>
                </a:cubicBezTo>
                <a:cubicBezTo>
                  <a:pt x="20974" y="10524"/>
                  <a:pt x="20976" y="10436"/>
                  <a:pt x="20988" y="10350"/>
                </a:cubicBezTo>
                <a:cubicBezTo>
                  <a:pt x="21078" y="9676"/>
                  <a:pt x="21169" y="9003"/>
                  <a:pt x="21263" y="8330"/>
                </a:cubicBezTo>
                <a:cubicBezTo>
                  <a:pt x="21266" y="8305"/>
                  <a:pt x="21289" y="8283"/>
                  <a:pt x="21303" y="8260"/>
                </a:cubicBezTo>
                <a:close/>
                <a:moveTo>
                  <a:pt x="11615" y="16770"/>
                </a:moveTo>
                <a:cubicBezTo>
                  <a:pt x="11631" y="16770"/>
                  <a:pt x="11645" y="16771"/>
                  <a:pt x="11657" y="16777"/>
                </a:cubicBezTo>
                <a:cubicBezTo>
                  <a:pt x="12354" y="17091"/>
                  <a:pt x="13102" y="17183"/>
                  <a:pt x="13846" y="17295"/>
                </a:cubicBezTo>
                <a:cubicBezTo>
                  <a:pt x="14119" y="17335"/>
                  <a:pt x="14391" y="17370"/>
                  <a:pt x="14663" y="17409"/>
                </a:cubicBezTo>
                <a:cubicBezTo>
                  <a:pt x="15140" y="17478"/>
                  <a:pt x="15585" y="17648"/>
                  <a:pt x="16022" y="17843"/>
                </a:cubicBezTo>
                <a:cubicBezTo>
                  <a:pt x="16472" y="18044"/>
                  <a:pt x="16926" y="18233"/>
                  <a:pt x="17376" y="18430"/>
                </a:cubicBezTo>
                <a:cubicBezTo>
                  <a:pt x="17467" y="18470"/>
                  <a:pt x="17566" y="18510"/>
                  <a:pt x="17637" y="18577"/>
                </a:cubicBezTo>
                <a:cubicBezTo>
                  <a:pt x="17939" y="18868"/>
                  <a:pt x="18233" y="19168"/>
                  <a:pt x="18528" y="19466"/>
                </a:cubicBezTo>
                <a:cubicBezTo>
                  <a:pt x="18546" y="19485"/>
                  <a:pt x="18547" y="19518"/>
                  <a:pt x="18566" y="19578"/>
                </a:cubicBezTo>
                <a:cubicBezTo>
                  <a:pt x="18473" y="19558"/>
                  <a:pt x="18391" y="19554"/>
                  <a:pt x="18322" y="19521"/>
                </a:cubicBezTo>
                <a:cubicBezTo>
                  <a:pt x="17916" y="19332"/>
                  <a:pt x="17511" y="19140"/>
                  <a:pt x="17109" y="18942"/>
                </a:cubicBezTo>
                <a:cubicBezTo>
                  <a:pt x="16717" y="18747"/>
                  <a:pt x="16307" y="18603"/>
                  <a:pt x="15876" y="18539"/>
                </a:cubicBezTo>
                <a:cubicBezTo>
                  <a:pt x="15532" y="18486"/>
                  <a:pt x="15186" y="18454"/>
                  <a:pt x="14839" y="18439"/>
                </a:cubicBezTo>
                <a:cubicBezTo>
                  <a:pt x="14035" y="18405"/>
                  <a:pt x="13269" y="18207"/>
                  <a:pt x="12516" y="17938"/>
                </a:cubicBezTo>
                <a:cubicBezTo>
                  <a:pt x="12345" y="17876"/>
                  <a:pt x="12211" y="17785"/>
                  <a:pt x="12106" y="17636"/>
                </a:cubicBezTo>
                <a:cubicBezTo>
                  <a:pt x="11940" y="17400"/>
                  <a:pt x="11761" y="17171"/>
                  <a:pt x="11590" y="16938"/>
                </a:cubicBezTo>
                <a:cubicBezTo>
                  <a:pt x="11560" y="16896"/>
                  <a:pt x="11544" y="16843"/>
                  <a:pt x="11510" y="16774"/>
                </a:cubicBezTo>
                <a:lnTo>
                  <a:pt x="11510" y="16774"/>
                </a:lnTo>
                <a:cubicBezTo>
                  <a:pt x="11512" y="16774"/>
                  <a:pt x="11515" y="16774"/>
                  <a:pt x="11518" y="16774"/>
                </a:cubicBezTo>
                <a:cubicBezTo>
                  <a:pt x="11558" y="16774"/>
                  <a:pt x="11589" y="16770"/>
                  <a:pt x="11615" y="16770"/>
                </a:cubicBezTo>
                <a:close/>
                <a:moveTo>
                  <a:pt x="22287" y="9171"/>
                </a:moveTo>
                <a:cubicBezTo>
                  <a:pt x="22583" y="9297"/>
                  <a:pt x="22760" y="9535"/>
                  <a:pt x="22995" y="9691"/>
                </a:cubicBezTo>
                <a:cubicBezTo>
                  <a:pt x="23235" y="9851"/>
                  <a:pt x="23467" y="10023"/>
                  <a:pt x="23713" y="10198"/>
                </a:cubicBezTo>
                <a:cubicBezTo>
                  <a:pt x="23693" y="10445"/>
                  <a:pt x="23666" y="10688"/>
                  <a:pt x="23655" y="10932"/>
                </a:cubicBezTo>
                <a:cubicBezTo>
                  <a:pt x="23612" y="11937"/>
                  <a:pt x="23421" y="12912"/>
                  <a:pt x="23053" y="13852"/>
                </a:cubicBezTo>
                <a:cubicBezTo>
                  <a:pt x="22865" y="14337"/>
                  <a:pt x="22701" y="14832"/>
                  <a:pt x="22510" y="15316"/>
                </a:cubicBezTo>
                <a:cubicBezTo>
                  <a:pt x="22195" y="16117"/>
                  <a:pt x="21765" y="16852"/>
                  <a:pt x="21236" y="17529"/>
                </a:cubicBezTo>
                <a:cubicBezTo>
                  <a:pt x="21039" y="17780"/>
                  <a:pt x="20847" y="18034"/>
                  <a:pt x="20643" y="18279"/>
                </a:cubicBezTo>
                <a:cubicBezTo>
                  <a:pt x="20233" y="18777"/>
                  <a:pt x="19894" y="19309"/>
                  <a:pt x="19767" y="20013"/>
                </a:cubicBezTo>
                <a:cubicBezTo>
                  <a:pt x="19567" y="19892"/>
                  <a:pt x="19453" y="19768"/>
                  <a:pt x="19340" y="19613"/>
                </a:cubicBezTo>
                <a:cubicBezTo>
                  <a:pt x="19350" y="19450"/>
                  <a:pt x="19345" y="19275"/>
                  <a:pt x="19374" y="19106"/>
                </a:cubicBezTo>
                <a:cubicBezTo>
                  <a:pt x="19441" y="18706"/>
                  <a:pt x="19523" y="18309"/>
                  <a:pt x="19601" y="17912"/>
                </a:cubicBezTo>
                <a:cubicBezTo>
                  <a:pt x="19675" y="17537"/>
                  <a:pt x="19820" y="17187"/>
                  <a:pt x="20049" y="16884"/>
                </a:cubicBezTo>
                <a:cubicBezTo>
                  <a:pt x="20600" y="16155"/>
                  <a:pt x="20943" y="15342"/>
                  <a:pt x="21150" y="14453"/>
                </a:cubicBezTo>
                <a:cubicBezTo>
                  <a:pt x="21374" y="13481"/>
                  <a:pt x="21693" y="12531"/>
                  <a:pt x="21873" y="11547"/>
                </a:cubicBezTo>
                <a:cubicBezTo>
                  <a:pt x="21987" y="10921"/>
                  <a:pt x="22083" y="10291"/>
                  <a:pt x="22191" y="9663"/>
                </a:cubicBezTo>
                <a:cubicBezTo>
                  <a:pt x="22216" y="9508"/>
                  <a:pt x="22252" y="9354"/>
                  <a:pt x="22287" y="9171"/>
                </a:cubicBezTo>
                <a:close/>
                <a:moveTo>
                  <a:pt x="24083" y="10406"/>
                </a:moveTo>
                <a:cubicBezTo>
                  <a:pt x="24089" y="10406"/>
                  <a:pt x="24095" y="10407"/>
                  <a:pt x="24099" y="10409"/>
                </a:cubicBezTo>
                <a:cubicBezTo>
                  <a:pt x="24556" y="10625"/>
                  <a:pt x="25010" y="10843"/>
                  <a:pt x="25487" y="11070"/>
                </a:cubicBezTo>
                <a:cubicBezTo>
                  <a:pt x="25486" y="11157"/>
                  <a:pt x="25501" y="11244"/>
                  <a:pt x="25483" y="11324"/>
                </a:cubicBezTo>
                <a:cubicBezTo>
                  <a:pt x="25339" y="11958"/>
                  <a:pt x="25208" y="12596"/>
                  <a:pt x="25035" y="13222"/>
                </a:cubicBezTo>
                <a:cubicBezTo>
                  <a:pt x="24871" y="13811"/>
                  <a:pt x="24594" y="14354"/>
                  <a:pt x="24241" y="14853"/>
                </a:cubicBezTo>
                <a:cubicBezTo>
                  <a:pt x="23423" y="16011"/>
                  <a:pt x="22650" y="17199"/>
                  <a:pt x="21739" y="18290"/>
                </a:cubicBezTo>
                <a:cubicBezTo>
                  <a:pt x="21425" y="18666"/>
                  <a:pt x="21163" y="19087"/>
                  <a:pt x="20899" y="19501"/>
                </a:cubicBezTo>
                <a:cubicBezTo>
                  <a:pt x="20697" y="19818"/>
                  <a:pt x="20545" y="20163"/>
                  <a:pt x="20468" y="20537"/>
                </a:cubicBezTo>
                <a:cubicBezTo>
                  <a:pt x="20461" y="20575"/>
                  <a:pt x="20433" y="20608"/>
                  <a:pt x="20403" y="20665"/>
                </a:cubicBezTo>
                <a:cubicBezTo>
                  <a:pt x="20234" y="20582"/>
                  <a:pt x="20103" y="20461"/>
                  <a:pt x="20041" y="20308"/>
                </a:cubicBezTo>
                <a:cubicBezTo>
                  <a:pt x="19997" y="20198"/>
                  <a:pt x="20015" y="20051"/>
                  <a:pt x="20040" y="19926"/>
                </a:cubicBezTo>
                <a:cubicBezTo>
                  <a:pt x="20114" y="19557"/>
                  <a:pt x="20270" y="19207"/>
                  <a:pt x="20497" y="18906"/>
                </a:cubicBezTo>
                <a:cubicBezTo>
                  <a:pt x="20743" y="18584"/>
                  <a:pt x="20986" y="18259"/>
                  <a:pt x="21242" y="17946"/>
                </a:cubicBezTo>
                <a:cubicBezTo>
                  <a:pt x="21954" y="17076"/>
                  <a:pt x="22509" y="16116"/>
                  <a:pt x="22894" y="15060"/>
                </a:cubicBezTo>
                <a:cubicBezTo>
                  <a:pt x="23121" y="14435"/>
                  <a:pt x="23334" y="13805"/>
                  <a:pt x="23553" y="13177"/>
                </a:cubicBezTo>
                <a:cubicBezTo>
                  <a:pt x="23802" y="12458"/>
                  <a:pt x="23854" y="11707"/>
                  <a:pt x="23912" y="10957"/>
                </a:cubicBezTo>
                <a:cubicBezTo>
                  <a:pt x="23927" y="10775"/>
                  <a:pt x="23911" y="10584"/>
                  <a:pt x="23992" y="10423"/>
                </a:cubicBezTo>
                <a:cubicBezTo>
                  <a:pt x="24033" y="10417"/>
                  <a:pt x="24063" y="10406"/>
                  <a:pt x="24083" y="10406"/>
                </a:cubicBezTo>
                <a:close/>
                <a:moveTo>
                  <a:pt x="12757" y="18293"/>
                </a:moveTo>
                <a:cubicBezTo>
                  <a:pt x="12815" y="18293"/>
                  <a:pt x="12871" y="18324"/>
                  <a:pt x="12924" y="18342"/>
                </a:cubicBezTo>
                <a:cubicBezTo>
                  <a:pt x="13588" y="18557"/>
                  <a:pt x="14265" y="18683"/>
                  <a:pt x="14966" y="18703"/>
                </a:cubicBezTo>
                <a:cubicBezTo>
                  <a:pt x="15785" y="18726"/>
                  <a:pt x="16563" y="18920"/>
                  <a:pt x="17290" y="19317"/>
                </a:cubicBezTo>
                <a:cubicBezTo>
                  <a:pt x="17848" y="19621"/>
                  <a:pt x="18428" y="19883"/>
                  <a:pt x="19037" y="20075"/>
                </a:cubicBezTo>
                <a:cubicBezTo>
                  <a:pt x="19117" y="20101"/>
                  <a:pt x="19201" y="20142"/>
                  <a:pt x="19260" y="20200"/>
                </a:cubicBezTo>
                <a:cubicBezTo>
                  <a:pt x="19466" y="20398"/>
                  <a:pt x="19665" y="20607"/>
                  <a:pt x="19903" y="20851"/>
                </a:cubicBezTo>
                <a:cubicBezTo>
                  <a:pt x="19862" y="20861"/>
                  <a:pt x="19825" y="20865"/>
                  <a:pt x="19791" y="20865"/>
                </a:cubicBezTo>
                <a:cubicBezTo>
                  <a:pt x="19667" y="20865"/>
                  <a:pt x="19588" y="20810"/>
                  <a:pt x="19508" y="20777"/>
                </a:cubicBezTo>
                <a:cubicBezTo>
                  <a:pt x="18614" y="20414"/>
                  <a:pt x="17676" y="20262"/>
                  <a:pt x="16722" y="20182"/>
                </a:cubicBezTo>
                <a:cubicBezTo>
                  <a:pt x="16246" y="20142"/>
                  <a:pt x="15769" y="20124"/>
                  <a:pt x="15293" y="20089"/>
                </a:cubicBezTo>
                <a:cubicBezTo>
                  <a:pt x="14814" y="20055"/>
                  <a:pt x="14354" y="19937"/>
                  <a:pt x="13904" y="19772"/>
                </a:cubicBezTo>
                <a:cubicBezTo>
                  <a:pt x="13766" y="19723"/>
                  <a:pt x="13639" y="19663"/>
                  <a:pt x="13548" y="19540"/>
                </a:cubicBezTo>
                <a:cubicBezTo>
                  <a:pt x="13263" y="19156"/>
                  <a:pt x="12973" y="18778"/>
                  <a:pt x="12688" y="18395"/>
                </a:cubicBezTo>
                <a:cubicBezTo>
                  <a:pt x="12674" y="18377"/>
                  <a:pt x="12682" y="18342"/>
                  <a:pt x="12680" y="18314"/>
                </a:cubicBezTo>
                <a:cubicBezTo>
                  <a:pt x="12706" y="18299"/>
                  <a:pt x="12732" y="18293"/>
                  <a:pt x="12757" y="18293"/>
                </a:cubicBezTo>
                <a:close/>
                <a:moveTo>
                  <a:pt x="25809" y="11257"/>
                </a:moveTo>
                <a:cubicBezTo>
                  <a:pt x="26028" y="11257"/>
                  <a:pt x="26194" y="11393"/>
                  <a:pt x="26379" y="11467"/>
                </a:cubicBezTo>
                <a:cubicBezTo>
                  <a:pt x="26563" y="11542"/>
                  <a:pt x="26740" y="11639"/>
                  <a:pt x="26937" y="11736"/>
                </a:cubicBezTo>
                <a:cubicBezTo>
                  <a:pt x="26831" y="12308"/>
                  <a:pt x="26679" y="12870"/>
                  <a:pt x="26481" y="13416"/>
                </a:cubicBezTo>
                <a:cubicBezTo>
                  <a:pt x="26399" y="13648"/>
                  <a:pt x="26298" y="13873"/>
                  <a:pt x="26201" y="14098"/>
                </a:cubicBezTo>
                <a:cubicBezTo>
                  <a:pt x="25843" y="14934"/>
                  <a:pt x="25468" y="15764"/>
                  <a:pt x="25127" y="16609"/>
                </a:cubicBezTo>
                <a:cubicBezTo>
                  <a:pt x="24752" y="17538"/>
                  <a:pt x="24227" y="18351"/>
                  <a:pt x="23456" y="19002"/>
                </a:cubicBezTo>
                <a:cubicBezTo>
                  <a:pt x="23214" y="19206"/>
                  <a:pt x="22986" y="19429"/>
                  <a:pt x="22748" y="19640"/>
                </a:cubicBezTo>
                <a:cubicBezTo>
                  <a:pt x="22144" y="20173"/>
                  <a:pt x="21639" y="20778"/>
                  <a:pt x="21333" y="21534"/>
                </a:cubicBezTo>
                <a:cubicBezTo>
                  <a:pt x="21324" y="21556"/>
                  <a:pt x="21294" y="21569"/>
                  <a:pt x="21273" y="21586"/>
                </a:cubicBezTo>
                <a:cubicBezTo>
                  <a:pt x="21102" y="21472"/>
                  <a:pt x="20738" y="21131"/>
                  <a:pt x="20699" y="21022"/>
                </a:cubicBezTo>
                <a:cubicBezTo>
                  <a:pt x="20670" y="20941"/>
                  <a:pt x="20660" y="20855"/>
                  <a:pt x="20671" y="20770"/>
                </a:cubicBezTo>
                <a:cubicBezTo>
                  <a:pt x="20712" y="20482"/>
                  <a:pt x="20800" y="20203"/>
                  <a:pt x="20944" y="19951"/>
                </a:cubicBezTo>
                <a:cubicBezTo>
                  <a:pt x="21147" y="19602"/>
                  <a:pt x="21363" y="19260"/>
                  <a:pt x="21582" y="18920"/>
                </a:cubicBezTo>
                <a:cubicBezTo>
                  <a:pt x="21677" y="18774"/>
                  <a:pt x="21781" y="18635"/>
                  <a:pt x="21895" y="18504"/>
                </a:cubicBezTo>
                <a:cubicBezTo>
                  <a:pt x="22798" y="17447"/>
                  <a:pt x="23550" y="16278"/>
                  <a:pt x="24356" y="15148"/>
                </a:cubicBezTo>
                <a:cubicBezTo>
                  <a:pt x="24902" y="14383"/>
                  <a:pt x="25264" y="13540"/>
                  <a:pt x="25474" y="12629"/>
                </a:cubicBezTo>
                <a:cubicBezTo>
                  <a:pt x="25578" y="12180"/>
                  <a:pt x="25672" y="11727"/>
                  <a:pt x="25775" y="11258"/>
                </a:cubicBezTo>
                <a:cubicBezTo>
                  <a:pt x="25787" y="11257"/>
                  <a:pt x="25798" y="11257"/>
                  <a:pt x="25809" y="11257"/>
                </a:cubicBezTo>
                <a:close/>
                <a:moveTo>
                  <a:pt x="27200" y="11863"/>
                </a:moveTo>
                <a:cubicBezTo>
                  <a:pt x="27338" y="11921"/>
                  <a:pt x="27418" y="11949"/>
                  <a:pt x="27493" y="11987"/>
                </a:cubicBezTo>
                <a:cubicBezTo>
                  <a:pt x="27634" y="12056"/>
                  <a:pt x="27774" y="12131"/>
                  <a:pt x="27930" y="12214"/>
                </a:cubicBezTo>
                <a:cubicBezTo>
                  <a:pt x="27917" y="12321"/>
                  <a:pt x="27920" y="12422"/>
                  <a:pt x="27892" y="12513"/>
                </a:cubicBezTo>
                <a:cubicBezTo>
                  <a:pt x="27630" y="13377"/>
                  <a:pt x="27273" y="14194"/>
                  <a:pt x="26746" y="14933"/>
                </a:cubicBezTo>
                <a:cubicBezTo>
                  <a:pt x="26586" y="15157"/>
                  <a:pt x="26431" y="15383"/>
                  <a:pt x="26274" y="15608"/>
                </a:cubicBezTo>
                <a:cubicBezTo>
                  <a:pt x="25940" y="16084"/>
                  <a:pt x="25634" y="16580"/>
                  <a:pt x="25454" y="17131"/>
                </a:cubicBezTo>
                <a:cubicBezTo>
                  <a:pt x="25078" y="18283"/>
                  <a:pt x="24339" y="19178"/>
                  <a:pt x="23498" y="20007"/>
                </a:cubicBezTo>
                <a:cubicBezTo>
                  <a:pt x="23219" y="20280"/>
                  <a:pt x="22930" y="20543"/>
                  <a:pt x="22633" y="20796"/>
                </a:cubicBezTo>
                <a:cubicBezTo>
                  <a:pt x="22241" y="21129"/>
                  <a:pt x="21903" y="21498"/>
                  <a:pt x="21739" y="21998"/>
                </a:cubicBezTo>
                <a:cubicBezTo>
                  <a:pt x="21731" y="22022"/>
                  <a:pt x="21699" y="22035"/>
                  <a:pt x="21659" y="22071"/>
                </a:cubicBezTo>
                <a:cubicBezTo>
                  <a:pt x="21544" y="22026"/>
                  <a:pt x="21482" y="21930"/>
                  <a:pt x="21518" y="21812"/>
                </a:cubicBezTo>
                <a:cubicBezTo>
                  <a:pt x="21575" y="21619"/>
                  <a:pt x="21642" y="21425"/>
                  <a:pt x="21738" y="21250"/>
                </a:cubicBezTo>
                <a:cubicBezTo>
                  <a:pt x="22029" y="20727"/>
                  <a:pt x="22420" y="20281"/>
                  <a:pt x="22864" y="19883"/>
                </a:cubicBezTo>
                <a:cubicBezTo>
                  <a:pt x="23166" y="19613"/>
                  <a:pt x="23460" y="19335"/>
                  <a:pt x="23766" y="19068"/>
                </a:cubicBezTo>
                <a:cubicBezTo>
                  <a:pt x="24443" y="18475"/>
                  <a:pt x="24924" y="17747"/>
                  <a:pt x="25274" y="16923"/>
                </a:cubicBezTo>
                <a:cubicBezTo>
                  <a:pt x="25686" y="15952"/>
                  <a:pt x="26102" y="14982"/>
                  <a:pt x="26522" y="14014"/>
                </a:cubicBezTo>
                <a:cubicBezTo>
                  <a:pt x="26742" y="13508"/>
                  <a:pt x="26910" y="12987"/>
                  <a:pt x="27043" y="12453"/>
                </a:cubicBezTo>
                <a:cubicBezTo>
                  <a:pt x="27087" y="12273"/>
                  <a:pt x="27138" y="12095"/>
                  <a:pt x="27200" y="11863"/>
                </a:cubicBezTo>
                <a:close/>
                <a:moveTo>
                  <a:pt x="14013" y="20130"/>
                </a:moveTo>
                <a:lnTo>
                  <a:pt x="14013" y="20130"/>
                </a:lnTo>
                <a:cubicBezTo>
                  <a:pt x="14139" y="20139"/>
                  <a:pt x="14183" y="20133"/>
                  <a:pt x="14222" y="20145"/>
                </a:cubicBezTo>
                <a:cubicBezTo>
                  <a:pt x="14923" y="20356"/>
                  <a:pt x="15645" y="20389"/>
                  <a:pt x="16368" y="20423"/>
                </a:cubicBezTo>
                <a:cubicBezTo>
                  <a:pt x="17533" y="20477"/>
                  <a:pt x="18666" y="20679"/>
                  <a:pt x="19740" y="21154"/>
                </a:cubicBezTo>
                <a:cubicBezTo>
                  <a:pt x="19779" y="21171"/>
                  <a:pt x="19818" y="21195"/>
                  <a:pt x="19860" y="21205"/>
                </a:cubicBezTo>
                <a:cubicBezTo>
                  <a:pt x="20341" y="21308"/>
                  <a:pt x="20669" y="21620"/>
                  <a:pt x="20964" y="21989"/>
                </a:cubicBezTo>
                <a:cubicBezTo>
                  <a:pt x="21234" y="22327"/>
                  <a:pt x="21523" y="22650"/>
                  <a:pt x="21797" y="22972"/>
                </a:cubicBezTo>
                <a:cubicBezTo>
                  <a:pt x="21772" y="23019"/>
                  <a:pt x="21747" y="23035"/>
                  <a:pt x="21724" y="23035"/>
                </a:cubicBezTo>
                <a:cubicBezTo>
                  <a:pt x="21697" y="23035"/>
                  <a:pt x="21672" y="23014"/>
                  <a:pt x="21649" y="23000"/>
                </a:cubicBezTo>
                <a:cubicBezTo>
                  <a:pt x="21526" y="22924"/>
                  <a:pt x="21406" y="22844"/>
                  <a:pt x="21285" y="22765"/>
                </a:cubicBezTo>
                <a:cubicBezTo>
                  <a:pt x="21078" y="22631"/>
                  <a:pt x="20872" y="22496"/>
                  <a:pt x="20665" y="22366"/>
                </a:cubicBezTo>
                <a:cubicBezTo>
                  <a:pt x="19813" y="21832"/>
                  <a:pt x="18881" y="21552"/>
                  <a:pt x="17880" y="21489"/>
                </a:cubicBezTo>
                <a:cubicBezTo>
                  <a:pt x="16896" y="21427"/>
                  <a:pt x="15931" y="21246"/>
                  <a:pt x="14981" y="20981"/>
                </a:cubicBezTo>
                <a:cubicBezTo>
                  <a:pt x="14716" y="20908"/>
                  <a:pt x="14503" y="20792"/>
                  <a:pt x="14348" y="20564"/>
                </a:cubicBezTo>
                <a:cubicBezTo>
                  <a:pt x="14260" y="20436"/>
                  <a:pt x="14158" y="20317"/>
                  <a:pt x="14013" y="20130"/>
                </a:cubicBezTo>
                <a:close/>
                <a:moveTo>
                  <a:pt x="28213" y="12414"/>
                </a:moveTo>
                <a:cubicBezTo>
                  <a:pt x="28775" y="12652"/>
                  <a:pt x="29628" y="13238"/>
                  <a:pt x="29934" y="13589"/>
                </a:cubicBezTo>
                <a:cubicBezTo>
                  <a:pt x="29904" y="13671"/>
                  <a:pt x="29874" y="13766"/>
                  <a:pt x="29835" y="13857"/>
                </a:cubicBezTo>
                <a:cubicBezTo>
                  <a:pt x="29323" y="15010"/>
                  <a:pt x="28725" y="16114"/>
                  <a:pt x="27945" y="17111"/>
                </a:cubicBezTo>
                <a:cubicBezTo>
                  <a:pt x="27758" y="17350"/>
                  <a:pt x="27579" y="17596"/>
                  <a:pt x="27398" y="17840"/>
                </a:cubicBezTo>
                <a:cubicBezTo>
                  <a:pt x="26689" y="18795"/>
                  <a:pt x="25813" y="19614"/>
                  <a:pt x="24810" y="20253"/>
                </a:cubicBezTo>
                <a:cubicBezTo>
                  <a:pt x="24332" y="20559"/>
                  <a:pt x="23902" y="20921"/>
                  <a:pt x="23529" y="21350"/>
                </a:cubicBezTo>
                <a:cubicBezTo>
                  <a:pt x="23127" y="21813"/>
                  <a:pt x="22797" y="22317"/>
                  <a:pt x="22596" y="22900"/>
                </a:cubicBezTo>
                <a:cubicBezTo>
                  <a:pt x="22577" y="22955"/>
                  <a:pt x="22551" y="23006"/>
                  <a:pt x="22516" y="23082"/>
                </a:cubicBezTo>
                <a:cubicBezTo>
                  <a:pt x="22248" y="22884"/>
                  <a:pt x="22079" y="22624"/>
                  <a:pt x="21895" y="22368"/>
                </a:cubicBezTo>
                <a:cubicBezTo>
                  <a:pt x="21984" y="21938"/>
                  <a:pt x="22169" y="21571"/>
                  <a:pt x="22488" y="21278"/>
                </a:cubicBezTo>
                <a:cubicBezTo>
                  <a:pt x="22649" y="21131"/>
                  <a:pt x="22811" y="20986"/>
                  <a:pt x="22975" y="20845"/>
                </a:cubicBezTo>
                <a:cubicBezTo>
                  <a:pt x="23590" y="20315"/>
                  <a:pt x="24148" y="19730"/>
                  <a:pt x="24668" y="19106"/>
                </a:cubicBezTo>
                <a:cubicBezTo>
                  <a:pt x="25004" y="18702"/>
                  <a:pt x="25280" y="18265"/>
                  <a:pt x="25467" y="17772"/>
                </a:cubicBezTo>
                <a:cubicBezTo>
                  <a:pt x="25517" y="17637"/>
                  <a:pt x="25576" y="17506"/>
                  <a:pt x="25627" y="17371"/>
                </a:cubicBezTo>
                <a:cubicBezTo>
                  <a:pt x="25912" y="16620"/>
                  <a:pt x="26330" y="15946"/>
                  <a:pt x="26804" y="15304"/>
                </a:cubicBezTo>
                <a:cubicBezTo>
                  <a:pt x="27382" y="14523"/>
                  <a:pt x="27820" y="13649"/>
                  <a:pt x="28099" y="12719"/>
                </a:cubicBezTo>
                <a:cubicBezTo>
                  <a:pt x="28127" y="12623"/>
                  <a:pt x="28169" y="12531"/>
                  <a:pt x="28213" y="12414"/>
                </a:cubicBezTo>
                <a:close/>
                <a:moveTo>
                  <a:pt x="30189" y="13814"/>
                </a:moveTo>
                <a:lnTo>
                  <a:pt x="30189" y="13815"/>
                </a:lnTo>
                <a:cubicBezTo>
                  <a:pt x="30482" y="13984"/>
                  <a:pt x="31176" y="14656"/>
                  <a:pt x="31432" y="15023"/>
                </a:cubicBezTo>
                <a:cubicBezTo>
                  <a:pt x="31061" y="15596"/>
                  <a:pt x="30690" y="16181"/>
                  <a:pt x="30303" y="16758"/>
                </a:cubicBezTo>
                <a:cubicBezTo>
                  <a:pt x="29948" y="17286"/>
                  <a:pt x="29571" y="17799"/>
                  <a:pt x="29214" y="18327"/>
                </a:cubicBezTo>
                <a:cubicBezTo>
                  <a:pt x="28762" y="18993"/>
                  <a:pt x="28205" y="19556"/>
                  <a:pt x="27553" y="20024"/>
                </a:cubicBezTo>
                <a:cubicBezTo>
                  <a:pt x="26883" y="20506"/>
                  <a:pt x="26205" y="20976"/>
                  <a:pt x="25530" y="21449"/>
                </a:cubicBezTo>
                <a:cubicBezTo>
                  <a:pt x="25377" y="21558"/>
                  <a:pt x="25220" y="21661"/>
                  <a:pt x="25063" y="21765"/>
                </a:cubicBezTo>
                <a:cubicBezTo>
                  <a:pt x="24346" y="22237"/>
                  <a:pt x="23802" y="22865"/>
                  <a:pt x="23396" y="23617"/>
                </a:cubicBezTo>
                <a:cubicBezTo>
                  <a:pt x="23336" y="23729"/>
                  <a:pt x="23269" y="23837"/>
                  <a:pt x="23198" y="23960"/>
                </a:cubicBezTo>
                <a:cubicBezTo>
                  <a:pt x="23015" y="23844"/>
                  <a:pt x="22914" y="23684"/>
                  <a:pt x="22813" y="23529"/>
                </a:cubicBezTo>
                <a:cubicBezTo>
                  <a:pt x="22740" y="23418"/>
                  <a:pt x="22731" y="23282"/>
                  <a:pt x="22780" y="23152"/>
                </a:cubicBezTo>
                <a:cubicBezTo>
                  <a:pt x="22862" y="22937"/>
                  <a:pt x="22930" y="22714"/>
                  <a:pt x="23037" y="22511"/>
                </a:cubicBezTo>
                <a:cubicBezTo>
                  <a:pt x="23408" y="21809"/>
                  <a:pt x="23923" y="21227"/>
                  <a:pt x="24556" y="20750"/>
                </a:cubicBezTo>
                <a:cubicBezTo>
                  <a:pt x="24728" y="20619"/>
                  <a:pt x="24910" y="20502"/>
                  <a:pt x="25091" y="20381"/>
                </a:cubicBezTo>
                <a:cubicBezTo>
                  <a:pt x="25991" y="19784"/>
                  <a:pt x="26783" y="19068"/>
                  <a:pt x="27437" y="18209"/>
                </a:cubicBezTo>
                <a:cubicBezTo>
                  <a:pt x="27850" y="17669"/>
                  <a:pt x="28257" y="17124"/>
                  <a:pt x="28654" y="16571"/>
                </a:cubicBezTo>
                <a:cubicBezTo>
                  <a:pt x="29186" y="15827"/>
                  <a:pt x="29586" y="15007"/>
                  <a:pt x="29975" y="14182"/>
                </a:cubicBezTo>
                <a:cubicBezTo>
                  <a:pt x="30024" y="14079"/>
                  <a:pt x="30072" y="13974"/>
                  <a:pt x="30126" y="13871"/>
                </a:cubicBezTo>
                <a:cubicBezTo>
                  <a:pt x="30139" y="13847"/>
                  <a:pt x="30168" y="13833"/>
                  <a:pt x="30189" y="13814"/>
                </a:cubicBezTo>
                <a:close/>
                <a:moveTo>
                  <a:pt x="31647" y="15194"/>
                </a:moveTo>
                <a:lnTo>
                  <a:pt x="32262" y="15835"/>
                </a:lnTo>
                <a:cubicBezTo>
                  <a:pt x="32207" y="15934"/>
                  <a:pt x="32165" y="16022"/>
                  <a:pt x="32113" y="16104"/>
                </a:cubicBezTo>
                <a:cubicBezTo>
                  <a:pt x="31364" y="17263"/>
                  <a:pt x="30480" y="18316"/>
                  <a:pt x="29540" y="19322"/>
                </a:cubicBezTo>
                <a:cubicBezTo>
                  <a:pt x="29055" y="19840"/>
                  <a:pt x="28567" y="20355"/>
                  <a:pt x="28061" y="20851"/>
                </a:cubicBezTo>
                <a:cubicBezTo>
                  <a:pt x="27520" y="21382"/>
                  <a:pt x="26896" y="21802"/>
                  <a:pt x="26213" y="22134"/>
                </a:cubicBezTo>
                <a:cubicBezTo>
                  <a:pt x="26084" y="22197"/>
                  <a:pt x="25955" y="22265"/>
                  <a:pt x="25824" y="22326"/>
                </a:cubicBezTo>
                <a:cubicBezTo>
                  <a:pt x="24966" y="22725"/>
                  <a:pt x="24337" y="23364"/>
                  <a:pt x="23869" y="24176"/>
                </a:cubicBezTo>
                <a:cubicBezTo>
                  <a:pt x="23798" y="24299"/>
                  <a:pt x="23725" y="24421"/>
                  <a:pt x="23635" y="24574"/>
                </a:cubicBezTo>
                <a:lnTo>
                  <a:pt x="23368" y="24252"/>
                </a:lnTo>
                <a:cubicBezTo>
                  <a:pt x="23413" y="24144"/>
                  <a:pt x="23445" y="24049"/>
                  <a:pt x="23489" y="23961"/>
                </a:cubicBezTo>
                <a:cubicBezTo>
                  <a:pt x="23905" y="23147"/>
                  <a:pt x="24473" y="22466"/>
                  <a:pt x="25240" y="21956"/>
                </a:cubicBezTo>
                <a:cubicBezTo>
                  <a:pt x="25831" y="21564"/>
                  <a:pt x="26412" y="21156"/>
                  <a:pt x="26995" y="20753"/>
                </a:cubicBezTo>
                <a:cubicBezTo>
                  <a:pt x="27150" y="20646"/>
                  <a:pt x="27301" y="20533"/>
                  <a:pt x="27456" y="20426"/>
                </a:cubicBezTo>
                <a:cubicBezTo>
                  <a:pt x="28309" y="19831"/>
                  <a:pt x="29025" y="19106"/>
                  <a:pt x="29599" y="18234"/>
                </a:cubicBezTo>
                <a:cubicBezTo>
                  <a:pt x="30204" y="17316"/>
                  <a:pt x="30823" y="16407"/>
                  <a:pt x="31437" y="15494"/>
                </a:cubicBezTo>
                <a:cubicBezTo>
                  <a:pt x="31492" y="15412"/>
                  <a:pt x="31551" y="15331"/>
                  <a:pt x="31647" y="15194"/>
                </a:cubicBezTo>
                <a:close/>
                <a:moveTo>
                  <a:pt x="15153" y="21291"/>
                </a:moveTo>
                <a:cubicBezTo>
                  <a:pt x="15185" y="21291"/>
                  <a:pt x="15217" y="21303"/>
                  <a:pt x="15245" y="21311"/>
                </a:cubicBezTo>
                <a:cubicBezTo>
                  <a:pt x="16127" y="21555"/>
                  <a:pt x="17025" y="21695"/>
                  <a:pt x="17938" y="21756"/>
                </a:cubicBezTo>
                <a:cubicBezTo>
                  <a:pt x="18895" y="21820"/>
                  <a:pt x="19779" y="22110"/>
                  <a:pt x="20591" y="22625"/>
                </a:cubicBezTo>
                <a:cubicBezTo>
                  <a:pt x="21139" y="22974"/>
                  <a:pt x="21665" y="23361"/>
                  <a:pt x="22255" y="23645"/>
                </a:cubicBezTo>
                <a:cubicBezTo>
                  <a:pt x="22320" y="23676"/>
                  <a:pt x="22378" y="23720"/>
                  <a:pt x="22425" y="23776"/>
                </a:cubicBezTo>
                <a:cubicBezTo>
                  <a:pt x="22781" y="24213"/>
                  <a:pt x="23127" y="24657"/>
                  <a:pt x="23394" y="25163"/>
                </a:cubicBezTo>
                <a:cubicBezTo>
                  <a:pt x="23328" y="25140"/>
                  <a:pt x="23260" y="25119"/>
                  <a:pt x="23195" y="25091"/>
                </a:cubicBezTo>
                <a:cubicBezTo>
                  <a:pt x="22686" y="24881"/>
                  <a:pt x="22157" y="24738"/>
                  <a:pt x="21616" y="24629"/>
                </a:cubicBezTo>
                <a:cubicBezTo>
                  <a:pt x="20660" y="24437"/>
                  <a:pt x="19749" y="24113"/>
                  <a:pt x="18903" y="23624"/>
                </a:cubicBezTo>
                <a:cubicBezTo>
                  <a:pt x="18527" y="23406"/>
                  <a:pt x="18146" y="23197"/>
                  <a:pt x="17775" y="22971"/>
                </a:cubicBezTo>
                <a:cubicBezTo>
                  <a:pt x="17252" y="22654"/>
                  <a:pt x="16702" y="22404"/>
                  <a:pt x="16107" y="22255"/>
                </a:cubicBezTo>
                <a:cubicBezTo>
                  <a:pt x="15875" y="22197"/>
                  <a:pt x="15681" y="22092"/>
                  <a:pt x="15526" y="21906"/>
                </a:cubicBezTo>
                <a:cubicBezTo>
                  <a:pt x="15371" y="21718"/>
                  <a:pt x="15183" y="21559"/>
                  <a:pt x="15048" y="21365"/>
                </a:cubicBezTo>
                <a:cubicBezTo>
                  <a:pt x="15080" y="21307"/>
                  <a:pt x="15117" y="21291"/>
                  <a:pt x="15153" y="21291"/>
                </a:cubicBezTo>
                <a:close/>
                <a:moveTo>
                  <a:pt x="32479" y="16048"/>
                </a:moveTo>
                <a:lnTo>
                  <a:pt x="33163" y="16676"/>
                </a:lnTo>
                <a:cubicBezTo>
                  <a:pt x="33111" y="16742"/>
                  <a:pt x="33082" y="16792"/>
                  <a:pt x="33040" y="16828"/>
                </a:cubicBezTo>
                <a:cubicBezTo>
                  <a:pt x="32682" y="17149"/>
                  <a:pt x="32392" y="17528"/>
                  <a:pt x="32116" y="17919"/>
                </a:cubicBezTo>
                <a:cubicBezTo>
                  <a:pt x="31692" y="18524"/>
                  <a:pt x="31258" y="19122"/>
                  <a:pt x="30846" y="19735"/>
                </a:cubicBezTo>
                <a:cubicBezTo>
                  <a:pt x="30263" y="20602"/>
                  <a:pt x="29537" y="21312"/>
                  <a:pt x="28649" y="21864"/>
                </a:cubicBezTo>
                <a:cubicBezTo>
                  <a:pt x="27862" y="22353"/>
                  <a:pt x="27089" y="22862"/>
                  <a:pt x="26351" y="23425"/>
                </a:cubicBezTo>
                <a:cubicBezTo>
                  <a:pt x="25704" y="23917"/>
                  <a:pt x="25133" y="24501"/>
                  <a:pt x="24656" y="25158"/>
                </a:cubicBezTo>
                <a:cubicBezTo>
                  <a:pt x="24589" y="25253"/>
                  <a:pt x="24520" y="25346"/>
                  <a:pt x="24449" y="25437"/>
                </a:cubicBezTo>
                <a:cubicBezTo>
                  <a:pt x="24431" y="25458"/>
                  <a:pt x="24405" y="25473"/>
                  <a:pt x="24383" y="25492"/>
                </a:cubicBezTo>
                <a:cubicBezTo>
                  <a:pt x="24373" y="25494"/>
                  <a:pt x="24363" y="25495"/>
                  <a:pt x="24354" y="25495"/>
                </a:cubicBezTo>
                <a:cubicBezTo>
                  <a:pt x="24284" y="25495"/>
                  <a:pt x="24252" y="25434"/>
                  <a:pt x="24215" y="25384"/>
                </a:cubicBezTo>
                <a:cubicBezTo>
                  <a:pt x="24086" y="25210"/>
                  <a:pt x="23961" y="25033"/>
                  <a:pt x="23829" y="24850"/>
                </a:cubicBezTo>
                <a:cubicBezTo>
                  <a:pt x="23867" y="24749"/>
                  <a:pt x="23893" y="24651"/>
                  <a:pt x="23939" y="24563"/>
                </a:cubicBezTo>
                <a:cubicBezTo>
                  <a:pt x="24398" y="23697"/>
                  <a:pt x="25013" y="22979"/>
                  <a:pt x="25925" y="22571"/>
                </a:cubicBezTo>
                <a:cubicBezTo>
                  <a:pt x="27179" y="22012"/>
                  <a:pt x="28214" y="21167"/>
                  <a:pt x="29128" y="20160"/>
                </a:cubicBezTo>
                <a:cubicBezTo>
                  <a:pt x="29606" y="19636"/>
                  <a:pt x="30082" y="19110"/>
                  <a:pt x="30556" y="18582"/>
                </a:cubicBezTo>
                <a:cubicBezTo>
                  <a:pt x="31155" y="17911"/>
                  <a:pt x="31694" y="17193"/>
                  <a:pt x="32198" y="16448"/>
                </a:cubicBezTo>
                <a:cubicBezTo>
                  <a:pt x="32278" y="16330"/>
                  <a:pt x="32363" y="16213"/>
                  <a:pt x="32479" y="16048"/>
                </a:cubicBezTo>
                <a:close/>
                <a:moveTo>
                  <a:pt x="16285" y="22606"/>
                </a:moveTo>
                <a:cubicBezTo>
                  <a:pt x="16395" y="22624"/>
                  <a:pt x="16455" y="22621"/>
                  <a:pt x="16503" y="22643"/>
                </a:cubicBezTo>
                <a:cubicBezTo>
                  <a:pt x="16843" y="22802"/>
                  <a:pt x="17187" y="22953"/>
                  <a:pt x="17517" y="23129"/>
                </a:cubicBezTo>
                <a:cubicBezTo>
                  <a:pt x="17911" y="23340"/>
                  <a:pt x="18294" y="23573"/>
                  <a:pt x="18681" y="23798"/>
                </a:cubicBezTo>
                <a:cubicBezTo>
                  <a:pt x="19606" y="24338"/>
                  <a:pt x="20617" y="24712"/>
                  <a:pt x="21672" y="24903"/>
                </a:cubicBezTo>
                <a:cubicBezTo>
                  <a:pt x="22388" y="25035"/>
                  <a:pt x="23052" y="25315"/>
                  <a:pt x="23720" y="25591"/>
                </a:cubicBezTo>
                <a:cubicBezTo>
                  <a:pt x="23943" y="25683"/>
                  <a:pt x="24013" y="25893"/>
                  <a:pt x="24170" y="26102"/>
                </a:cubicBezTo>
                <a:cubicBezTo>
                  <a:pt x="24167" y="26102"/>
                  <a:pt x="24163" y="26102"/>
                  <a:pt x="24160" y="26102"/>
                </a:cubicBezTo>
                <a:cubicBezTo>
                  <a:pt x="24110" y="26102"/>
                  <a:pt x="24072" y="26107"/>
                  <a:pt x="24041" y="26107"/>
                </a:cubicBezTo>
                <a:cubicBezTo>
                  <a:pt x="24022" y="26107"/>
                  <a:pt x="24005" y="26105"/>
                  <a:pt x="23990" y="26099"/>
                </a:cubicBezTo>
                <a:cubicBezTo>
                  <a:pt x="23266" y="25801"/>
                  <a:pt x="22509" y="25617"/>
                  <a:pt x="21750" y="25439"/>
                </a:cubicBezTo>
                <a:cubicBezTo>
                  <a:pt x="20931" y="25246"/>
                  <a:pt x="20143" y="24974"/>
                  <a:pt x="19399" y="24576"/>
                </a:cubicBezTo>
                <a:cubicBezTo>
                  <a:pt x="18916" y="24317"/>
                  <a:pt x="18406" y="24109"/>
                  <a:pt x="17878" y="23956"/>
                </a:cubicBezTo>
                <a:cubicBezTo>
                  <a:pt x="17737" y="23915"/>
                  <a:pt x="17607" y="23864"/>
                  <a:pt x="17497" y="23763"/>
                </a:cubicBezTo>
                <a:cubicBezTo>
                  <a:pt x="17143" y="23443"/>
                  <a:pt x="16787" y="23126"/>
                  <a:pt x="16435" y="22805"/>
                </a:cubicBezTo>
                <a:cubicBezTo>
                  <a:pt x="16388" y="22761"/>
                  <a:pt x="16355" y="22702"/>
                  <a:pt x="16285" y="22607"/>
                </a:cubicBezTo>
                <a:lnTo>
                  <a:pt x="16285" y="22606"/>
                </a:lnTo>
                <a:close/>
                <a:moveTo>
                  <a:pt x="33390" y="16883"/>
                </a:moveTo>
                <a:lnTo>
                  <a:pt x="34015" y="17412"/>
                </a:lnTo>
                <a:cubicBezTo>
                  <a:pt x="33960" y="17505"/>
                  <a:pt x="33926" y="17581"/>
                  <a:pt x="33876" y="17644"/>
                </a:cubicBezTo>
                <a:cubicBezTo>
                  <a:pt x="33458" y="18181"/>
                  <a:pt x="33052" y="18727"/>
                  <a:pt x="32615" y="19248"/>
                </a:cubicBezTo>
                <a:cubicBezTo>
                  <a:pt x="31547" y="20522"/>
                  <a:pt x="30292" y="21585"/>
                  <a:pt x="28910" y="22505"/>
                </a:cubicBezTo>
                <a:cubicBezTo>
                  <a:pt x="28199" y="22979"/>
                  <a:pt x="27502" y="23471"/>
                  <a:pt x="26809" y="23970"/>
                </a:cubicBezTo>
                <a:cubicBezTo>
                  <a:pt x="26218" y="24395"/>
                  <a:pt x="25715" y="24917"/>
                  <a:pt x="25284" y="25503"/>
                </a:cubicBezTo>
                <a:cubicBezTo>
                  <a:pt x="25123" y="25724"/>
                  <a:pt x="24985" y="25963"/>
                  <a:pt x="24833" y="26200"/>
                </a:cubicBezTo>
                <a:cubicBezTo>
                  <a:pt x="24674" y="26098"/>
                  <a:pt x="24606" y="25939"/>
                  <a:pt x="24513" y="25774"/>
                </a:cubicBezTo>
                <a:cubicBezTo>
                  <a:pt x="25007" y="25067"/>
                  <a:pt x="25535" y="24400"/>
                  <a:pt x="26216" y="23873"/>
                </a:cubicBezTo>
                <a:cubicBezTo>
                  <a:pt x="26754" y="23458"/>
                  <a:pt x="27312" y="23067"/>
                  <a:pt x="27868" y="22676"/>
                </a:cubicBezTo>
                <a:cubicBezTo>
                  <a:pt x="28163" y="22468"/>
                  <a:pt x="28470" y="22277"/>
                  <a:pt x="28779" y="22088"/>
                </a:cubicBezTo>
                <a:cubicBezTo>
                  <a:pt x="29696" y="21529"/>
                  <a:pt x="30443" y="20796"/>
                  <a:pt x="31044" y="19906"/>
                </a:cubicBezTo>
                <a:cubicBezTo>
                  <a:pt x="31466" y="19284"/>
                  <a:pt x="31902" y="18669"/>
                  <a:pt x="32340" y="18058"/>
                </a:cubicBezTo>
                <a:cubicBezTo>
                  <a:pt x="32534" y="17787"/>
                  <a:pt x="32744" y="17528"/>
                  <a:pt x="32962" y="17277"/>
                </a:cubicBezTo>
                <a:cubicBezTo>
                  <a:pt x="33083" y="17137"/>
                  <a:pt x="33234" y="17024"/>
                  <a:pt x="33390" y="16883"/>
                </a:cubicBezTo>
                <a:close/>
                <a:moveTo>
                  <a:pt x="18380" y="24450"/>
                </a:moveTo>
                <a:lnTo>
                  <a:pt x="18380" y="24450"/>
                </a:lnTo>
                <a:cubicBezTo>
                  <a:pt x="18481" y="24466"/>
                  <a:pt x="18548" y="24463"/>
                  <a:pt x="18605" y="24487"/>
                </a:cubicBezTo>
                <a:cubicBezTo>
                  <a:pt x="18790" y="24568"/>
                  <a:pt x="18977" y="24647"/>
                  <a:pt x="19154" y="24745"/>
                </a:cubicBezTo>
                <a:cubicBezTo>
                  <a:pt x="20062" y="25243"/>
                  <a:pt x="21035" y="25554"/>
                  <a:pt x="22042" y="25778"/>
                </a:cubicBezTo>
                <a:cubicBezTo>
                  <a:pt x="22747" y="25934"/>
                  <a:pt x="23438" y="26152"/>
                  <a:pt x="24106" y="26428"/>
                </a:cubicBezTo>
                <a:cubicBezTo>
                  <a:pt x="24445" y="26569"/>
                  <a:pt x="24704" y="26767"/>
                  <a:pt x="24836" y="27141"/>
                </a:cubicBezTo>
                <a:cubicBezTo>
                  <a:pt x="24804" y="27154"/>
                  <a:pt x="24788" y="27166"/>
                  <a:pt x="24778" y="27166"/>
                </a:cubicBezTo>
                <a:cubicBezTo>
                  <a:pt x="24777" y="27166"/>
                  <a:pt x="24775" y="27166"/>
                  <a:pt x="24774" y="27165"/>
                </a:cubicBezTo>
                <a:cubicBezTo>
                  <a:pt x="23983" y="26996"/>
                  <a:pt x="23188" y="26848"/>
                  <a:pt x="22405" y="26648"/>
                </a:cubicBezTo>
                <a:cubicBezTo>
                  <a:pt x="21706" y="26470"/>
                  <a:pt x="21021" y="26235"/>
                  <a:pt x="20332" y="26021"/>
                </a:cubicBezTo>
                <a:cubicBezTo>
                  <a:pt x="20252" y="25995"/>
                  <a:pt x="20175" y="25948"/>
                  <a:pt x="20108" y="25894"/>
                </a:cubicBezTo>
                <a:cubicBezTo>
                  <a:pt x="19566" y="25460"/>
                  <a:pt x="19025" y="25025"/>
                  <a:pt x="18486" y="24589"/>
                </a:cubicBezTo>
                <a:cubicBezTo>
                  <a:pt x="18454" y="24562"/>
                  <a:pt x="18433" y="24522"/>
                  <a:pt x="18380" y="24450"/>
                </a:cubicBezTo>
                <a:close/>
                <a:moveTo>
                  <a:pt x="34252" y="17619"/>
                </a:moveTo>
                <a:lnTo>
                  <a:pt x="35755" y="18840"/>
                </a:lnTo>
                <a:cubicBezTo>
                  <a:pt x="35700" y="19033"/>
                  <a:pt x="35569" y="19132"/>
                  <a:pt x="35466" y="19251"/>
                </a:cubicBezTo>
                <a:cubicBezTo>
                  <a:pt x="34698" y="20139"/>
                  <a:pt x="33838" y="20932"/>
                  <a:pt x="32935" y="21684"/>
                </a:cubicBezTo>
                <a:cubicBezTo>
                  <a:pt x="31563" y="22827"/>
                  <a:pt x="30124" y="23865"/>
                  <a:pt x="28554" y="24719"/>
                </a:cubicBezTo>
                <a:cubicBezTo>
                  <a:pt x="28161" y="24933"/>
                  <a:pt x="27774" y="25163"/>
                  <a:pt x="27397" y="25405"/>
                </a:cubicBezTo>
                <a:cubicBezTo>
                  <a:pt x="26697" y="25855"/>
                  <a:pt x="26067" y="26381"/>
                  <a:pt x="25635" y="27110"/>
                </a:cubicBezTo>
                <a:cubicBezTo>
                  <a:pt x="25607" y="27157"/>
                  <a:pt x="25563" y="27197"/>
                  <a:pt x="25516" y="27251"/>
                </a:cubicBezTo>
                <a:cubicBezTo>
                  <a:pt x="25304" y="27034"/>
                  <a:pt x="25170" y="26778"/>
                  <a:pt x="25007" y="26531"/>
                </a:cubicBezTo>
                <a:cubicBezTo>
                  <a:pt x="25079" y="26227"/>
                  <a:pt x="25243" y="25973"/>
                  <a:pt x="25425" y="25732"/>
                </a:cubicBezTo>
                <a:cubicBezTo>
                  <a:pt x="25784" y="25257"/>
                  <a:pt x="26172" y="24805"/>
                  <a:pt x="26642" y="24438"/>
                </a:cubicBezTo>
                <a:cubicBezTo>
                  <a:pt x="27154" y="24038"/>
                  <a:pt x="27684" y="23657"/>
                  <a:pt x="28213" y="23279"/>
                </a:cubicBezTo>
                <a:cubicBezTo>
                  <a:pt x="28554" y="23035"/>
                  <a:pt x="28911" y="22812"/>
                  <a:pt x="29260" y="22580"/>
                </a:cubicBezTo>
                <a:cubicBezTo>
                  <a:pt x="30928" y="21472"/>
                  <a:pt x="32342" y="20096"/>
                  <a:pt x="33556" y="18508"/>
                </a:cubicBezTo>
                <a:cubicBezTo>
                  <a:pt x="33724" y="18289"/>
                  <a:pt x="33885" y="18067"/>
                  <a:pt x="34053" y="17849"/>
                </a:cubicBezTo>
                <a:cubicBezTo>
                  <a:pt x="34103" y="17781"/>
                  <a:pt x="34163" y="17721"/>
                  <a:pt x="34252" y="17619"/>
                </a:cubicBezTo>
                <a:close/>
                <a:moveTo>
                  <a:pt x="36015" y="19067"/>
                </a:moveTo>
                <a:cubicBezTo>
                  <a:pt x="36406" y="19389"/>
                  <a:pt x="36765" y="19716"/>
                  <a:pt x="37085" y="20119"/>
                </a:cubicBezTo>
                <a:cubicBezTo>
                  <a:pt x="36995" y="20214"/>
                  <a:pt x="36922" y="20300"/>
                  <a:pt x="36839" y="20376"/>
                </a:cubicBezTo>
                <a:cubicBezTo>
                  <a:pt x="36128" y="21015"/>
                  <a:pt x="35389" y="21621"/>
                  <a:pt x="34602" y="22166"/>
                </a:cubicBezTo>
                <a:cubicBezTo>
                  <a:pt x="33720" y="22776"/>
                  <a:pt x="32852" y="23404"/>
                  <a:pt x="31968" y="24009"/>
                </a:cubicBezTo>
                <a:cubicBezTo>
                  <a:pt x="31467" y="24351"/>
                  <a:pt x="30959" y="24690"/>
                  <a:pt x="30427" y="24983"/>
                </a:cubicBezTo>
                <a:cubicBezTo>
                  <a:pt x="28949" y="25800"/>
                  <a:pt x="27597" y="26788"/>
                  <a:pt x="26336" y="27905"/>
                </a:cubicBezTo>
                <a:cubicBezTo>
                  <a:pt x="26263" y="27970"/>
                  <a:pt x="26182" y="28026"/>
                  <a:pt x="26092" y="28097"/>
                </a:cubicBezTo>
                <a:cubicBezTo>
                  <a:pt x="25931" y="27958"/>
                  <a:pt x="25843" y="27792"/>
                  <a:pt x="25747" y="27635"/>
                </a:cubicBezTo>
                <a:cubicBezTo>
                  <a:pt x="25687" y="27537"/>
                  <a:pt x="25724" y="27439"/>
                  <a:pt x="25777" y="27349"/>
                </a:cubicBezTo>
                <a:cubicBezTo>
                  <a:pt x="25963" y="27036"/>
                  <a:pt x="26178" y="26746"/>
                  <a:pt x="26440" y="26491"/>
                </a:cubicBezTo>
                <a:cubicBezTo>
                  <a:pt x="26803" y="26138"/>
                  <a:pt x="27205" y="25826"/>
                  <a:pt x="27638" y="25560"/>
                </a:cubicBezTo>
                <a:cubicBezTo>
                  <a:pt x="28020" y="25326"/>
                  <a:pt x="28406" y="25096"/>
                  <a:pt x="28799" y="24880"/>
                </a:cubicBezTo>
                <a:cubicBezTo>
                  <a:pt x="30226" y="24095"/>
                  <a:pt x="31546" y="23162"/>
                  <a:pt x="32805" y="22131"/>
                </a:cubicBezTo>
                <a:cubicBezTo>
                  <a:pt x="33883" y="21248"/>
                  <a:pt x="34912" y="20318"/>
                  <a:pt x="35816" y="19254"/>
                </a:cubicBezTo>
                <a:cubicBezTo>
                  <a:pt x="35870" y="19190"/>
                  <a:pt x="35938" y="19139"/>
                  <a:pt x="36015" y="19067"/>
                </a:cubicBezTo>
                <a:close/>
                <a:moveTo>
                  <a:pt x="37280" y="20347"/>
                </a:moveTo>
                <a:cubicBezTo>
                  <a:pt x="37564" y="20662"/>
                  <a:pt x="37774" y="20970"/>
                  <a:pt x="37980" y="21313"/>
                </a:cubicBezTo>
                <a:cubicBezTo>
                  <a:pt x="37914" y="21370"/>
                  <a:pt x="37859" y="21436"/>
                  <a:pt x="37789" y="21473"/>
                </a:cubicBezTo>
                <a:cubicBezTo>
                  <a:pt x="36227" y="22298"/>
                  <a:pt x="34745" y="23257"/>
                  <a:pt x="33261" y="24211"/>
                </a:cubicBezTo>
                <a:cubicBezTo>
                  <a:pt x="32225" y="24875"/>
                  <a:pt x="31168" y="25502"/>
                  <a:pt x="30080" y="26076"/>
                </a:cubicBezTo>
                <a:cubicBezTo>
                  <a:pt x="29465" y="26400"/>
                  <a:pt x="28867" y="26749"/>
                  <a:pt x="28307" y="27165"/>
                </a:cubicBezTo>
                <a:cubicBezTo>
                  <a:pt x="27725" y="27598"/>
                  <a:pt x="27164" y="28053"/>
                  <a:pt x="26709" y="28623"/>
                </a:cubicBezTo>
                <a:cubicBezTo>
                  <a:pt x="26672" y="28669"/>
                  <a:pt x="26643" y="28720"/>
                  <a:pt x="26607" y="28775"/>
                </a:cubicBezTo>
                <a:cubicBezTo>
                  <a:pt x="26403" y="28671"/>
                  <a:pt x="26339" y="28511"/>
                  <a:pt x="26242" y="28351"/>
                </a:cubicBezTo>
                <a:cubicBezTo>
                  <a:pt x="26322" y="28265"/>
                  <a:pt x="26392" y="28174"/>
                  <a:pt x="26478" y="28102"/>
                </a:cubicBezTo>
                <a:cubicBezTo>
                  <a:pt x="27550" y="27193"/>
                  <a:pt x="28639" y="26302"/>
                  <a:pt x="29870" y="25618"/>
                </a:cubicBezTo>
                <a:cubicBezTo>
                  <a:pt x="31049" y="24961"/>
                  <a:pt x="32161" y="24211"/>
                  <a:pt x="33251" y="23421"/>
                </a:cubicBezTo>
                <a:cubicBezTo>
                  <a:pt x="33637" y="23139"/>
                  <a:pt x="34028" y="22866"/>
                  <a:pt x="34425" y="22601"/>
                </a:cubicBezTo>
                <a:cubicBezTo>
                  <a:pt x="35330" y="21997"/>
                  <a:pt x="36178" y="21322"/>
                  <a:pt x="36986" y="20595"/>
                </a:cubicBezTo>
                <a:cubicBezTo>
                  <a:pt x="37070" y="20519"/>
                  <a:pt x="37160" y="20448"/>
                  <a:pt x="37280" y="20347"/>
                </a:cubicBezTo>
                <a:close/>
                <a:moveTo>
                  <a:pt x="21140" y="26561"/>
                </a:moveTo>
                <a:cubicBezTo>
                  <a:pt x="21156" y="26561"/>
                  <a:pt x="21171" y="26563"/>
                  <a:pt x="21184" y="26567"/>
                </a:cubicBezTo>
                <a:cubicBezTo>
                  <a:pt x="21987" y="26866"/>
                  <a:pt x="22828" y="27004"/>
                  <a:pt x="23662" y="27173"/>
                </a:cubicBezTo>
                <a:cubicBezTo>
                  <a:pt x="24084" y="27260"/>
                  <a:pt x="24497" y="27398"/>
                  <a:pt x="24914" y="27512"/>
                </a:cubicBezTo>
                <a:cubicBezTo>
                  <a:pt x="25104" y="27563"/>
                  <a:pt x="25242" y="27672"/>
                  <a:pt x="25349" y="27841"/>
                </a:cubicBezTo>
                <a:cubicBezTo>
                  <a:pt x="25551" y="28157"/>
                  <a:pt x="25770" y="28463"/>
                  <a:pt x="25979" y="28775"/>
                </a:cubicBezTo>
                <a:cubicBezTo>
                  <a:pt x="26015" y="28830"/>
                  <a:pt x="26039" y="28892"/>
                  <a:pt x="26113" y="29041"/>
                </a:cubicBezTo>
                <a:cubicBezTo>
                  <a:pt x="25942" y="28943"/>
                  <a:pt x="25857" y="28901"/>
                  <a:pt x="25781" y="28848"/>
                </a:cubicBezTo>
                <a:cubicBezTo>
                  <a:pt x="25520" y="28666"/>
                  <a:pt x="25263" y="28479"/>
                  <a:pt x="25004" y="28295"/>
                </a:cubicBezTo>
                <a:cubicBezTo>
                  <a:pt x="24213" y="27731"/>
                  <a:pt x="23334" y="27387"/>
                  <a:pt x="22373" y="27251"/>
                </a:cubicBezTo>
                <a:cubicBezTo>
                  <a:pt x="22316" y="27244"/>
                  <a:pt x="22259" y="27228"/>
                  <a:pt x="22201" y="27225"/>
                </a:cubicBezTo>
                <a:cubicBezTo>
                  <a:pt x="21733" y="27213"/>
                  <a:pt x="21396" y="26944"/>
                  <a:pt x="21077" y="26644"/>
                </a:cubicBezTo>
                <a:cubicBezTo>
                  <a:pt x="21063" y="26630"/>
                  <a:pt x="21065" y="26597"/>
                  <a:pt x="21058" y="26565"/>
                </a:cubicBezTo>
                <a:cubicBezTo>
                  <a:pt x="21086" y="26565"/>
                  <a:pt x="21114" y="26561"/>
                  <a:pt x="21140" y="26561"/>
                </a:cubicBezTo>
                <a:close/>
                <a:moveTo>
                  <a:pt x="38167" y="21583"/>
                </a:moveTo>
                <a:lnTo>
                  <a:pt x="38768" y="22609"/>
                </a:lnTo>
                <a:cubicBezTo>
                  <a:pt x="38680" y="22667"/>
                  <a:pt x="38616" y="22723"/>
                  <a:pt x="38541" y="22758"/>
                </a:cubicBezTo>
                <a:cubicBezTo>
                  <a:pt x="37895" y="23050"/>
                  <a:pt x="37254" y="23353"/>
                  <a:pt x="36600" y="23625"/>
                </a:cubicBezTo>
                <a:cubicBezTo>
                  <a:pt x="35865" y="23931"/>
                  <a:pt x="35135" y="24248"/>
                  <a:pt x="34452" y="24661"/>
                </a:cubicBezTo>
                <a:cubicBezTo>
                  <a:pt x="32991" y="25543"/>
                  <a:pt x="31484" y="26352"/>
                  <a:pt x="30055" y="27290"/>
                </a:cubicBezTo>
                <a:cubicBezTo>
                  <a:pt x="29099" y="27919"/>
                  <a:pt x="28150" y="28556"/>
                  <a:pt x="27310" y="29340"/>
                </a:cubicBezTo>
                <a:cubicBezTo>
                  <a:pt x="27247" y="29398"/>
                  <a:pt x="27174" y="29446"/>
                  <a:pt x="27092" y="29509"/>
                </a:cubicBezTo>
                <a:cubicBezTo>
                  <a:pt x="26915" y="29387"/>
                  <a:pt x="26822" y="29212"/>
                  <a:pt x="26715" y="29025"/>
                </a:cubicBezTo>
                <a:cubicBezTo>
                  <a:pt x="26774" y="28941"/>
                  <a:pt x="26825" y="28855"/>
                  <a:pt x="26890" y="28781"/>
                </a:cubicBezTo>
                <a:cubicBezTo>
                  <a:pt x="27677" y="27873"/>
                  <a:pt x="28642" y="27186"/>
                  <a:pt x="29677" y="26593"/>
                </a:cubicBezTo>
                <a:cubicBezTo>
                  <a:pt x="30443" y="26155"/>
                  <a:pt x="31223" y="25741"/>
                  <a:pt x="31986" y="25298"/>
                </a:cubicBezTo>
                <a:cubicBezTo>
                  <a:pt x="32562" y="24963"/>
                  <a:pt x="33121" y="24604"/>
                  <a:pt x="33684" y="24247"/>
                </a:cubicBezTo>
                <a:cubicBezTo>
                  <a:pt x="35004" y="23408"/>
                  <a:pt x="36315" y="22556"/>
                  <a:pt x="37696" y="21822"/>
                </a:cubicBezTo>
                <a:cubicBezTo>
                  <a:pt x="37835" y="21748"/>
                  <a:pt x="37978" y="21680"/>
                  <a:pt x="38167" y="21583"/>
                </a:cubicBezTo>
                <a:close/>
                <a:moveTo>
                  <a:pt x="38868" y="22923"/>
                </a:moveTo>
                <a:cubicBezTo>
                  <a:pt x="38905" y="22923"/>
                  <a:pt x="38960" y="22972"/>
                  <a:pt x="38989" y="23010"/>
                </a:cubicBezTo>
                <a:cubicBezTo>
                  <a:pt x="39008" y="23034"/>
                  <a:pt x="39004" y="23101"/>
                  <a:pt x="38982" y="23125"/>
                </a:cubicBezTo>
                <a:cubicBezTo>
                  <a:pt x="38936" y="23179"/>
                  <a:pt x="38875" y="23221"/>
                  <a:pt x="38817" y="23261"/>
                </a:cubicBezTo>
                <a:cubicBezTo>
                  <a:pt x="38309" y="23622"/>
                  <a:pt x="37796" y="23972"/>
                  <a:pt x="37294" y="24340"/>
                </a:cubicBezTo>
                <a:cubicBezTo>
                  <a:pt x="36441" y="24963"/>
                  <a:pt x="35524" y="25495"/>
                  <a:pt x="34559" y="25924"/>
                </a:cubicBezTo>
                <a:cubicBezTo>
                  <a:pt x="33306" y="26486"/>
                  <a:pt x="32061" y="27069"/>
                  <a:pt x="30818" y="27653"/>
                </a:cubicBezTo>
                <a:cubicBezTo>
                  <a:pt x="30439" y="27831"/>
                  <a:pt x="30074" y="28039"/>
                  <a:pt x="29709" y="28246"/>
                </a:cubicBezTo>
                <a:cubicBezTo>
                  <a:pt x="28948" y="28676"/>
                  <a:pt x="28266" y="29209"/>
                  <a:pt x="27680" y="29861"/>
                </a:cubicBezTo>
                <a:cubicBezTo>
                  <a:pt x="27631" y="29914"/>
                  <a:pt x="27579" y="29963"/>
                  <a:pt x="27526" y="30014"/>
                </a:cubicBezTo>
                <a:cubicBezTo>
                  <a:pt x="27518" y="30022"/>
                  <a:pt x="27502" y="30025"/>
                  <a:pt x="27451" y="30044"/>
                </a:cubicBezTo>
                <a:cubicBezTo>
                  <a:pt x="27401" y="29987"/>
                  <a:pt x="27360" y="29946"/>
                  <a:pt x="27327" y="29900"/>
                </a:cubicBezTo>
                <a:cubicBezTo>
                  <a:pt x="27294" y="29855"/>
                  <a:pt x="27269" y="29803"/>
                  <a:pt x="27232" y="29736"/>
                </a:cubicBezTo>
                <a:cubicBezTo>
                  <a:pt x="27631" y="29374"/>
                  <a:pt x="28034" y="29025"/>
                  <a:pt x="28464" y="28706"/>
                </a:cubicBezTo>
                <a:cubicBezTo>
                  <a:pt x="29431" y="27992"/>
                  <a:pt x="30433" y="27329"/>
                  <a:pt x="31463" y="26713"/>
                </a:cubicBezTo>
                <a:cubicBezTo>
                  <a:pt x="32494" y="26097"/>
                  <a:pt x="33535" y="25499"/>
                  <a:pt x="34570" y="24891"/>
                </a:cubicBezTo>
                <a:cubicBezTo>
                  <a:pt x="35170" y="24540"/>
                  <a:pt x="35790" y="24227"/>
                  <a:pt x="36438" y="23976"/>
                </a:cubicBezTo>
                <a:cubicBezTo>
                  <a:pt x="37168" y="23695"/>
                  <a:pt x="37883" y="23383"/>
                  <a:pt x="38580" y="23031"/>
                </a:cubicBezTo>
                <a:cubicBezTo>
                  <a:pt x="38669" y="22986"/>
                  <a:pt x="38763" y="22944"/>
                  <a:pt x="38861" y="22924"/>
                </a:cubicBezTo>
                <a:cubicBezTo>
                  <a:pt x="38863" y="22923"/>
                  <a:pt x="38866" y="22923"/>
                  <a:pt x="38868" y="22923"/>
                </a:cubicBezTo>
                <a:close/>
                <a:moveTo>
                  <a:pt x="22391" y="27521"/>
                </a:moveTo>
                <a:cubicBezTo>
                  <a:pt x="22420" y="27521"/>
                  <a:pt x="22444" y="27522"/>
                  <a:pt x="22468" y="27527"/>
                </a:cubicBezTo>
                <a:cubicBezTo>
                  <a:pt x="23324" y="27672"/>
                  <a:pt x="24138" y="28006"/>
                  <a:pt x="24850" y="28503"/>
                </a:cubicBezTo>
                <a:cubicBezTo>
                  <a:pt x="25383" y="28873"/>
                  <a:pt x="25927" y="29226"/>
                  <a:pt x="26464" y="29591"/>
                </a:cubicBezTo>
                <a:cubicBezTo>
                  <a:pt x="26547" y="29646"/>
                  <a:pt x="26629" y="29710"/>
                  <a:pt x="26689" y="29788"/>
                </a:cubicBezTo>
                <a:cubicBezTo>
                  <a:pt x="26858" y="30004"/>
                  <a:pt x="27015" y="30229"/>
                  <a:pt x="27172" y="30453"/>
                </a:cubicBezTo>
                <a:cubicBezTo>
                  <a:pt x="27191" y="30482"/>
                  <a:pt x="27184" y="30527"/>
                  <a:pt x="27197" y="30606"/>
                </a:cubicBezTo>
                <a:cubicBezTo>
                  <a:pt x="27104" y="30581"/>
                  <a:pt x="27037" y="30570"/>
                  <a:pt x="26977" y="30543"/>
                </a:cubicBezTo>
                <a:cubicBezTo>
                  <a:pt x="26753" y="30444"/>
                  <a:pt x="26530" y="30342"/>
                  <a:pt x="26309" y="30235"/>
                </a:cubicBezTo>
                <a:cubicBezTo>
                  <a:pt x="25918" y="30045"/>
                  <a:pt x="25504" y="29916"/>
                  <a:pt x="25084" y="29815"/>
                </a:cubicBezTo>
                <a:cubicBezTo>
                  <a:pt x="24944" y="29782"/>
                  <a:pt x="24814" y="29718"/>
                  <a:pt x="24704" y="29626"/>
                </a:cubicBezTo>
                <a:cubicBezTo>
                  <a:pt x="23942" y="28986"/>
                  <a:pt x="23174" y="28351"/>
                  <a:pt x="22409" y="27714"/>
                </a:cubicBezTo>
                <a:cubicBezTo>
                  <a:pt x="22357" y="27670"/>
                  <a:pt x="22308" y="27621"/>
                  <a:pt x="22206" y="27524"/>
                </a:cubicBezTo>
                <a:cubicBezTo>
                  <a:pt x="22289" y="27524"/>
                  <a:pt x="22345" y="27521"/>
                  <a:pt x="22391" y="27521"/>
                </a:cubicBezTo>
                <a:close/>
                <a:moveTo>
                  <a:pt x="39194" y="23338"/>
                </a:moveTo>
                <a:cubicBezTo>
                  <a:pt x="39314" y="23527"/>
                  <a:pt x="39420" y="23695"/>
                  <a:pt x="39536" y="23879"/>
                </a:cubicBezTo>
                <a:cubicBezTo>
                  <a:pt x="39456" y="23968"/>
                  <a:pt x="39395" y="24046"/>
                  <a:pt x="39324" y="24111"/>
                </a:cubicBezTo>
                <a:cubicBezTo>
                  <a:pt x="39049" y="24367"/>
                  <a:pt x="38760" y="24611"/>
                  <a:pt x="38493" y="24876"/>
                </a:cubicBezTo>
                <a:cubicBezTo>
                  <a:pt x="37705" y="25660"/>
                  <a:pt x="36794" y="26270"/>
                  <a:pt x="35796" y="26747"/>
                </a:cubicBezTo>
                <a:cubicBezTo>
                  <a:pt x="35169" y="27046"/>
                  <a:pt x="34525" y="27307"/>
                  <a:pt x="33894" y="27593"/>
                </a:cubicBezTo>
                <a:cubicBezTo>
                  <a:pt x="33131" y="27940"/>
                  <a:pt x="32362" y="28277"/>
                  <a:pt x="31613" y="28655"/>
                </a:cubicBezTo>
                <a:cubicBezTo>
                  <a:pt x="30471" y="29232"/>
                  <a:pt x="29435" y="29969"/>
                  <a:pt x="28491" y="30834"/>
                </a:cubicBezTo>
                <a:cubicBezTo>
                  <a:pt x="28407" y="30911"/>
                  <a:pt x="28314" y="30976"/>
                  <a:pt x="28212" y="31058"/>
                </a:cubicBezTo>
                <a:cubicBezTo>
                  <a:pt x="27969" y="30826"/>
                  <a:pt x="27797" y="30567"/>
                  <a:pt x="27627" y="30269"/>
                </a:cubicBezTo>
                <a:cubicBezTo>
                  <a:pt x="27856" y="30039"/>
                  <a:pt x="28073" y="29806"/>
                  <a:pt x="28304" y="29589"/>
                </a:cubicBezTo>
                <a:cubicBezTo>
                  <a:pt x="28836" y="29093"/>
                  <a:pt x="29435" y="28689"/>
                  <a:pt x="30070" y="28338"/>
                </a:cubicBezTo>
                <a:cubicBezTo>
                  <a:pt x="31146" y="27741"/>
                  <a:pt x="32271" y="27246"/>
                  <a:pt x="33387" y="26730"/>
                </a:cubicBezTo>
                <a:cubicBezTo>
                  <a:pt x="33886" y="26501"/>
                  <a:pt x="34388" y="26277"/>
                  <a:pt x="34892" y="26057"/>
                </a:cubicBezTo>
                <a:cubicBezTo>
                  <a:pt x="35798" y="25662"/>
                  <a:pt x="36631" y="25143"/>
                  <a:pt x="37429" y="24563"/>
                </a:cubicBezTo>
                <a:cubicBezTo>
                  <a:pt x="37874" y="24241"/>
                  <a:pt x="38322" y="23922"/>
                  <a:pt x="38771" y="23604"/>
                </a:cubicBezTo>
                <a:cubicBezTo>
                  <a:pt x="38900" y="23513"/>
                  <a:pt x="39038" y="23436"/>
                  <a:pt x="39194" y="23338"/>
                </a:cubicBezTo>
                <a:close/>
                <a:moveTo>
                  <a:pt x="39687" y="24140"/>
                </a:moveTo>
                <a:cubicBezTo>
                  <a:pt x="39879" y="24382"/>
                  <a:pt x="40042" y="24615"/>
                  <a:pt x="40186" y="24885"/>
                </a:cubicBezTo>
                <a:cubicBezTo>
                  <a:pt x="40089" y="24962"/>
                  <a:pt x="40006" y="25041"/>
                  <a:pt x="39910" y="25104"/>
                </a:cubicBezTo>
                <a:cubicBezTo>
                  <a:pt x="39451" y="25406"/>
                  <a:pt x="38998" y="25719"/>
                  <a:pt x="38527" y="25999"/>
                </a:cubicBezTo>
                <a:cubicBezTo>
                  <a:pt x="37134" y="26827"/>
                  <a:pt x="35748" y="27667"/>
                  <a:pt x="34331" y="28451"/>
                </a:cubicBezTo>
                <a:cubicBezTo>
                  <a:pt x="32798" y="29300"/>
                  <a:pt x="31360" y="30309"/>
                  <a:pt x="30038" y="31460"/>
                </a:cubicBezTo>
                <a:cubicBezTo>
                  <a:pt x="29734" y="31724"/>
                  <a:pt x="29422" y="31982"/>
                  <a:pt x="29053" y="32188"/>
                </a:cubicBezTo>
                <a:cubicBezTo>
                  <a:pt x="28779" y="31940"/>
                  <a:pt x="28597" y="31629"/>
                  <a:pt x="28378" y="31323"/>
                </a:cubicBezTo>
                <a:cubicBezTo>
                  <a:pt x="28452" y="31245"/>
                  <a:pt x="28515" y="31167"/>
                  <a:pt x="28587" y="31101"/>
                </a:cubicBezTo>
                <a:cubicBezTo>
                  <a:pt x="29781" y="29980"/>
                  <a:pt x="31143" y="29114"/>
                  <a:pt x="32627" y="28437"/>
                </a:cubicBezTo>
                <a:cubicBezTo>
                  <a:pt x="33482" y="28047"/>
                  <a:pt x="34355" y="27697"/>
                  <a:pt x="35211" y="27308"/>
                </a:cubicBezTo>
                <a:cubicBezTo>
                  <a:pt x="35710" y="27082"/>
                  <a:pt x="36200" y="26829"/>
                  <a:pt x="36681" y="26565"/>
                </a:cubicBezTo>
                <a:cubicBezTo>
                  <a:pt x="37446" y="26145"/>
                  <a:pt x="38128" y="25609"/>
                  <a:pt x="38744" y="24990"/>
                </a:cubicBezTo>
                <a:cubicBezTo>
                  <a:pt x="38989" y="24745"/>
                  <a:pt x="39249" y="24512"/>
                  <a:pt x="39503" y="24276"/>
                </a:cubicBezTo>
                <a:cubicBezTo>
                  <a:pt x="39554" y="24230"/>
                  <a:pt x="39614" y="24194"/>
                  <a:pt x="39687" y="24141"/>
                </a:cubicBezTo>
                <a:lnTo>
                  <a:pt x="39687" y="24140"/>
                </a:lnTo>
                <a:close/>
                <a:moveTo>
                  <a:pt x="25473" y="30226"/>
                </a:moveTo>
                <a:cubicBezTo>
                  <a:pt x="25688" y="30226"/>
                  <a:pt x="25818" y="30303"/>
                  <a:pt x="25951" y="30362"/>
                </a:cubicBezTo>
                <a:cubicBezTo>
                  <a:pt x="26464" y="30589"/>
                  <a:pt x="26975" y="30825"/>
                  <a:pt x="27489" y="31053"/>
                </a:cubicBezTo>
                <a:cubicBezTo>
                  <a:pt x="27610" y="31108"/>
                  <a:pt x="27711" y="31181"/>
                  <a:pt x="27791" y="31289"/>
                </a:cubicBezTo>
                <a:cubicBezTo>
                  <a:pt x="28260" y="31928"/>
                  <a:pt x="28733" y="32565"/>
                  <a:pt x="29203" y="33204"/>
                </a:cubicBezTo>
                <a:cubicBezTo>
                  <a:pt x="29227" y="33236"/>
                  <a:pt x="29234" y="33279"/>
                  <a:pt x="29249" y="33315"/>
                </a:cubicBezTo>
                <a:cubicBezTo>
                  <a:pt x="29227" y="33340"/>
                  <a:pt x="29206" y="33349"/>
                  <a:pt x="29187" y="33349"/>
                </a:cubicBezTo>
                <a:cubicBezTo>
                  <a:pt x="29151" y="33349"/>
                  <a:pt x="29122" y="33318"/>
                  <a:pt x="29098" y="33298"/>
                </a:cubicBezTo>
                <a:cubicBezTo>
                  <a:pt x="28898" y="33134"/>
                  <a:pt x="28693" y="32974"/>
                  <a:pt x="28506" y="32795"/>
                </a:cubicBezTo>
                <a:cubicBezTo>
                  <a:pt x="28126" y="32433"/>
                  <a:pt x="27706" y="32136"/>
                  <a:pt x="27222" y="31930"/>
                </a:cubicBezTo>
                <a:cubicBezTo>
                  <a:pt x="27104" y="31877"/>
                  <a:pt x="26997" y="31806"/>
                  <a:pt x="26905" y="31716"/>
                </a:cubicBezTo>
                <a:cubicBezTo>
                  <a:pt x="26459" y="31285"/>
                  <a:pt x="26020" y="30847"/>
                  <a:pt x="25579" y="30409"/>
                </a:cubicBezTo>
                <a:cubicBezTo>
                  <a:pt x="25539" y="30371"/>
                  <a:pt x="25507" y="30325"/>
                  <a:pt x="25427" y="30227"/>
                </a:cubicBezTo>
                <a:cubicBezTo>
                  <a:pt x="25443" y="30226"/>
                  <a:pt x="25458" y="30226"/>
                  <a:pt x="25473" y="30226"/>
                </a:cubicBezTo>
                <a:close/>
                <a:moveTo>
                  <a:pt x="40333" y="25143"/>
                </a:moveTo>
                <a:cubicBezTo>
                  <a:pt x="40608" y="25363"/>
                  <a:pt x="40760" y="25668"/>
                  <a:pt x="40969" y="25974"/>
                </a:cubicBezTo>
                <a:cubicBezTo>
                  <a:pt x="40833" y="26048"/>
                  <a:pt x="40727" y="26115"/>
                  <a:pt x="40612" y="26167"/>
                </a:cubicBezTo>
                <a:cubicBezTo>
                  <a:pt x="39544" y="26647"/>
                  <a:pt x="38472" y="27121"/>
                  <a:pt x="37404" y="27601"/>
                </a:cubicBezTo>
                <a:cubicBezTo>
                  <a:pt x="36863" y="27844"/>
                  <a:pt x="36323" y="28089"/>
                  <a:pt x="35788" y="28344"/>
                </a:cubicBezTo>
                <a:cubicBezTo>
                  <a:pt x="35107" y="28667"/>
                  <a:pt x="34473" y="29082"/>
                  <a:pt x="33903" y="29574"/>
                </a:cubicBezTo>
                <a:cubicBezTo>
                  <a:pt x="33410" y="30000"/>
                  <a:pt x="32923" y="30433"/>
                  <a:pt x="32444" y="30873"/>
                </a:cubicBezTo>
                <a:cubicBezTo>
                  <a:pt x="31910" y="31365"/>
                  <a:pt x="31446" y="31919"/>
                  <a:pt x="31028" y="32514"/>
                </a:cubicBezTo>
                <a:cubicBezTo>
                  <a:pt x="30771" y="32881"/>
                  <a:pt x="30481" y="33225"/>
                  <a:pt x="30203" y="33576"/>
                </a:cubicBezTo>
                <a:cubicBezTo>
                  <a:pt x="30188" y="33596"/>
                  <a:pt x="30154" y="33601"/>
                  <a:pt x="30081" y="33635"/>
                </a:cubicBezTo>
                <a:lnTo>
                  <a:pt x="29208" y="32464"/>
                </a:lnTo>
                <a:cubicBezTo>
                  <a:pt x="29249" y="32410"/>
                  <a:pt x="29275" y="32360"/>
                  <a:pt x="29317" y="32326"/>
                </a:cubicBezTo>
                <a:cubicBezTo>
                  <a:pt x="29884" y="31877"/>
                  <a:pt x="30459" y="31438"/>
                  <a:pt x="31020" y="30982"/>
                </a:cubicBezTo>
                <a:cubicBezTo>
                  <a:pt x="31908" y="30258"/>
                  <a:pt x="32844" y="29607"/>
                  <a:pt x="33839" y="29037"/>
                </a:cubicBezTo>
                <a:cubicBezTo>
                  <a:pt x="35322" y="28190"/>
                  <a:pt x="36798" y="27332"/>
                  <a:pt x="38266" y="26461"/>
                </a:cubicBezTo>
                <a:cubicBezTo>
                  <a:pt x="38912" y="26078"/>
                  <a:pt x="39534" y="25651"/>
                  <a:pt x="40167" y="25245"/>
                </a:cubicBezTo>
                <a:cubicBezTo>
                  <a:pt x="40216" y="25214"/>
                  <a:pt x="40265" y="25185"/>
                  <a:pt x="40333" y="25143"/>
                </a:cubicBezTo>
                <a:close/>
                <a:moveTo>
                  <a:pt x="41113" y="26230"/>
                </a:moveTo>
                <a:cubicBezTo>
                  <a:pt x="41377" y="26462"/>
                  <a:pt x="41876" y="27105"/>
                  <a:pt x="42020" y="27400"/>
                </a:cubicBezTo>
                <a:cubicBezTo>
                  <a:pt x="41859" y="27529"/>
                  <a:pt x="41657" y="27560"/>
                  <a:pt x="41470" y="27622"/>
                </a:cubicBezTo>
                <a:cubicBezTo>
                  <a:pt x="40936" y="27801"/>
                  <a:pt x="40397" y="27965"/>
                  <a:pt x="39863" y="28145"/>
                </a:cubicBezTo>
                <a:cubicBezTo>
                  <a:pt x="39000" y="28439"/>
                  <a:pt x="38158" y="28787"/>
                  <a:pt x="37340" y="29188"/>
                </a:cubicBezTo>
                <a:cubicBezTo>
                  <a:pt x="35754" y="29962"/>
                  <a:pt x="34324" y="30956"/>
                  <a:pt x="33088" y="32221"/>
                </a:cubicBezTo>
                <a:cubicBezTo>
                  <a:pt x="32533" y="32790"/>
                  <a:pt x="31989" y="33370"/>
                  <a:pt x="31438" y="33945"/>
                </a:cubicBezTo>
                <a:cubicBezTo>
                  <a:pt x="31249" y="34141"/>
                  <a:pt x="31054" y="34333"/>
                  <a:pt x="30818" y="34570"/>
                </a:cubicBezTo>
                <a:lnTo>
                  <a:pt x="30289" y="33895"/>
                </a:lnTo>
                <a:cubicBezTo>
                  <a:pt x="30391" y="33756"/>
                  <a:pt x="30481" y="33629"/>
                  <a:pt x="30576" y="33505"/>
                </a:cubicBezTo>
                <a:cubicBezTo>
                  <a:pt x="30885" y="33104"/>
                  <a:pt x="31201" y="32709"/>
                  <a:pt x="31503" y="32304"/>
                </a:cubicBezTo>
                <a:cubicBezTo>
                  <a:pt x="31867" y="31814"/>
                  <a:pt x="32283" y="31373"/>
                  <a:pt x="32730" y="30960"/>
                </a:cubicBezTo>
                <a:cubicBezTo>
                  <a:pt x="33101" y="30615"/>
                  <a:pt x="33484" y="30284"/>
                  <a:pt x="33862" y="29947"/>
                </a:cubicBezTo>
                <a:cubicBezTo>
                  <a:pt x="34566" y="29323"/>
                  <a:pt x="35361" y="28808"/>
                  <a:pt x="36219" y="28420"/>
                </a:cubicBezTo>
                <a:cubicBezTo>
                  <a:pt x="36811" y="28152"/>
                  <a:pt x="37407" y="27891"/>
                  <a:pt x="37999" y="27625"/>
                </a:cubicBezTo>
                <a:cubicBezTo>
                  <a:pt x="38896" y="27223"/>
                  <a:pt x="39793" y="26821"/>
                  <a:pt x="40689" y="26420"/>
                </a:cubicBezTo>
                <a:lnTo>
                  <a:pt x="41113" y="26230"/>
                </a:lnTo>
                <a:close/>
                <a:moveTo>
                  <a:pt x="27625" y="32457"/>
                </a:moveTo>
                <a:cubicBezTo>
                  <a:pt x="27888" y="32584"/>
                  <a:pt x="28029" y="32703"/>
                  <a:pt x="28157" y="32831"/>
                </a:cubicBezTo>
                <a:cubicBezTo>
                  <a:pt x="28601" y="33271"/>
                  <a:pt x="29087" y="33651"/>
                  <a:pt x="29634" y="33954"/>
                </a:cubicBezTo>
                <a:cubicBezTo>
                  <a:pt x="29722" y="34003"/>
                  <a:pt x="29800" y="34067"/>
                  <a:pt x="29865" y="34144"/>
                </a:cubicBezTo>
                <a:cubicBezTo>
                  <a:pt x="30112" y="34444"/>
                  <a:pt x="30352" y="34752"/>
                  <a:pt x="30592" y="35058"/>
                </a:cubicBezTo>
                <a:cubicBezTo>
                  <a:pt x="30615" y="35088"/>
                  <a:pt x="30622" y="35130"/>
                  <a:pt x="30637" y="35168"/>
                </a:cubicBezTo>
                <a:cubicBezTo>
                  <a:pt x="30610" y="35175"/>
                  <a:pt x="30582" y="35188"/>
                  <a:pt x="30566" y="35188"/>
                </a:cubicBezTo>
                <a:cubicBezTo>
                  <a:pt x="30562" y="35188"/>
                  <a:pt x="30558" y="35188"/>
                  <a:pt x="30556" y="35186"/>
                </a:cubicBezTo>
                <a:cubicBezTo>
                  <a:pt x="30279" y="34978"/>
                  <a:pt x="30001" y="34773"/>
                  <a:pt x="29732" y="34557"/>
                </a:cubicBezTo>
                <a:cubicBezTo>
                  <a:pt x="29032" y="33995"/>
                  <a:pt x="28395" y="33367"/>
                  <a:pt x="27798" y="32698"/>
                </a:cubicBezTo>
                <a:cubicBezTo>
                  <a:pt x="27756" y="32651"/>
                  <a:pt x="27723" y="32594"/>
                  <a:pt x="27625" y="32457"/>
                </a:cubicBezTo>
                <a:close/>
                <a:moveTo>
                  <a:pt x="42258" y="27636"/>
                </a:moveTo>
                <a:cubicBezTo>
                  <a:pt x="42449" y="27838"/>
                  <a:pt x="42620" y="28029"/>
                  <a:pt x="42780" y="28282"/>
                </a:cubicBezTo>
                <a:cubicBezTo>
                  <a:pt x="42634" y="28331"/>
                  <a:pt x="42517" y="28370"/>
                  <a:pt x="42401" y="28410"/>
                </a:cubicBezTo>
                <a:cubicBezTo>
                  <a:pt x="42017" y="28537"/>
                  <a:pt x="41620" y="28637"/>
                  <a:pt x="41251" y="28796"/>
                </a:cubicBezTo>
                <a:cubicBezTo>
                  <a:pt x="39844" y="29405"/>
                  <a:pt x="38458" y="30061"/>
                  <a:pt x="37102" y="30779"/>
                </a:cubicBezTo>
                <a:cubicBezTo>
                  <a:pt x="35334" y="31716"/>
                  <a:pt x="33790" y="32947"/>
                  <a:pt x="32374" y="34350"/>
                </a:cubicBezTo>
                <a:cubicBezTo>
                  <a:pt x="32116" y="34604"/>
                  <a:pt x="31857" y="34856"/>
                  <a:pt x="31594" y="35105"/>
                </a:cubicBezTo>
                <a:cubicBezTo>
                  <a:pt x="31533" y="35163"/>
                  <a:pt x="31459" y="35207"/>
                  <a:pt x="31386" y="35262"/>
                </a:cubicBezTo>
                <a:cubicBezTo>
                  <a:pt x="31215" y="35125"/>
                  <a:pt x="31104" y="34959"/>
                  <a:pt x="31007" y="34799"/>
                </a:cubicBezTo>
                <a:cubicBezTo>
                  <a:pt x="31024" y="34753"/>
                  <a:pt x="31026" y="34719"/>
                  <a:pt x="31043" y="34701"/>
                </a:cubicBezTo>
                <a:cubicBezTo>
                  <a:pt x="31749" y="33973"/>
                  <a:pt x="32453" y="33245"/>
                  <a:pt x="33158" y="32517"/>
                </a:cubicBezTo>
                <a:cubicBezTo>
                  <a:pt x="33905" y="31749"/>
                  <a:pt x="34732" y="31062"/>
                  <a:pt x="35625" y="30469"/>
                </a:cubicBezTo>
                <a:cubicBezTo>
                  <a:pt x="36959" y="29580"/>
                  <a:pt x="38408" y="28932"/>
                  <a:pt x="39914" y="28406"/>
                </a:cubicBezTo>
                <a:cubicBezTo>
                  <a:pt x="40677" y="28140"/>
                  <a:pt x="41451" y="27901"/>
                  <a:pt x="42258" y="27636"/>
                </a:cubicBezTo>
                <a:close/>
                <a:moveTo>
                  <a:pt x="43024" y="28550"/>
                </a:moveTo>
                <a:cubicBezTo>
                  <a:pt x="43238" y="28816"/>
                  <a:pt x="43447" y="29074"/>
                  <a:pt x="43652" y="29333"/>
                </a:cubicBezTo>
                <a:cubicBezTo>
                  <a:pt x="43704" y="29399"/>
                  <a:pt x="43747" y="29473"/>
                  <a:pt x="43797" y="29549"/>
                </a:cubicBezTo>
                <a:cubicBezTo>
                  <a:pt x="43710" y="29667"/>
                  <a:pt x="43584" y="29671"/>
                  <a:pt x="43482" y="29701"/>
                </a:cubicBezTo>
                <a:cubicBezTo>
                  <a:pt x="42845" y="29895"/>
                  <a:pt x="42201" y="30064"/>
                  <a:pt x="41568" y="30268"/>
                </a:cubicBezTo>
                <a:cubicBezTo>
                  <a:pt x="39613" y="30897"/>
                  <a:pt x="37778" y="31778"/>
                  <a:pt x="36080" y="32933"/>
                </a:cubicBezTo>
                <a:cubicBezTo>
                  <a:pt x="35231" y="33511"/>
                  <a:pt x="34408" y="34129"/>
                  <a:pt x="33583" y="34743"/>
                </a:cubicBezTo>
                <a:cubicBezTo>
                  <a:pt x="33072" y="35123"/>
                  <a:pt x="32592" y="35544"/>
                  <a:pt x="32179" y="36034"/>
                </a:cubicBezTo>
                <a:cubicBezTo>
                  <a:pt x="32145" y="36075"/>
                  <a:pt x="32099" y="36107"/>
                  <a:pt x="32042" y="36157"/>
                </a:cubicBezTo>
                <a:lnTo>
                  <a:pt x="32041" y="36157"/>
                </a:lnTo>
                <a:cubicBezTo>
                  <a:pt x="31837" y="35965"/>
                  <a:pt x="31709" y="35740"/>
                  <a:pt x="31558" y="35531"/>
                </a:cubicBezTo>
                <a:cubicBezTo>
                  <a:pt x="31580" y="35485"/>
                  <a:pt x="31590" y="35437"/>
                  <a:pt x="31619" y="35411"/>
                </a:cubicBezTo>
                <a:cubicBezTo>
                  <a:pt x="32133" y="34922"/>
                  <a:pt x="32645" y="34431"/>
                  <a:pt x="33165" y="33948"/>
                </a:cubicBezTo>
                <a:cubicBezTo>
                  <a:pt x="34583" y="32628"/>
                  <a:pt x="36142" y="31507"/>
                  <a:pt x="37889" y="30660"/>
                </a:cubicBezTo>
                <a:cubicBezTo>
                  <a:pt x="38956" y="30142"/>
                  <a:pt x="40032" y="29642"/>
                  <a:pt x="41107" y="29138"/>
                </a:cubicBezTo>
                <a:cubicBezTo>
                  <a:pt x="41593" y="28911"/>
                  <a:pt x="42102" y="28744"/>
                  <a:pt x="42624" y="28619"/>
                </a:cubicBezTo>
                <a:cubicBezTo>
                  <a:pt x="42748" y="28590"/>
                  <a:pt x="42876" y="28575"/>
                  <a:pt x="43024" y="28550"/>
                </a:cubicBezTo>
                <a:close/>
                <a:moveTo>
                  <a:pt x="43969" y="29844"/>
                </a:moveTo>
                <a:cubicBezTo>
                  <a:pt x="43981" y="29844"/>
                  <a:pt x="43997" y="29848"/>
                  <a:pt x="44030" y="29851"/>
                </a:cubicBezTo>
                <a:lnTo>
                  <a:pt x="44028" y="29851"/>
                </a:lnTo>
                <a:cubicBezTo>
                  <a:pt x="44249" y="30107"/>
                  <a:pt x="44476" y="30380"/>
                  <a:pt x="44644" y="30732"/>
                </a:cubicBezTo>
                <a:cubicBezTo>
                  <a:pt x="44485" y="30778"/>
                  <a:pt x="44351" y="30826"/>
                  <a:pt x="44214" y="30856"/>
                </a:cubicBezTo>
                <a:cubicBezTo>
                  <a:pt x="42920" y="31135"/>
                  <a:pt x="41697" y="31610"/>
                  <a:pt x="40502" y="32167"/>
                </a:cubicBezTo>
                <a:cubicBezTo>
                  <a:pt x="39756" y="32515"/>
                  <a:pt x="39008" y="32860"/>
                  <a:pt x="38256" y="33197"/>
                </a:cubicBezTo>
                <a:cubicBezTo>
                  <a:pt x="36658" y="33910"/>
                  <a:pt x="35211" y="34856"/>
                  <a:pt x="33906" y="36017"/>
                </a:cubicBezTo>
                <a:cubicBezTo>
                  <a:pt x="33614" y="36277"/>
                  <a:pt x="33350" y="36566"/>
                  <a:pt x="33075" y="36842"/>
                </a:cubicBezTo>
                <a:cubicBezTo>
                  <a:pt x="32974" y="36944"/>
                  <a:pt x="32878" y="37050"/>
                  <a:pt x="32778" y="37155"/>
                </a:cubicBezTo>
                <a:cubicBezTo>
                  <a:pt x="32726" y="37118"/>
                  <a:pt x="32681" y="37101"/>
                  <a:pt x="32657" y="37067"/>
                </a:cubicBezTo>
                <a:cubicBezTo>
                  <a:pt x="32505" y="36857"/>
                  <a:pt x="32357" y="36644"/>
                  <a:pt x="32199" y="36419"/>
                </a:cubicBezTo>
                <a:cubicBezTo>
                  <a:pt x="32265" y="36329"/>
                  <a:pt x="32313" y="36241"/>
                  <a:pt x="32382" y="36173"/>
                </a:cubicBezTo>
                <a:cubicBezTo>
                  <a:pt x="32626" y="35926"/>
                  <a:pt x="32864" y="35670"/>
                  <a:pt x="33130" y="35449"/>
                </a:cubicBezTo>
                <a:cubicBezTo>
                  <a:pt x="34322" y="34460"/>
                  <a:pt x="35571" y="33546"/>
                  <a:pt x="36884" y="32723"/>
                </a:cubicBezTo>
                <a:cubicBezTo>
                  <a:pt x="38735" y="31565"/>
                  <a:pt x="40727" y="30727"/>
                  <a:pt x="42836" y="30164"/>
                </a:cubicBezTo>
                <a:cubicBezTo>
                  <a:pt x="43212" y="30064"/>
                  <a:pt x="43585" y="29951"/>
                  <a:pt x="43960" y="29845"/>
                </a:cubicBezTo>
                <a:cubicBezTo>
                  <a:pt x="43963" y="29844"/>
                  <a:pt x="43965" y="29844"/>
                  <a:pt x="43969" y="29844"/>
                </a:cubicBezTo>
                <a:close/>
                <a:moveTo>
                  <a:pt x="44839" y="31006"/>
                </a:moveTo>
                <a:cubicBezTo>
                  <a:pt x="45011" y="31181"/>
                  <a:pt x="45144" y="31392"/>
                  <a:pt x="45228" y="31622"/>
                </a:cubicBezTo>
                <a:cubicBezTo>
                  <a:pt x="45116" y="31659"/>
                  <a:pt x="45023" y="31696"/>
                  <a:pt x="44926" y="31719"/>
                </a:cubicBezTo>
                <a:cubicBezTo>
                  <a:pt x="43193" y="32137"/>
                  <a:pt x="41515" y="32714"/>
                  <a:pt x="39911" y="33500"/>
                </a:cubicBezTo>
                <a:cubicBezTo>
                  <a:pt x="39131" y="33879"/>
                  <a:pt x="38379" y="34313"/>
                  <a:pt x="37659" y="34799"/>
                </a:cubicBezTo>
                <a:cubicBezTo>
                  <a:pt x="36713" y="35441"/>
                  <a:pt x="35775" y="36092"/>
                  <a:pt x="34836" y="36744"/>
                </a:cubicBezTo>
                <a:cubicBezTo>
                  <a:pt x="34360" y="37075"/>
                  <a:pt x="33912" y="37440"/>
                  <a:pt x="33508" y="37858"/>
                </a:cubicBezTo>
                <a:cubicBezTo>
                  <a:pt x="33460" y="37908"/>
                  <a:pt x="33404" y="37950"/>
                  <a:pt x="33310" y="38032"/>
                </a:cubicBezTo>
                <a:lnTo>
                  <a:pt x="32927" y="37455"/>
                </a:lnTo>
                <a:cubicBezTo>
                  <a:pt x="32967" y="37273"/>
                  <a:pt x="33099" y="37174"/>
                  <a:pt x="33206" y="37060"/>
                </a:cubicBezTo>
                <a:cubicBezTo>
                  <a:pt x="34132" y="36074"/>
                  <a:pt x="35186" y="35241"/>
                  <a:pt x="36328" y="34520"/>
                </a:cubicBezTo>
                <a:cubicBezTo>
                  <a:pt x="36940" y="34134"/>
                  <a:pt x="37577" y="33791"/>
                  <a:pt x="38236" y="33493"/>
                </a:cubicBezTo>
                <a:cubicBezTo>
                  <a:pt x="39079" y="33111"/>
                  <a:pt x="39920" y="32728"/>
                  <a:pt x="40757" y="32334"/>
                </a:cubicBezTo>
                <a:cubicBezTo>
                  <a:pt x="41947" y="31772"/>
                  <a:pt x="43196" y="31343"/>
                  <a:pt x="44480" y="31054"/>
                </a:cubicBezTo>
                <a:cubicBezTo>
                  <a:pt x="44550" y="31038"/>
                  <a:pt x="44622" y="31024"/>
                  <a:pt x="44693" y="31014"/>
                </a:cubicBezTo>
                <a:cubicBezTo>
                  <a:pt x="44736" y="31007"/>
                  <a:pt x="44779" y="31009"/>
                  <a:pt x="44839" y="31006"/>
                </a:cubicBezTo>
                <a:close/>
                <a:moveTo>
                  <a:pt x="45387" y="31898"/>
                </a:moveTo>
                <a:cubicBezTo>
                  <a:pt x="45563" y="32086"/>
                  <a:pt x="45696" y="32298"/>
                  <a:pt x="45755" y="32575"/>
                </a:cubicBezTo>
                <a:cubicBezTo>
                  <a:pt x="44791" y="32736"/>
                  <a:pt x="43896" y="33071"/>
                  <a:pt x="42989" y="33366"/>
                </a:cubicBezTo>
                <a:cubicBezTo>
                  <a:pt x="42741" y="33446"/>
                  <a:pt x="42496" y="33534"/>
                  <a:pt x="42257" y="33637"/>
                </a:cubicBezTo>
                <a:cubicBezTo>
                  <a:pt x="41367" y="34021"/>
                  <a:pt x="40474" y="34400"/>
                  <a:pt x="39592" y="34802"/>
                </a:cubicBezTo>
                <a:cubicBezTo>
                  <a:pt x="38471" y="35312"/>
                  <a:pt x="37406" y="35929"/>
                  <a:pt x="36354" y="36569"/>
                </a:cubicBezTo>
                <a:cubicBezTo>
                  <a:pt x="35517" y="37078"/>
                  <a:pt x="34816" y="37747"/>
                  <a:pt x="34180" y="38487"/>
                </a:cubicBezTo>
                <a:cubicBezTo>
                  <a:pt x="34087" y="38597"/>
                  <a:pt x="33990" y="38703"/>
                  <a:pt x="33868" y="38842"/>
                </a:cubicBezTo>
                <a:lnTo>
                  <a:pt x="33868" y="38841"/>
                </a:lnTo>
                <a:cubicBezTo>
                  <a:pt x="33795" y="38754"/>
                  <a:pt x="33756" y="38713"/>
                  <a:pt x="33725" y="38667"/>
                </a:cubicBezTo>
                <a:cubicBezTo>
                  <a:pt x="33645" y="38548"/>
                  <a:pt x="33570" y="38425"/>
                  <a:pt x="33481" y="38286"/>
                </a:cubicBezTo>
                <a:cubicBezTo>
                  <a:pt x="33545" y="38204"/>
                  <a:pt x="33593" y="38115"/>
                  <a:pt x="33665" y="38051"/>
                </a:cubicBezTo>
                <a:cubicBezTo>
                  <a:pt x="33967" y="37781"/>
                  <a:pt x="34260" y="37498"/>
                  <a:pt x="34584" y="37257"/>
                </a:cubicBezTo>
                <a:cubicBezTo>
                  <a:pt x="35839" y="36323"/>
                  <a:pt x="37125" y="35432"/>
                  <a:pt x="38453" y="34605"/>
                </a:cubicBezTo>
                <a:cubicBezTo>
                  <a:pt x="40071" y="33596"/>
                  <a:pt x="41818" y="32866"/>
                  <a:pt x="43648" y="32336"/>
                </a:cubicBezTo>
                <a:cubicBezTo>
                  <a:pt x="44147" y="32193"/>
                  <a:pt x="44652" y="32064"/>
                  <a:pt x="45156" y="31931"/>
                </a:cubicBezTo>
                <a:cubicBezTo>
                  <a:pt x="45225" y="31913"/>
                  <a:pt x="45298" y="31911"/>
                  <a:pt x="45387" y="31898"/>
                </a:cubicBezTo>
                <a:close/>
                <a:moveTo>
                  <a:pt x="45923" y="32845"/>
                </a:moveTo>
                <a:cubicBezTo>
                  <a:pt x="46101" y="33089"/>
                  <a:pt x="46199" y="33355"/>
                  <a:pt x="46334" y="33637"/>
                </a:cubicBezTo>
                <a:cubicBezTo>
                  <a:pt x="46225" y="33670"/>
                  <a:pt x="46160" y="33701"/>
                  <a:pt x="46092" y="33709"/>
                </a:cubicBezTo>
                <a:cubicBezTo>
                  <a:pt x="45182" y="33811"/>
                  <a:pt x="44315" y="34091"/>
                  <a:pt x="43444" y="34362"/>
                </a:cubicBezTo>
                <a:cubicBezTo>
                  <a:pt x="42270" y="34726"/>
                  <a:pt x="41150" y="35250"/>
                  <a:pt x="40116" y="35918"/>
                </a:cubicBezTo>
                <a:cubicBezTo>
                  <a:pt x="39264" y="36464"/>
                  <a:pt x="38421" y="37022"/>
                  <a:pt x="37593" y="37606"/>
                </a:cubicBezTo>
                <a:cubicBezTo>
                  <a:pt x="36636" y="38282"/>
                  <a:pt x="35653" y="38918"/>
                  <a:pt x="34679" y="39571"/>
                </a:cubicBezTo>
                <a:cubicBezTo>
                  <a:pt x="34609" y="39618"/>
                  <a:pt x="34531" y="39651"/>
                  <a:pt x="34445" y="39698"/>
                </a:cubicBezTo>
                <a:cubicBezTo>
                  <a:pt x="34248" y="39540"/>
                  <a:pt x="34163" y="39323"/>
                  <a:pt x="34029" y="39122"/>
                </a:cubicBezTo>
                <a:cubicBezTo>
                  <a:pt x="34081" y="38952"/>
                  <a:pt x="34207" y="38830"/>
                  <a:pt x="34318" y="38702"/>
                </a:cubicBezTo>
                <a:cubicBezTo>
                  <a:pt x="35103" y="37799"/>
                  <a:pt x="36002" y="37036"/>
                  <a:pt x="37048" y="36447"/>
                </a:cubicBezTo>
                <a:cubicBezTo>
                  <a:pt x="38346" y="35716"/>
                  <a:pt x="39662" y="35028"/>
                  <a:pt x="41034" y="34441"/>
                </a:cubicBezTo>
                <a:cubicBezTo>
                  <a:pt x="42259" y="33918"/>
                  <a:pt x="43496" y="33437"/>
                  <a:pt x="44774" y="33067"/>
                </a:cubicBezTo>
                <a:cubicBezTo>
                  <a:pt x="45148" y="32959"/>
                  <a:pt x="45522" y="32853"/>
                  <a:pt x="45923" y="32846"/>
                </a:cubicBezTo>
                <a:lnTo>
                  <a:pt x="45923" y="32845"/>
                </a:lnTo>
                <a:close/>
                <a:moveTo>
                  <a:pt x="46420" y="33923"/>
                </a:moveTo>
                <a:cubicBezTo>
                  <a:pt x="46593" y="34191"/>
                  <a:pt x="46671" y="34465"/>
                  <a:pt x="46756" y="34769"/>
                </a:cubicBezTo>
                <a:cubicBezTo>
                  <a:pt x="46656" y="34807"/>
                  <a:pt x="46568" y="34853"/>
                  <a:pt x="46476" y="34874"/>
                </a:cubicBezTo>
                <a:cubicBezTo>
                  <a:pt x="45164" y="35173"/>
                  <a:pt x="43851" y="35464"/>
                  <a:pt x="42570" y="35880"/>
                </a:cubicBezTo>
                <a:cubicBezTo>
                  <a:pt x="41799" y="36129"/>
                  <a:pt x="41038" y="36406"/>
                  <a:pt x="40277" y="36682"/>
                </a:cubicBezTo>
                <a:cubicBezTo>
                  <a:pt x="39338" y="37021"/>
                  <a:pt x="38521" y="37557"/>
                  <a:pt x="37782" y="38225"/>
                </a:cubicBezTo>
                <a:cubicBezTo>
                  <a:pt x="37149" y="38798"/>
                  <a:pt x="36494" y="39348"/>
                  <a:pt x="35841" y="39899"/>
                </a:cubicBezTo>
                <a:cubicBezTo>
                  <a:pt x="35620" y="40084"/>
                  <a:pt x="35375" y="40242"/>
                  <a:pt x="35139" y="40409"/>
                </a:cubicBezTo>
                <a:cubicBezTo>
                  <a:pt x="35081" y="40448"/>
                  <a:pt x="35015" y="40472"/>
                  <a:pt x="34947" y="40505"/>
                </a:cubicBezTo>
                <a:cubicBezTo>
                  <a:pt x="34777" y="40358"/>
                  <a:pt x="34708" y="40166"/>
                  <a:pt x="34580" y="39990"/>
                </a:cubicBezTo>
                <a:cubicBezTo>
                  <a:pt x="34662" y="39920"/>
                  <a:pt x="34720" y="39859"/>
                  <a:pt x="34789" y="39813"/>
                </a:cubicBezTo>
                <a:cubicBezTo>
                  <a:pt x="36091" y="38922"/>
                  <a:pt x="37390" y="38025"/>
                  <a:pt x="38700" y="37147"/>
                </a:cubicBezTo>
                <a:cubicBezTo>
                  <a:pt x="39397" y="36679"/>
                  <a:pt x="40112" y="36238"/>
                  <a:pt x="40825" y="35795"/>
                </a:cubicBezTo>
                <a:cubicBezTo>
                  <a:pt x="41430" y="35424"/>
                  <a:pt x="42073" y="35117"/>
                  <a:pt x="42742" y="34882"/>
                </a:cubicBezTo>
                <a:cubicBezTo>
                  <a:pt x="43821" y="34502"/>
                  <a:pt x="44905" y="34142"/>
                  <a:pt x="46039" y="33960"/>
                </a:cubicBezTo>
                <a:cubicBezTo>
                  <a:pt x="46164" y="33939"/>
                  <a:pt x="46292" y="33935"/>
                  <a:pt x="46420" y="33923"/>
                </a:cubicBezTo>
                <a:close/>
                <a:moveTo>
                  <a:pt x="46861" y="35083"/>
                </a:moveTo>
                <a:cubicBezTo>
                  <a:pt x="47039" y="35493"/>
                  <a:pt x="47178" y="35895"/>
                  <a:pt x="47261" y="36349"/>
                </a:cubicBezTo>
                <a:cubicBezTo>
                  <a:pt x="47115" y="36380"/>
                  <a:pt x="46992" y="36414"/>
                  <a:pt x="46867" y="36430"/>
                </a:cubicBezTo>
                <a:cubicBezTo>
                  <a:pt x="45861" y="36561"/>
                  <a:pt x="44863" y="36736"/>
                  <a:pt x="43883" y="36989"/>
                </a:cubicBezTo>
                <a:cubicBezTo>
                  <a:pt x="42859" y="37254"/>
                  <a:pt x="41866" y="37625"/>
                  <a:pt x="40920" y="38096"/>
                </a:cubicBezTo>
                <a:cubicBezTo>
                  <a:pt x="40337" y="38386"/>
                  <a:pt x="39756" y="38680"/>
                  <a:pt x="39169" y="38961"/>
                </a:cubicBezTo>
                <a:cubicBezTo>
                  <a:pt x="38409" y="39325"/>
                  <a:pt x="37706" y="39784"/>
                  <a:pt x="36982" y="40209"/>
                </a:cubicBezTo>
                <a:cubicBezTo>
                  <a:pt x="36484" y="40502"/>
                  <a:pt x="35970" y="40768"/>
                  <a:pt x="35461" y="41044"/>
                </a:cubicBezTo>
                <a:cubicBezTo>
                  <a:pt x="35424" y="41064"/>
                  <a:pt x="35379" y="41068"/>
                  <a:pt x="35288" y="41095"/>
                </a:cubicBezTo>
                <a:lnTo>
                  <a:pt x="35086" y="40783"/>
                </a:lnTo>
                <a:cubicBezTo>
                  <a:pt x="35132" y="40732"/>
                  <a:pt x="35162" y="40683"/>
                  <a:pt x="35207" y="40655"/>
                </a:cubicBezTo>
                <a:cubicBezTo>
                  <a:pt x="35980" y="40166"/>
                  <a:pt x="36668" y="39565"/>
                  <a:pt x="37356" y="38966"/>
                </a:cubicBezTo>
                <a:cubicBezTo>
                  <a:pt x="37563" y="38785"/>
                  <a:pt x="37768" y="38600"/>
                  <a:pt x="37968" y="38412"/>
                </a:cubicBezTo>
                <a:cubicBezTo>
                  <a:pt x="38676" y="37751"/>
                  <a:pt x="39488" y="37269"/>
                  <a:pt x="40389" y="36913"/>
                </a:cubicBezTo>
                <a:cubicBezTo>
                  <a:pt x="41914" y="36312"/>
                  <a:pt x="43480" y="35850"/>
                  <a:pt x="45070" y="35469"/>
                </a:cubicBezTo>
                <a:cubicBezTo>
                  <a:pt x="45521" y="35360"/>
                  <a:pt x="45971" y="35256"/>
                  <a:pt x="46424" y="35155"/>
                </a:cubicBezTo>
                <a:cubicBezTo>
                  <a:pt x="46562" y="35123"/>
                  <a:pt x="46704" y="35107"/>
                  <a:pt x="46861" y="35083"/>
                </a:cubicBezTo>
                <a:close/>
                <a:moveTo>
                  <a:pt x="47210" y="36624"/>
                </a:moveTo>
                <a:cubicBezTo>
                  <a:pt x="47242" y="36624"/>
                  <a:pt x="47277" y="36631"/>
                  <a:pt x="47317" y="36633"/>
                </a:cubicBezTo>
                <a:cubicBezTo>
                  <a:pt x="47447" y="36788"/>
                  <a:pt x="47433" y="36974"/>
                  <a:pt x="47453" y="37182"/>
                </a:cubicBezTo>
                <a:cubicBezTo>
                  <a:pt x="47310" y="37230"/>
                  <a:pt x="47177" y="37283"/>
                  <a:pt x="47040" y="37318"/>
                </a:cubicBezTo>
                <a:cubicBezTo>
                  <a:pt x="45206" y="37792"/>
                  <a:pt x="43414" y="38407"/>
                  <a:pt x="41602" y="38956"/>
                </a:cubicBezTo>
                <a:cubicBezTo>
                  <a:pt x="40586" y="39263"/>
                  <a:pt x="39641" y="39727"/>
                  <a:pt x="38732" y="40273"/>
                </a:cubicBezTo>
                <a:cubicBezTo>
                  <a:pt x="38013" y="40703"/>
                  <a:pt x="37288" y="41125"/>
                  <a:pt x="36562" y="41545"/>
                </a:cubicBezTo>
                <a:cubicBezTo>
                  <a:pt x="36375" y="41654"/>
                  <a:pt x="36178" y="41746"/>
                  <a:pt x="35980" y="41835"/>
                </a:cubicBezTo>
                <a:cubicBezTo>
                  <a:pt x="35906" y="41868"/>
                  <a:pt x="35820" y="41872"/>
                  <a:pt x="35745" y="41888"/>
                </a:cubicBezTo>
                <a:cubicBezTo>
                  <a:pt x="35620" y="41713"/>
                  <a:pt x="35526" y="41554"/>
                  <a:pt x="35450" y="41370"/>
                </a:cubicBezTo>
                <a:cubicBezTo>
                  <a:pt x="35554" y="41307"/>
                  <a:pt x="35635" y="41246"/>
                  <a:pt x="35725" y="41204"/>
                </a:cubicBezTo>
                <a:cubicBezTo>
                  <a:pt x="36372" y="40908"/>
                  <a:pt x="36973" y="40532"/>
                  <a:pt x="37573" y="40156"/>
                </a:cubicBezTo>
                <a:cubicBezTo>
                  <a:pt x="38259" y="39725"/>
                  <a:pt x="38970" y="39336"/>
                  <a:pt x="39702" y="38990"/>
                </a:cubicBezTo>
                <a:cubicBezTo>
                  <a:pt x="40133" y="38785"/>
                  <a:pt x="40556" y="38564"/>
                  <a:pt x="40985" y="38354"/>
                </a:cubicBezTo>
                <a:cubicBezTo>
                  <a:pt x="42039" y="37835"/>
                  <a:pt x="43131" y="37411"/>
                  <a:pt x="44280" y="37163"/>
                </a:cubicBezTo>
                <a:cubicBezTo>
                  <a:pt x="45239" y="36955"/>
                  <a:pt x="46211" y="36802"/>
                  <a:pt x="47179" y="36627"/>
                </a:cubicBezTo>
                <a:cubicBezTo>
                  <a:pt x="47189" y="36625"/>
                  <a:pt x="47200" y="36624"/>
                  <a:pt x="47210" y="36624"/>
                </a:cubicBezTo>
                <a:close/>
                <a:moveTo>
                  <a:pt x="47496" y="37497"/>
                </a:moveTo>
                <a:lnTo>
                  <a:pt x="47496" y="37498"/>
                </a:lnTo>
                <a:cubicBezTo>
                  <a:pt x="47623" y="37893"/>
                  <a:pt x="47582" y="38294"/>
                  <a:pt x="47612" y="38710"/>
                </a:cubicBezTo>
                <a:cubicBezTo>
                  <a:pt x="47518" y="38735"/>
                  <a:pt x="47437" y="38768"/>
                  <a:pt x="47357" y="38777"/>
                </a:cubicBezTo>
                <a:cubicBezTo>
                  <a:pt x="46521" y="38861"/>
                  <a:pt x="45694" y="39011"/>
                  <a:pt x="44881" y="39225"/>
                </a:cubicBezTo>
                <a:cubicBezTo>
                  <a:pt x="44123" y="39423"/>
                  <a:pt x="43407" y="39737"/>
                  <a:pt x="42730" y="40137"/>
                </a:cubicBezTo>
                <a:cubicBezTo>
                  <a:pt x="41919" y="40613"/>
                  <a:pt x="41111" y="41096"/>
                  <a:pt x="40300" y="41574"/>
                </a:cubicBezTo>
                <a:cubicBezTo>
                  <a:pt x="39726" y="41912"/>
                  <a:pt x="39136" y="42228"/>
                  <a:pt x="38493" y="42412"/>
                </a:cubicBezTo>
                <a:cubicBezTo>
                  <a:pt x="37854" y="42594"/>
                  <a:pt x="37203" y="42736"/>
                  <a:pt x="36558" y="42894"/>
                </a:cubicBezTo>
                <a:cubicBezTo>
                  <a:pt x="36488" y="42910"/>
                  <a:pt x="36414" y="42906"/>
                  <a:pt x="36328" y="42912"/>
                </a:cubicBezTo>
                <a:cubicBezTo>
                  <a:pt x="36133" y="42697"/>
                  <a:pt x="36030" y="42431"/>
                  <a:pt x="35902" y="42159"/>
                </a:cubicBezTo>
                <a:cubicBezTo>
                  <a:pt x="35977" y="42116"/>
                  <a:pt x="36036" y="42077"/>
                  <a:pt x="36100" y="42048"/>
                </a:cubicBezTo>
                <a:cubicBezTo>
                  <a:pt x="36800" y="41731"/>
                  <a:pt x="37469" y="41357"/>
                  <a:pt x="38123" y="40955"/>
                </a:cubicBezTo>
                <a:cubicBezTo>
                  <a:pt x="38580" y="40675"/>
                  <a:pt x="39038" y="40396"/>
                  <a:pt x="39504" y="40134"/>
                </a:cubicBezTo>
                <a:cubicBezTo>
                  <a:pt x="40160" y="39764"/>
                  <a:pt x="40853" y="39465"/>
                  <a:pt x="41573" y="39243"/>
                </a:cubicBezTo>
                <a:cubicBezTo>
                  <a:pt x="43052" y="38787"/>
                  <a:pt x="44531" y="38329"/>
                  <a:pt x="46011" y="37877"/>
                </a:cubicBezTo>
                <a:cubicBezTo>
                  <a:pt x="46454" y="37743"/>
                  <a:pt x="46903" y="37627"/>
                  <a:pt x="47348" y="37505"/>
                </a:cubicBezTo>
                <a:cubicBezTo>
                  <a:pt x="47387" y="37495"/>
                  <a:pt x="47431" y="37500"/>
                  <a:pt x="47496" y="37497"/>
                </a:cubicBezTo>
                <a:close/>
                <a:moveTo>
                  <a:pt x="47446" y="39016"/>
                </a:moveTo>
                <a:cubicBezTo>
                  <a:pt x="47494" y="39016"/>
                  <a:pt x="47543" y="39020"/>
                  <a:pt x="47594" y="39020"/>
                </a:cubicBezTo>
                <a:cubicBezTo>
                  <a:pt x="47716" y="39159"/>
                  <a:pt x="47654" y="39317"/>
                  <a:pt x="47673" y="39486"/>
                </a:cubicBezTo>
                <a:cubicBezTo>
                  <a:pt x="47553" y="39516"/>
                  <a:pt x="47460" y="39554"/>
                  <a:pt x="47364" y="39561"/>
                </a:cubicBezTo>
                <a:cubicBezTo>
                  <a:pt x="46639" y="39617"/>
                  <a:pt x="45935" y="39771"/>
                  <a:pt x="45239" y="39978"/>
                </a:cubicBezTo>
                <a:cubicBezTo>
                  <a:pt x="44921" y="40073"/>
                  <a:pt x="44598" y="40155"/>
                  <a:pt x="44275" y="40233"/>
                </a:cubicBezTo>
                <a:cubicBezTo>
                  <a:pt x="43737" y="40363"/>
                  <a:pt x="43229" y="40567"/>
                  <a:pt x="42738" y="40818"/>
                </a:cubicBezTo>
                <a:cubicBezTo>
                  <a:pt x="41926" y="41234"/>
                  <a:pt x="41133" y="41681"/>
                  <a:pt x="40376" y="42194"/>
                </a:cubicBezTo>
                <a:cubicBezTo>
                  <a:pt x="39694" y="42657"/>
                  <a:pt x="39004" y="43108"/>
                  <a:pt x="38252" y="43459"/>
                </a:cubicBezTo>
                <a:cubicBezTo>
                  <a:pt x="37803" y="43667"/>
                  <a:pt x="37339" y="43819"/>
                  <a:pt x="36806" y="43887"/>
                </a:cubicBezTo>
                <a:cubicBezTo>
                  <a:pt x="36671" y="43653"/>
                  <a:pt x="36517" y="43463"/>
                  <a:pt x="36495" y="43189"/>
                </a:cubicBezTo>
                <a:cubicBezTo>
                  <a:pt x="36899" y="43094"/>
                  <a:pt x="37290" y="42996"/>
                  <a:pt x="37684" y="42912"/>
                </a:cubicBezTo>
                <a:cubicBezTo>
                  <a:pt x="38598" y="42716"/>
                  <a:pt x="39451" y="42368"/>
                  <a:pt x="40256" y="41897"/>
                </a:cubicBezTo>
                <a:cubicBezTo>
                  <a:pt x="41044" y="41438"/>
                  <a:pt x="41826" y="40969"/>
                  <a:pt x="42610" y="40503"/>
                </a:cubicBezTo>
                <a:cubicBezTo>
                  <a:pt x="43295" y="40095"/>
                  <a:pt x="44009" y="39744"/>
                  <a:pt x="44780" y="39528"/>
                </a:cubicBezTo>
                <a:cubicBezTo>
                  <a:pt x="45631" y="39289"/>
                  <a:pt x="46498" y="39126"/>
                  <a:pt x="47375" y="39020"/>
                </a:cubicBezTo>
                <a:cubicBezTo>
                  <a:pt x="47398" y="39017"/>
                  <a:pt x="47422" y="39016"/>
                  <a:pt x="47446" y="39016"/>
                </a:cubicBezTo>
                <a:close/>
                <a:moveTo>
                  <a:pt x="47684" y="39814"/>
                </a:moveTo>
                <a:lnTo>
                  <a:pt x="47684" y="39814"/>
                </a:lnTo>
                <a:cubicBezTo>
                  <a:pt x="47774" y="40253"/>
                  <a:pt x="47742" y="40655"/>
                  <a:pt x="47774" y="41074"/>
                </a:cubicBezTo>
                <a:cubicBezTo>
                  <a:pt x="47663" y="41091"/>
                  <a:pt x="47582" y="41117"/>
                  <a:pt x="47501" y="41117"/>
                </a:cubicBezTo>
                <a:cubicBezTo>
                  <a:pt x="47483" y="41117"/>
                  <a:pt x="47465" y="41117"/>
                  <a:pt x="47447" y="41117"/>
                </a:cubicBezTo>
                <a:cubicBezTo>
                  <a:pt x="46466" y="41117"/>
                  <a:pt x="45535" y="41348"/>
                  <a:pt x="44645" y="41752"/>
                </a:cubicBezTo>
                <a:cubicBezTo>
                  <a:pt x="43786" y="42139"/>
                  <a:pt x="42900" y="42442"/>
                  <a:pt x="41986" y="42672"/>
                </a:cubicBezTo>
                <a:cubicBezTo>
                  <a:pt x="41255" y="42855"/>
                  <a:pt x="40561" y="43162"/>
                  <a:pt x="39933" y="43578"/>
                </a:cubicBezTo>
                <a:cubicBezTo>
                  <a:pt x="39655" y="43761"/>
                  <a:pt x="39365" y="43924"/>
                  <a:pt x="39079" y="44094"/>
                </a:cubicBezTo>
                <a:cubicBezTo>
                  <a:pt x="38540" y="44416"/>
                  <a:pt x="37942" y="44590"/>
                  <a:pt x="37346" y="44768"/>
                </a:cubicBezTo>
                <a:cubicBezTo>
                  <a:pt x="37341" y="44769"/>
                  <a:pt x="37337" y="44770"/>
                  <a:pt x="37332" y="44770"/>
                </a:cubicBezTo>
                <a:cubicBezTo>
                  <a:pt x="37309" y="44770"/>
                  <a:pt x="37280" y="44759"/>
                  <a:pt x="37233" y="44752"/>
                </a:cubicBezTo>
                <a:cubicBezTo>
                  <a:pt x="37168" y="44630"/>
                  <a:pt x="37091" y="44493"/>
                  <a:pt x="37021" y="44352"/>
                </a:cubicBezTo>
                <a:cubicBezTo>
                  <a:pt x="36990" y="44290"/>
                  <a:pt x="36974" y="44222"/>
                  <a:pt x="36947" y="44142"/>
                </a:cubicBezTo>
                <a:cubicBezTo>
                  <a:pt x="37076" y="44105"/>
                  <a:pt x="37185" y="44065"/>
                  <a:pt x="37296" y="44043"/>
                </a:cubicBezTo>
                <a:cubicBezTo>
                  <a:pt x="37784" y="43948"/>
                  <a:pt x="38236" y="43763"/>
                  <a:pt x="38677" y="43539"/>
                </a:cubicBezTo>
                <a:cubicBezTo>
                  <a:pt x="39246" y="43251"/>
                  <a:pt x="39782" y="42909"/>
                  <a:pt x="40308" y="42551"/>
                </a:cubicBezTo>
                <a:cubicBezTo>
                  <a:pt x="41098" y="42014"/>
                  <a:pt x="41919" y="41528"/>
                  <a:pt x="42770" y="41095"/>
                </a:cubicBezTo>
                <a:cubicBezTo>
                  <a:pt x="43288" y="40831"/>
                  <a:pt x="43819" y="40612"/>
                  <a:pt x="44384" y="40473"/>
                </a:cubicBezTo>
                <a:cubicBezTo>
                  <a:pt x="44847" y="40358"/>
                  <a:pt x="45307" y="40231"/>
                  <a:pt x="45766" y="40102"/>
                </a:cubicBezTo>
                <a:cubicBezTo>
                  <a:pt x="46255" y="39965"/>
                  <a:pt x="46755" y="39889"/>
                  <a:pt x="47257" y="39834"/>
                </a:cubicBezTo>
                <a:cubicBezTo>
                  <a:pt x="47385" y="39820"/>
                  <a:pt x="47514" y="39822"/>
                  <a:pt x="47684" y="39814"/>
                </a:cubicBezTo>
                <a:close/>
                <a:moveTo>
                  <a:pt x="47484" y="41361"/>
                </a:moveTo>
                <a:cubicBezTo>
                  <a:pt x="47575" y="41361"/>
                  <a:pt x="47667" y="41382"/>
                  <a:pt x="47771" y="41393"/>
                </a:cubicBezTo>
                <a:cubicBezTo>
                  <a:pt x="47845" y="41690"/>
                  <a:pt x="47834" y="41974"/>
                  <a:pt x="47797" y="42280"/>
                </a:cubicBezTo>
                <a:cubicBezTo>
                  <a:pt x="47698" y="42301"/>
                  <a:pt x="47602" y="42336"/>
                  <a:pt x="47506" y="42340"/>
                </a:cubicBezTo>
                <a:cubicBezTo>
                  <a:pt x="47145" y="42354"/>
                  <a:pt x="46784" y="42354"/>
                  <a:pt x="46421" y="42368"/>
                </a:cubicBezTo>
                <a:cubicBezTo>
                  <a:pt x="45988" y="42384"/>
                  <a:pt x="45554" y="42395"/>
                  <a:pt x="45123" y="42432"/>
                </a:cubicBezTo>
                <a:cubicBezTo>
                  <a:pt x="44659" y="42473"/>
                  <a:pt x="44215" y="42609"/>
                  <a:pt x="43786" y="42787"/>
                </a:cubicBezTo>
                <a:cubicBezTo>
                  <a:pt x="43061" y="43087"/>
                  <a:pt x="42395" y="43488"/>
                  <a:pt x="41764" y="43954"/>
                </a:cubicBezTo>
                <a:cubicBezTo>
                  <a:pt x="41148" y="44409"/>
                  <a:pt x="40522" y="44852"/>
                  <a:pt x="39892" y="45289"/>
                </a:cubicBezTo>
                <a:cubicBezTo>
                  <a:pt x="39319" y="45687"/>
                  <a:pt x="38693" y="45981"/>
                  <a:pt x="37982" y="46218"/>
                </a:cubicBezTo>
                <a:cubicBezTo>
                  <a:pt x="37757" y="45837"/>
                  <a:pt x="37566" y="45472"/>
                  <a:pt x="37405" y="45062"/>
                </a:cubicBezTo>
                <a:cubicBezTo>
                  <a:pt x="37515" y="45016"/>
                  <a:pt x="37601" y="44968"/>
                  <a:pt x="37693" y="44943"/>
                </a:cubicBezTo>
                <a:cubicBezTo>
                  <a:pt x="38526" y="44715"/>
                  <a:pt x="39282" y="44327"/>
                  <a:pt x="39994" y="43849"/>
                </a:cubicBezTo>
                <a:cubicBezTo>
                  <a:pt x="40699" y="43375"/>
                  <a:pt x="41472" y="43058"/>
                  <a:pt x="42290" y="42856"/>
                </a:cubicBezTo>
                <a:cubicBezTo>
                  <a:pt x="43019" y="42675"/>
                  <a:pt x="43733" y="42434"/>
                  <a:pt x="44421" y="42133"/>
                </a:cubicBezTo>
                <a:cubicBezTo>
                  <a:pt x="44712" y="42007"/>
                  <a:pt x="45009" y="41891"/>
                  <a:pt x="45304" y="41773"/>
                </a:cubicBezTo>
                <a:cubicBezTo>
                  <a:pt x="45997" y="41495"/>
                  <a:pt x="46724" y="41386"/>
                  <a:pt x="47465" y="41361"/>
                </a:cubicBezTo>
                <a:cubicBezTo>
                  <a:pt x="47472" y="41361"/>
                  <a:pt x="47478" y="41361"/>
                  <a:pt x="47484" y="41361"/>
                </a:cubicBezTo>
                <a:close/>
                <a:moveTo>
                  <a:pt x="47601" y="42599"/>
                </a:moveTo>
                <a:cubicBezTo>
                  <a:pt x="47654" y="42599"/>
                  <a:pt x="47707" y="42610"/>
                  <a:pt x="47756" y="42616"/>
                </a:cubicBezTo>
                <a:cubicBezTo>
                  <a:pt x="47840" y="42963"/>
                  <a:pt x="47834" y="43158"/>
                  <a:pt x="47736" y="43459"/>
                </a:cubicBezTo>
                <a:cubicBezTo>
                  <a:pt x="47175" y="43521"/>
                  <a:pt x="46613" y="43574"/>
                  <a:pt x="46055" y="43648"/>
                </a:cubicBezTo>
                <a:cubicBezTo>
                  <a:pt x="45265" y="43753"/>
                  <a:pt x="44485" y="43893"/>
                  <a:pt x="43736" y="44184"/>
                </a:cubicBezTo>
                <a:cubicBezTo>
                  <a:pt x="42584" y="44632"/>
                  <a:pt x="41585" y="45305"/>
                  <a:pt x="40705" y="46166"/>
                </a:cubicBezTo>
                <a:cubicBezTo>
                  <a:pt x="40119" y="46739"/>
                  <a:pt x="39366" y="47266"/>
                  <a:pt x="38694" y="47585"/>
                </a:cubicBezTo>
                <a:cubicBezTo>
                  <a:pt x="38508" y="47369"/>
                  <a:pt x="38256" y="46872"/>
                  <a:pt x="38128" y="46460"/>
                </a:cubicBezTo>
                <a:cubicBezTo>
                  <a:pt x="38198" y="46426"/>
                  <a:pt x="38269" y="46381"/>
                  <a:pt x="38347" y="46354"/>
                </a:cubicBezTo>
                <a:cubicBezTo>
                  <a:pt x="39056" y="46100"/>
                  <a:pt x="39726" y="45747"/>
                  <a:pt x="40336" y="45304"/>
                </a:cubicBezTo>
                <a:cubicBezTo>
                  <a:pt x="40864" y="44923"/>
                  <a:pt x="41397" y="44547"/>
                  <a:pt x="41921" y="44161"/>
                </a:cubicBezTo>
                <a:cubicBezTo>
                  <a:pt x="42516" y="43719"/>
                  <a:pt x="43145" y="43338"/>
                  <a:pt x="43829" y="43050"/>
                </a:cubicBezTo>
                <a:cubicBezTo>
                  <a:pt x="44367" y="42825"/>
                  <a:pt x="44923" y="42679"/>
                  <a:pt x="45511" y="42662"/>
                </a:cubicBezTo>
                <a:cubicBezTo>
                  <a:pt x="46205" y="42643"/>
                  <a:pt x="46899" y="42619"/>
                  <a:pt x="47594" y="42599"/>
                </a:cubicBezTo>
                <a:cubicBezTo>
                  <a:pt x="47596" y="42599"/>
                  <a:pt x="47599" y="42599"/>
                  <a:pt x="47601" y="42599"/>
                </a:cubicBezTo>
                <a:close/>
                <a:moveTo>
                  <a:pt x="47543" y="43754"/>
                </a:moveTo>
                <a:cubicBezTo>
                  <a:pt x="47591" y="43754"/>
                  <a:pt x="47641" y="43757"/>
                  <a:pt x="47697" y="43757"/>
                </a:cubicBezTo>
                <a:cubicBezTo>
                  <a:pt x="47785" y="43960"/>
                  <a:pt x="47723" y="44135"/>
                  <a:pt x="47688" y="44335"/>
                </a:cubicBezTo>
                <a:cubicBezTo>
                  <a:pt x="47624" y="44339"/>
                  <a:pt x="47567" y="44349"/>
                  <a:pt x="47514" y="44349"/>
                </a:cubicBezTo>
                <a:cubicBezTo>
                  <a:pt x="47499" y="44349"/>
                  <a:pt x="47484" y="44348"/>
                  <a:pt x="47469" y="44346"/>
                </a:cubicBezTo>
                <a:cubicBezTo>
                  <a:pt x="47247" y="44313"/>
                  <a:pt x="47027" y="44298"/>
                  <a:pt x="46809" y="44298"/>
                </a:cubicBezTo>
                <a:cubicBezTo>
                  <a:pt x="46129" y="44298"/>
                  <a:pt x="45469" y="44451"/>
                  <a:pt x="44835" y="44717"/>
                </a:cubicBezTo>
                <a:cubicBezTo>
                  <a:pt x="43889" y="45114"/>
                  <a:pt x="42964" y="45563"/>
                  <a:pt x="42039" y="46007"/>
                </a:cubicBezTo>
                <a:cubicBezTo>
                  <a:pt x="41487" y="46273"/>
                  <a:pt x="41027" y="46678"/>
                  <a:pt x="40576" y="47087"/>
                </a:cubicBezTo>
                <a:cubicBezTo>
                  <a:pt x="40329" y="47310"/>
                  <a:pt x="40093" y="47547"/>
                  <a:pt x="39842" y="47765"/>
                </a:cubicBezTo>
                <a:cubicBezTo>
                  <a:pt x="39667" y="47916"/>
                  <a:pt x="39474" y="48046"/>
                  <a:pt x="39286" y="48181"/>
                </a:cubicBezTo>
                <a:cubicBezTo>
                  <a:pt x="39207" y="48239"/>
                  <a:pt x="39118" y="48284"/>
                  <a:pt x="38982" y="48366"/>
                </a:cubicBezTo>
                <a:cubicBezTo>
                  <a:pt x="38900" y="48171"/>
                  <a:pt x="38839" y="48029"/>
                  <a:pt x="38771" y="47873"/>
                </a:cubicBezTo>
                <a:cubicBezTo>
                  <a:pt x="38872" y="47804"/>
                  <a:pt x="38949" y="47741"/>
                  <a:pt x="39036" y="47694"/>
                </a:cubicBezTo>
                <a:cubicBezTo>
                  <a:pt x="39772" y="47291"/>
                  <a:pt x="40451" y="46788"/>
                  <a:pt x="41054" y="46203"/>
                </a:cubicBezTo>
                <a:cubicBezTo>
                  <a:pt x="42113" y="45174"/>
                  <a:pt x="43365" y="44468"/>
                  <a:pt x="44810" y="44132"/>
                </a:cubicBezTo>
                <a:cubicBezTo>
                  <a:pt x="45685" y="43927"/>
                  <a:pt x="46578" y="43831"/>
                  <a:pt x="47473" y="43757"/>
                </a:cubicBezTo>
                <a:cubicBezTo>
                  <a:pt x="47496" y="43754"/>
                  <a:pt x="47519" y="43754"/>
                  <a:pt x="47543" y="43754"/>
                </a:cubicBezTo>
                <a:close/>
                <a:moveTo>
                  <a:pt x="46858" y="44562"/>
                </a:moveTo>
                <a:cubicBezTo>
                  <a:pt x="47032" y="44562"/>
                  <a:pt x="47207" y="44574"/>
                  <a:pt x="47382" y="44601"/>
                </a:cubicBezTo>
                <a:cubicBezTo>
                  <a:pt x="47451" y="44612"/>
                  <a:pt x="47520" y="44634"/>
                  <a:pt x="47583" y="44649"/>
                </a:cubicBezTo>
                <a:cubicBezTo>
                  <a:pt x="47622" y="44954"/>
                  <a:pt x="47571" y="45276"/>
                  <a:pt x="47398" y="45820"/>
                </a:cubicBezTo>
                <a:cubicBezTo>
                  <a:pt x="47297" y="45831"/>
                  <a:pt x="47184" y="45853"/>
                  <a:pt x="47072" y="45858"/>
                </a:cubicBezTo>
                <a:cubicBezTo>
                  <a:pt x="45808" y="45914"/>
                  <a:pt x="44621" y="46249"/>
                  <a:pt x="43499" y="46825"/>
                </a:cubicBezTo>
                <a:cubicBezTo>
                  <a:pt x="42726" y="47220"/>
                  <a:pt x="41949" y="47606"/>
                  <a:pt x="41184" y="48014"/>
                </a:cubicBezTo>
                <a:cubicBezTo>
                  <a:pt x="40597" y="48328"/>
                  <a:pt x="40039" y="48692"/>
                  <a:pt x="39561" y="49164"/>
                </a:cubicBezTo>
                <a:cubicBezTo>
                  <a:pt x="39521" y="49203"/>
                  <a:pt x="39471" y="49231"/>
                  <a:pt x="39401" y="49280"/>
                </a:cubicBezTo>
                <a:cubicBezTo>
                  <a:pt x="39251" y="49082"/>
                  <a:pt x="39198" y="48860"/>
                  <a:pt x="39102" y="48629"/>
                </a:cubicBezTo>
                <a:cubicBezTo>
                  <a:pt x="39162" y="48574"/>
                  <a:pt x="39190" y="48538"/>
                  <a:pt x="39226" y="48517"/>
                </a:cubicBezTo>
                <a:cubicBezTo>
                  <a:pt x="39762" y="48192"/>
                  <a:pt x="40229" y="47784"/>
                  <a:pt x="40677" y="47350"/>
                </a:cubicBezTo>
                <a:cubicBezTo>
                  <a:pt x="41371" y="46677"/>
                  <a:pt x="42161" y="46157"/>
                  <a:pt x="43073" y="45821"/>
                </a:cubicBezTo>
                <a:cubicBezTo>
                  <a:pt x="43424" y="45691"/>
                  <a:pt x="43759" y="45515"/>
                  <a:pt x="44092" y="45340"/>
                </a:cubicBezTo>
                <a:cubicBezTo>
                  <a:pt x="44711" y="45018"/>
                  <a:pt x="45352" y="44759"/>
                  <a:pt x="46042" y="44639"/>
                </a:cubicBezTo>
                <a:cubicBezTo>
                  <a:pt x="46313" y="44592"/>
                  <a:pt x="46585" y="44562"/>
                  <a:pt x="46858" y="44562"/>
                </a:cubicBezTo>
                <a:close/>
                <a:moveTo>
                  <a:pt x="47140" y="46124"/>
                </a:moveTo>
                <a:cubicBezTo>
                  <a:pt x="47169" y="46124"/>
                  <a:pt x="47198" y="46125"/>
                  <a:pt x="47226" y="46127"/>
                </a:cubicBezTo>
                <a:cubicBezTo>
                  <a:pt x="47253" y="46129"/>
                  <a:pt x="47279" y="46149"/>
                  <a:pt x="47355" y="46183"/>
                </a:cubicBezTo>
                <a:lnTo>
                  <a:pt x="47083" y="47206"/>
                </a:lnTo>
                <a:cubicBezTo>
                  <a:pt x="46949" y="47223"/>
                  <a:pt x="46836" y="47241"/>
                  <a:pt x="46723" y="47250"/>
                </a:cubicBezTo>
                <a:cubicBezTo>
                  <a:pt x="46262" y="47289"/>
                  <a:pt x="45801" y="47327"/>
                  <a:pt x="45340" y="47361"/>
                </a:cubicBezTo>
                <a:cubicBezTo>
                  <a:pt x="44532" y="47419"/>
                  <a:pt x="43791" y="47691"/>
                  <a:pt x="43082" y="48067"/>
                </a:cubicBezTo>
                <a:cubicBezTo>
                  <a:pt x="42045" y="48619"/>
                  <a:pt x="41101" y="49310"/>
                  <a:pt x="40176" y="50029"/>
                </a:cubicBezTo>
                <a:cubicBezTo>
                  <a:pt x="40085" y="50100"/>
                  <a:pt x="39997" y="50176"/>
                  <a:pt x="39906" y="50246"/>
                </a:cubicBezTo>
                <a:cubicBezTo>
                  <a:pt x="39884" y="50264"/>
                  <a:pt x="39854" y="50270"/>
                  <a:pt x="39803" y="50293"/>
                </a:cubicBezTo>
                <a:cubicBezTo>
                  <a:pt x="39643" y="50091"/>
                  <a:pt x="39593" y="49841"/>
                  <a:pt x="39503" y="49600"/>
                </a:cubicBezTo>
                <a:cubicBezTo>
                  <a:pt x="39730" y="49300"/>
                  <a:pt x="40010" y="49073"/>
                  <a:pt x="40307" y="48868"/>
                </a:cubicBezTo>
                <a:cubicBezTo>
                  <a:pt x="40592" y="48672"/>
                  <a:pt x="40883" y="48483"/>
                  <a:pt x="41185" y="48313"/>
                </a:cubicBezTo>
                <a:cubicBezTo>
                  <a:pt x="42142" y="47774"/>
                  <a:pt x="43121" y="47278"/>
                  <a:pt x="44122" y="46824"/>
                </a:cubicBezTo>
                <a:cubicBezTo>
                  <a:pt x="45054" y="46399"/>
                  <a:pt x="46031" y="46170"/>
                  <a:pt x="47054" y="46127"/>
                </a:cubicBezTo>
                <a:cubicBezTo>
                  <a:pt x="47083" y="46125"/>
                  <a:pt x="47112" y="46124"/>
                  <a:pt x="47140" y="46124"/>
                </a:cubicBezTo>
                <a:close/>
                <a:moveTo>
                  <a:pt x="46893" y="47518"/>
                </a:moveTo>
                <a:cubicBezTo>
                  <a:pt x="46929" y="47518"/>
                  <a:pt x="46965" y="47519"/>
                  <a:pt x="47001" y="47519"/>
                </a:cubicBezTo>
                <a:lnTo>
                  <a:pt x="46821" y="48405"/>
                </a:lnTo>
                <a:cubicBezTo>
                  <a:pt x="46699" y="48418"/>
                  <a:pt x="46588" y="48436"/>
                  <a:pt x="46475" y="48441"/>
                </a:cubicBezTo>
                <a:cubicBezTo>
                  <a:pt x="46026" y="48457"/>
                  <a:pt x="45584" y="48560"/>
                  <a:pt x="45174" y="48743"/>
                </a:cubicBezTo>
                <a:cubicBezTo>
                  <a:pt x="44749" y="48932"/>
                  <a:pt x="44342" y="49150"/>
                  <a:pt x="43964" y="49419"/>
                </a:cubicBezTo>
                <a:cubicBezTo>
                  <a:pt x="43291" y="49899"/>
                  <a:pt x="42583" y="50315"/>
                  <a:pt x="41843" y="50686"/>
                </a:cubicBezTo>
                <a:cubicBezTo>
                  <a:pt x="41418" y="50899"/>
                  <a:pt x="41013" y="51153"/>
                  <a:pt x="40598" y="51389"/>
                </a:cubicBezTo>
                <a:cubicBezTo>
                  <a:pt x="40487" y="51452"/>
                  <a:pt x="40374" y="51514"/>
                  <a:pt x="40247" y="51586"/>
                </a:cubicBezTo>
                <a:cubicBezTo>
                  <a:pt x="40079" y="51270"/>
                  <a:pt x="39997" y="50951"/>
                  <a:pt x="39890" y="50620"/>
                </a:cubicBezTo>
                <a:cubicBezTo>
                  <a:pt x="39948" y="50559"/>
                  <a:pt x="39999" y="50491"/>
                  <a:pt x="40063" y="50439"/>
                </a:cubicBezTo>
                <a:cubicBezTo>
                  <a:pt x="40958" y="49726"/>
                  <a:pt x="41889" y="49068"/>
                  <a:pt x="42872" y="48478"/>
                </a:cubicBezTo>
                <a:cubicBezTo>
                  <a:pt x="43837" y="47900"/>
                  <a:pt x="44878" y="47600"/>
                  <a:pt x="45998" y="47553"/>
                </a:cubicBezTo>
                <a:cubicBezTo>
                  <a:pt x="46282" y="47543"/>
                  <a:pt x="46566" y="47518"/>
                  <a:pt x="46893" y="47518"/>
                </a:cubicBezTo>
                <a:close/>
                <a:moveTo>
                  <a:pt x="46510" y="48688"/>
                </a:moveTo>
                <a:cubicBezTo>
                  <a:pt x="46594" y="48688"/>
                  <a:pt x="46682" y="48692"/>
                  <a:pt x="46772" y="48700"/>
                </a:cubicBezTo>
                <a:cubicBezTo>
                  <a:pt x="46725" y="49222"/>
                  <a:pt x="46679" y="49709"/>
                  <a:pt x="46630" y="50214"/>
                </a:cubicBezTo>
                <a:cubicBezTo>
                  <a:pt x="46545" y="50233"/>
                  <a:pt x="46464" y="50259"/>
                  <a:pt x="46383" y="50266"/>
                </a:cubicBezTo>
                <a:cubicBezTo>
                  <a:pt x="46023" y="50291"/>
                  <a:pt x="45658" y="50290"/>
                  <a:pt x="45302" y="50339"/>
                </a:cubicBezTo>
                <a:cubicBezTo>
                  <a:pt x="44973" y="50381"/>
                  <a:pt x="44648" y="50452"/>
                  <a:pt x="44331" y="50550"/>
                </a:cubicBezTo>
                <a:cubicBezTo>
                  <a:pt x="43818" y="50707"/>
                  <a:pt x="43332" y="50936"/>
                  <a:pt x="42871" y="51209"/>
                </a:cubicBezTo>
                <a:cubicBezTo>
                  <a:pt x="42262" y="51571"/>
                  <a:pt x="41669" y="51958"/>
                  <a:pt x="41069" y="52334"/>
                </a:cubicBezTo>
                <a:cubicBezTo>
                  <a:pt x="40911" y="52433"/>
                  <a:pt x="40757" y="52535"/>
                  <a:pt x="40567" y="52657"/>
                </a:cubicBezTo>
                <a:cubicBezTo>
                  <a:pt x="40479" y="52389"/>
                  <a:pt x="40404" y="52159"/>
                  <a:pt x="40324" y="51916"/>
                </a:cubicBezTo>
                <a:cubicBezTo>
                  <a:pt x="40399" y="51852"/>
                  <a:pt x="40455" y="51785"/>
                  <a:pt x="40525" y="51745"/>
                </a:cubicBezTo>
                <a:cubicBezTo>
                  <a:pt x="41050" y="51440"/>
                  <a:pt x="41568" y="51122"/>
                  <a:pt x="42107" y="50843"/>
                </a:cubicBezTo>
                <a:cubicBezTo>
                  <a:pt x="42764" y="50505"/>
                  <a:pt x="43402" y="50137"/>
                  <a:pt x="44003" y="49707"/>
                </a:cubicBezTo>
                <a:cubicBezTo>
                  <a:pt x="44472" y="49369"/>
                  <a:pt x="44982" y="49090"/>
                  <a:pt x="45522" y="48880"/>
                </a:cubicBezTo>
                <a:cubicBezTo>
                  <a:pt x="45830" y="48759"/>
                  <a:pt x="46148" y="48688"/>
                  <a:pt x="46510" y="48688"/>
                </a:cubicBezTo>
                <a:close/>
                <a:moveTo>
                  <a:pt x="46278" y="50540"/>
                </a:moveTo>
                <a:cubicBezTo>
                  <a:pt x="46377" y="50540"/>
                  <a:pt x="46484" y="50543"/>
                  <a:pt x="46613" y="50543"/>
                </a:cubicBezTo>
                <a:lnTo>
                  <a:pt x="46612" y="50543"/>
                </a:lnTo>
                <a:cubicBezTo>
                  <a:pt x="46611" y="50833"/>
                  <a:pt x="46613" y="51062"/>
                  <a:pt x="46606" y="51292"/>
                </a:cubicBezTo>
                <a:cubicBezTo>
                  <a:pt x="46599" y="51508"/>
                  <a:pt x="46583" y="51723"/>
                  <a:pt x="46570" y="51957"/>
                </a:cubicBezTo>
                <a:cubicBezTo>
                  <a:pt x="46486" y="51972"/>
                  <a:pt x="46418" y="51992"/>
                  <a:pt x="46352" y="51995"/>
                </a:cubicBezTo>
                <a:cubicBezTo>
                  <a:pt x="45408" y="52029"/>
                  <a:pt x="44530" y="52278"/>
                  <a:pt x="43723" y="52776"/>
                </a:cubicBezTo>
                <a:cubicBezTo>
                  <a:pt x="42909" y="53278"/>
                  <a:pt x="42028" y="53649"/>
                  <a:pt x="41177" y="54079"/>
                </a:cubicBezTo>
                <a:cubicBezTo>
                  <a:pt x="41126" y="54103"/>
                  <a:pt x="41070" y="54118"/>
                  <a:pt x="40999" y="54144"/>
                </a:cubicBezTo>
                <a:cubicBezTo>
                  <a:pt x="40966" y="54096"/>
                  <a:pt x="40917" y="54057"/>
                  <a:pt x="40905" y="54008"/>
                </a:cubicBezTo>
                <a:cubicBezTo>
                  <a:pt x="40815" y="53660"/>
                  <a:pt x="40731" y="53309"/>
                  <a:pt x="40639" y="52938"/>
                </a:cubicBezTo>
                <a:cubicBezTo>
                  <a:pt x="40705" y="52885"/>
                  <a:pt x="40766" y="52826"/>
                  <a:pt x="40836" y="52782"/>
                </a:cubicBezTo>
                <a:cubicBezTo>
                  <a:pt x="41472" y="52380"/>
                  <a:pt x="42105" y="51975"/>
                  <a:pt x="42746" y="51583"/>
                </a:cubicBezTo>
                <a:cubicBezTo>
                  <a:pt x="43264" y="51265"/>
                  <a:pt x="43815" y="51004"/>
                  <a:pt x="44390" y="50804"/>
                </a:cubicBezTo>
                <a:cubicBezTo>
                  <a:pt x="44759" y="50674"/>
                  <a:pt x="45138" y="50586"/>
                  <a:pt x="45533" y="50579"/>
                </a:cubicBezTo>
                <a:cubicBezTo>
                  <a:pt x="45735" y="50574"/>
                  <a:pt x="45937" y="50550"/>
                  <a:pt x="46139" y="50542"/>
                </a:cubicBezTo>
                <a:cubicBezTo>
                  <a:pt x="46184" y="50541"/>
                  <a:pt x="46230" y="50540"/>
                  <a:pt x="46278" y="50540"/>
                </a:cubicBezTo>
                <a:close/>
                <a:moveTo>
                  <a:pt x="46262" y="52240"/>
                </a:moveTo>
                <a:cubicBezTo>
                  <a:pt x="46350" y="52240"/>
                  <a:pt x="46441" y="52249"/>
                  <a:pt x="46536" y="52276"/>
                </a:cubicBezTo>
                <a:cubicBezTo>
                  <a:pt x="46544" y="52370"/>
                  <a:pt x="46560" y="52453"/>
                  <a:pt x="46558" y="52535"/>
                </a:cubicBezTo>
                <a:cubicBezTo>
                  <a:pt x="46551" y="52764"/>
                  <a:pt x="46536" y="52992"/>
                  <a:pt x="46524" y="53240"/>
                </a:cubicBezTo>
                <a:cubicBezTo>
                  <a:pt x="46400" y="53255"/>
                  <a:pt x="46304" y="53276"/>
                  <a:pt x="46207" y="53276"/>
                </a:cubicBezTo>
                <a:cubicBezTo>
                  <a:pt x="45813" y="53278"/>
                  <a:pt x="45431" y="53347"/>
                  <a:pt x="45057" y="53462"/>
                </a:cubicBezTo>
                <a:cubicBezTo>
                  <a:pt x="44295" y="53696"/>
                  <a:pt x="43562" y="53993"/>
                  <a:pt x="42878" y="54407"/>
                </a:cubicBezTo>
                <a:cubicBezTo>
                  <a:pt x="42507" y="54631"/>
                  <a:pt x="42133" y="54848"/>
                  <a:pt x="41753" y="55057"/>
                </a:cubicBezTo>
                <a:cubicBezTo>
                  <a:pt x="41592" y="55147"/>
                  <a:pt x="41429" y="55244"/>
                  <a:pt x="41213" y="55278"/>
                </a:cubicBezTo>
                <a:cubicBezTo>
                  <a:pt x="41076" y="55020"/>
                  <a:pt x="41065" y="54740"/>
                  <a:pt x="41021" y="54449"/>
                </a:cubicBezTo>
                <a:cubicBezTo>
                  <a:pt x="41701" y="54115"/>
                  <a:pt x="42325" y="53817"/>
                  <a:pt x="42942" y="53503"/>
                </a:cubicBezTo>
                <a:cubicBezTo>
                  <a:pt x="43302" y="53320"/>
                  <a:pt x="43654" y="53121"/>
                  <a:pt x="44003" y="52916"/>
                </a:cubicBezTo>
                <a:cubicBezTo>
                  <a:pt x="44623" y="52550"/>
                  <a:pt x="45297" y="52355"/>
                  <a:pt x="46005" y="52261"/>
                </a:cubicBezTo>
                <a:cubicBezTo>
                  <a:pt x="46089" y="52249"/>
                  <a:pt x="46174" y="52240"/>
                  <a:pt x="46262" y="52240"/>
                </a:cubicBezTo>
                <a:close/>
                <a:moveTo>
                  <a:pt x="46135" y="53536"/>
                </a:moveTo>
                <a:cubicBezTo>
                  <a:pt x="46249" y="53536"/>
                  <a:pt x="46365" y="53545"/>
                  <a:pt x="46487" y="53566"/>
                </a:cubicBezTo>
                <a:cubicBezTo>
                  <a:pt x="46480" y="54079"/>
                  <a:pt x="46419" y="54589"/>
                  <a:pt x="46307" y="55088"/>
                </a:cubicBezTo>
                <a:cubicBezTo>
                  <a:pt x="46208" y="55100"/>
                  <a:pt x="46125" y="55114"/>
                  <a:pt x="46041" y="55118"/>
                </a:cubicBezTo>
                <a:cubicBezTo>
                  <a:pt x="44973" y="55175"/>
                  <a:pt x="43953" y="55419"/>
                  <a:pt x="43001" y="55914"/>
                </a:cubicBezTo>
                <a:cubicBezTo>
                  <a:pt x="42615" y="56114"/>
                  <a:pt x="42236" y="56325"/>
                  <a:pt x="41852" y="56526"/>
                </a:cubicBezTo>
                <a:cubicBezTo>
                  <a:pt x="41715" y="56598"/>
                  <a:pt x="41592" y="56706"/>
                  <a:pt x="41412" y="56706"/>
                </a:cubicBezTo>
                <a:cubicBezTo>
                  <a:pt x="41411" y="56706"/>
                  <a:pt x="41409" y="56706"/>
                  <a:pt x="41407" y="56706"/>
                </a:cubicBezTo>
                <a:cubicBezTo>
                  <a:pt x="41320" y="56340"/>
                  <a:pt x="41264" y="55967"/>
                  <a:pt x="41237" y="55591"/>
                </a:cubicBezTo>
                <a:cubicBezTo>
                  <a:pt x="41296" y="55555"/>
                  <a:pt x="41342" y="55521"/>
                  <a:pt x="41393" y="55500"/>
                </a:cubicBezTo>
                <a:cubicBezTo>
                  <a:pt x="41981" y="55248"/>
                  <a:pt x="42525" y="54917"/>
                  <a:pt x="43074" y="54595"/>
                </a:cubicBezTo>
                <a:cubicBezTo>
                  <a:pt x="43878" y="54125"/>
                  <a:pt x="44735" y="53780"/>
                  <a:pt x="45649" y="53589"/>
                </a:cubicBezTo>
                <a:cubicBezTo>
                  <a:pt x="45808" y="53556"/>
                  <a:pt x="45969" y="53536"/>
                  <a:pt x="46135" y="53536"/>
                </a:cubicBezTo>
                <a:close/>
                <a:moveTo>
                  <a:pt x="46007" y="55374"/>
                </a:moveTo>
                <a:cubicBezTo>
                  <a:pt x="46084" y="55374"/>
                  <a:pt x="46163" y="55386"/>
                  <a:pt x="46242" y="55426"/>
                </a:cubicBezTo>
                <a:cubicBezTo>
                  <a:pt x="46211" y="55785"/>
                  <a:pt x="46120" y="56129"/>
                  <a:pt x="46001" y="56494"/>
                </a:cubicBezTo>
                <a:cubicBezTo>
                  <a:pt x="44460" y="56593"/>
                  <a:pt x="42960" y="56850"/>
                  <a:pt x="41567" y="57667"/>
                </a:cubicBezTo>
                <a:cubicBezTo>
                  <a:pt x="41463" y="57437"/>
                  <a:pt x="41458" y="57240"/>
                  <a:pt x="41461" y="57020"/>
                </a:cubicBezTo>
                <a:cubicBezTo>
                  <a:pt x="41766" y="56852"/>
                  <a:pt x="42063" y="56676"/>
                  <a:pt x="42372" y="56521"/>
                </a:cubicBezTo>
                <a:cubicBezTo>
                  <a:pt x="43004" y="56204"/>
                  <a:pt x="43622" y="55855"/>
                  <a:pt x="44314" y="55670"/>
                </a:cubicBezTo>
                <a:cubicBezTo>
                  <a:pt x="44790" y="55541"/>
                  <a:pt x="45270" y="55442"/>
                  <a:pt x="45760" y="55396"/>
                </a:cubicBezTo>
                <a:cubicBezTo>
                  <a:pt x="45841" y="55388"/>
                  <a:pt x="45923" y="55374"/>
                  <a:pt x="46007" y="55374"/>
                </a:cubicBezTo>
                <a:close/>
                <a:moveTo>
                  <a:pt x="45633" y="56788"/>
                </a:moveTo>
                <a:cubicBezTo>
                  <a:pt x="45715" y="56788"/>
                  <a:pt x="45798" y="56803"/>
                  <a:pt x="45880" y="56809"/>
                </a:cubicBezTo>
                <a:cubicBezTo>
                  <a:pt x="45878" y="57155"/>
                  <a:pt x="45685" y="57896"/>
                  <a:pt x="45458" y="58438"/>
                </a:cubicBezTo>
                <a:cubicBezTo>
                  <a:pt x="45404" y="58439"/>
                  <a:pt x="45349" y="58439"/>
                  <a:pt x="45294" y="58439"/>
                </a:cubicBezTo>
                <a:cubicBezTo>
                  <a:pt x="45226" y="58439"/>
                  <a:pt x="45158" y="58439"/>
                  <a:pt x="45089" y="58439"/>
                </a:cubicBezTo>
                <a:cubicBezTo>
                  <a:pt x="44905" y="58439"/>
                  <a:pt x="44717" y="58440"/>
                  <a:pt x="44531" y="58453"/>
                </a:cubicBezTo>
                <a:cubicBezTo>
                  <a:pt x="44214" y="58476"/>
                  <a:pt x="43898" y="58521"/>
                  <a:pt x="43584" y="58571"/>
                </a:cubicBezTo>
                <a:cubicBezTo>
                  <a:pt x="43270" y="58620"/>
                  <a:pt x="42955" y="58674"/>
                  <a:pt x="42647" y="58753"/>
                </a:cubicBezTo>
                <a:cubicBezTo>
                  <a:pt x="42343" y="58832"/>
                  <a:pt x="42047" y="58945"/>
                  <a:pt x="41726" y="59051"/>
                </a:cubicBezTo>
                <a:cubicBezTo>
                  <a:pt x="41601" y="58716"/>
                  <a:pt x="41649" y="58362"/>
                  <a:pt x="41563" y="58044"/>
                </a:cubicBezTo>
                <a:cubicBezTo>
                  <a:pt x="41698" y="57858"/>
                  <a:pt x="41870" y="57780"/>
                  <a:pt x="42034" y="57690"/>
                </a:cubicBezTo>
                <a:cubicBezTo>
                  <a:pt x="42611" y="57374"/>
                  <a:pt x="43242" y="57209"/>
                  <a:pt x="43872" y="57046"/>
                </a:cubicBezTo>
                <a:cubicBezTo>
                  <a:pt x="44434" y="56901"/>
                  <a:pt x="45008" y="56831"/>
                  <a:pt x="45587" y="56790"/>
                </a:cubicBezTo>
                <a:cubicBezTo>
                  <a:pt x="45602" y="56789"/>
                  <a:pt x="45617" y="56788"/>
                  <a:pt x="45633" y="56788"/>
                </a:cubicBezTo>
                <a:close/>
                <a:moveTo>
                  <a:pt x="44744" y="58715"/>
                </a:moveTo>
                <a:cubicBezTo>
                  <a:pt x="44975" y="58715"/>
                  <a:pt x="45176" y="58733"/>
                  <a:pt x="45327" y="58771"/>
                </a:cubicBezTo>
                <a:cubicBezTo>
                  <a:pt x="45388" y="58873"/>
                  <a:pt x="45319" y="58962"/>
                  <a:pt x="45292" y="59053"/>
                </a:cubicBezTo>
                <a:cubicBezTo>
                  <a:pt x="45264" y="59149"/>
                  <a:pt x="45220" y="59241"/>
                  <a:pt x="45175" y="59356"/>
                </a:cubicBezTo>
                <a:cubicBezTo>
                  <a:pt x="45125" y="59357"/>
                  <a:pt x="45075" y="59357"/>
                  <a:pt x="45025" y="59357"/>
                </a:cubicBezTo>
                <a:cubicBezTo>
                  <a:pt x="44900" y="59357"/>
                  <a:pt x="44776" y="59356"/>
                  <a:pt x="44653" y="59356"/>
                </a:cubicBezTo>
                <a:cubicBezTo>
                  <a:pt x="44453" y="59356"/>
                  <a:pt x="44254" y="59360"/>
                  <a:pt x="44057" y="59381"/>
                </a:cubicBezTo>
                <a:cubicBezTo>
                  <a:pt x="43671" y="59423"/>
                  <a:pt x="43288" y="59496"/>
                  <a:pt x="42913" y="59599"/>
                </a:cubicBezTo>
                <a:cubicBezTo>
                  <a:pt x="42554" y="59695"/>
                  <a:pt x="42209" y="59844"/>
                  <a:pt x="41832" y="59978"/>
                </a:cubicBezTo>
                <a:cubicBezTo>
                  <a:pt x="41747" y="59801"/>
                  <a:pt x="41762" y="59604"/>
                  <a:pt x="41736" y="59396"/>
                </a:cubicBezTo>
                <a:cubicBezTo>
                  <a:pt x="42311" y="59020"/>
                  <a:pt x="43785" y="58715"/>
                  <a:pt x="44744" y="58715"/>
                </a:cubicBezTo>
                <a:close/>
                <a:moveTo>
                  <a:pt x="44460" y="59622"/>
                </a:moveTo>
                <a:cubicBezTo>
                  <a:pt x="44669" y="59622"/>
                  <a:pt x="44863" y="59638"/>
                  <a:pt x="45034" y="59672"/>
                </a:cubicBezTo>
                <a:cubicBezTo>
                  <a:pt x="44990" y="60003"/>
                  <a:pt x="44974" y="60049"/>
                  <a:pt x="44791" y="60353"/>
                </a:cubicBezTo>
                <a:cubicBezTo>
                  <a:pt x="44741" y="60361"/>
                  <a:pt x="44684" y="60378"/>
                  <a:pt x="44629" y="60378"/>
                </a:cubicBezTo>
                <a:cubicBezTo>
                  <a:pt x="43950" y="60386"/>
                  <a:pt x="43330" y="60608"/>
                  <a:pt x="42725" y="60891"/>
                </a:cubicBezTo>
                <a:cubicBezTo>
                  <a:pt x="42481" y="61005"/>
                  <a:pt x="42237" y="61120"/>
                  <a:pt x="41968" y="61246"/>
                </a:cubicBezTo>
                <a:cubicBezTo>
                  <a:pt x="41850" y="60932"/>
                  <a:pt x="41879" y="60630"/>
                  <a:pt x="41849" y="60347"/>
                </a:cubicBezTo>
                <a:cubicBezTo>
                  <a:pt x="42378" y="59925"/>
                  <a:pt x="43550" y="59622"/>
                  <a:pt x="44460" y="59622"/>
                </a:cubicBezTo>
                <a:close/>
                <a:moveTo>
                  <a:pt x="44566" y="60677"/>
                </a:moveTo>
                <a:cubicBezTo>
                  <a:pt x="44604" y="60677"/>
                  <a:pt x="44640" y="60679"/>
                  <a:pt x="44676" y="60681"/>
                </a:cubicBezTo>
                <a:cubicBezTo>
                  <a:pt x="44603" y="61051"/>
                  <a:pt x="44439" y="61355"/>
                  <a:pt x="44301" y="61691"/>
                </a:cubicBezTo>
                <a:cubicBezTo>
                  <a:pt x="44231" y="61691"/>
                  <a:pt x="44162" y="61694"/>
                  <a:pt x="44095" y="61694"/>
                </a:cubicBezTo>
                <a:cubicBezTo>
                  <a:pt x="44050" y="61694"/>
                  <a:pt x="44007" y="61693"/>
                  <a:pt x="43963" y="61687"/>
                </a:cubicBezTo>
                <a:cubicBezTo>
                  <a:pt x="43852" y="61672"/>
                  <a:pt x="43742" y="61664"/>
                  <a:pt x="43634" y="61664"/>
                </a:cubicBezTo>
                <a:cubicBezTo>
                  <a:pt x="43267" y="61664"/>
                  <a:pt x="42917" y="61753"/>
                  <a:pt x="42582" y="61936"/>
                </a:cubicBezTo>
                <a:cubicBezTo>
                  <a:pt x="42421" y="62024"/>
                  <a:pt x="42250" y="62091"/>
                  <a:pt x="42060" y="62179"/>
                </a:cubicBezTo>
                <a:cubicBezTo>
                  <a:pt x="41991" y="61970"/>
                  <a:pt x="41959" y="61791"/>
                  <a:pt x="41983" y="61609"/>
                </a:cubicBezTo>
                <a:cubicBezTo>
                  <a:pt x="42477" y="61156"/>
                  <a:pt x="43800" y="60677"/>
                  <a:pt x="44566" y="60677"/>
                </a:cubicBezTo>
                <a:close/>
                <a:moveTo>
                  <a:pt x="43701" y="61911"/>
                </a:moveTo>
                <a:cubicBezTo>
                  <a:pt x="43767" y="61911"/>
                  <a:pt x="43832" y="61914"/>
                  <a:pt x="43895" y="61922"/>
                </a:cubicBezTo>
                <a:cubicBezTo>
                  <a:pt x="43977" y="61933"/>
                  <a:pt x="44057" y="61961"/>
                  <a:pt x="44138" y="61980"/>
                </a:cubicBezTo>
                <a:cubicBezTo>
                  <a:pt x="44076" y="62313"/>
                  <a:pt x="43761" y="63099"/>
                  <a:pt x="43483" y="63625"/>
                </a:cubicBezTo>
                <a:lnTo>
                  <a:pt x="42238" y="64039"/>
                </a:lnTo>
                <a:cubicBezTo>
                  <a:pt x="42150" y="63891"/>
                  <a:pt x="42163" y="63716"/>
                  <a:pt x="42142" y="63550"/>
                </a:cubicBezTo>
                <a:cubicBezTo>
                  <a:pt x="42124" y="63392"/>
                  <a:pt x="42122" y="63233"/>
                  <a:pt x="42109" y="63074"/>
                </a:cubicBezTo>
                <a:cubicBezTo>
                  <a:pt x="42094" y="62903"/>
                  <a:pt x="42076" y="62731"/>
                  <a:pt x="42060" y="62569"/>
                </a:cubicBezTo>
                <a:cubicBezTo>
                  <a:pt x="42523" y="62160"/>
                  <a:pt x="43159" y="61911"/>
                  <a:pt x="43701" y="61911"/>
                </a:cubicBezTo>
                <a:close/>
                <a:moveTo>
                  <a:pt x="43300" y="63983"/>
                </a:moveTo>
                <a:lnTo>
                  <a:pt x="43300" y="63983"/>
                </a:lnTo>
                <a:cubicBezTo>
                  <a:pt x="43295" y="64049"/>
                  <a:pt x="43302" y="64092"/>
                  <a:pt x="43289" y="64126"/>
                </a:cubicBezTo>
                <a:cubicBezTo>
                  <a:pt x="43002" y="64863"/>
                  <a:pt x="42715" y="65600"/>
                  <a:pt x="42425" y="66338"/>
                </a:cubicBezTo>
                <a:cubicBezTo>
                  <a:pt x="42386" y="66318"/>
                  <a:pt x="42372" y="66314"/>
                  <a:pt x="42361" y="66306"/>
                </a:cubicBezTo>
                <a:cubicBezTo>
                  <a:pt x="42349" y="66299"/>
                  <a:pt x="42341" y="66288"/>
                  <a:pt x="42334" y="66275"/>
                </a:cubicBezTo>
                <a:cubicBezTo>
                  <a:pt x="42323" y="66248"/>
                  <a:pt x="42316" y="66220"/>
                  <a:pt x="42313" y="66191"/>
                </a:cubicBezTo>
                <a:cubicBezTo>
                  <a:pt x="42284" y="65602"/>
                  <a:pt x="42256" y="65012"/>
                  <a:pt x="42227" y="64411"/>
                </a:cubicBezTo>
                <a:cubicBezTo>
                  <a:pt x="42541" y="64167"/>
                  <a:pt x="42885" y="64016"/>
                  <a:pt x="43300" y="63983"/>
                </a:cubicBezTo>
                <a:close/>
                <a:moveTo>
                  <a:pt x="33989" y="39909"/>
                </a:moveTo>
                <a:cubicBezTo>
                  <a:pt x="34078" y="40040"/>
                  <a:pt x="34169" y="40170"/>
                  <a:pt x="34254" y="40303"/>
                </a:cubicBezTo>
                <a:cubicBezTo>
                  <a:pt x="34832" y="41205"/>
                  <a:pt x="35385" y="42123"/>
                  <a:pt x="35868" y="43080"/>
                </a:cubicBezTo>
                <a:cubicBezTo>
                  <a:pt x="36710" y="44747"/>
                  <a:pt x="37574" y="46404"/>
                  <a:pt x="38364" y="48095"/>
                </a:cubicBezTo>
                <a:cubicBezTo>
                  <a:pt x="39278" y="50052"/>
                  <a:pt x="40018" y="52079"/>
                  <a:pt x="40485" y="54194"/>
                </a:cubicBezTo>
                <a:cubicBezTo>
                  <a:pt x="40672" y="55041"/>
                  <a:pt x="40826" y="55898"/>
                  <a:pt x="40941" y="56758"/>
                </a:cubicBezTo>
                <a:cubicBezTo>
                  <a:pt x="41153" y="58335"/>
                  <a:pt x="41339" y="59917"/>
                  <a:pt x="41510" y="61500"/>
                </a:cubicBezTo>
                <a:cubicBezTo>
                  <a:pt x="41759" y="63775"/>
                  <a:pt x="41888" y="66059"/>
                  <a:pt x="41942" y="68348"/>
                </a:cubicBezTo>
                <a:cubicBezTo>
                  <a:pt x="41983" y="70084"/>
                  <a:pt x="42064" y="71820"/>
                  <a:pt x="42218" y="73551"/>
                </a:cubicBezTo>
                <a:cubicBezTo>
                  <a:pt x="42318" y="74676"/>
                  <a:pt x="42405" y="75801"/>
                  <a:pt x="42497" y="76927"/>
                </a:cubicBezTo>
                <a:cubicBezTo>
                  <a:pt x="42590" y="78053"/>
                  <a:pt x="42687" y="79179"/>
                  <a:pt x="42775" y="80304"/>
                </a:cubicBezTo>
                <a:cubicBezTo>
                  <a:pt x="42815" y="80823"/>
                  <a:pt x="42840" y="81344"/>
                  <a:pt x="42873" y="81864"/>
                </a:cubicBezTo>
                <a:cubicBezTo>
                  <a:pt x="42962" y="83237"/>
                  <a:pt x="43049" y="84610"/>
                  <a:pt x="43143" y="85981"/>
                </a:cubicBezTo>
                <a:cubicBezTo>
                  <a:pt x="43273" y="87889"/>
                  <a:pt x="43406" y="89795"/>
                  <a:pt x="43544" y="91702"/>
                </a:cubicBezTo>
                <a:cubicBezTo>
                  <a:pt x="43633" y="92929"/>
                  <a:pt x="43741" y="94155"/>
                  <a:pt x="43821" y="95383"/>
                </a:cubicBezTo>
                <a:cubicBezTo>
                  <a:pt x="43874" y="96207"/>
                  <a:pt x="43906" y="97032"/>
                  <a:pt x="43923" y="97857"/>
                </a:cubicBezTo>
                <a:cubicBezTo>
                  <a:pt x="43963" y="99797"/>
                  <a:pt x="43989" y="101738"/>
                  <a:pt x="44017" y="103677"/>
                </a:cubicBezTo>
                <a:cubicBezTo>
                  <a:pt x="44021" y="103967"/>
                  <a:pt x="44002" y="104256"/>
                  <a:pt x="43996" y="104547"/>
                </a:cubicBezTo>
                <a:cubicBezTo>
                  <a:pt x="43991" y="104912"/>
                  <a:pt x="43895" y="105262"/>
                  <a:pt x="43793" y="105609"/>
                </a:cubicBezTo>
                <a:cubicBezTo>
                  <a:pt x="43757" y="105729"/>
                  <a:pt x="43679" y="105842"/>
                  <a:pt x="43599" y="105942"/>
                </a:cubicBezTo>
                <a:cubicBezTo>
                  <a:pt x="43492" y="106075"/>
                  <a:pt x="43354" y="106133"/>
                  <a:pt x="43219" y="106133"/>
                </a:cubicBezTo>
                <a:cubicBezTo>
                  <a:pt x="43022" y="106133"/>
                  <a:pt x="42831" y="106007"/>
                  <a:pt x="42756" y="105806"/>
                </a:cubicBezTo>
                <a:cubicBezTo>
                  <a:pt x="42686" y="105615"/>
                  <a:pt x="42630" y="105420"/>
                  <a:pt x="42590" y="105222"/>
                </a:cubicBezTo>
                <a:cubicBezTo>
                  <a:pt x="42486" y="104711"/>
                  <a:pt x="42425" y="104192"/>
                  <a:pt x="42407" y="103671"/>
                </a:cubicBezTo>
                <a:cubicBezTo>
                  <a:pt x="42373" y="102672"/>
                  <a:pt x="42323" y="101675"/>
                  <a:pt x="42278" y="100677"/>
                </a:cubicBezTo>
                <a:cubicBezTo>
                  <a:pt x="42253" y="100083"/>
                  <a:pt x="42229" y="99491"/>
                  <a:pt x="42192" y="98898"/>
                </a:cubicBezTo>
                <a:cubicBezTo>
                  <a:pt x="42090" y="97250"/>
                  <a:pt x="41976" y="95604"/>
                  <a:pt x="41876" y="93956"/>
                </a:cubicBezTo>
                <a:cubicBezTo>
                  <a:pt x="41792" y="92583"/>
                  <a:pt x="41707" y="91210"/>
                  <a:pt x="41673" y="89834"/>
                </a:cubicBezTo>
                <a:cubicBezTo>
                  <a:pt x="41634" y="88270"/>
                  <a:pt x="41557" y="86709"/>
                  <a:pt x="41497" y="85146"/>
                </a:cubicBezTo>
                <a:cubicBezTo>
                  <a:pt x="41469" y="84408"/>
                  <a:pt x="41452" y="83669"/>
                  <a:pt x="41415" y="82932"/>
                </a:cubicBezTo>
                <a:cubicBezTo>
                  <a:pt x="41345" y="81573"/>
                  <a:pt x="41269" y="80214"/>
                  <a:pt x="41185" y="78855"/>
                </a:cubicBezTo>
                <a:cubicBezTo>
                  <a:pt x="41101" y="77468"/>
                  <a:pt x="41003" y="76082"/>
                  <a:pt x="40914" y="74695"/>
                </a:cubicBezTo>
                <a:cubicBezTo>
                  <a:pt x="40818" y="73177"/>
                  <a:pt x="40720" y="71660"/>
                  <a:pt x="40632" y="70143"/>
                </a:cubicBezTo>
                <a:cubicBezTo>
                  <a:pt x="40565" y="68971"/>
                  <a:pt x="40519" y="67799"/>
                  <a:pt x="40453" y="66629"/>
                </a:cubicBezTo>
                <a:cubicBezTo>
                  <a:pt x="40391" y="65515"/>
                  <a:pt x="40332" y="64402"/>
                  <a:pt x="40242" y="63291"/>
                </a:cubicBezTo>
                <a:cubicBezTo>
                  <a:pt x="40107" y="61631"/>
                  <a:pt x="39953" y="59973"/>
                  <a:pt x="39794" y="58316"/>
                </a:cubicBezTo>
                <a:cubicBezTo>
                  <a:pt x="39583" y="56123"/>
                  <a:pt x="39258" y="53949"/>
                  <a:pt x="38714" y="51811"/>
                </a:cubicBezTo>
                <a:cubicBezTo>
                  <a:pt x="38446" y="50758"/>
                  <a:pt x="38123" y="49724"/>
                  <a:pt x="37704" y="48719"/>
                </a:cubicBezTo>
                <a:cubicBezTo>
                  <a:pt x="36869" y="46715"/>
                  <a:pt x="36046" y="44706"/>
                  <a:pt x="35199" y="42707"/>
                </a:cubicBezTo>
                <a:cubicBezTo>
                  <a:pt x="34871" y="41935"/>
                  <a:pt x="34492" y="41185"/>
                  <a:pt x="34137" y="40424"/>
                </a:cubicBezTo>
                <a:cubicBezTo>
                  <a:pt x="34065" y="40269"/>
                  <a:pt x="33998" y="40112"/>
                  <a:pt x="33927" y="39955"/>
                </a:cubicBezTo>
                <a:lnTo>
                  <a:pt x="33989" y="39909"/>
                </a:lnTo>
                <a:close/>
                <a:moveTo>
                  <a:pt x="273" y="0"/>
                </a:moveTo>
                <a:cubicBezTo>
                  <a:pt x="190" y="0"/>
                  <a:pt x="111" y="48"/>
                  <a:pt x="60" y="130"/>
                </a:cubicBezTo>
                <a:cubicBezTo>
                  <a:pt x="0" y="226"/>
                  <a:pt x="10" y="309"/>
                  <a:pt x="98" y="403"/>
                </a:cubicBezTo>
                <a:cubicBezTo>
                  <a:pt x="137" y="446"/>
                  <a:pt x="187" y="478"/>
                  <a:pt x="226" y="520"/>
                </a:cubicBezTo>
                <a:cubicBezTo>
                  <a:pt x="883" y="1241"/>
                  <a:pt x="1480" y="2004"/>
                  <a:pt x="1852" y="2916"/>
                </a:cubicBezTo>
                <a:cubicBezTo>
                  <a:pt x="2169" y="3698"/>
                  <a:pt x="2568" y="4434"/>
                  <a:pt x="3031" y="5137"/>
                </a:cubicBezTo>
                <a:cubicBezTo>
                  <a:pt x="3834" y="6361"/>
                  <a:pt x="4714" y="7529"/>
                  <a:pt x="5653" y="8653"/>
                </a:cubicBezTo>
                <a:cubicBezTo>
                  <a:pt x="6015" y="9086"/>
                  <a:pt x="6374" y="9522"/>
                  <a:pt x="6728" y="9962"/>
                </a:cubicBezTo>
                <a:cubicBezTo>
                  <a:pt x="7309" y="10690"/>
                  <a:pt x="7803" y="11472"/>
                  <a:pt x="8188" y="12320"/>
                </a:cubicBezTo>
                <a:cubicBezTo>
                  <a:pt x="8658" y="13351"/>
                  <a:pt x="9234" y="14320"/>
                  <a:pt x="9867" y="15258"/>
                </a:cubicBezTo>
                <a:cubicBezTo>
                  <a:pt x="11139" y="17146"/>
                  <a:pt x="12528" y="18946"/>
                  <a:pt x="13927" y="20737"/>
                </a:cubicBezTo>
                <a:cubicBezTo>
                  <a:pt x="14337" y="21262"/>
                  <a:pt x="14759" y="21783"/>
                  <a:pt x="15231" y="22249"/>
                </a:cubicBezTo>
                <a:cubicBezTo>
                  <a:pt x="15983" y="22990"/>
                  <a:pt x="16753" y="23720"/>
                  <a:pt x="17567" y="24391"/>
                </a:cubicBezTo>
                <a:cubicBezTo>
                  <a:pt x="19163" y="25710"/>
                  <a:pt x="20794" y="26989"/>
                  <a:pt x="22411" y="28281"/>
                </a:cubicBezTo>
                <a:cubicBezTo>
                  <a:pt x="24225" y="29730"/>
                  <a:pt x="25961" y="31260"/>
                  <a:pt x="27491" y="33014"/>
                </a:cubicBezTo>
                <a:cubicBezTo>
                  <a:pt x="28206" y="33835"/>
                  <a:pt x="29009" y="34564"/>
                  <a:pt x="29870" y="35234"/>
                </a:cubicBezTo>
                <a:cubicBezTo>
                  <a:pt x="30419" y="35659"/>
                  <a:pt x="30942" y="36119"/>
                  <a:pt x="31477" y="36562"/>
                </a:cubicBezTo>
                <a:cubicBezTo>
                  <a:pt x="31829" y="36850"/>
                  <a:pt x="32121" y="37183"/>
                  <a:pt x="32318" y="37599"/>
                </a:cubicBezTo>
                <a:cubicBezTo>
                  <a:pt x="32416" y="37808"/>
                  <a:pt x="32537" y="38007"/>
                  <a:pt x="32635" y="38216"/>
                </a:cubicBezTo>
                <a:cubicBezTo>
                  <a:pt x="33385" y="39831"/>
                  <a:pt x="34154" y="41438"/>
                  <a:pt x="34871" y="43066"/>
                </a:cubicBezTo>
                <a:cubicBezTo>
                  <a:pt x="35559" y="44630"/>
                  <a:pt x="36195" y="46215"/>
                  <a:pt x="36843" y="47796"/>
                </a:cubicBezTo>
                <a:cubicBezTo>
                  <a:pt x="37172" y="48599"/>
                  <a:pt x="37510" y="49402"/>
                  <a:pt x="37786" y="50223"/>
                </a:cubicBezTo>
                <a:cubicBezTo>
                  <a:pt x="38530" y="52428"/>
                  <a:pt x="38935" y="54708"/>
                  <a:pt x="39205" y="57012"/>
                </a:cubicBezTo>
                <a:cubicBezTo>
                  <a:pt x="39373" y="58465"/>
                  <a:pt x="39518" y="59920"/>
                  <a:pt x="39639" y="61378"/>
                </a:cubicBezTo>
                <a:cubicBezTo>
                  <a:pt x="39784" y="63108"/>
                  <a:pt x="39903" y="64842"/>
                  <a:pt x="40013" y="66576"/>
                </a:cubicBezTo>
                <a:cubicBezTo>
                  <a:pt x="40091" y="67804"/>
                  <a:pt x="40135" y="69035"/>
                  <a:pt x="40196" y="70265"/>
                </a:cubicBezTo>
                <a:cubicBezTo>
                  <a:pt x="40223" y="70786"/>
                  <a:pt x="40253" y="71305"/>
                  <a:pt x="40286" y="71826"/>
                </a:cubicBezTo>
                <a:cubicBezTo>
                  <a:pt x="40356" y="72953"/>
                  <a:pt x="40428" y="74081"/>
                  <a:pt x="40502" y="75207"/>
                </a:cubicBezTo>
                <a:cubicBezTo>
                  <a:pt x="40562" y="76118"/>
                  <a:pt x="40626" y="77028"/>
                  <a:pt x="40687" y="77938"/>
                </a:cubicBezTo>
                <a:cubicBezTo>
                  <a:pt x="40760" y="79050"/>
                  <a:pt x="40839" y="80162"/>
                  <a:pt x="40902" y="81276"/>
                </a:cubicBezTo>
                <a:cubicBezTo>
                  <a:pt x="40947" y="82086"/>
                  <a:pt x="40970" y="82896"/>
                  <a:pt x="41003" y="83706"/>
                </a:cubicBezTo>
                <a:cubicBezTo>
                  <a:pt x="41065" y="85226"/>
                  <a:pt x="41131" y="86746"/>
                  <a:pt x="41191" y="88265"/>
                </a:cubicBezTo>
                <a:cubicBezTo>
                  <a:pt x="41249" y="89755"/>
                  <a:pt x="41293" y="91246"/>
                  <a:pt x="41360" y="92736"/>
                </a:cubicBezTo>
                <a:cubicBezTo>
                  <a:pt x="41402" y="93662"/>
                  <a:pt x="41476" y="94587"/>
                  <a:pt x="41537" y="95510"/>
                </a:cubicBezTo>
                <a:cubicBezTo>
                  <a:pt x="41604" y="96536"/>
                  <a:pt x="41683" y="97562"/>
                  <a:pt x="41741" y="98588"/>
                </a:cubicBezTo>
                <a:cubicBezTo>
                  <a:pt x="41813" y="99889"/>
                  <a:pt x="41866" y="101192"/>
                  <a:pt x="41933" y="102493"/>
                </a:cubicBezTo>
                <a:cubicBezTo>
                  <a:pt x="41982" y="103447"/>
                  <a:pt x="41953" y="104406"/>
                  <a:pt x="42150" y="105348"/>
                </a:cubicBezTo>
                <a:cubicBezTo>
                  <a:pt x="42202" y="105602"/>
                  <a:pt x="42237" y="105866"/>
                  <a:pt x="42333" y="106104"/>
                </a:cubicBezTo>
                <a:cubicBezTo>
                  <a:pt x="42454" y="106402"/>
                  <a:pt x="42713" y="106643"/>
                  <a:pt x="43075" y="106643"/>
                </a:cubicBezTo>
                <a:cubicBezTo>
                  <a:pt x="43186" y="106643"/>
                  <a:pt x="43308" y="106620"/>
                  <a:pt x="43438" y="106569"/>
                </a:cubicBezTo>
                <a:cubicBezTo>
                  <a:pt x="43662" y="106481"/>
                  <a:pt x="43848" y="106356"/>
                  <a:pt x="43988" y="106162"/>
                </a:cubicBezTo>
                <a:cubicBezTo>
                  <a:pt x="44290" y="105737"/>
                  <a:pt x="44441" y="105256"/>
                  <a:pt x="44470" y="104742"/>
                </a:cubicBezTo>
                <a:cubicBezTo>
                  <a:pt x="44492" y="104338"/>
                  <a:pt x="44474" y="103931"/>
                  <a:pt x="44468" y="103526"/>
                </a:cubicBezTo>
                <a:cubicBezTo>
                  <a:pt x="44438" y="101774"/>
                  <a:pt x="44395" y="100022"/>
                  <a:pt x="44376" y="98270"/>
                </a:cubicBezTo>
                <a:cubicBezTo>
                  <a:pt x="44353" y="96153"/>
                  <a:pt x="44159" y="94048"/>
                  <a:pt x="44013" y="91939"/>
                </a:cubicBezTo>
                <a:cubicBezTo>
                  <a:pt x="43922" y="90610"/>
                  <a:pt x="43821" y="89282"/>
                  <a:pt x="43726" y="87953"/>
                </a:cubicBezTo>
                <a:cubicBezTo>
                  <a:pt x="43658" y="86986"/>
                  <a:pt x="43593" y="86017"/>
                  <a:pt x="43528" y="85049"/>
                </a:cubicBezTo>
                <a:cubicBezTo>
                  <a:pt x="43434" y="83662"/>
                  <a:pt x="43343" y="82275"/>
                  <a:pt x="43245" y="80888"/>
                </a:cubicBezTo>
                <a:cubicBezTo>
                  <a:pt x="43158" y="79646"/>
                  <a:pt x="43069" y="78404"/>
                  <a:pt x="42970" y="77163"/>
                </a:cubicBezTo>
                <a:cubicBezTo>
                  <a:pt x="42854" y="75734"/>
                  <a:pt x="42703" y="74308"/>
                  <a:pt x="42607" y="72878"/>
                </a:cubicBezTo>
                <a:cubicBezTo>
                  <a:pt x="42506" y="71361"/>
                  <a:pt x="42452" y="69841"/>
                  <a:pt x="42373" y="68323"/>
                </a:cubicBezTo>
                <a:cubicBezTo>
                  <a:pt x="42358" y="68029"/>
                  <a:pt x="42408" y="67760"/>
                  <a:pt x="42504" y="67478"/>
                </a:cubicBezTo>
                <a:cubicBezTo>
                  <a:pt x="43001" y="66010"/>
                  <a:pt x="43585" y="64578"/>
                  <a:pt x="44188" y="63150"/>
                </a:cubicBezTo>
                <a:cubicBezTo>
                  <a:pt x="45000" y="61230"/>
                  <a:pt x="45757" y="59290"/>
                  <a:pt x="46285" y="57267"/>
                </a:cubicBezTo>
                <a:cubicBezTo>
                  <a:pt x="46671" y="55790"/>
                  <a:pt x="46956" y="54303"/>
                  <a:pt x="46994" y="52773"/>
                </a:cubicBezTo>
                <a:cubicBezTo>
                  <a:pt x="47011" y="52049"/>
                  <a:pt x="47035" y="51326"/>
                  <a:pt x="47065" y="50602"/>
                </a:cubicBezTo>
                <a:cubicBezTo>
                  <a:pt x="47117" y="49413"/>
                  <a:pt x="47263" y="48239"/>
                  <a:pt x="47576" y="47085"/>
                </a:cubicBezTo>
                <a:cubicBezTo>
                  <a:pt x="47998" y="45529"/>
                  <a:pt x="48310" y="43955"/>
                  <a:pt x="48263" y="42330"/>
                </a:cubicBezTo>
                <a:cubicBezTo>
                  <a:pt x="48263" y="42286"/>
                  <a:pt x="48264" y="42243"/>
                  <a:pt x="48263" y="42200"/>
                </a:cubicBezTo>
                <a:cubicBezTo>
                  <a:pt x="48244" y="40649"/>
                  <a:pt x="48101" y="39106"/>
                  <a:pt x="47985" y="37560"/>
                </a:cubicBezTo>
                <a:cubicBezTo>
                  <a:pt x="47972" y="37373"/>
                  <a:pt x="47944" y="37186"/>
                  <a:pt x="47901" y="37003"/>
                </a:cubicBezTo>
                <a:cubicBezTo>
                  <a:pt x="47507" y="35333"/>
                  <a:pt x="46947" y="33726"/>
                  <a:pt x="46121" y="32216"/>
                </a:cubicBezTo>
                <a:cubicBezTo>
                  <a:pt x="45628" y="31313"/>
                  <a:pt x="45066" y="30450"/>
                  <a:pt x="44438" y="29634"/>
                </a:cubicBezTo>
                <a:cubicBezTo>
                  <a:pt x="43855" y="28878"/>
                  <a:pt x="43254" y="28134"/>
                  <a:pt x="42651" y="27393"/>
                </a:cubicBezTo>
                <a:cubicBezTo>
                  <a:pt x="41308" y="25736"/>
                  <a:pt x="40075" y="24004"/>
                  <a:pt x="39013" y="22152"/>
                </a:cubicBezTo>
                <a:cubicBezTo>
                  <a:pt x="38812" y="21801"/>
                  <a:pt x="38600" y="21455"/>
                  <a:pt x="38386" y="21110"/>
                </a:cubicBezTo>
                <a:cubicBezTo>
                  <a:pt x="37817" y="20190"/>
                  <a:pt x="37110" y="19391"/>
                  <a:pt x="36277" y="18702"/>
                </a:cubicBezTo>
                <a:cubicBezTo>
                  <a:pt x="35976" y="18452"/>
                  <a:pt x="35675" y="18202"/>
                  <a:pt x="35371" y="17957"/>
                </a:cubicBezTo>
                <a:cubicBezTo>
                  <a:pt x="34086" y="16917"/>
                  <a:pt x="32829" y="15850"/>
                  <a:pt x="31717" y="14620"/>
                </a:cubicBezTo>
                <a:cubicBezTo>
                  <a:pt x="31553" y="14436"/>
                  <a:pt x="31370" y="14270"/>
                  <a:pt x="31199" y="14094"/>
                </a:cubicBezTo>
                <a:cubicBezTo>
                  <a:pt x="30108" y="12965"/>
                  <a:pt x="28824" y="12113"/>
                  <a:pt x="27405" y="11454"/>
                </a:cubicBezTo>
                <a:cubicBezTo>
                  <a:pt x="26592" y="11077"/>
                  <a:pt x="25773" y="10709"/>
                  <a:pt x="24961" y="10329"/>
                </a:cubicBezTo>
                <a:cubicBezTo>
                  <a:pt x="24317" y="10030"/>
                  <a:pt x="23693" y="9689"/>
                  <a:pt x="23140" y="9239"/>
                </a:cubicBezTo>
                <a:cubicBezTo>
                  <a:pt x="22849" y="9002"/>
                  <a:pt x="22581" y="8735"/>
                  <a:pt x="22300" y="8486"/>
                </a:cubicBezTo>
                <a:cubicBezTo>
                  <a:pt x="21867" y="8101"/>
                  <a:pt x="21438" y="7712"/>
                  <a:pt x="20995" y="7340"/>
                </a:cubicBezTo>
                <a:cubicBezTo>
                  <a:pt x="20648" y="7050"/>
                  <a:pt x="20251" y="6836"/>
                  <a:pt x="19822" y="6691"/>
                </a:cubicBezTo>
                <a:cubicBezTo>
                  <a:pt x="19480" y="6575"/>
                  <a:pt x="19139" y="6454"/>
                  <a:pt x="18788" y="6368"/>
                </a:cubicBezTo>
                <a:cubicBezTo>
                  <a:pt x="18057" y="6188"/>
                  <a:pt x="17321" y="6033"/>
                  <a:pt x="16588" y="5862"/>
                </a:cubicBezTo>
                <a:cubicBezTo>
                  <a:pt x="15837" y="5689"/>
                  <a:pt x="15119" y="5422"/>
                  <a:pt x="14465" y="5007"/>
                </a:cubicBezTo>
                <a:cubicBezTo>
                  <a:pt x="13585" y="4448"/>
                  <a:pt x="12708" y="3885"/>
                  <a:pt x="11832" y="3319"/>
                </a:cubicBezTo>
                <a:cubicBezTo>
                  <a:pt x="10476" y="2443"/>
                  <a:pt x="9019" y="1837"/>
                  <a:pt x="7400" y="1670"/>
                </a:cubicBezTo>
                <a:cubicBezTo>
                  <a:pt x="7083" y="1637"/>
                  <a:pt x="6762" y="1629"/>
                  <a:pt x="6448" y="1578"/>
                </a:cubicBezTo>
                <a:cubicBezTo>
                  <a:pt x="5805" y="1474"/>
                  <a:pt x="5161" y="1390"/>
                  <a:pt x="4506" y="1390"/>
                </a:cubicBezTo>
                <a:cubicBezTo>
                  <a:pt x="4101" y="1390"/>
                  <a:pt x="3696" y="1362"/>
                  <a:pt x="3291" y="1354"/>
                </a:cubicBezTo>
                <a:cubicBezTo>
                  <a:pt x="3015" y="1347"/>
                  <a:pt x="2743" y="1282"/>
                  <a:pt x="2495" y="1163"/>
                </a:cubicBezTo>
                <a:cubicBezTo>
                  <a:pt x="1813" y="845"/>
                  <a:pt x="1120" y="549"/>
                  <a:pt x="506" y="101"/>
                </a:cubicBezTo>
                <a:cubicBezTo>
                  <a:pt x="460" y="67"/>
                  <a:pt x="409" y="39"/>
                  <a:pt x="357" y="16"/>
                </a:cubicBezTo>
                <a:cubicBezTo>
                  <a:pt x="329" y="6"/>
                  <a:pt x="301" y="0"/>
                  <a:pt x="27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/>
          <p:nvPr/>
        </p:nvSpPr>
        <p:spPr>
          <a:xfrm>
            <a:off x="7284950" y="-426050"/>
            <a:ext cx="1453293" cy="2309000"/>
          </a:xfrm>
          <a:custGeom>
            <a:avLst/>
            <a:gdLst/>
            <a:ahLst/>
            <a:cxnLst/>
            <a:rect l="l" t="t" r="r" b="b"/>
            <a:pathLst>
              <a:path w="38814" h="61672" extrusionOk="0">
                <a:moveTo>
                  <a:pt x="27668" y="9806"/>
                </a:moveTo>
                <a:lnTo>
                  <a:pt x="27760" y="9822"/>
                </a:lnTo>
                <a:lnTo>
                  <a:pt x="27760" y="9821"/>
                </a:lnTo>
                <a:cubicBezTo>
                  <a:pt x="27768" y="9930"/>
                  <a:pt x="27785" y="10038"/>
                  <a:pt x="27784" y="10147"/>
                </a:cubicBezTo>
                <a:cubicBezTo>
                  <a:pt x="27778" y="11215"/>
                  <a:pt x="27903" y="12268"/>
                  <a:pt x="28115" y="13314"/>
                </a:cubicBezTo>
                <a:cubicBezTo>
                  <a:pt x="28203" y="13747"/>
                  <a:pt x="28270" y="14183"/>
                  <a:pt x="28360" y="14615"/>
                </a:cubicBezTo>
                <a:cubicBezTo>
                  <a:pt x="28398" y="14803"/>
                  <a:pt x="28366" y="14969"/>
                  <a:pt x="28293" y="15138"/>
                </a:cubicBezTo>
                <a:cubicBezTo>
                  <a:pt x="28083" y="15627"/>
                  <a:pt x="27758" y="16035"/>
                  <a:pt x="27400" y="16420"/>
                </a:cubicBezTo>
                <a:cubicBezTo>
                  <a:pt x="27031" y="16818"/>
                  <a:pt x="26605" y="17148"/>
                  <a:pt x="26145" y="17433"/>
                </a:cubicBezTo>
                <a:cubicBezTo>
                  <a:pt x="24744" y="18302"/>
                  <a:pt x="23221" y="18811"/>
                  <a:pt x="21586" y="18996"/>
                </a:cubicBezTo>
                <a:cubicBezTo>
                  <a:pt x="21229" y="19036"/>
                  <a:pt x="20870" y="19070"/>
                  <a:pt x="20511" y="19089"/>
                </a:cubicBezTo>
                <a:cubicBezTo>
                  <a:pt x="19581" y="19139"/>
                  <a:pt x="18651" y="19179"/>
                  <a:pt x="17720" y="19221"/>
                </a:cubicBezTo>
                <a:cubicBezTo>
                  <a:pt x="17701" y="19222"/>
                  <a:pt x="17683" y="19223"/>
                  <a:pt x="17664" y="19223"/>
                </a:cubicBezTo>
                <a:cubicBezTo>
                  <a:pt x="17573" y="19223"/>
                  <a:pt x="17481" y="19209"/>
                  <a:pt x="17379" y="19153"/>
                </a:cubicBezTo>
                <a:cubicBezTo>
                  <a:pt x="17506" y="19103"/>
                  <a:pt x="17631" y="19050"/>
                  <a:pt x="17760" y="19002"/>
                </a:cubicBezTo>
                <a:cubicBezTo>
                  <a:pt x="18297" y="18806"/>
                  <a:pt x="18842" y="18629"/>
                  <a:pt x="19373" y="18414"/>
                </a:cubicBezTo>
                <a:cubicBezTo>
                  <a:pt x="20133" y="18106"/>
                  <a:pt x="20758" y="17609"/>
                  <a:pt x="21223" y="16931"/>
                </a:cubicBezTo>
                <a:cubicBezTo>
                  <a:pt x="21444" y="16609"/>
                  <a:pt x="21632" y="16262"/>
                  <a:pt x="21812" y="15914"/>
                </a:cubicBezTo>
                <a:cubicBezTo>
                  <a:pt x="22022" y="15507"/>
                  <a:pt x="22197" y="15082"/>
                  <a:pt x="22404" y="14673"/>
                </a:cubicBezTo>
                <a:cubicBezTo>
                  <a:pt x="22536" y="14412"/>
                  <a:pt x="22690" y="14160"/>
                  <a:pt x="22846" y="13911"/>
                </a:cubicBezTo>
                <a:cubicBezTo>
                  <a:pt x="23187" y="13365"/>
                  <a:pt x="23671" y="12993"/>
                  <a:pt x="24263" y="12748"/>
                </a:cubicBezTo>
                <a:cubicBezTo>
                  <a:pt x="24656" y="12586"/>
                  <a:pt x="25043" y="12411"/>
                  <a:pt x="25428" y="12230"/>
                </a:cubicBezTo>
                <a:cubicBezTo>
                  <a:pt x="26417" y="11765"/>
                  <a:pt x="27124" y="11024"/>
                  <a:pt x="27567" y="10027"/>
                </a:cubicBezTo>
                <a:cubicBezTo>
                  <a:pt x="27600" y="9953"/>
                  <a:pt x="27634" y="9880"/>
                  <a:pt x="27668" y="9806"/>
                </a:cubicBezTo>
                <a:close/>
                <a:moveTo>
                  <a:pt x="28260" y="10280"/>
                </a:moveTo>
                <a:cubicBezTo>
                  <a:pt x="28282" y="10297"/>
                  <a:pt x="28315" y="10310"/>
                  <a:pt x="28325" y="10332"/>
                </a:cubicBezTo>
                <a:cubicBezTo>
                  <a:pt x="28355" y="10390"/>
                  <a:pt x="28379" y="10451"/>
                  <a:pt x="28398" y="10513"/>
                </a:cubicBezTo>
                <a:cubicBezTo>
                  <a:pt x="28889" y="12054"/>
                  <a:pt x="29863" y="13232"/>
                  <a:pt x="31137" y="14189"/>
                </a:cubicBezTo>
                <a:cubicBezTo>
                  <a:pt x="31753" y="14652"/>
                  <a:pt x="32440" y="14941"/>
                  <a:pt x="33203" y="15030"/>
                </a:cubicBezTo>
                <a:cubicBezTo>
                  <a:pt x="33623" y="15080"/>
                  <a:pt x="34050" y="15093"/>
                  <a:pt x="34473" y="15110"/>
                </a:cubicBezTo>
                <a:cubicBezTo>
                  <a:pt x="34997" y="15132"/>
                  <a:pt x="35520" y="15131"/>
                  <a:pt x="36042" y="15160"/>
                </a:cubicBezTo>
                <a:cubicBezTo>
                  <a:pt x="36468" y="15183"/>
                  <a:pt x="36884" y="15260"/>
                  <a:pt x="37278" y="15446"/>
                </a:cubicBezTo>
                <a:cubicBezTo>
                  <a:pt x="37623" y="15608"/>
                  <a:pt x="37870" y="15859"/>
                  <a:pt x="37984" y="16219"/>
                </a:cubicBezTo>
                <a:cubicBezTo>
                  <a:pt x="38069" y="16482"/>
                  <a:pt x="38131" y="16754"/>
                  <a:pt x="38167" y="17029"/>
                </a:cubicBezTo>
                <a:cubicBezTo>
                  <a:pt x="38274" y="17899"/>
                  <a:pt x="38204" y="18761"/>
                  <a:pt x="37992" y="19610"/>
                </a:cubicBezTo>
                <a:cubicBezTo>
                  <a:pt x="37901" y="19972"/>
                  <a:pt x="37795" y="20331"/>
                  <a:pt x="37684" y="20738"/>
                </a:cubicBezTo>
                <a:cubicBezTo>
                  <a:pt x="37606" y="20652"/>
                  <a:pt x="37553" y="20613"/>
                  <a:pt x="37526" y="20561"/>
                </a:cubicBezTo>
                <a:cubicBezTo>
                  <a:pt x="37160" y="19860"/>
                  <a:pt x="36598" y="19337"/>
                  <a:pt x="35965" y="18893"/>
                </a:cubicBezTo>
                <a:cubicBezTo>
                  <a:pt x="35484" y="18556"/>
                  <a:pt x="34972" y="18262"/>
                  <a:pt x="34459" y="17975"/>
                </a:cubicBezTo>
                <a:cubicBezTo>
                  <a:pt x="33431" y="17401"/>
                  <a:pt x="32368" y="16882"/>
                  <a:pt x="31438" y="16151"/>
                </a:cubicBezTo>
                <a:cubicBezTo>
                  <a:pt x="30950" y="15769"/>
                  <a:pt x="30472" y="15366"/>
                  <a:pt x="30035" y="14929"/>
                </a:cubicBezTo>
                <a:cubicBezTo>
                  <a:pt x="29401" y="14296"/>
                  <a:pt x="28985" y="13518"/>
                  <a:pt x="28622" y="12705"/>
                </a:cubicBezTo>
                <a:cubicBezTo>
                  <a:pt x="28285" y="11950"/>
                  <a:pt x="28198" y="11166"/>
                  <a:pt x="28211" y="10358"/>
                </a:cubicBezTo>
                <a:cubicBezTo>
                  <a:pt x="28212" y="10332"/>
                  <a:pt x="28242" y="10307"/>
                  <a:pt x="28260" y="10280"/>
                </a:cubicBezTo>
                <a:close/>
                <a:moveTo>
                  <a:pt x="28645" y="13285"/>
                </a:moveTo>
                <a:cubicBezTo>
                  <a:pt x="28680" y="13340"/>
                  <a:pt x="28720" y="13392"/>
                  <a:pt x="28750" y="13450"/>
                </a:cubicBezTo>
                <a:cubicBezTo>
                  <a:pt x="29262" y="14484"/>
                  <a:pt x="30025" y="15307"/>
                  <a:pt x="30921" y="16011"/>
                </a:cubicBezTo>
                <a:cubicBezTo>
                  <a:pt x="31642" y="16579"/>
                  <a:pt x="32402" y="17088"/>
                  <a:pt x="33214" y="17518"/>
                </a:cubicBezTo>
                <a:cubicBezTo>
                  <a:pt x="33924" y="17892"/>
                  <a:pt x="34625" y="18283"/>
                  <a:pt x="35315" y="18690"/>
                </a:cubicBezTo>
                <a:cubicBezTo>
                  <a:pt x="35880" y="19022"/>
                  <a:pt x="36391" y="19438"/>
                  <a:pt x="36834" y="19921"/>
                </a:cubicBezTo>
                <a:cubicBezTo>
                  <a:pt x="37079" y="20188"/>
                  <a:pt x="37286" y="20481"/>
                  <a:pt x="37430" y="20815"/>
                </a:cubicBezTo>
                <a:cubicBezTo>
                  <a:pt x="37526" y="21035"/>
                  <a:pt x="37540" y="21246"/>
                  <a:pt x="37465" y="21481"/>
                </a:cubicBezTo>
                <a:cubicBezTo>
                  <a:pt x="37356" y="21823"/>
                  <a:pt x="37281" y="22176"/>
                  <a:pt x="37191" y="22525"/>
                </a:cubicBezTo>
                <a:cubicBezTo>
                  <a:pt x="37159" y="22648"/>
                  <a:pt x="37128" y="22772"/>
                  <a:pt x="37083" y="22947"/>
                </a:cubicBezTo>
                <a:cubicBezTo>
                  <a:pt x="37011" y="22833"/>
                  <a:pt x="36960" y="22769"/>
                  <a:pt x="36927" y="22697"/>
                </a:cubicBezTo>
                <a:cubicBezTo>
                  <a:pt x="36587" y="21956"/>
                  <a:pt x="36074" y="21348"/>
                  <a:pt x="35476" y="20801"/>
                </a:cubicBezTo>
                <a:cubicBezTo>
                  <a:pt x="34773" y="20159"/>
                  <a:pt x="33983" y="19635"/>
                  <a:pt x="33188" y="19118"/>
                </a:cubicBezTo>
                <a:cubicBezTo>
                  <a:pt x="32351" y="18575"/>
                  <a:pt x="31489" y="18071"/>
                  <a:pt x="30709" y="17443"/>
                </a:cubicBezTo>
                <a:cubicBezTo>
                  <a:pt x="30122" y="16971"/>
                  <a:pt x="29611" y="16410"/>
                  <a:pt x="29194" y="15782"/>
                </a:cubicBezTo>
                <a:cubicBezTo>
                  <a:pt x="29010" y="15506"/>
                  <a:pt x="28879" y="15216"/>
                  <a:pt x="28830" y="14882"/>
                </a:cubicBezTo>
                <a:cubicBezTo>
                  <a:pt x="28765" y="14446"/>
                  <a:pt x="28674" y="14013"/>
                  <a:pt x="28597" y="13577"/>
                </a:cubicBezTo>
                <a:cubicBezTo>
                  <a:pt x="28581" y="13487"/>
                  <a:pt x="28575" y="13395"/>
                  <a:pt x="28566" y="13304"/>
                </a:cubicBezTo>
                <a:lnTo>
                  <a:pt x="28645" y="13285"/>
                </a:lnTo>
                <a:close/>
                <a:moveTo>
                  <a:pt x="28429" y="15397"/>
                </a:moveTo>
                <a:cubicBezTo>
                  <a:pt x="28475" y="15472"/>
                  <a:pt x="28512" y="15507"/>
                  <a:pt x="28519" y="15547"/>
                </a:cubicBezTo>
                <a:cubicBezTo>
                  <a:pt x="28790" y="17029"/>
                  <a:pt x="29002" y="18514"/>
                  <a:pt x="28999" y="20029"/>
                </a:cubicBezTo>
                <a:cubicBezTo>
                  <a:pt x="28996" y="21200"/>
                  <a:pt x="28512" y="22109"/>
                  <a:pt x="27683" y="22873"/>
                </a:cubicBezTo>
                <a:cubicBezTo>
                  <a:pt x="27295" y="23229"/>
                  <a:pt x="26850" y="23507"/>
                  <a:pt x="26377" y="23737"/>
                </a:cubicBezTo>
                <a:cubicBezTo>
                  <a:pt x="25322" y="24248"/>
                  <a:pt x="24215" y="24586"/>
                  <a:pt x="23049" y="24720"/>
                </a:cubicBezTo>
                <a:cubicBezTo>
                  <a:pt x="22121" y="24827"/>
                  <a:pt x="21191" y="24865"/>
                  <a:pt x="20258" y="24868"/>
                </a:cubicBezTo>
                <a:cubicBezTo>
                  <a:pt x="18999" y="24873"/>
                  <a:pt x="17740" y="24872"/>
                  <a:pt x="16480" y="24905"/>
                </a:cubicBezTo>
                <a:cubicBezTo>
                  <a:pt x="15186" y="24940"/>
                  <a:pt x="13903" y="25093"/>
                  <a:pt x="12640" y="25386"/>
                </a:cubicBezTo>
                <a:cubicBezTo>
                  <a:pt x="11746" y="25595"/>
                  <a:pt x="10872" y="25877"/>
                  <a:pt x="10025" y="26230"/>
                </a:cubicBezTo>
                <a:cubicBezTo>
                  <a:pt x="9647" y="26387"/>
                  <a:pt x="9277" y="26561"/>
                  <a:pt x="8947" y="26810"/>
                </a:cubicBezTo>
                <a:cubicBezTo>
                  <a:pt x="8898" y="26847"/>
                  <a:pt x="8835" y="26865"/>
                  <a:pt x="8774" y="26894"/>
                </a:cubicBezTo>
                <a:cubicBezTo>
                  <a:pt x="8763" y="26845"/>
                  <a:pt x="8746" y="26813"/>
                  <a:pt x="8750" y="26784"/>
                </a:cubicBezTo>
                <a:cubicBezTo>
                  <a:pt x="8867" y="25922"/>
                  <a:pt x="9031" y="25067"/>
                  <a:pt x="9383" y="24270"/>
                </a:cubicBezTo>
                <a:cubicBezTo>
                  <a:pt x="10159" y="22517"/>
                  <a:pt x="11455" y="21273"/>
                  <a:pt x="13199" y="20495"/>
                </a:cubicBezTo>
                <a:cubicBezTo>
                  <a:pt x="13964" y="20155"/>
                  <a:pt x="14764" y="19911"/>
                  <a:pt x="15570" y="19693"/>
                </a:cubicBezTo>
                <a:cubicBezTo>
                  <a:pt x="16140" y="19538"/>
                  <a:pt x="16725" y="19469"/>
                  <a:pt x="17315" y="19440"/>
                </a:cubicBezTo>
                <a:cubicBezTo>
                  <a:pt x="18393" y="19390"/>
                  <a:pt x="19472" y="19357"/>
                  <a:pt x="20549" y="19283"/>
                </a:cubicBezTo>
                <a:cubicBezTo>
                  <a:pt x="21217" y="19237"/>
                  <a:pt x="21885" y="19153"/>
                  <a:pt x="22545" y="19042"/>
                </a:cubicBezTo>
                <a:cubicBezTo>
                  <a:pt x="23903" y="18813"/>
                  <a:pt x="25149" y="18287"/>
                  <a:pt x="26314" y="17562"/>
                </a:cubicBezTo>
                <a:cubicBezTo>
                  <a:pt x="27119" y="17060"/>
                  <a:pt x="27777" y="16411"/>
                  <a:pt x="28276" y="15603"/>
                </a:cubicBezTo>
                <a:cubicBezTo>
                  <a:pt x="28316" y="15540"/>
                  <a:pt x="28366" y="15482"/>
                  <a:pt x="28429" y="15397"/>
                </a:cubicBezTo>
                <a:close/>
                <a:moveTo>
                  <a:pt x="28786" y="21812"/>
                </a:moveTo>
                <a:cubicBezTo>
                  <a:pt x="28797" y="21979"/>
                  <a:pt x="28820" y="22066"/>
                  <a:pt x="28805" y="22145"/>
                </a:cubicBezTo>
                <a:cubicBezTo>
                  <a:pt x="28746" y="22450"/>
                  <a:pt x="28675" y="22753"/>
                  <a:pt x="28608" y="23057"/>
                </a:cubicBezTo>
                <a:cubicBezTo>
                  <a:pt x="28533" y="23405"/>
                  <a:pt x="28364" y="23689"/>
                  <a:pt x="28086" y="23920"/>
                </a:cubicBezTo>
                <a:cubicBezTo>
                  <a:pt x="27213" y="24653"/>
                  <a:pt x="26253" y="25236"/>
                  <a:pt x="25194" y="25656"/>
                </a:cubicBezTo>
                <a:cubicBezTo>
                  <a:pt x="24308" y="26009"/>
                  <a:pt x="23396" y="26278"/>
                  <a:pt x="22454" y="26416"/>
                </a:cubicBezTo>
                <a:cubicBezTo>
                  <a:pt x="21645" y="26534"/>
                  <a:pt x="20831" y="26622"/>
                  <a:pt x="20018" y="26709"/>
                </a:cubicBezTo>
                <a:cubicBezTo>
                  <a:pt x="18749" y="26845"/>
                  <a:pt x="17477" y="26958"/>
                  <a:pt x="16209" y="27100"/>
                </a:cubicBezTo>
                <a:cubicBezTo>
                  <a:pt x="15232" y="27210"/>
                  <a:pt x="14270" y="27413"/>
                  <a:pt x="13319" y="27663"/>
                </a:cubicBezTo>
                <a:cubicBezTo>
                  <a:pt x="12637" y="27840"/>
                  <a:pt x="11971" y="28072"/>
                  <a:pt x="11326" y="28355"/>
                </a:cubicBezTo>
                <a:cubicBezTo>
                  <a:pt x="10382" y="28768"/>
                  <a:pt x="9556" y="29342"/>
                  <a:pt x="8883" y="30129"/>
                </a:cubicBezTo>
                <a:cubicBezTo>
                  <a:pt x="8842" y="30179"/>
                  <a:pt x="8799" y="30227"/>
                  <a:pt x="8754" y="30275"/>
                </a:cubicBezTo>
                <a:cubicBezTo>
                  <a:pt x="8745" y="30284"/>
                  <a:pt x="8727" y="30284"/>
                  <a:pt x="8649" y="30307"/>
                </a:cubicBezTo>
                <a:cubicBezTo>
                  <a:pt x="8632" y="30159"/>
                  <a:pt x="8617" y="30047"/>
                  <a:pt x="8607" y="29936"/>
                </a:cubicBezTo>
                <a:cubicBezTo>
                  <a:pt x="8552" y="29200"/>
                  <a:pt x="8549" y="28466"/>
                  <a:pt x="8611" y="27729"/>
                </a:cubicBezTo>
                <a:cubicBezTo>
                  <a:pt x="8636" y="27443"/>
                  <a:pt x="8754" y="27235"/>
                  <a:pt x="8963" y="27058"/>
                </a:cubicBezTo>
                <a:cubicBezTo>
                  <a:pt x="9239" y="26820"/>
                  <a:pt x="9557" y="26652"/>
                  <a:pt x="9888" y="26508"/>
                </a:cubicBezTo>
                <a:cubicBezTo>
                  <a:pt x="11120" y="25971"/>
                  <a:pt x="12415" y="25590"/>
                  <a:pt x="13742" y="25374"/>
                </a:cubicBezTo>
                <a:cubicBezTo>
                  <a:pt x="14972" y="25173"/>
                  <a:pt x="16211" y="25087"/>
                  <a:pt x="17457" y="25079"/>
                </a:cubicBezTo>
                <a:cubicBezTo>
                  <a:pt x="18521" y="25073"/>
                  <a:pt x="19585" y="25064"/>
                  <a:pt x="20648" y="25064"/>
                </a:cubicBezTo>
                <a:cubicBezTo>
                  <a:pt x="21468" y="25063"/>
                  <a:pt x="22282" y="25007"/>
                  <a:pt x="23097" y="24915"/>
                </a:cubicBezTo>
                <a:cubicBezTo>
                  <a:pt x="24280" y="24780"/>
                  <a:pt x="25403" y="24435"/>
                  <a:pt x="26470" y="23913"/>
                </a:cubicBezTo>
                <a:cubicBezTo>
                  <a:pt x="27415" y="23452"/>
                  <a:pt x="28211" y="22814"/>
                  <a:pt x="28786" y="21812"/>
                </a:cubicBezTo>
                <a:close/>
                <a:moveTo>
                  <a:pt x="29132" y="16083"/>
                </a:moveTo>
                <a:cubicBezTo>
                  <a:pt x="29199" y="16160"/>
                  <a:pt x="29264" y="16226"/>
                  <a:pt x="29319" y="16300"/>
                </a:cubicBezTo>
                <a:cubicBezTo>
                  <a:pt x="29867" y="17050"/>
                  <a:pt x="30569" y="17637"/>
                  <a:pt x="31331" y="18149"/>
                </a:cubicBezTo>
                <a:cubicBezTo>
                  <a:pt x="32078" y="18652"/>
                  <a:pt x="32840" y="19129"/>
                  <a:pt x="33593" y="19622"/>
                </a:cubicBezTo>
                <a:cubicBezTo>
                  <a:pt x="34224" y="20035"/>
                  <a:pt x="34834" y="20474"/>
                  <a:pt x="35386" y="20988"/>
                </a:cubicBezTo>
                <a:cubicBezTo>
                  <a:pt x="36067" y="21619"/>
                  <a:pt x="36629" y="22335"/>
                  <a:pt x="36934" y="23225"/>
                </a:cubicBezTo>
                <a:cubicBezTo>
                  <a:pt x="36997" y="23408"/>
                  <a:pt x="37046" y="23604"/>
                  <a:pt x="37058" y="23795"/>
                </a:cubicBezTo>
                <a:cubicBezTo>
                  <a:pt x="37096" y="24391"/>
                  <a:pt x="37240" y="24958"/>
                  <a:pt x="37442" y="25514"/>
                </a:cubicBezTo>
                <a:cubicBezTo>
                  <a:pt x="37588" y="25915"/>
                  <a:pt x="37752" y="26308"/>
                  <a:pt x="37891" y="26710"/>
                </a:cubicBezTo>
                <a:cubicBezTo>
                  <a:pt x="38355" y="28058"/>
                  <a:pt x="38443" y="29429"/>
                  <a:pt x="38098" y="30818"/>
                </a:cubicBezTo>
                <a:cubicBezTo>
                  <a:pt x="37954" y="31395"/>
                  <a:pt x="37707" y="31928"/>
                  <a:pt x="37410" y="32440"/>
                </a:cubicBezTo>
                <a:cubicBezTo>
                  <a:pt x="37399" y="32461"/>
                  <a:pt x="37360" y="32466"/>
                  <a:pt x="37300" y="32494"/>
                </a:cubicBezTo>
                <a:cubicBezTo>
                  <a:pt x="37283" y="32413"/>
                  <a:pt x="37261" y="32342"/>
                  <a:pt x="37256" y="32269"/>
                </a:cubicBezTo>
                <a:cubicBezTo>
                  <a:pt x="37089" y="29711"/>
                  <a:pt x="36103" y="27486"/>
                  <a:pt x="34493" y="25523"/>
                </a:cubicBezTo>
                <a:cubicBezTo>
                  <a:pt x="33995" y="24917"/>
                  <a:pt x="33464" y="24336"/>
                  <a:pt x="32935" y="23757"/>
                </a:cubicBezTo>
                <a:cubicBezTo>
                  <a:pt x="32012" y="22751"/>
                  <a:pt x="31230" y="21644"/>
                  <a:pt x="30537" y="20473"/>
                </a:cubicBezTo>
                <a:cubicBezTo>
                  <a:pt x="29974" y="19523"/>
                  <a:pt x="29567" y="18505"/>
                  <a:pt x="29286" y="17441"/>
                </a:cubicBezTo>
                <a:cubicBezTo>
                  <a:pt x="29178" y="17031"/>
                  <a:pt x="29138" y="16604"/>
                  <a:pt x="29071" y="16184"/>
                </a:cubicBezTo>
                <a:cubicBezTo>
                  <a:pt x="29067" y="16163"/>
                  <a:pt x="29100" y="16135"/>
                  <a:pt x="29132" y="16083"/>
                </a:cubicBezTo>
                <a:close/>
                <a:moveTo>
                  <a:pt x="29677" y="19255"/>
                </a:moveTo>
                <a:cubicBezTo>
                  <a:pt x="29715" y="19325"/>
                  <a:pt x="29757" y="19393"/>
                  <a:pt x="29792" y="19464"/>
                </a:cubicBezTo>
                <a:cubicBezTo>
                  <a:pt x="30549" y="21059"/>
                  <a:pt x="31541" y="22495"/>
                  <a:pt x="32716" y="23807"/>
                </a:cubicBezTo>
                <a:cubicBezTo>
                  <a:pt x="33240" y="24392"/>
                  <a:pt x="33771" y="24971"/>
                  <a:pt x="34279" y="25571"/>
                </a:cubicBezTo>
                <a:cubicBezTo>
                  <a:pt x="35072" y="26510"/>
                  <a:pt x="35722" y="27563"/>
                  <a:pt x="36205" y="28695"/>
                </a:cubicBezTo>
                <a:cubicBezTo>
                  <a:pt x="36681" y="29804"/>
                  <a:pt x="36954" y="30962"/>
                  <a:pt x="37052" y="32163"/>
                </a:cubicBezTo>
                <a:cubicBezTo>
                  <a:pt x="37064" y="32310"/>
                  <a:pt x="37062" y="32458"/>
                  <a:pt x="37072" y="32605"/>
                </a:cubicBezTo>
                <a:cubicBezTo>
                  <a:pt x="37096" y="32897"/>
                  <a:pt x="37017" y="33148"/>
                  <a:pt x="36817" y="33371"/>
                </a:cubicBezTo>
                <a:cubicBezTo>
                  <a:pt x="36665" y="33541"/>
                  <a:pt x="36541" y="33736"/>
                  <a:pt x="36398" y="33915"/>
                </a:cubicBezTo>
                <a:cubicBezTo>
                  <a:pt x="36362" y="33962"/>
                  <a:pt x="36303" y="33988"/>
                  <a:pt x="36202" y="34061"/>
                </a:cubicBezTo>
                <a:cubicBezTo>
                  <a:pt x="36222" y="33892"/>
                  <a:pt x="36232" y="33785"/>
                  <a:pt x="36249" y="33679"/>
                </a:cubicBezTo>
                <a:cubicBezTo>
                  <a:pt x="36482" y="32148"/>
                  <a:pt x="36247" y="30678"/>
                  <a:pt x="35655" y="29257"/>
                </a:cubicBezTo>
                <a:cubicBezTo>
                  <a:pt x="35302" y="28410"/>
                  <a:pt x="34844" y="27609"/>
                  <a:pt x="34294" y="26873"/>
                </a:cubicBezTo>
                <a:cubicBezTo>
                  <a:pt x="33571" y="25903"/>
                  <a:pt x="32824" y="24950"/>
                  <a:pt x="32067" y="24005"/>
                </a:cubicBezTo>
                <a:cubicBezTo>
                  <a:pt x="31350" y="23110"/>
                  <a:pt x="30719" y="22150"/>
                  <a:pt x="30182" y="21137"/>
                </a:cubicBezTo>
                <a:cubicBezTo>
                  <a:pt x="29912" y="20631"/>
                  <a:pt x="29721" y="20084"/>
                  <a:pt x="29619" y="19520"/>
                </a:cubicBezTo>
                <a:cubicBezTo>
                  <a:pt x="29605" y="19444"/>
                  <a:pt x="29604" y="19364"/>
                  <a:pt x="29597" y="19287"/>
                </a:cubicBezTo>
                <a:lnTo>
                  <a:pt x="29677" y="19255"/>
                </a:lnTo>
                <a:close/>
                <a:moveTo>
                  <a:pt x="29674" y="20556"/>
                </a:moveTo>
                <a:cubicBezTo>
                  <a:pt x="29708" y="20626"/>
                  <a:pt x="29744" y="20695"/>
                  <a:pt x="29777" y="20765"/>
                </a:cubicBezTo>
                <a:cubicBezTo>
                  <a:pt x="30325" y="21905"/>
                  <a:pt x="30984" y="22975"/>
                  <a:pt x="31778" y="23961"/>
                </a:cubicBezTo>
                <a:cubicBezTo>
                  <a:pt x="32292" y="24597"/>
                  <a:pt x="32807" y="25232"/>
                  <a:pt x="33314" y="25873"/>
                </a:cubicBezTo>
                <a:cubicBezTo>
                  <a:pt x="33903" y="26618"/>
                  <a:pt x="34447" y="27395"/>
                  <a:pt x="34919" y="28220"/>
                </a:cubicBezTo>
                <a:cubicBezTo>
                  <a:pt x="35511" y="29254"/>
                  <a:pt x="35916" y="30352"/>
                  <a:pt x="36073" y="31538"/>
                </a:cubicBezTo>
                <a:cubicBezTo>
                  <a:pt x="36184" y="32372"/>
                  <a:pt x="36147" y="33201"/>
                  <a:pt x="35989" y="34027"/>
                </a:cubicBezTo>
                <a:cubicBezTo>
                  <a:pt x="35922" y="34375"/>
                  <a:pt x="35791" y="34680"/>
                  <a:pt x="35520" y="34920"/>
                </a:cubicBezTo>
                <a:cubicBezTo>
                  <a:pt x="35275" y="35137"/>
                  <a:pt x="35041" y="35366"/>
                  <a:pt x="34800" y="35585"/>
                </a:cubicBezTo>
                <a:cubicBezTo>
                  <a:pt x="34742" y="35637"/>
                  <a:pt x="34670" y="35673"/>
                  <a:pt x="34611" y="35713"/>
                </a:cubicBezTo>
                <a:cubicBezTo>
                  <a:pt x="34508" y="35642"/>
                  <a:pt x="34574" y="35580"/>
                  <a:pt x="34595" y="35531"/>
                </a:cubicBezTo>
                <a:cubicBezTo>
                  <a:pt x="35392" y="33712"/>
                  <a:pt x="35344" y="31872"/>
                  <a:pt x="34714" y="30025"/>
                </a:cubicBezTo>
                <a:cubicBezTo>
                  <a:pt x="34416" y="29155"/>
                  <a:pt x="33992" y="28340"/>
                  <a:pt x="33495" y="27568"/>
                </a:cubicBezTo>
                <a:cubicBezTo>
                  <a:pt x="33017" y="26826"/>
                  <a:pt x="32505" y="26105"/>
                  <a:pt x="32008" y="25376"/>
                </a:cubicBezTo>
                <a:cubicBezTo>
                  <a:pt x="31620" y="24808"/>
                  <a:pt x="31222" y="24249"/>
                  <a:pt x="30852" y="23669"/>
                </a:cubicBezTo>
                <a:cubicBezTo>
                  <a:pt x="30248" y="22723"/>
                  <a:pt x="29865" y="21682"/>
                  <a:pt x="29674" y="20556"/>
                </a:cubicBezTo>
                <a:close/>
                <a:moveTo>
                  <a:pt x="28254" y="24156"/>
                </a:moveTo>
                <a:lnTo>
                  <a:pt x="28254" y="24156"/>
                </a:lnTo>
                <a:cubicBezTo>
                  <a:pt x="28177" y="24392"/>
                  <a:pt x="28122" y="24595"/>
                  <a:pt x="28046" y="24791"/>
                </a:cubicBezTo>
                <a:cubicBezTo>
                  <a:pt x="27128" y="27128"/>
                  <a:pt x="25763" y="29164"/>
                  <a:pt x="23953" y="30899"/>
                </a:cubicBezTo>
                <a:cubicBezTo>
                  <a:pt x="23330" y="31498"/>
                  <a:pt x="22656" y="32047"/>
                  <a:pt x="22008" y="32622"/>
                </a:cubicBezTo>
                <a:cubicBezTo>
                  <a:pt x="21732" y="32866"/>
                  <a:pt x="21414" y="33023"/>
                  <a:pt x="21067" y="33137"/>
                </a:cubicBezTo>
                <a:cubicBezTo>
                  <a:pt x="20489" y="33326"/>
                  <a:pt x="19898" y="33460"/>
                  <a:pt x="19292" y="33494"/>
                </a:cubicBezTo>
                <a:cubicBezTo>
                  <a:pt x="18541" y="33536"/>
                  <a:pt x="17789" y="33554"/>
                  <a:pt x="17037" y="33557"/>
                </a:cubicBezTo>
                <a:cubicBezTo>
                  <a:pt x="16089" y="33559"/>
                  <a:pt x="15141" y="33559"/>
                  <a:pt x="14195" y="33642"/>
                </a:cubicBezTo>
                <a:cubicBezTo>
                  <a:pt x="11577" y="33871"/>
                  <a:pt x="9181" y="34702"/>
                  <a:pt x="7051" y="36260"/>
                </a:cubicBezTo>
                <a:cubicBezTo>
                  <a:pt x="7012" y="36289"/>
                  <a:pt x="6970" y="36313"/>
                  <a:pt x="6925" y="36342"/>
                </a:cubicBezTo>
                <a:cubicBezTo>
                  <a:pt x="6959" y="36125"/>
                  <a:pt x="6958" y="36123"/>
                  <a:pt x="7095" y="35930"/>
                </a:cubicBezTo>
                <a:cubicBezTo>
                  <a:pt x="7455" y="35420"/>
                  <a:pt x="7761" y="34882"/>
                  <a:pt x="8030" y="34319"/>
                </a:cubicBezTo>
                <a:cubicBezTo>
                  <a:pt x="8496" y="33338"/>
                  <a:pt x="8724" y="32308"/>
                  <a:pt x="8672" y="31228"/>
                </a:cubicBezTo>
                <a:cubicBezTo>
                  <a:pt x="8653" y="30832"/>
                  <a:pt x="8773" y="30536"/>
                  <a:pt x="9024" y="30254"/>
                </a:cubicBezTo>
                <a:cubicBezTo>
                  <a:pt x="9653" y="29545"/>
                  <a:pt x="10401" y="29001"/>
                  <a:pt x="11259" y="28606"/>
                </a:cubicBezTo>
                <a:cubicBezTo>
                  <a:pt x="11929" y="28297"/>
                  <a:pt x="12624" y="28054"/>
                  <a:pt x="13338" y="27866"/>
                </a:cubicBezTo>
                <a:cubicBezTo>
                  <a:pt x="14304" y="27610"/>
                  <a:pt x="15282" y="27405"/>
                  <a:pt x="16275" y="27293"/>
                </a:cubicBezTo>
                <a:cubicBezTo>
                  <a:pt x="17526" y="27153"/>
                  <a:pt x="18779" y="27027"/>
                  <a:pt x="20034" y="26916"/>
                </a:cubicBezTo>
                <a:cubicBezTo>
                  <a:pt x="21012" y="26829"/>
                  <a:pt x="21988" y="26728"/>
                  <a:pt x="22952" y="26531"/>
                </a:cubicBezTo>
                <a:cubicBezTo>
                  <a:pt x="24789" y="26155"/>
                  <a:pt x="26486" y="25459"/>
                  <a:pt x="27964" y="24281"/>
                </a:cubicBezTo>
                <a:cubicBezTo>
                  <a:pt x="28015" y="24240"/>
                  <a:pt x="28070" y="24204"/>
                  <a:pt x="28125" y="24168"/>
                </a:cubicBezTo>
                <a:cubicBezTo>
                  <a:pt x="28137" y="24161"/>
                  <a:pt x="28155" y="24165"/>
                  <a:pt x="28254" y="24156"/>
                </a:cubicBezTo>
                <a:close/>
                <a:moveTo>
                  <a:pt x="29469" y="20935"/>
                </a:moveTo>
                <a:lnTo>
                  <a:pt x="29469" y="20936"/>
                </a:lnTo>
                <a:cubicBezTo>
                  <a:pt x="29515" y="21075"/>
                  <a:pt x="29563" y="21212"/>
                  <a:pt x="29604" y="21352"/>
                </a:cubicBezTo>
                <a:cubicBezTo>
                  <a:pt x="29873" y="22268"/>
                  <a:pt x="30255" y="23136"/>
                  <a:pt x="30777" y="23935"/>
                </a:cubicBezTo>
                <a:cubicBezTo>
                  <a:pt x="31135" y="24482"/>
                  <a:pt x="31508" y="25020"/>
                  <a:pt x="31890" y="25550"/>
                </a:cubicBezTo>
                <a:cubicBezTo>
                  <a:pt x="32627" y="26572"/>
                  <a:pt x="33342" y="27608"/>
                  <a:pt x="33926" y="28729"/>
                </a:cubicBezTo>
                <a:cubicBezTo>
                  <a:pt x="34500" y="29829"/>
                  <a:pt x="34894" y="30982"/>
                  <a:pt x="34968" y="32230"/>
                </a:cubicBezTo>
                <a:cubicBezTo>
                  <a:pt x="35038" y="33410"/>
                  <a:pt x="34854" y="34542"/>
                  <a:pt x="34350" y="35619"/>
                </a:cubicBezTo>
                <a:cubicBezTo>
                  <a:pt x="34181" y="35979"/>
                  <a:pt x="33948" y="36252"/>
                  <a:pt x="33572" y="36389"/>
                </a:cubicBezTo>
                <a:cubicBezTo>
                  <a:pt x="33019" y="36592"/>
                  <a:pt x="32476" y="36825"/>
                  <a:pt x="31910" y="36981"/>
                </a:cubicBezTo>
                <a:cubicBezTo>
                  <a:pt x="31028" y="37226"/>
                  <a:pt x="30131" y="37418"/>
                  <a:pt x="29240" y="37630"/>
                </a:cubicBezTo>
                <a:cubicBezTo>
                  <a:pt x="29234" y="37631"/>
                  <a:pt x="29228" y="37631"/>
                  <a:pt x="29221" y="37631"/>
                </a:cubicBezTo>
                <a:cubicBezTo>
                  <a:pt x="29195" y="37631"/>
                  <a:pt x="29164" y="37623"/>
                  <a:pt x="29117" y="37619"/>
                </a:cubicBezTo>
                <a:cubicBezTo>
                  <a:pt x="29120" y="37529"/>
                  <a:pt x="29108" y="37433"/>
                  <a:pt x="29128" y="37344"/>
                </a:cubicBezTo>
                <a:cubicBezTo>
                  <a:pt x="29362" y="36294"/>
                  <a:pt x="29369" y="35236"/>
                  <a:pt x="29280" y="34170"/>
                </a:cubicBezTo>
                <a:cubicBezTo>
                  <a:pt x="29166" y="32813"/>
                  <a:pt x="28895" y="31485"/>
                  <a:pt x="28540" y="30171"/>
                </a:cubicBezTo>
                <a:cubicBezTo>
                  <a:pt x="28412" y="29697"/>
                  <a:pt x="28290" y="29221"/>
                  <a:pt x="28175" y="28745"/>
                </a:cubicBezTo>
                <a:cubicBezTo>
                  <a:pt x="27997" y="28013"/>
                  <a:pt x="27918" y="27260"/>
                  <a:pt x="27939" y="26507"/>
                </a:cubicBezTo>
                <a:cubicBezTo>
                  <a:pt x="27943" y="26245"/>
                  <a:pt x="27999" y="25988"/>
                  <a:pt x="28103" y="25748"/>
                </a:cubicBezTo>
                <a:cubicBezTo>
                  <a:pt x="28526" y="24754"/>
                  <a:pt x="28902" y="23741"/>
                  <a:pt x="29120" y="22679"/>
                </a:cubicBezTo>
                <a:cubicBezTo>
                  <a:pt x="29222" y="22184"/>
                  <a:pt x="29281" y="21679"/>
                  <a:pt x="29358" y="21178"/>
                </a:cubicBezTo>
                <a:cubicBezTo>
                  <a:pt x="29370" y="21101"/>
                  <a:pt x="29380" y="21023"/>
                  <a:pt x="29391" y="20945"/>
                </a:cubicBezTo>
                <a:lnTo>
                  <a:pt x="29469" y="20935"/>
                </a:lnTo>
                <a:close/>
                <a:moveTo>
                  <a:pt x="27626" y="26753"/>
                </a:moveTo>
                <a:lnTo>
                  <a:pt x="27713" y="26762"/>
                </a:lnTo>
                <a:cubicBezTo>
                  <a:pt x="27722" y="26838"/>
                  <a:pt x="27739" y="26913"/>
                  <a:pt x="27740" y="26989"/>
                </a:cubicBezTo>
                <a:cubicBezTo>
                  <a:pt x="27749" y="27647"/>
                  <a:pt x="27854" y="28292"/>
                  <a:pt x="28013" y="28929"/>
                </a:cubicBezTo>
                <a:cubicBezTo>
                  <a:pt x="28175" y="29579"/>
                  <a:pt x="28350" y="30227"/>
                  <a:pt x="28516" y="30877"/>
                </a:cubicBezTo>
                <a:cubicBezTo>
                  <a:pt x="28864" y="32245"/>
                  <a:pt x="29079" y="33631"/>
                  <a:pt x="29131" y="35044"/>
                </a:cubicBezTo>
                <a:cubicBezTo>
                  <a:pt x="29161" y="35865"/>
                  <a:pt x="29079" y="36676"/>
                  <a:pt x="28916" y="37480"/>
                </a:cubicBezTo>
                <a:cubicBezTo>
                  <a:pt x="28900" y="37560"/>
                  <a:pt x="28870" y="37636"/>
                  <a:pt x="28848" y="37708"/>
                </a:cubicBezTo>
                <a:cubicBezTo>
                  <a:pt x="28504" y="37886"/>
                  <a:pt x="28156" y="38033"/>
                  <a:pt x="27845" y="38236"/>
                </a:cubicBezTo>
                <a:cubicBezTo>
                  <a:pt x="27547" y="38431"/>
                  <a:pt x="27289" y="38684"/>
                  <a:pt x="26984" y="38936"/>
                </a:cubicBezTo>
                <a:cubicBezTo>
                  <a:pt x="26975" y="38868"/>
                  <a:pt x="26951" y="38808"/>
                  <a:pt x="26963" y="38760"/>
                </a:cubicBezTo>
                <a:cubicBezTo>
                  <a:pt x="27323" y="37415"/>
                  <a:pt x="27357" y="36045"/>
                  <a:pt x="27250" y="34669"/>
                </a:cubicBezTo>
                <a:cubicBezTo>
                  <a:pt x="27115" y="32924"/>
                  <a:pt x="26956" y="31182"/>
                  <a:pt x="26807" y="29438"/>
                </a:cubicBezTo>
                <a:cubicBezTo>
                  <a:pt x="26784" y="29178"/>
                  <a:pt x="26771" y="28915"/>
                  <a:pt x="26734" y="28657"/>
                </a:cubicBezTo>
                <a:cubicBezTo>
                  <a:pt x="26698" y="28400"/>
                  <a:pt x="26747" y="28187"/>
                  <a:pt x="26896" y="27965"/>
                </a:cubicBezTo>
                <a:cubicBezTo>
                  <a:pt x="27158" y="27573"/>
                  <a:pt x="27385" y="27158"/>
                  <a:pt x="27626" y="26753"/>
                </a:cubicBezTo>
                <a:close/>
                <a:moveTo>
                  <a:pt x="20573" y="33498"/>
                </a:moveTo>
                <a:cubicBezTo>
                  <a:pt x="20594" y="33498"/>
                  <a:pt x="20617" y="33501"/>
                  <a:pt x="20639" y="33501"/>
                </a:cubicBezTo>
                <a:cubicBezTo>
                  <a:pt x="20702" y="33607"/>
                  <a:pt x="20608" y="33641"/>
                  <a:pt x="20548" y="33678"/>
                </a:cubicBezTo>
                <a:cubicBezTo>
                  <a:pt x="20177" y="33916"/>
                  <a:pt x="19809" y="34163"/>
                  <a:pt x="19426" y="34382"/>
                </a:cubicBezTo>
                <a:cubicBezTo>
                  <a:pt x="18715" y="34787"/>
                  <a:pt x="17999" y="35182"/>
                  <a:pt x="17278" y="35568"/>
                </a:cubicBezTo>
                <a:cubicBezTo>
                  <a:pt x="17093" y="35668"/>
                  <a:pt x="16888" y="35739"/>
                  <a:pt x="16685" y="35792"/>
                </a:cubicBezTo>
                <a:cubicBezTo>
                  <a:pt x="16049" y="35960"/>
                  <a:pt x="15397" y="36018"/>
                  <a:pt x="14743" y="36058"/>
                </a:cubicBezTo>
                <a:cubicBezTo>
                  <a:pt x="14123" y="36097"/>
                  <a:pt x="13501" y="36132"/>
                  <a:pt x="12886" y="36209"/>
                </a:cubicBezTo>
                <a:cubicBezTo>
                  <a:pt x="9998" y="36575"/>
                  <a:pt x="7457" y="37742"/>
                  <a:pt x="5223" y="39590"/>
                </a:cubicBezTo>
                <a:cubicBezTo>
                  <a:pt x="4898" y="39859"/>
                  <a:pt x="4624" y="40190"/>
                  <a:pt x="4328" y="40494"/>
                </a:cubicBezTo>
                <a:cubicBezTo>
                  <a:pt x="4239" y="40587"/>
                  <a:pt x="4157" y="40686"/>
                  <a:pt x="4007" y="40853"/>
                </a:cubicBezTo>
                <a:cubicBezTo>
                  <a:pt x="4005" y="40386"/>
                  <a:pt x="4142" y="40069"/>
                  <a:pt x="4289" y="39763"/>
                </a:cubicBezTo>
                <a:cubicBezTo>
                  <a:pt x="4431" y="39469"/>
                  <a:pt x="4605" y="39190"/>
                  <a:pt x="4785" y="38916"/>
                </a:cubicBezTo>
                <a:cubicBezTo>
                  <a:pt x="6085" y="36944"/>
                  <a:pt x="7939" y="35682"/>
                  <a:pt x="10091" y="34805"/>
                </a:cubicBezTo>
                <a:cubicBezTo>
                  <a:pt x="11937" y="34053"/>
                  <a:pt x="13870" y="33775"/>
                  <a:pt x="15849" y="33762"/>
                </a:cubicBezTo>
                <a:cubicBezTo>
                  <a:pt x="16011" y="33760"/>
                  <a:pt x="16174" y="33760"/>
                  <a:pt x="16336" y="33760"/>
                </a:cubicBezTo>
                <a:cubicBezTo>
                  <a:pt x="16763" y="33760"/>
                  <a:pt x="17189" y="33764"/>
                  <a:pt x="17616" y="33766"/>
                </a:cubicBezTo>
                <a:cubicBezTo>
                  <a:pt x="17662" y="33766"/>
                  <a:pt x="17708" y="33766"/>
                  <a:pt x="17753" y="33766"/>
                </a:cubicBezTo>
                <a:cubicBezTo>
                  <a:pt x="18691" y="33766"/>
                  <a:pt x="19623" y="33712"/>
                  <a:pt x="20541" y="33501"/>
                </a:cubicBezTo>
                <a:cubicBezTo>
                  <a:pt x="20551" y="33499"/>
                  <a:pt x="20562" y="33498"/>
                  <a:pt x="20573" y="33498"/>
                </a:cubicBezTo>
                <a:close/>
                <a:moveTo>
                  <a:pt x="16059" y="36156"/>
                </a:moveTo>
                <a:cubicBezTo>
                  <a:pt x="15773" y="36437"/>
                  <a:pt x="15460" y="36672"/>
                  <a:pt x="15082" y="36781"/>
                </a:cubicBezTo>
                <a:cubicBezTo>
                  <a:pt x="14549" y="36936"/>
                  <a:pt x="14013" y="37087"/>
                  <a:pt x="13470" y="37205"/>
                </a:cubicBezTo>
                <a:cubicBezTo>
                  <a:pt x="12720" y="37368"/>
                  <a:pt x="11957" y="37482"/>
                  <a:pt x="11206" y="37648"/>
                </a:cubicBezTo>
                <a:cubicBezTo>
                  <a:pt x="8668" y="38207"/>
                  <a:pt x="6596" y="39537"/>
                  <a:pt x="4911" y="41492"/>
                </a:cubicBezTo>
                <a:cubicBezTo>
                  <a:pt x="4614" y="41836"/>
                  <a:pt x="4362" y="42218"/>
                  <a:pt x="4067" y="42615"/>
                </a:cubicBezTo>
                <a:cubicBezTo>
                  <a:pt x="4032" y="42537"/>
                  <a:pt x="3989" y="42487"/>
                  <a:pt x="3985" y="42431"/>
                </a:cubicBezTo>
                <a:cubicBezTo>
                  <a:pt x="3964" y="42138"/>
                  <a:pt x="3955" y="41844"/>
                  <a:pt x="3935" y="41550"/>
                </a:cubicBezTo>
                <a:cubicBezTo>
                  <a:pt x="3923" y="41359"/>
                  <a:pt x="3985" y="41202"/>
                  <a:pt x="4105" y="41055"/>
                </a:cubicBezTo>
                <a:cubicBezTo>
                  <a:pt x="4498" y="40571"/>
                  <a:pt x="4903" y="40103"/>
                  <a:pt x="5388" y="39706"/>
                </a:cubicBezTo>
                <a:cubicBezTo>
                  <a:pt x="7637" y="37870"/>
                  <a:pt x="10183" y="36723"/>
                  <a:pt x="13078" y="36386"/>
                </a:cubicBezTo>
                <a:cubicBezTo>
                  <a:pt x="13565" y="36330"/>
                  <a:pt x="14055" y="36304"/>
                  <a:pt x="14544" y="36266"/>
                </a:cubicBezTo>
                <a:cubicBezTo>
                  <a:pt x="15050" y="36228"/>
                  <a:pt x="15555" y="36192"/>
                  <a:pt x="16059" y="36156"/>
                </a:cubicBezTo>
                <a:close/>
                <a:moveTo>
                  <a:pt x="26507" y="28674"/>
                </a:moveTo>
                <a:cubicBezTo>
                  <a:pt x="26533" y="28823"/>
                  <a:pt x="26560" y="28931"/>
                  <a:pt x="26570" y="29041"/>
                </a:cubicBezTo>
                <a:cubicBezTo>
                  <a:pt x="26734" y="30916"/>
                  <a:pt x="26902" y="32790"/>
                  <a:pt x="27051" y="34667"/>
                </a:cubicBezTo>
                <a:cubicBezTo>
                  <a:pt x="27138" y="35762"/>
                  <a:pt x="27141" y="36858"/>
                  <a:pt x="26934" y="37944"/>
                </a:cubicBezTo>
                <a:cubicBezTo>
                  <a:pt x="26771" y="38797"/>
                  <a:pt x="26566" y="39638"/>
                  <a:pt x="26222" y="40441"/>
                </a:cubicBezTo>
                <a:cubicBezTo>
                  <a:pt x="25996" y="40967"/>
                  <a:pt x="25827" y="41517"/>
                  <a:pt x="25603" y="42045"/>
                </a:cubicBezTo>
                <a:cubicBezTo>
                  <a:pt x="25451" y="42404"/>
                  <a:pt x="25256" y="42748"/>
                  <a:pt x="25065" y="43090"/>
                </a:cubicBezTo>
                <a:cubicBezTo>
                  <a:pt x="25004" y="43200"/>
                  <a:pt x="24896" y="43283"/>
                  <a:pt x="24739" y="43457"/>
                </a:cubicBezTo>
                <a:cubicBezTo>
                  <a:pt x="24918" y="43065"/>
                  <a:pt x="25058" y="42774"/>
                  <a:pt x="25186" y="42477"/>
                </a:cubicBezTo>
                <a:cubicBezTo>
                  <a:pt x="25796" y="41065"/>
                  <a:pt x="26109" y="39582"/>
                  <a:pt x="26247" y="38056"/>
                </a:cubicBezTo>
                <a:cubicBezTo>
                  <a:pt x="26391" y="36471"/>
                  <a:pt x="26363" y="34885"/>
                  <a:pt x="26278" y="33299"/>
                </a:cubicBezTo>
                <a:cubicBezTo>
                  <a:pt x="26233" y="32434"/>
                  <a:pt x="26190" y="31566"/>
                  <a:pt x="26181" y="30700"/>
                </a:cubicBezTo>
                <a:cubicBezTo>
                  <a:pt x="26174" y="30161"/>
                  <a:pt x="26229" y="29623"/>
                  <a:pt x="26260" y="29084"/>
                </a:cubicBezTo>
                <a:cubicBezTo>
                  <a:pt x="26269" y="28935"/>
                  <a:pt x="26288" y="28790"/>
                  <a:pt x="26507" y="28674"/>
                </a:cubicBezTo>
                <a:close/>
                <a:moveTo>
                  <a:pt x="14142" y="37279"/>
                </a:moveTo>
                <a:cubicBezTo>
                  <a:pt x="14177" y="37279"/>
                  <a:pt x="14219" y="37290"/>
                  <a:pt x="14280" y="37296"/>
                </a:cubicBezTo>
                <a:cubicBezTo>
                  <a:pt x="14187" y="37448"/>
                  <a:pt x="14052" y="37508"/>
                  <a:pt x="13939" y="37586"/>
                </a:cubicBezTo>
                <a:cubicBezTo>
                  <a:pt x="13252" y="38064"/>
                  <a:pt x="12602" y="38586"/>
                  <a:pt x="12018" y="39183"/>
                </a:cubicBezTo>
                <a:cubicBezTo>
                  <a:pt x="11710" y="39499"/>
                  <a:pt x="11408" y="39823"/>
                  <a:pt x="11136" y="40168"/>
                </a:cubicBezTo>
                <a:cubicBezTo>
                  <a:pt x="10593" y="40858"/>
                  <a:pt x="9955" y="41438"/>
                  <a:pt x="9213" y="41896"/>
                </a:cubicBezTo>
                <a:cubicBezTo>
                  <a:pt x="8727" y="42195"/>
                  <a:pt x="8218" y="42462"/>
                  <a:pt x="7709" y="42722"/>
                </a:cubicBezTo>
                <a:cubicBezTo>
                  <a:pt x="7317" y="42923"/>
                  <a:pt x="6907" y="43092"/>
                  <a:pt x="6506" y="43275"/>
                </a:cubicBezTo>
                <a:cubicBezTo>
                  <a:pt x="5578" y="43695"/>
                  <a:pt x="4710" y="44214"/>
                  <a:pt x="3908" y="44843"/>
                </a:cubicBezTo>
                <a:cubicBezTo>
                  <a:pt x="3845" y="44892"/>
                  <a:pt x="3772" y="44928"/>
                  <a:pt x="3702" y="44966"/>
                </a:cubicBezTo>
                <a:cubicBezTo>
                  <a:pt x="3701" y="44967"/>
                  <a:pt x="3699" y="44967"/>
                  <a:pt x="3698" y="44967"/>
                </a:cubicBezTo>
                <a:cubicBezTo>
                  <a:pt x="3688" y="44967"/>
                  <a:pt x="3673" y="44957"/>
                  <a:pt x="3660" y="44952"/>
                </a:cubicBezTo>
                <a:cubicBezTo>
                  <a:pt x="3652" y="44925"/>
                  <a:pt x="3630" y="44892"/>
                  <a:pt x="3638" y="44870"/>
                </a:cubicBezTo>
                <a:cubicBezTo>
                  <a:pt x="3823" y="44395"/>
                  <a:pt x="3945" y="43905"/>
                  <a:pt x="3981" y="43395"/>
                </a:cubicBezTo>
                <a:cubicBezTo>
                  <a:pt x="3995" y="43194"/>
                  <a:pt x="4068" y="43021"/>
                  <a:pt x="4174" y="42849"/>
                </a:cubicBezTo>
                <a:cubicBezTo>
                  <a:pt x="4973" y="41546"/>
                  <a:pt x="6020" y="40481"/>
                  <a:pt x="7266" y="39608"/>
                </a:cubicBezTo>
                <a:cubicBezTo>
                  <a:pt x="8528" y="38725"/>
                  <a:pt x="9901" y="38097"/>
                  <a:pt x="11420" y="37802"/>
                </a:cubicBezTo>
                <a:cubicBezTo>
                  <a:pt x="12318" y="37626"/>
                  <a:pt x="13217" y="37453"/>
                  <a:pt x="14116" y="37281"/>
                </a:cubicBezTo>
                <a:cubicBezTo>
                  <a:pt x="14125" y="37279"/>
                  <a:pt x="14133" y="37279"/>
                  <a:pt x="14142" y="37279"/>
                </a:cubicBezTo>
                <a:close/>
                <a:moveTo>
                  <a:pt x="25982" y="29360"/>
                </a:moveTo>
                <a:cubicBezTo>
                  <a:pt x="25992" y="29450"/>
                  <a:pt x="26006" y="29498"/>
                  <a:pt x="26004" y="29544"/>
                </a:cubicBezTo>
                <a:cubicBezTo>
                  <a:pt x="25929" y="30772"/>
                  <a:pt x="26001" y="31997"/>
                  <a:pt x="26072" y="33223"/>
                </a:cubicBezTo>
                <a:cubicBezTo>
                  <a:pt x="26169" y="34923"/>
                  <a:pt x="26193" y="36622"/>
                  <a:pt x="26020" y="38321"/>
                </a:cubicBezTo>
                <a:cubicBezTo>
                  <a:pt x="25836" y="40115"/>
                  <a:pt x="25380" y="41827"/>
                  <a:pt x="24505" y="43413"/>
                </a:cubicBezTo>
                <a:cubicBezTo>
                  <a:pt x="24347" y="43700"/>
                  <a:pt x="24179" y="43983"/>
                  <a:pt x="23986" y="44247"/>
                </a:cubicBezTo>
                <a:cubicBezTo>
                  <a:pt x="23863" y="44414"/>
                  <a:pt x="23698" y="44559"/>
                  <a:pt x="23530" y="44683"/>
                </a:cubicBezTo>
                <a:cubicBezTo>
                  <a:pt x="23090" y="45005"/>
                  <a:pt x="22600" y="45230"/>
                  <a:pt x="22085" y="45405"/>
                </a:cubicBezTo>
                <a:cubicBezTo>
                  <a:pt x="21353" y="45654"/>
                  <a:pt x="20596" y="45784"/>
                  <a:pt x="19829" y="45863"/>
                </a:cubicBezTo>
                <a:cubicBezTo>
                  <a:pt x="19827" y="45863"/>
                  <a:pt x="19825" y="45863"/>
                  <a:pt x="19823" y="45863"/>
                </a:cubicBezTo>
                <a:cubicBezTo>
                  <a:pt x="19796" y="45863"/>
                  <a:pt x="19763" y="45843"/>
                  <a:pt x="19685" y="45818"/>
                </a:cubicBezTo>
                <a:lnTo>
                  <a:pt x="19685" y="45818"/>
                </a:lnTo>
                <a:cubicBezTo>
                  <a:pt x="19753" y="45702"/>
                  <a:pt x="19799" y="45617"/>
                  <a:pt x="19852" y="45537"/>
                </a:cubicBezTo>
                <a:cubicBezTo>
                  <a:pt x="20519" y="44520"/>
                  <a:pt x="20789" y="43388"/>
                  <a:pt x="20846" y="42190"/>
                </a:cubicBezTo>
                <a:cubicBezTo>
                  <a:pt x="20877" y="41550"/>
                  <a:pt x="20818" y="40915"/>
                  <a:pt x="20718" y="40284"/>
                </a:cubicBezTo>
                <a:cubicBezTo>
                  <a:pt x="20596" y="39524"/>
                  <a:pt x="20461" y="38767"/>
                  <a:pt x="20337" y="38008"/>
                </a:cubicBezTo>
                <a:cubicBezTo>
                  <a:pt x="20215" y="37264"/>
                  <a:pt x="20129" y="36515"/>
                  <a:pt x="20165" y="35760"/>
                </a:cubicBezTo>
                <a:cubicBezTo>
                  <a:pt x="20181" y="35451"/>
                  <a:pt x="20226" y="35143"/>
                  <a:pt x="20270" y="34836"/>
                </a:cubicBezTo>
                <a:cubicBezTo>
                  <a:pt x="20324" y="34460"/>
                  <a:pt x="20516" y="34193"/>
                  <a:pt x="20846" y="33977"/>
                </a:cubicBezTo>
                <a:cubicBezTo>
                  <a:pt x="22263" y="33050"/>
                  <a:pt x="23535" y="31945"/>
                  <a:pt x="24712" y="30733"/>
                </a:cubicBezTo>
                <a:cubicBezTo>
                  <a:pt x="25088" y="30346"/>
                  <a:pt x="25426" y="29922"/>
                  <a:pt x="25782" y="29519"/>
                </a:cubicBezTo>
                <a:cubicBezTo>
                  <a:pt x="25832" y="29464"/>
                  <a:pt x="25900" y="29425"/>
                  <a:pt x="25982" y="29360"/>
                </a:cubicBezTo>
                <a:close/>
                <a:moveTo>
                  <a:pt x="20099" y="34518"/>
                </a:moveTo>
                <a:lnTo>
                  <a:pt x="20099" y="34518"/>
                </a:lnTo>
                <a:cubicBezTo>
                  <a:pt x="20090" y="34625"/>
                  <a:pt x="20091" y="34687"/>
                  <a:pt x="20078" y="34748"/>
                </a:cubicBezTo>
                <a:cubicBezTo>
                  <a:pt x="19943" y="35394"/>
                  <a:pt x="19919" y="36048"/>
                  <a:pt x="19987" y="36701"/>
                </a:cubicBezTo>
                <a:cubicBezTo>
                  <a:pt x="20060" y="37400"/>
                  <a:pt x="20164" y="38096"/>
                  <a:pt x="20266" y="38791"/>
                </a:cubicBezTo>
                <a:cubicBezTo>
                  <a:pt x="20366" y="39471"/>
                  <a:pt x="20495" y="40146"/>
                  <a:pt x="20585" y="40827"/>
                </a:cubicBezTo>
                <a:cubicBezTo>
                  <a:pt x="20713" y="41776"/>
                  <a:pt x="20672" y="42720"/>
                  <a:pt x="20444" y="43653"/>
                </a:cubicBezTo>
                <a:cubicBezTo>
                  <a:pt x="20283" y="44310"/>
                  <a:pt x="20026" y="44926"/>
                  <a:pt x="19659" y="45495"/>
                </a:cubicBezTo>
                <a:cubicBezTo>
                  <a:pt x="19470" y="45786"/>
                  <a:pt x="19237" y="45951"/>
                  <a:pt x="18869" y="45993"/>
                </a:cubicBezTo>
                <a:cubicBezTo>
                  <a:pt x="18155" y="46076"/>
                  <a:pt x="17445" y="46204"/>
                  <a:pt x="16740" y="46348"/>
                </a:cubicBezTo>
                <a:cubicBezTo>
                  <a:pt x="16326" y="46433"/>
                  <a:pt x="15916" y="46561"/>
                  <a:pt x="15519" y="46710"/>
                </a:cubicBezTo>
                <a:cubicBezTo>
                  <a:pt x="14835" y="46968"/>
                  <a:pt x="14245" y="47372"/>
                  <a:pt x="13774" y="47942"/>
                </a:cubicBezTo>
                <a:cubicBezTo>
                  <a:pt x="13713" y="48015"/>
                  <a:pt x="13640" y="48079"/>
                  <a:pt x="13501" y="48221"/>
                </a:cubicBezTo>
                <a:cubicBezTo>
                  <a:pt x="13453" y="46980"/>
                  <a:pt x="13189" y="45881"/>
                  <a:pt x="13018" y="44768"/>
                </a:cubicBezTo>
                <a:cubicBezTo>
                  <a:pt x="12775" y="43176"/>
                  <a:pt x="12985" y="41642"/>
                  <a:pt x="13531" y="40137"/>
                </a:cubicBezTo>
                <a:cubicBezTo>
                  <a:pt x="13875" y="39189"/>
                  <a:pt x="14382" y="38338"/>
                  <a:pt x="14979" y="37531"/>
                </a:cubicBezTo>
                <a:cubicBezTo>
                  <a:pt x="15118" y="37341"/>
                  <a:pt x="15294" y="37205"/>
                  <a:pt x="15497" y="37089"/>
                </a:cubicBezTo>
                <a:cubicBezTo>
                  <a:pt x="16391" y="36579"/>
                  <a:pt x="17284" y="36064"/>
                  <a:pt x="18180" y="35555"/>
                </a:cubicBezTo>
                <a:cubicBezTo>
                  <a:pt x="18721" y="35248"/>
                  <a:pt x="19266" y="34948"/>
                  <a:pt x="19810" y="34648"/>
                </a:cubicBezTo>
                <a:cubicBezTo>
                  <a:pt x="19892" y="34603"/>
                  <a:pt x="19981" y="34571"/>
                  <a:pt x="20099" y="34518"/>
                </a:cubicBezTo>
                <a:close/>
                <a:moveTo>
                  <a:pt x="10132" y="41538"/>
                </a:moveTo>
                <a:cubicBezTo>
                  <a:pt x="10122" y="41615"/>
                  <a:pt x="10123" y="41631"/>
                  <a:pt x="10118" y="41646"/>
                </a:cubicBezTo>
                <a:cubicBezTo>
                  <a:pt x="9932" y="42158"/>
                  <a:pt x="9535" y="42457"/>
                  <a:pt x="9068" y="42685"/>
                </a:cubicBezTo>
                <a:cubicBezTo>
                  <a:pt x="8598" y="42914"/>
                  <a:pt x="8127" y="43144"/>
                  <a:pt x="7657" y="43375"/>
                </a:cubicBezTo>
                <a:cubicBezTo>
                  <a:pt x="6538" y="43923"/>
                  <a:pt x="5459" y="44536"/>
                  <a:pt x="4466" y="45293"/>
                </a:cubicBezTo>
                <a:cubicBezTo>
                  <a:pt x="3339" y="46153"/>
                  <a:pt x="2384" y="47175"/>
                  <a:pt x="1580" y="48342"/>
                </a:cubicBezTo>
                <a:cubicBezTo>
                  <a:pt x="1563" y="48368"/>
                  <a:pt x="1533" y="48385"/>
                  <a:pt x="1488" y="48426"/>
                </a:cubicBezTo>
                <a:cubicBezTo>
                  <a:pt x="1588" y="48044"/>
                  <a:pt x="1838" y="47775"/>
                  <a:pt x="2032" y="47478"/>
                </a:cubicBezTo>
                <a:cubicBezTo>
                  <a:pt x="2372" y="46958"/>
                  <a:pt x="2732" y="46451"/>
                  <a:pt x="3093" y="45946"/>
                </a:cubicBezTo>
                <a:cubicBezTo>
                  <a:pt x="3225" y="45761"/>
                  <a:pt x="3372" y="45582"/>
                  <a:pt x="3538" y="45429"/>
                </a:cubicBezTo>
                <a:cubicBezTo>
                  <a:pt x="4348" y="44679"/>
                  <a:pt x="5271" y="44092"/>
                  <a:pt x="6262" y="43611"/>
                </a:cubicBezTo>
                <a:cubicBezTo>
                  <a:pt x="6689" y="43405"/>
                  <a:pt x="7123" y="43212"/>
                  <a:pt x="7555" y="43017"/>
                </a:cubicBezTo>
                <a:cubicBezTo>
                  <a:pt x="8409" y="42635"/>
                  <a:pt x="9223" y="42186"/>
                  <a:pt x="9968" y="41615"/>
                </a:cubicBezTo>
                <a:cubicBezTo>
                  <a:pt x="10003" y="41587"/>
                  <a:pt x="10051" y="41576"/>
                  <a:pt x="10132" y="41538"/>
                </a:cubicBezTo>
                <a:close/>
                <a:moveTo>
                  <a:pt x="14531" y="37762"/>
                </a:moveTo>
                <a:lnTo>
                  <a:pt x="14531" y="37762"/>
                </a:lnTo>
                <a:cubicBezTo>
                  <a:pt x="14318" y="38123"/>
                  <a:pt x="14145" y="38399"/>
                  <a:pt x="13988" y="38684"/>
                </a:cubicBezTo>
                <a:cubicBezTo>
                  <a:pt x="13014" y="40467"/>
                  <a:pt x="12542" y="42359"/>
                  <a:pt x="12778" y="44396"/>
                </a:cubicBezTo>
                <a:cubicBezTo>
                  <a:pt x="12859" y="45094"/>
                  <a:pt x="12999" y="45786"/>
                  <a:pt x="13102" y="46481"/>
                </a:cubicBezTo>
                <a:cubicBezTo>
                  <a:pt x="13175" y="46967"/>
                  <a:pt x="13236" y="47454"/>
                  <a:pt x="13286" y="47941"/>
                </a:cubicBezTo>
                <a:cubicBezTo>
                  <a:pt x="13325" y="48321"/>
                  <a:pt x="13287" y="48690"/>
                  <a:pt x="13067" y="49024"/>
                </a:cubicBezTo>
                <a:cubicBezTo>
                  <a:pt x="12964" y="49180"/>
                  <a:pt x="12924" y="49374"/>
                  <a:pt x="12765" y="49585"/>
                </a:cubicBezTo>
                <a:cubicBezTo>
                  <a:pt x="12738" y="49441"/>
                  <a:pt x="12720" y="49366"/>
                  <a:pt x="12711" y="49292"/>
                </a:cubicBezTo>
                <a:cubicBezTo>
                  <a:pt x="12603" y="48383"/>
                  <a:pt x="12489" y="47474"/>
                  <a:pt x="12391" y="46563"/>
                </a:cubicBezTo>
                <a:cubicBezTo>
                  <a:pt x="12306" y="45784"/>
                  <a:pt x="12216" y="45002"/>
                  <a:pt x="12174" y="44219"/>
                </a:cubicBezTo>
                <a:cubicBezTo>
                  <a:pt x="12108" y="43001"/>
                  <a:pt x="12243" y="41799"/>
                  <a:pt x="12622" y="40636"/>
                </a:cubicBezTo>
                <a:cubicBezTo>
                  <a:pt x="12897" y="39792"/>
                  <a:pt x="13268" y="38992"/>
                  <a:pt x="13851" y="38306"/>
                </a:cubicBezTo>
                <a:cubicBezTo>
                  <a:pt x="14019" y="38108"/>
                  <a:pt x="14193" y="37915"/>
                  <a:pt x="14531" y="37762"/>
                </a:cubicBezTo>
                <a:close/>
                <a:moveTo>
                  <a:pt x="9498" y="42689"/>
                </a:moveTo>
                <a:lnTo>
                  <a:pt x="9498" y="42689"/>
                </a:lnTo>
                <a:cubicBezTo>
                  <a:pt x="9483" y="42804"/>
                  <a:pt x="9487" y="42864"/>
                  <a:pt x="9467" y="42913"/>
                </a:cubicBezTo>
                <a:cubicBezTo>
                  <a:pt x="9422" y="43036"/>
                  <a:pt x="9356" y="43152"/>
                  <a:pt x="9313" y="43275"/>
                </a:cubicBezTo>
                <a:cubicBezTo>
                  <a:pt x="9217" y="43548"/>
                  <a:pt x="9033" y="43749"/>
                  <a:pt x="8815" y="43929"/>
                </a:cubicBezTo>
                <a:cubicBezTo>
                  <a:pt x="8459" y="44221"/>
                  <a:pt x="8071" y="44463"/>
                  <a:pt x="7659" y="44666"/>
                </a:cubicBezTo>
                <a:cubicBezTo>
                  <a:pt x="7117" y="44934"/>
                  <a:pt x="6571" y="45197"/>
                  <a:pt x="6030" y="45467"/>
                </a:cubicBezTo>
                <a:cubicBezTo>
                  <a:pt x="5147" y="45907"/>
                  <a:pt x="4330" y="46447"/>
                  <a:pt x="3616" y="47131"/>
                </a:cubicBezTo>
                <a:cubicBezTo>
                  <a:pt x="2403" y="48289"/>
                  <a:pt x="1660" y="49693"/>
                  <a:pt x="1418" y="51357"/>
                </a:cubicBezTo>
                <a:cubicBezTo>
                  <a:pt x="1404" y="51451"/>
                  <a:pt x="1386" y="51545"/>
                  <a:pt x="1370" y="51639"/>
                </a:cubicBezTo>
                <a:cubicBezTo>
                  <a:pt x="1101" y="51075"/>
                  <a:pt x="1010" y="50482"/>
                  <a:pt x="1054" y="49873"/>
                </a:cubicBezTo>
                <a:cubicBezTo>
                  <a:pt x="1066" y="49701"/>
                  <a:pt x="1150" y="49529"/>
                  <a:pt x="1228" y="49370"/>
                </a:cubicBezTo>
                <a:cubicBezTo>
                  <a:pt x="1615" y="48587"/>
                  <a:pt x="2123" y="47887"/>
                  <a:pt x="2692" y="47230"/>
                </a:cubicBezTo>
                <a:cubicBezTo>
                  <a:pt x="3489" y="46309"/>
                  <a:pt x="4405" y="45521"/>
                  <a:pt x="5427" y="44861"/>
                </a:cubicBezTo>
                <a:cubicBezTo>
                  <a:pt x="5865" y="44577"/>
                  <a:pt x="6312" y="44302"/>
                  <a:pt x="6775" y="44059"/>
                </a:cubicBezTo>
                <a:cubicBezTo>
                  <a:pt x="7656" y="43598"/>
                  <a:pt x="8551" y="43163"/>
                  <a:pt x="9498" y="42689"/>
                </a:cubicBezTo>
                <a:close/>
                <a:moveTo>
                  <a:pt x="8886" y="44238"/>
                </a:moveTo>
                <a:lnTo>
                  <a:pt x="8886" y="44238"/>
                </a:lnTo>
                <a:cubicBezTo>
                  <a:pt x="8273" y="46053"/>
                  <a:pt x="7982" y="47891"/>
                  <a:pt x="7673" y="49741"/>
                </a:cubicBezTo>
                <a:cubicBezTo>
                  <a:pt x="7560" y="49805"/>
                  <a:pt x="7449" y="49870"/>
                  <a:pt x="7335" y="49930"/>
                </a:cubicBezTo>
                <a:cubicBezTo>
                  <a:pt x="5787" y="50755"/>
                  <a:pt x="4447" y="51834"/>
                  <a:pt x="3342" y="53203"/>
                </a:cubicBezTo>
                <a:cubicBezTo>
                  <a:pt x="3044" y="53572"/>
                  <a:pt x="2783" y="53967"/>
                  <a:pt x="2580" y="54398"/>
                </a:cubicBezTo>
                <a:cubicBezTo>
                  <a:pt x="2539" y="54483"/>
                  <a:pt x="2491" y="54565"/>
                  <a:pt x="2453" y="54634"/>
                </a:cubicBezTo>
                <a:cubicBezTo>
                  <a:pt x="2445" y="54635"/>
                  <a:pt x="2439" y="54635"/>
                  <a:pt x="2432" y="54635"/>
                </a:cubicBezTo>
                <a:cubicBezTo>
                  <a:pt x="2308" y="54635"/>
                  <a:pt x="2298" y="54543"/>
                  <a:pt x="2273" y="54478"/>
                </a:cubicBezTo>
                <a:cubicBezTo>
                  <a:pt x="2084" y="53989"/>
                  <a:pt x="1905" y="53498"/>
                  <a:pt x="1713" y="53011"/>
                </a:cubicBezTo>
                <a:cubicBezTo>
                  <a:pt x="1610" y="52747"/>
                  <a:pt x="1564" y="52476"/>
                  <a:pt x="1564" y="52196"/>
                </a:cubicBezTo>
                <a:cubicBezTo>
                  <a:pt x="1563" y="50989"/>
                  <a:pt x="1891" y="49872"/>
                  <a:pt x="2502" y="48837"/>
                </a:cubicBezTo>
                <a:cubicBezTo>
                  <a:pt x="3181" y="47685"/>
                  <a:pt x="4134" y="46800"/>
                  <a:pt x="5275" y="46120"/>
                </a:cubicBezTo>
                <a:cubicBezTo>
                  <a:pt x="5794" y="45811"/>
                  <a:pt x="6338" y="45544"/>
                  <a:pt x="6880" y="45273"/>
                </a:cubicBezTo>
                <a:cubicBezTo>
                  <a:pt x="7508" y="44959"/>
                  <a:pt x="8152" y="44674"/>
                  <a:pt x="8728" y="44264"/>
                </a:cubicBezTo>
                <a:cubicBezTo>
                  <a:pt x="8750" y="44248"/>
                  <a:pt x="8788" y="44253"/>
                  <a:pt x="8885" y="44239"/>
                </a:cubicBezTo>
                <a:lnTo>
                  <a:pt x="8886" y="44238"/>
                </a:lnTo>
                <a:close/>
                <a:moveTo>
                  <a:pt x="13223" y="38679"/>
                </a:moveTo>
                <a:lnTo>
                  <a:pt x="13223" y="38679"/>
                </a:lnTo>
                <a:cubicBezTo>
                  <a:pt x="13191" y="38947"/>
                  <a:pt x="13071" y="39102"/>
                  <a:pt x="12985" y="39264"/>
                </a:cubicBezTo>
                <a:cubicBezTo>
                  <a:pt x="12583" y="40023"/>
                  <a:pt x="12309" y="40827"/>
                  <a:pt x="12152" y="41668"/>
                </a:cubicBezTo>
                <a:cubicBezTo>
                  <a:pt x="12004" y="42456"/>
                  <a:pt x="11941" y="43259"/>
                  <a:pt x="11964" y="44061"/>
                </a:cubicBezTo>
                <a:cubicBezTo>
                  <a:pt x="11991" y="44979"/>
                  <a:pt x="12090" y="45888"/>
                  <a:pt x="12219" y="46797"/>
                </a:cubicBezTo>
                <a:cubicBezTo>
                  <a:pt x="12321" y="47527"/>
                  <a:pt x="12406" y="48259"/>
                  <a:pt x="12483" y="48991"/>
                </a:cubicBezTo>
                <a:cubicBezTo>
                  <a:pt x="12607" y="50165"/>
                  <a:pt x="12438" y="51306"/>
                  <a:pt x="12070" y="52425"/>
                </a:cubicBezTo>
                <a:cubicBezTo>
                  <a:pt x="11808" y="53223"/>
                  <a:pt x="11492" y="53992"/>
                  <a:pt x="11023" y="54691"/>
                </a:cubicBezTo>
                <a:cubicBezTo>
                  <a:pt x="10905" y="54865"/>
                  <a:pt x="10778" y="55033"/>
                  <a:pt x="10655" y="55204"/>
                </a:cubicBezTo>
                <a:lnTo>
                  <a:pt x="10595" y="55165"/>
                </a:lnTo>
                <a:cubicBezTo>
                  <a:pt x="10700" y="54805"/>
                  <a:pt x="10821" y="54449"/>
                  <a:pt x="10908" y="54084"/>
                </a:cubicBezTo>
                <a:cubicBezTo>
                  <a:pt x="11190" y="52900"/>
                  <a:pt x="11319" y="51697"/>
                  <a:pt x="11255" y="50480"/>
                </a:cubicBezTo>
                <a:cubicBezTo>
                  <a:pt x="11203" y="49532"/>
                  <a:pt x="11136" y="48585"/>
                  <a:pt x="11055" y="47639"/>
                </a:cubicBezTo>
                <a:cubicBezTo>
                  <a:pt x="10959" y="46529"/>
                  <a:pt x="10921" y="45418"/>
                  <a:pt x="10931" y="44305"/>
                </a:cubicBezTo>
                <a:cubicBezTo>
                  <a:pt x="10942" y="42998"/>
                  <a:pt x="11189" y="41737"/>
                  <a:pt x="11639" y="40512"/>
                </a:cubicBezTo>
                <a:cubicBezTo>
                  <a:pt x="11790" y="40104"/>
                  <a:pt x="11996" y="39746"/>
                  <a:pt x="12328" y="39456"/>
                </a:cubicBezTo>
                <a:cubicBezTo>
                  <a:pt x="12607" y="39214"/>
                  <a:pt x="12856" y="38936"/>
                  <a:pt x="13223" y="38679"/>
                </a:cubicBezTo>
                <a:close/>
                <a:moveTo>
                  <a:pt x="7625" y="50025"/>
                </a:moveTo>
                <a:lnTo>
                  <a:pt x="7625" y="50025"/>
                </a:lnTo>
                <a:cubicBezTo>
                  <a:pt x="7603" y="50287"/>
                  <a:pt x="7588" y="50461"/>
                  <a:pt x="7574" y="50620"/>
                </a:cubicBezTo>
                <a:cubicBezTo>
                  <a:pt x="7519" y="50668"/>
                  <a:pt x="7487" y="50705"/>
                  <a:pt x="7446" y="50732"/>
                </a:cubicBezTo>
                <a:cubicBezTo>
                  <a:pt x="6273" y="51511"/>
                  <a:pt x="5333" y="52521"/>
                  <a:pt x="4525" y="53665"/>
                </a:cubicBezTo>
                <a:cubicBezTo>
                  <a:pt x="3955" y="54472"/>
                  <a:pt x="3563" y="55371"/>
                  <a:pt x="3184" y="56275"/>
                </a:cubicBezTo>
                <a:cubicBezTo>
                  <a:pt x="3052" y="56590"/>
                  <a:pt x="2931" y="56909"/>
                  <a:pt x="2775" y="57304"/>
                </a:cubicBezTo>
                <a:cubicBezTo>
                  <a:pt x="2739" y="57169"/>
                  <a:pt x="2706" y="57110"/>
                  <a:pt x="2711" y="57055"/>
                </a:cubicBezTo>
                <a:cubicBezTo>
                  <a:pt x="2761" y="56493"/>
                  <a:pt x="2695" y="55944"/>
                  <a:pt x="2551" y="55403"/>
                </a:cubicBezTo>
                <a:cubicBezTo>
                  <a:pt x="2492" y="55184"/>
                  <a:pt x="2516" y="54997"/>
                  <a:pt x="2604" y="54791"/>
                </a:cubicBezTo>
                <a:cubicBezTo>
                  <a:pt x="2876" y="54153"/>
                  <a:pt x="3263" y="53590"/>
                  <a:pt x="3712" y="53066"/>
                </a:cubicBezTo>
                <a:cubicBezTo>
                  <a:pt x="4700" y="51913"/>
                  <a:pt x="5867" y="50980"/>
                  <a:pt x="7189" y="50235"/>
                </a:cubicBezTo>
                <a:cubicBezTo>
                  <a:pt x="7300" y="50171"/>
                  <a:pt x="7421" y="50123"/>
                  <a:pt x="7625" y="50025"/>
                </a:cubicBezTo>
                <a:close/>
                <a:moveTo>
                  <a:pt x="7495" y="50968"/>
                </a:moveTo>
                <a:cubicBezTo>
                  <a:pt x="7491" y="51500"/>
                  <a:pt x="7392" y="51931"/>
                  <a:pt x="7309" y="52360"/>
                </a:cubicBezTo>
                <a:cubicBezTo>
                  <a:pt x="7153" y="53145"/>
                  <a:pt x="6943" y="53917"/>
                  <a:pt x="6657" y="54667"/>
                </a:cubicBezTo>
                <a:cubicBezTo>
                  <a:pt x="6399" y="55345"/>
                  <a:pt x="6026" y="55959"/>
                  <a:pt x="5607" y="56545"/>
                </a:cubicBezTo>
                <a:cubicBezTo>
                  <a:pt x="4569" y="57995"/>
                  <a:pt x="3289" y="59197"/>
                  <a:pt x="1824" y="60207"/>
                </a:cubicBezTo>
                <a:cubicBezTo>
                  <a:pt x="1771" y="60243"/>
                  <a:pt x="1710" y="60269"/>
                  <a:pt x="1652" y="60295"/>
                </a:cubicBezTo>
                <a:cubicBezTo>
                  <a:pt x="1650" y="60296"/>
                  <a:pt x="1648" y="60297"/>
                  <a:pt x="1645" y="60297"/>
                </a:cubicBezTo>
                <a:cubicBezTo>
                  <a:pt x="1633" y="60297"/>
                  <a:pt x="1613" y="60287"/>
                  <a:pt x="1571" y="60277"/>
                </a:cubicBezTo>
                <a:cubicBezTo>
                  <a:pt x="1604" y="60205"/>
                  <a:pt x="1631" y="60139"/>
                  <a:pt x="1665" y="60075"/>
                </a:cubicBezTo>
                <a:cubicBezTo>
                  <a:pt x="1809" y="59800"/>
                  <a:pt x="1973" y="59534"/>
                  <a:pt x="2096" y="59250"/>
                </a:cubicBezTo>
                <a:cubicBezTo>
                  <a:pt x="2556" y="58186"/>
                  <a:pt x="3082" y="57151"/>
                  <a:pt x="3491" y="56063"/>
                </a:cubicBezTo>
                <a:cubicBezTo>
                  <a:pt x="3871" y="55049"/>
                  <a:pt x="4394" y="54105"/>
                  <a:pt x="5071" y="53253"/>
                </a:cubicBezTo>
                <a:cubicBezTo>
                  <a:pt x="5683" y="52484"/>
                  <a:pt x="6350" y="51769"/>
                  <a:pt x="7148" y="51186"/>
                </a:cubicBezTo>
                <a:cubicBezTo>
                  <a:pt x="7238" y="51120"/>
                  <a:pt x="7337" y="51066"/>
                  <a:pt x="7495" y="50968"/>
                </a:cubicBezTo>
                <a:close/>
                <a:moveTo>
                  <a:pt x="11325" y="40775"/>
                </a:moveTo>
                <a:cubicBezTo>
                  <a:pt x="11236" y="41087"/>
                  <a:pt x="11144" y="41399"/>
                  <a:pt x="11059" y="41712"/>
                </a:cubicBezTo>
                <a:cubicBezTo>
                  <a:pt x="10830" y="42555"/>
                  <a:pt x="10749" y="43418"/>
                  <a:pt x="10734" y="44286"/>
                </a:cubicBezTo>
                <a:cubicBezTo>
                  <a:pt x="10714" y="45316"/>
                  <a:pt x="10746" y="46347"/>
                  <a:pt x="10832" y="47374"/>
                </a:cubicBezTo>
                <a:cubicBezTo>
                  <a:pt x="10903" y="48206"/>
                  <a:pt x="10971" y="49037"/>
                  <a:pt x="11029" y="49870"/>
                </a:cubicBezTo>
                <a:cubicBezTo>
                  <a:pt x="11129" y="51280"/>
                  <a:pt x="11053" y="52681"/>
                  <a:pt x="10706" y="54058"/>
                </a:cubicBezTo>
                <a:cubicBezTo>
                  <a:pt x="10611" y="54437"/>
                  <a:pt x="10486" y="54811"/>
                  <a:pt x="10346" y="55178"/>
                </a:cubicBezTo>
                <a:cubicBezTo>
                  <a:pt x="10128" y="55751"/>
                  <a:pt x="9796" y="56242"/>
                  <a:pt x="9315" y="56644"/>
                </a:cubicBezTo>
                <a:cubicBezTo>
                  <a:pt x="8672" y="57180"/>
                  <a:pt x="8015" y="57689"/>
                  <a:pt x="7297" y="58118"/>
                </a:cubicBezTo>
                <a:cubicBezTo>
                  <a:pt x="6283" y="58724"/>
                  <a:pt x="5220" y="59230"/>
                  <a:pt x="4143" y="59710"/>
                </a:cubicBezTo>
                <a:cubicBezTo>
                  <a:pt x="3665" y="59923"/>
                  <a:pt x="3183" y="60129"/>
                  <a:pt x="2702" y="60335"/>
                </a:cubicBezTo>
                <a:cubicBezTo>
                  <a:pt x="2602" y="60377"/>
                  <a:pt x="2495" y="60402"/>
                  <a:pt x="2373" y="60442"/>
                </a:cubicBezTo>
                <a:cubicBezTo>
                  <a:pt x="2394" y="60257"/>
                  <a:pt x="2535" y="60217"/>
                  <a:pt x="2633" y="60143"/>
                </a:cubicBezTo>
                <a:cubicBezTo>
                  <a:pt x="3509" y="59480"/>
                  <a:pt x="4327" y="58753"/>
                  <a:pt x="5046" y="57921"/>
                </a:cubicBezTo>
                <a:cubicBezTo>
                  <a:pt x="5863" y="56975"/>
                  <a:pt x="6600" y="55977"/>
                  <a:pt x="7054" y="54801"/>
                </a:cubicBezTo>
                <a:cubicBezTo>
                  <a:pt x="7427" y="53836"/>
                  <a:pt x="7674" y="52835"/>
                  <a:pt x="7829" y="51814"/>
                </a:cubicBezTo>
                <a:cubicBezTo>
                  <a:pt x="7981" y="50811"/>
                  <a:pt x="8096" y="49804"/>
                  <a:pt x="8256" y="48803"/>
                </a:cubicBezTo>
                <a:cubicBezTo>
                  <a:pt x="8446" y="47624"/>
                  <a:pt x="8657" y="46447"/>
                  <a:pt x="8996" y="45302"/>
                </a:cubicBezTo>
                <a:cubicBezTo>
                  <a:pt x="9449" y="43770"/>
                  <a:pt x="10114" y="42333"/>
                  <a:pt x="11028" y="41018"/>
                </a:cubicBezTo>
                <a:cubicBezTo>
                  <a:pt x="11102" y="40911"/>
                  <a:pt x="11205" y="40827"/>
                  <a:pt x="11325" y="40775"/>
                </a:cubicBezTo>
                <a:close/>
                <a:moveTo>
                  <a:pt x="25919" y="1"/>
                </a:moveTo>
                <a:cubicBezTo>
                  <a:pt x="25853" y="1"/>
                  <a:pt x="25769" y="56"/>
                  <a:pt x="25727" y="112"/>
                </a:cubicBezTo>
                <a:cubicBezTo>
                  <a:pt x="25676" y="182"/>
                  <a:pt x="25703" y="281"/>
                  <a:pt x="25778" y="326"/>
                </a:cubicBezTo>
                <a:cubicBezTo>
                  <a:pt x="26035" y="476"/>
                  <a:pt x="26156" y="729"/>
                  <a:pt x="26284" y="974"/>
                </a:cubicBezTo>
                <a:cubicBezTo>
                  <a:pt x="26519" y="1424"/>
                  <a:pt x="26737" y="1883"/>
                  <a:pt x="26963" y="2337"/>
                </a:cubicBezTo>
                <a:cubicBezTo>
                  <a:pt x="27295" y="3002"/>
                  <a:pt x="27494" y="3711"/>
                  <a:pt x="27624" y="4438"/>
                </a:cubicBezTo>
                <a:cubicBezTo>
                  <a:pt x="27696" y="4841"/>
                  <a:pt x="27743" y="5248"/>
                  <a:pt x="27789" y="5654"/>
                </a:cubicBezTo>
                <a:cubicBezTo>
                  <a:pt x="27942" y="6995"/>
                  <a:pt x="27794" y="8299"/>
                  <a:pt x="27309" y="9562"/>
                </a:cubicBezTo>
                <a:cubicBezTo>
                  <a:pt x="26931" y="10548"/>
                  <a:pt x="26313" y="11323"/>
                  <a:pt x="25354" y="11796"/>
                </a:cubicBezTo>
                <a:cubicBezTo>
                  <a:pt x="24942" y="11997"/>
                  <a:pt x="24524" y="12186"/>
                  <a:pt x="24101" y="12361"/>
                </a:cubicBezTo>
                <a:cubicBezTo>
                  <a:pt x="23462" y="12625"/>
                  <a:pt x="22926" y="13017"/>
                  <a:pt x="22552" y="13598"/>
                </a:cubicBezTo>
                <a:cubicBezTo>
                  <a:pt x="22287" y="14010"/>
                  <a:pt x="22054" y="14444"/>
                  <a:pt x="21827" y="14879"/>
                </a:cubicBezTo>
                <a:cubicBezTo>
                  <a:pt x="21600" y="15313"/>
                  <a:pt x="21411" y="15769"/>
                  <a:pt x="21182" y="16203"/>
                </a:cubicBezTo>
                <a:cubicBezTo>
                  <a:pt x="20740" y="17044"/>
                  <a:pt x="20086" y="17664"/>
                  <a:pt x="19204" y="18032"/>
                </a:cubicBezTo>
                <a:cubicBezTo>
                  <a:pt x="18888" y="18165"/>
                  <a:pt x="18566" y="18290"/>
                  <a:pt x="18240" y="18396"/>
                </a:cubicBezTo>
                <a:cubicBezTo>
                  <a:pt x="17384" y="18675"/>
                  <a:pt x="16522" y="18937"/>
                  <a:pt x="15665" y="19213"/>
                </a:cubicBezTo>
                <a:cubicBezTo>
                  <a:pt x="14932" y="19448"/>
                  <a:pt x="14196" y="19673"/>
                  <a:pt x="13473" y="19934"/>
                </a:cubicBezTo>
                <a:cubicBezTo>
                  <a:pt x="12544" y="20266"/>
                  <a:pt x="11689" y="20774"/>
                  <a:pt x="10955" y="21432"/>
                </a:cubicBezTo>
                <a:cubicBezTo>
                  <a:pt x="9907" y="22369"/>
                  <a:pt x="9122" y="23484"/>
                  <a:pt x="8734" y="24843"/>
                </a:cubicBezTo>
                <a:cubicBezTo>
                  <a:pt x="8246" y="26557"/>
                  <a:pt x="8032" y="28304"/>
                  <a:pt x="8196" y="30088"/>
                </a:cubicBezTo>
                <a:cubicBezTo>
                  <a:pt x="8232" y="30478"/>
                  <a:pt x="8250" y="30871"/>
                  <a:pt x="8260" y="31264"/>
                </a:cubicBezTo>
                <a:cubicBezTo>
                  <a:pt x="8290" y="32543"/>
                  <a:pt x="7951" y="33719"/>
                  <a:pt x="7304" y="34820"/>
                </a:cubicBezTo>
                <a:cubicBezTo>
                  <a:pt x="6853" y="35584"/>
                  <a:pt x="6327" y="36290"/>
                  <a:pt x="5771" y="36978"/>
                </a:cubicBezTo>
                <a:cubicBezTo>
                  <a:pt x="5338" y="37512"/>
                  <a:pt x="4911" y="38050"/>
                  <a:pt x="4491" y="38594"/>
                </a:cubicBezTo>
                <a:cubicBezTo>
                  <a:pt x="3762" y="39543"/>
                  <a:pt x="3439" y="40615"/>
                  <a:pt x="3522" y="41810"/>
                </a:cubicBezTo>
                <a:cubicBezTo>
                  <a:pt x="3544" y="42104"/>
                  <a:pt x="3557" y="42398"/>
                  <a:pt x="3573" y="42692"/>
                </a:cubicBezTo>
                <a:cubicBezTo>
                  <a:pt x="3629" y="43739"/>
                  <a:pt x="3370" y="44707"/>
                  <a:pt x="2805" y="45587"/>
                </a:cubicBezTo>
                <a:cubicBezTo>
                  <a:pt x="2389" y="46233"/>
                  <a:pt x="1951" y="46866"/>
                  <a:pt x="1508" y="47494"/>
                </a:cubicBezTo>
                <a:cubicBezTo>
                  <a:pt x="710" y="48627"/>
                  <a:pt x="429" y="49863"/>
                  <a:pt x="746" y="51221"/>
                </a:cubicBezTo>
                <a:cubicBezTo>
                  <a:pt x="843" y="51635"/>
                  <a:pt x="949" y="52049"/>
                  <a:pt x="1082" y="52453"/>
                </a:cubicBezTo>
                <a:cubicBezTo>
                  <a:pt x="1274" y="53027"/>
                  <a:pt x="1498" y="53589"/>
                  <a:pt x="1702" y="54160"/>
                </a:cubicBezTo>
                <a:cubicBezTo>
                  <a:pt x="1845" y="54561"/>
                  <a:pt x="1987" y="54963"/>
                  <a:pt x="2109" y="55369"/>
                </a:cubicBezTo>
                <a:cubicBezTo>
                  <a:pt x="2422" y="56412"/>
                  <a:pt x="2344" y="57438"/>
                  <a:pt x="1962" y="58450"/>
                </a:cubicBezTo>
                <a:cubicBezTo>
                  <a:pt x="1561" y="59519"/>
                  <a:pt x="1002" y="60492"/>
                  <a:pt x="250" y="61353"/>
                </a:cubicBezTo>
                <a:cubicBezTo>
                  <a:pt x="187" y="61425"/>
                  <a:pt x="132" y="61504"/>
                  <a:pt x="1" y="61671"/>
                </a:cubicBezTo>
                <a:cubicBezTo>
                  <a:pt x="190" y="61636"/>
                  <a:pt x="270" y="61622"/>
                  <a:pt x="348" y="61607"/>
                </a:cubicBezTo>
                <a:cubicBezTo>
                  <a:pt x="896" y="61495"/>
                  <a:pt x="1417" y="61300"/>
                  <a:pt x="1935" y="61094"/>
                </a:cubicBezTo>
                <a:cubicBezTo>
                  <a:pt x="3775" y="60358"/>
                  <a:pt x="5595" y="59577"/>
                  <a:pt x="7319" y="58589"/>
                </a:cubicBezTo>
                <a:cubicBezTo>
                  <a:pt x="8175" y="58099"/>
                  <a:pt x="8957" y="57511"/>
                  <a:pt x="9695" y="56858"/>
                </a:cubicBezTo>
                <a:cubicBezTo>
                  <a:pt x="11217" y="55510"/>
                  <a:pt x="12176" y="53834"/>
                  <a:pt x="12663" y="51874"/>
                </a:cubicBezTo>
                <a:cubicBezTo>
                  <a:pt x="12830" y="51208"/>
                  <a:pt x="12954" y="50527"/>
                  <a:pt x="13168" y="49877"/>
                </a:cubicBezTo>
                <a:cubicBezTo>
                  <a:pt x="13623" y="48497"/>
                  <a:pt x="14494" y="47483"/>
                  <a:pt x="15908" y="47009"/>
                </a:cubicBezTo>
                <a:cubicBezTo>
                  <a:pt x="16187" y="46914"/>
                  <a:pt x="16471" y="46834"/>
                  <a:pt x="16758" y="46769"/>
                </a:cubicBezTo>
                <a:cubicBezTo>
                  <a:pt x="17157" y="46680"/>
                  <a:pt x="17560" y="46598"/>
                  <a:pt x="17964" y="46539"/>
                </a:cubicBezTo>
                <a:cubicBezTo>
                  <a:pt x="18709" y="46431"/>
                  <a:pt x="19456" y="46342"/>
                  <a:pt x="20203" y="46245"/>
                </a:cubicBezTo>
                <a:cubicBezTo>
                  <a:pt x="20985" y="46144"/>
                  <a:pt x="21754" y="45988"/>
                  <a:pt x="22492" y="45703"/>
                </a:cubicBezTo>
                <a:cubicBezTo>
                  <a:pt x="23330" y="45380"/>
                  <a:pt x="24058" y="44898"/>
                  <a:pt x="24679" y="44244"/>
                </a:cubicBezTo>
                <a:cubicBezTo>
                  <a:pt x="25366" y="43519"/>
                  <a:pt x="25861" y="42681"/>
                  <a:pt x="26183" y="41739"/>
                </a:cubicBezTo>
                <a:cubicBezTo>
                  <a:pt x="26421" y="41041"/>
                  <a:pt x="26693" y="40357"/>
                  <a:pt x="27045" y="39706"/>
                </a:cubicBezTo>
                <a:cubicBezTo>
                  <a:pt x="27402" y="39047"/>
                  <a:pt x="27924" y="38569"/>
                  <a:pt x="28620" y="38294"/>
                </a:cubicBezTo>
                <a:cubicBezTo>
                  <a:pt x="28939" y="38168"/>
                  <a:pt x="29270" y="38068"/>
                  <a:pt x="29601" y="37980"/>
                </a:cubicBezTo>
                <a:cubicBezTo>
                  <a:pt x="29996" y="37874"/>
                  <a:pt x="30398" y="37795"/>
                  <a:pt x="30796" y="37702"/>
                </a:cubicBezTo>
                <a:cubicBezTo>
                  <a:pt x="31546" y="37528"/>
                  <a:pt x="32291" y="37336"/>
                  <a:pt x="33017" y="37078"/>
                </a:cubicBezTo>
                <a:cubicBezTo>
                  <a:pt x="33927" y="36756"/>
                  <a:pt x="34729" y="36261"/>
                  <a:pt x="35425" y="35595"/>
                </a:cubicBezTo>
                <a:cubicBezTo>
                  <a:pt x="36339" y="34719"/>
                  <a:pt x="37135" y="33749"/>
                  <a:pt x="37781" y="32656"/>
                </a:cubicBezTo>
                <a:cubicBezTo>
                  <a:pt x="38264" y="31838"/>
                  <a:pt x="38563" y="30964"/>
                  <a:pt x="38671" y="30025"/>
                </a:cubicBezTo>
                <a:cubicBezTo>
                  <a:pt x="38814" y="28783"/>
                  <a:pt x="38663" y="27574"/>
                  <a:pt x="38228" y="26403"/>
                </a:cubicBezTo>
                <a:cubicBezTo>
                  <a:pt x="38068" y="25973"/>
                  <a:pt x="37902" y="25546"/>
                  <a:pt x="37747" y="25114"/>
                </a:cubicBezTo>
                <a:cubicBezTo>
                  <a:pt x="37437" y="24241"/>
                  <a:pt x="37392" y="23354"/>
                  <a:pt x="37636" y="22458"/>
                </a:cubicBezTo>
                <a:cubicBezTo>
                  <a:pt x="37851" y="21669"/>
                  <a:pt x="38079" y="20883"/>
                  <a:pt x="38301" y="20095"/>
                </a:cubicBezTo>
                <a:cubicBezTo>
                  <a:pt x="38584" y="19093"/>
                  <a:pt x="38710" y="18074"/>
                  <a:pt x="38588" y="17036"/>
                </a:cubicBezTo>
                <a:cubicBezTo>
                  <a:pt x="38548" y="16695"/>
                  <a:pt x="38470" y="16360"/>
                  <a:pt x="38359" y="16034"/>
                </a:cubicBezTo>
                <a:cubicBezTo>
                  <a:pt x="38173" y="15489"/>
                  <a:pt x="37768" y="15133"/>
                  <a:pt x="37224" y="14964"/>
                </a:cubicBezTo>
                <a:cubicBezTo>
                  <a:pt x="36897" y="14862"/>
                  <a:pt x="36559" y="14794"/>
                  <a:pt x="36218" y="14761"/>
                </a:cubicBezTo>
                <a:cubicBezTo>
                  <a:pt x="35714" y="14715"/>
                  <a:pt x="35205" y="14716"/>
                  <a:pt x="34698" y="14696"/>
                </a:cubicBezTo>
                <a:cubicBezTo>
                  <a:pt x="34273" y="14678"/>
                  <a:pt x="33848" y="14678"/>
                  <a:pt x="33424" y="14638"/>
                </a:cubicBezTo>
                <a:cubicBezTo>
                  <a:pt x="32606" y="14561"/>
                  <a:pt x="31860" y="14287"/>
                  <a:pt x="31238" y="13735"/>
                </a:cubicBezTo>
                <a:cubicBezTo>
                  <a:pt x="30859" y="13399"/>
                  <a:pt x="30487" y="13054"/>
                  <a:pt x="30127" y="12697"/>
                </a:cubicBezTo>
                <a:cubicBezTo>
                  <a:pt x="29765" y="12337"/>
                  <a:pt x="29486" y="11912"/>
                  <a:pt x="29268" y="11451"/>
                </a:cubicBezTo>
                <a:cubicBezTo>
                  <a:pt x="28886" y="10646"/>
                  <a:pt x="28619" y="9804"/>
                  <a:pt x="28500" y="8921"/>
                </a:cubicBezTo>
                <a:cubicBezTo>
                  <a:pt x="28421" y="8322"/>
                  <a:pt x="28386" y="7716"/>
                  <a:pt x="28331" y="7114"/>
                </a:cubicBezTo>
                <a:cubicBezTo>
                  <a:pt x="28269" y="6429"/>
                  <a:pt x="28221" y="5743"/>
                  <a:pt x="28142" y="5060"/>
                </a:cubicBezTo>
                <a:cubicBezTo>
                  <a:pt x="28044" y="4196"/>
                  <a:pt x="27878" y="3338"/>
                  <a:pt x="27525" y="2540"/>
                </a:cubicBezTo>
                <a:cubicBezTo>
                  <a:pt x="27207" y="1823"/>
                  <a:pt x="26821" y="1136"/>
                  <a:pt x="26457" y="441"/>
                </a:cubicBezTo>
                <a:cubicBezTo>
                  <a:pt x="26390" y="313"/>
                  <a:pt x="26291" y="197"/>
                  <a:pt x="26184" y="99"/>
                </a:cubicBezTo>
                <a:cubicBezTo>
                  <a:pt x="26118" y="39"/>
                  <a:pt x="26011" y="3"/>
                  <a:pt x="25922" y="1"/>
                </a:cubicBezTo>
                <a:cubicBezTo>
                  <a:pt x="25921" y="1"/>
                  <a:pt x="25920" y="1"/>
                  <a:pt x="2591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9"/>
          <p:cNvSpPr/>
          <p:nvPr/>
        </p:nvSpPr>
        <p:spPr>
          <a:xfrm rot="-1016834">
            <a:off x="7598809" y="3019119"/>
            <a:ext cx="1650381" cy="2399321"/>
          </a:xfrm>
          <a:custGeom>
            <a:avLst/>
            <a:gdLst/>
            <a:ahLst/>
            <a:cxnLst/>
            <a:rect l="l" t="t" r="r" b="b"/>
            <a:pathLst>
              <a:path w="33938" h="49339" extrusionOk="0">
                <a:moveTo>
                  <a:pt x="3604" y="1"/>
                </a:moveTo>
                <a:cubicBezTo>
                  <a:pt x="3500" y="39"/>
                  <a:pt x="3524" y="110"/>
                  <a:pt x="3527" y="164"/>
                </a:cubicBezTo>
                <a:cubicBezTo>
                  <a:pt x="3596" y="1329"/>
                  <a:pt x="3841" y="2455"/>
                  <a:pt x="4282" y="3536"/>
                </a:cubicBezTo>
                <a:cubicBezTo>
                  <a:pt x="4482" y="4025"/>
                  <a:pt x="4667" y="4521"/>
                  <a:pt x="4885" y="5002"/>
                </a:cubicBezTo>
                <a:cubicBezTo>
                  <a:pt x="5306" y="5926"/>
                  <a:pt x="5475" y="6890"/>
                  <a:pt x="5425" y="7902"/>
                </a:cubicBezTo>
                <a:cubicBezTo>
                  <a:pt x="5401" y="8404"/>
                  <a:pt x="5394" y="8909"/>
                  <a:pt x="5424" y="9410"/>
                </a:cubicBezTo>
                <a:cubicBezTo>
                  <a:pt x="5505" y="10710"/>
                  <a:pt x="5915" y="11893"/>
                  <a:pt x="6748" y="12917"/>
                </a:cubicBezTo>
                <a:cubicBezTo>
                  <a:pt x="7308" y="13603"/>
                  <a:pt x="8024" y="14040"/>
                  <a:pt x="8866" y="14297"/>
                </a:cubicBezTo>
                <a:cubicBezTo>
                  <a:pt x="9483" y="14484"/>
                  <a:pt x="10112" y="14609"/>
                  <a:pt x="10747" y="14709"/>
                </a:cubicBezTo>
                <a:cubicBezTo>
                  <a:pt x="11259" y="14788"/>
                  <a:pt x="11764" y="14893"/>
                  <a:pt x="12256" y="15058"/>
                </a:cubicBezTo>
                <a:cubicBezTo>
                  <a:pt x="12555" y="15159"/>
                  <a:pt x="12845" y="15280"/>
                  <a:pt x="13103" y="15466"/>
                </a:cubicBezTo>
                <a:cubicBezTo>
                  <a:pt x="13245" y="15569"/>
                  <a:pt x="13371" y="15692"/>
                  <a:pt x="13500" y="15811"/>
                </a:cubicBezTo>
                <a:cubicBezTo>
                  <a:pt x="13607" y="15910"/>
                  <a:pt x="13656" y="16032"/>
                  <a:pt x="13651" y="16182"/>
                </a:cubicBezTo>
                <a:cubicBezTo>
                  <a:pt x="13628" y="16903"/>
                  <a:pt x="13830" y="17573"/>
                  <a:pt x="14113" y="18226"/>
                </a:cubicBezTo>
                <a:cubicBezTo>
                  <a:pt x="14223" y="18480"/>
                  <a:pt x="14328" y="18736"/>
                  <a:pt x="14457" y="18981"/>
                </a:cubicBezTo>
                <a:cubicBezTo>
                  <a:pt x="15072" y="20141"/>
                  <a:pt x="15326" y="21386"/>
                  <a:pt x="15365" y="22686"/>
                </a:cubicBezTo>
                <a:cubicBezTo>
                  <a:pt x="15385" y="23364"/>
                  <a:pt x="15403" y="24042"/>
                  <a:pt x="15440" y="24720"/>
                </a:cubicBezTo>
                <a:cubicBezTo>
                  <a:pt x="15531" y="26383"/>
                  <a:pt x="15954" y="27970"/>
                  <a:pt x="16567" y="29510"/>
                </a:cubicBezTo>
                <a:cubicBezTo>
                  <a:pt x="16907" y="30364"/>
                  <a:pt x="17294" y="31197"/>
                  <a:pt x="17713" y="32014"/>
                </a:cubicBezTo>
                <a:cubicBezTo>
                  <a:pt x="18071" y="32709"/>
                  <a:pt x="18394" y="33419"/>
                  <a:pt x="18631" y="34164"/>
                </a:cubicBezTo>
                <a:cubicBezTo>
                  <a:pt x="18915" y="35057"/>
                  <a:pt x="19084" y="35968"/>
                  <a:pt x="19057" y="36909"/>
                </a:cubicBezTo>
                <a:cubicBezTo>
                  <a:pt x="19040" y="37506"/>
                  <a:pt x="18925" y="38087"/>
                  <a:pt x="18728" y="38645"/>
                </a:cubicBezTo>
                <a:cubicBezTo>
                  <a:pt x="18495" y="39309"/>
                  <a:pt x="18221" y="39960"/>
                  <a:pt x="17965" y="40615"/>
                </a:cubicBezTo>
                <a:cubicBezTo>
                  <a:pt x="17948" y="40659"/>
                  <a:pt x="17921" y="40699"/>
                  <a:pt x="17877" y="40778"/>
                </a:cubicBezTo>
                <a:cubicBezTo>
                  <a:pt x="17845" y="40703"/>
                  <a:pt x="17813" y="40662"/>
                  <a:pt x="17813" y="40622"/>
                </a:cubicBezTo>
                <a:cubicBezTo>
                  <a:pt x="17823" y="39755"/>
                  <a:pt x="17556" y="38964"/>
                  <a:pt x="17159" y="38208"/>
                </a:cubicBezTo>
                <a:cubicBezTo>
                  <a:pt x="16966" y="37839"/>
                  <a:pt x="16781" y="37468"/>
                  <a:pt x="16596" y="37097"/>
                </a:cubicBezTo>
                <a:cubicBezTo>
                  <a:pt x="16227" y="36358"/>
                  <a:pt x="15987" y="35579"/>
                  <a:pt x="15904" y="34757"/>
                </a:cubicBezTo>
                <a:cubicBezTo>
                  <a:pt x="15810" y="33819"/>
                  <a:pt x="15725" y="32881"/>
                  <a:pt x="15638" y="31941"/>
                </a:cubicBezTo>
                <a:cubicBezTo>
                  <a:pt x="15591" y="31428"/>
                  <a:pt x="15527" y="30915"/>
                  <a:pt x="15392" y="30416"/>
                </a:cubicBezTo>
                <a:cubicBezTo>
                  <a:pt x="15282" y="30017"/>
                  <a:pt x="15159" y="29619"/>
                  <a:pt x="15004" y="29235"/>
                </a:cubicBezTo>
                <a:cubicBezTo>
                  <a:pt x="14517" y="28028"/>
                  <a:pt x="13685" y="27134"/>
                  <a:pt x="12492" y="26595"/>
                </a:cubicBezTo>
                <a:cubicBezTo>
                  <a:pt x="11907" y="26331"/>
                  <a:pt x="11310" y="26096"/>
                  <a:pt x="10718" y="25847"/>
                </a:cubicBezTo>
                <a:cubicBezTo>
                  <a:pt x="10359" y="25696"/>
                  <a:pt x="9995" y="25551"/>
                  <a:pt x="9642" y="25387"/>
                </a:cubicBezTo>
                <a:cubicBezTo>
                  <a:pt x="8978" y="25079"/>
                  <a:pt x="8373" y="24657"/>
                  <a:pt x="7857" y="24138"/>
                </a:cubicBezTo>
                <a:cubicBezTo>
                  <a:pt x="7635" y="23915"/>
                  <a:pt x="7424" y="23680"/>
                  <a:pt x="7204" y="23457"/>
                </a:cubicBezTo>
                <a:cubicBezTo>
                  <a:pt x="6903" y="23152"/>
                  <a:pt x="6602" y="22848"/>
                  <a:pt x="6295" y="22550"/>
                </a:cubicBezTo>
                <a:cubicBezTo>
                  <a:pt x="5620" y="21893"/>
                  <a:pt x="4804" y="21493"/>
                  <a:pt x="3909" y="21226"/>
                </a:cubicBezTo>
                <a:cubicBezTo>
                  <a:pt x="3197" y="21014"/>
                  <a:pt x="2483" y="20804"/>
                  <a:pt x="1787" y="20546"/>
                </a:cubicBezTo>
                <a:cubicBezTo>
                  <a:pt x="1326" y="20375"/>
                  <a:pt x="864" y="20215"/>
                  <a:pt x="385" y="20101"/>
                </a:cubicBezTo>
                <a:cubicBezTo>
                  <a:pt x="265" y="20074"/>
                  <a:pt x="143" y="20058"/>
                  <a:pt x="22" y="20037"/>
                </a:cubicBezTo>
                <a:cubicBezTo>
                  <a:pt x="14" y="20088"/>
                  <a:pt x="1" y="20118"/>
                  <a:pt x="10" y="20132"/>
                </a:cubicBezTo>
                <a:cubicBezTo>
                  <a:pt x="455" y="20733"/>
                  <a:pt x="677" y="21424"/>
                  <a:pt x="819" y="22145"/>
                </a:cubicBezTo>
                <a:cubicBezTo>
                  <a:pt x="902" y="22563"/>
                  <a:pt x="950" y="22989"/>
                  <a:pt x="1021" y="23410"/>
                </a:cubicBezTo>
                <a:cubicBezTo>
                  <a:pt x="1112" y="23943"/>
                  <a:pt x="1189" y="24480"/>
                  <a:pt x="1311" y="25005"/>
                </a:cubicBezTo>
                <a:cubicBezTo>
                  <a:pt x="1614" y="26313"/>
                  <a:pt x="2250" y="27439"/>
                  <a:pt x="3229" y="28365"/>
                </a:cubicBezTo>
                <a:cubicBezTo>
                  <a:pt x="3766" y="28873"/>
                  <a:pt x="4397" y="29236"/>
                  <a:pt x="5062" y="29546"/>
                </a:cubicBezTo>
                <a:cubicBezTo>
                  <a:pt x="5450" y="29726"/>
                  <a:pt x="5833" y="29914"/>
                  <a:pt x="6191" y="30152"/>
                </a:cubicBezTo>
                <a:cubicBezTo>
                  <a:pt x="6680" y="30479"/>
                  <a:pt x="7089" y="30881"/>
                  <a:pt x="7385" y="31392"/>
                </a:cubicBezTo>
                <a:cubicBezTo>
                  <a:pt x="7631" y="31816"/>
                  <a:pt x="7875" y="32242"/>
                  <a:pt x="8119" y="32669"/>
                </a:cubicBezTo>
                <a:cubicBezTo>
                  <a:pt x="8721" y="33732"/>
                  <a:pt x="9611" y="34456"/>
                  <a:pt x="10759" y="34863"/>
                </a:cubicBezTo>
                <a:cubicBezTo>
                  <a:pt x="11089" y="34981"/>
                  <a:pt x="11428" y="35088"/>
                  <a:pt x="11773" y="35159"/>
                </a:cubicBezTo>
                <a:cubicBezTo>
                  <a:pt x="12760" y="35363"/>
                  <a:pt x="13751" y="35546"/>
                  <a:pt x="14740" y="35739"/>
                </a:cubicBezTo>
                <a:cubicBezTo>
                  <a:pt x="14975" y="35786"/>
                  <a:pt x="15209" y="35832"/>
                  <a:pt x="15441" y="35893"/>
                </a:cubicBezTo>
                <a:cubicBezTo>
                  <a:pt x="15686" y="35955"/>
                  <a:pt x="15841" y="36091"/>
                  <a:pt x="15935" y="36352"/>
                </a:cubicBezTo>
                <a:cubicBezTo>
                  <a:pt x="16105" y="36824"/>
                  <a:pt x="16332" y="37276"/>
                  <a:pt x="16545" y="37731"/>
                </a:cubicBezTo>
                <a:cubicBezTo>
                  <a:pt x="16678" y="38016"/>
                  <a:pt x="16826" y="38295"/>
                  <a:pt x="16972" y="38572"/>
                </a:cubicBezTo>
                <a:cubicBezTo>
                  <a:pt x="17390" y="39363"/>
                  <a:pt x="17520" y="40210"/>
                  <a:pt x="17479" y="41093"/>
                </a:cubicBezTo>
                <a:cubicBezTo>
                  <a:pt x="17454" y="41637"/>
                  <a:pt x="17368" y="42167"/>
                  <a:pt x="17184" y="42682"/>
                </a:cubicBezTo>
                <a:cubicBezTo>
                  <a:pt x="17087" y="42952"/>
                  <a:pt x="17030" y="43234"/>
                  <a:pt x="16957" y="43501"/>
                </a:cubicBezTo>
                <a:cubicBezTo>
                  <a:pt x="16941" y="43506"/>
                  <a:pt x="16928" y="43508"/>
                  <a:pt x="16916" y="43508"/>
                </a:cubicBezTo>
                <a:cubicBezTo>
                  <a:pt x="16863" y="43508"/>
                  <a:pt x="16852" y="43465"/>
                  <a:pt x="16839" y="43427"/>
                </a:cubicBezTo>
                <a:cubicBezTo>
                  <a:pt x="16823" y="43381"/>
                  <a:pt x="16810" y="43331"/>
                  <a:pt x="16796" y="43282"/>
                </a:cubicBezTo>
                <a:cubicBezTo>
                  <a:pt x="16608" y="42645"/>
                  <a:pt x="16301" y="42074"/>
                  <a:pt x="15855" y="41578"/>
                </a:cubicBezTo>
                <a:cubicBezTo>
                  <a:pt x="15475" y="41156"/>
                  <a:pt x="15117" y="40718"/>
                  <a:pt x="14823" y="40232"/>
                </a:cubicBezTo>
                <a:cubicBezTo>
                  <a:pt x="14608" y="39876"/>
                  <a:pt x="14405" y="39514"/>
                  <a:pt x="14201" y="39152"/>
                </a:cubicBezTo>
                <a:cubicBezTo>
                  <a:pt x="14016" y="38823"/>
                  <a:pt x="13842" y="38488"/>
                  <a:pt x="13651" y="38161"/>
                </a:cubicBezTo>
                <a:cubicBezTo>
                  <a:pt x="13276" y="37514"/>
                  <a:pt x="12800" y="36948"/>
                  <a:pt x="12246" y="36445"/>
                </a:cubicBezTo>
                <a:cubicBezTo>
                  <a:pt x="12080" y="36291"/>
                  <a:pt x="11894" y="36159"/>
                  <a:pt x="11695" y="36052"/>
                </a:cubicBezTo>
                <a:cubicBezTo>
                  <a:pt x="11451" y="35922"/>
                  <a:pt x="11215" y="35774"/>
                  <a:pt x="10973" y="35641"/>
                </a:cubicBezTo>
                <a:cubicBezTo>
                  <a:pt x="10914" y="35608"/>
                  <a:pt x="10839" y="35599"/>
                  <a:pt x="10747" y="35573"/>
                </a:cubicBezTo>
                <a:lnTo>
                  <a:pt x="10747" y="35573"/>
                </a:lnTo>
                <a:cubicBezTo>
                  <a:pt x="10758" y="35665"/>
                  <a:pt x="10759" y="35728"/>
                  <a:pt x="10772" y="35787"/>
                </a:cubicBezTo>
                <a:cubicBezTo>
                  <a:pt x="10847" y="36160"/>
                  <a:pt x="10851" y="36536"/>
                  <a:pt x="10831" y="36914"/>
                </a:cubicBezTo>
                <a:cubicBezTo>
                  <a:pt x="10788" y="37742"/>
                  <a:pt x="10997" y="38512"/>
                  <a:pt x="11405" y="39224"/>
                </a:cubicBezTo>
                <a:cubicBezTo>
                  <a:pt x="11811" y="39931"/>
                  <a:pt x="12344" y="40531"/>
                  <a:pt x="13010" y="41008"/>
                </a:cubicBezTo>
                <a:cubicBezTo>
                  <a:pt x="13480" y="41346"/>
                  <a:pt x="13966" y="41658"/>
                  <a:pt x="14479" y="41930"/>
                </a:cubicBezTo>
                <a:cubicBezTo>
                  <a:pt x="14768" y="42082"/>
                  <a:pt x="15052" y="42246"/>
                  <a:pt x="15334" y="42410"/>
                </a:cubicBezTo>
                <a:cubicBezTo>
                  <a:pt x="15831" y="42700"/>
                  <a:pt x="16181" y="43111"/>
                  <a:pt x="16394" y="43646"/>
                </a:cubicBezTo>
                <a:cubicBezTo>
                  <a:pt x="16640" y="44263"/>
                  <a:pt x="16757" y="44896"/>
                  <a:pt x="16733" y="45560"/>
                </a:cubicBezTo>
                <a:cubicBezTo>
                  <a:pt x="16691" y="46667"/>
                  <a:pt x="16787" y="47775"/>
                  <a:pt x="17018" y="48858"/>
                </a:cubicBezTo>
                <a:cubicBezTo>
                  <a:pt x="17049" y="48993"/>
                  <a:pt x="17087" y="49126"/>
                  <a:pt x="17133" y="49256"/>
                </a:cubicBezTo>
                <a:cubicBezTo>
                  <a:pt x="17151" y="49307"/>
                  <a:pt x="17193" y="49338"/>
                  <a:pt x="17241" y="49338"/>
                </a:cubicBezTo>
                <a:cubicBezTo>
                  <a:pt x="17255" y="49338"/>
                  <a:pt x="17270" y="49335"/>
                  <a:pt x="17285" y="49330"/>
                </a:cubicBezTo>
                <a:cubicBezTo>
                  <a:pt x="17323" y="49315"/>
                  <a:pt x="17367" y="49262"/>
                  <a:pt x="17372" y="49222"/>
                </a:cubicBezTo>
                <a:cubicBezTo>
                  <a:pt x="17382" y="49150"/>
                  <a:pt x="17371" y="49072"/>
                  <a:pt x="17357" y="48999"/>
                </a:cubicBezTo>
                <a:cubicBezTo>
                  <a:pt x="17138" y="47875"/>
                  <a:pt x="17038" y="46732"/>
                  <a:pt x="17062" y="45587"/>
                </a:cubicBezTo>
                <a:cubicBezTo>
                  <a:pt x="17085" y="44314"/>
                  <a:pt x="17339" y="43055"/>
                  <a:pt x="17812" y="41872"/>
                </a:cubicBezTo>
                <a:cubicBezTo>
                  <a:pt x="17881" y="41698"/>
                  <a:pt x="17962" y="41526"/>
                  <a:pt x="18021" y="41347"/>
                </a:cubicBezTo>
                <a:cubicBezTo>
                  <a:pt x="18091" y="41138"/>
                  <a:pt x="18209" y="40965"/>
                  <a:pt x="18361" y="40811"/>
                </a:cubicBezTo>
                <a:cubicBezTo>
                  <a:pt x="18566" y="40606"/>
                  <a:pt x="18768" y="40398"/>
                  <a:pt x="18977" y="40198"/>
                </a:cubicBezTo>
                <a:cubicBezTo>
                  <a:pt x="19548" y="39651"/>
                  <a:pt x="20229" y="39317"/>
                  <a:pt x="21005" y="39175"/>
                </a:cubicBezTo>
                <a:cubicBezTo>
                  <a:pt x="21352" y="39110"/>
                  <a:pt x="21703" y="39072"/>
                  <a:pt x="22049" y="39004"/>
                </a:cubicBezTo>
                <a:cubicBezTo>
                  <a:pt x="22530" y="38911"/>
                  <a:pt x="23012" y="38816"/>
                  <a:pt x="23487" y="38697"/>
                </a:cubicBezTo>
                <a:cubicBezTo>
                  <a:pt x="24228" y="38512"/>
                  <a:pt x="24854" y="38122"/>
                  <a:pt x="25382" y="37578"/>
                </a:cubicBezTo>
                <a:cubicBezTo>
                  <a:pt x="25611" y="37343"/>
                  <a:pt x="25828" y="37098"/>
                  <a:pt x="26047" y="36855"/>
                </a:cubicBezTo>
                <a:cubicBezTo>
                  <a:pt x="26318" y="36557"/>
                  <a:pt x="26585" y="36256"/>
                  <a:pt x="26856" y="35958"/>
                </a:cubicBezTo>
                <a:cubicBezTo>
                  <a:pt x="27363" y="35399"/>
                  <a:pt x="27964" y="34972"/>
                  <a:pt x="28655" y="34668"/>
                </a:cubicBezTo>
                <a:cubicBezTo>
                  <a:pt x="29231" y="34415"/>
                  <a:pt x="29809" y="34165"/>
                  <a:pt x="30384" y="33908"/>
                </a:cubicBezTo>
                <a:cubicBezTo>
                  <a:pt x="31041" y="33614"/>
                  <a:pt x="31670" y="33273"/>
                  <a:pt x="32246" y="32836"/>
                </a:cubicBezTo>
                <a:cubicBezTo>
                  <a:pt x="32660" y="32522"/>
                  <a:pt x="33030" y="32165"/>
                  <a:pt x="33339" y="31747"/>
                </a:cubicBezTo>
                <a:cubicBezTo>
                  <a:pt x="33504" y="31525"/>
                  <a:pt x="33663" y="31299"/>
                  <a:pt x="33825" y="31074"/>
                </a:cubicBezTo>
                <a:cubicBezTo>
                  <a:pt x="33883" y="30996"/>
                  <a:pt x="33922" y="30904"/>
                  <a:pt x="33937" y="30808"/>
                </a:cubicBezTo>
                <a:lnTo>
                  <a:pt x="33937" y="30808"/>
                </a:lnTo>
                <a:cubicBezTo>
                  <a:pt x="33799" y="30852"/>
                  <a:pt x="33694" y="30886"/>
                  <a:pt x="33590" y="30921"/>
                </a:cubicBezTo>
                <a:cubicBezTo>
                  <a:pt x="33092" y="31088"/>
                  <a:pt x="32583" y="31219"/>
                  <a:pt x="32056" y="31219"/>
                </a:cubicBezTo>
                <a:cubicBezTo>
                  <a:pt x="32038" y="31219"/>
                  <a:pt x="32020" y="31219"/>
                  <a:pt x="32001" y="31219"/>
                </a:cubicBezTo>
                <a:cubicBezTo>
                  <a:pt x="31436" y="31209"/>
                  <a:pt x="30870" y="31168"/>
                  <a:pt x="30305" y="31136"/>
                </a:cubicBezTo>
                <a:cubicBezTo>
                  <a:pt x="30040" y="31121"/>
                  <a:pt x="29777" y="31094"/>
                  <a:pt x="29512" y="31080"/>
                </a:cubicBezTo>
                <a:cubicBezTo>
                  <a:pt x="29431" y="31076"/>
                  <a:pt x="29350" y="31074"/>
                  <a:pt x="29269" y="31074"/>
                </a:cubicBezTo>
                <a:cubicBezTo>
                  <a:pt x="28692" y="31074"/>
                  <a:pt x="28131" y="31184"/>
                  <a:pt x="27584" y="31375"/>
                </a:cubicBezTo>
                <a:cubicBezTo>
                  <a:pt x="27429" y="31429"/>
                  <a:pt x="27276" y="31486"/>
                  <a:pt x="27124" y="31549"/>
                </a:cubicBezTo>
                <a:cubicBezTo>
                  <a:pt x="26565" y="31782"/>
                  <a:pt x="25985" y="31944"/>
                  <a:pt x="25393" y="32079"/>
                </a:cubicBezTo>
                <a:cubicBezTo>
                  <a:pt x="24952" y="32180"/>
                  <a:pt x="24514" y="32297"/>
                  <a:pt x="24082" y="32435"/>
                </a:cubicBezTo>
                <a:cubicBezTo>
                  <a:pt x="23287" y="32690"/>
                  <a:pt x="22664" y="33176"/>
                  <a:pt x="22193" y="33869"/>
                </a:cubicBezTo>
                <a:cubicBezTo>
                  <a:pt x="21643" y="34677"/>
                  <a:pt x="21211" y="35539"/>
                  <a:pt x="20954" y="36482"/>
                </a:cubicBezTo>
                <a:cubicBezTo>
                  <a:pt x="20774" y="37136"/>
                  <a:pt x="20623" y="37798"/>
                  <a:pt x="20460" y="38458"/>
                </a:cubicBezTo>
                <a:cubicBezTo>
                  <a:pt x="20438" y="38543"/>
                  <a:pt x="20420" y="38629"/>
                  <a:pt x="20408" y="38717"/>
                </a:cubicBezTo>
                <a:cubicBezTo>
                  <a:pt x="20387" y="38911"/>
                  <a:pt x="20297" y="39028"/>
                  <a:pt x="20101" y="39095"/>
                </a:cubicBezTo>
                <a:cubicBezTo>
                  <a:pt x="19645" y="39256"/>
                  <a:pt x="19247" y="39521"/>
                  <a:pt x="18883" y="39839"/>
                </a:cubicBezTo>
                <a:cubicBezTo>
                  <a:pt x="18826" y="39889"/>
                  <a:pt x="18765" y="39933"/>
                  <a:pt x="18705" y="39979"/>
                </a:cubicBezTo>
                <a:cubicBezTo>
                  <a:pt x="18697" y="39984"/>
                  <a:pt x="18683" y="39982"/>
                  <a:pt x="18672" y="39984"/>
                </a:cubicBezTo>
                <a:cubicBezTo>
                  <a:pt x="18646" y="39818"/>
                  <a:pt x="18647" y="39818"/>
                  <a:pt x="18696" y="39682"/>
                </a:cubicBezTo>
                <a:cubicBezTo>
                  <a:pt x="18834" y="39304"/>
                  <a:pt x="18997" y="38932"/>
                  <a:pt x="19099" y="38545"/>
                </a:cubicBezTo>
                <a:cubicBezTo>
                  <a:pt x="19260" y="37938"/>
                  <a:pt x="19387" y="37321"/>
                  <a:pt x="19510" y="36705"/>
                </a:cubicBezTo>
                <a:cubicBezTo>
                  <a:pt x="19546" y="36524"/>
                  <a:pt x="19519" y="36329"/>
                  <a:pt x="19520" y="36141"/>
                </a:cubicBezTo>
                <a:cubicBezTo>
                  <a:pt x="19522" y="35915"/>
                  <a:pt x="19509" y="35688"/>
                  <a:pt x="19524" y="35463"/>
                </a:cubicBezTo>
                <a:cubicBezTo>
                  <a:pt x="19574" y="34697"/>
                  <a:pt x="19899" y="34063"/>
                  <a:pt x="20469" y="33554"/>
                </a:cubicBezTo>
                <a:cubicBezTo>
                  <a:pt x="20847" y="33216"/>
                  <a:pt x="21278" y="32956"/>
                  <a:pt x="21720" y="32709"/>
                </a:cubicBezTo>
                <a:cubicBezTo>
                  <a:pt x="22663" y="32183"/>
                  <a:pt x="23419" y="31460"/>
                  <a:pt x="23988" y="30542"/>
                </a:cubicBezTo>
                <a:cubicBezTo>
                  <a:pt x="24113" y="30339"/>
                  <a:pt x="24238" y="30135"/>
                  <a:pt x="24358" y="29928"/>
                </a:cubicBezTo>
                <a:cubicBezTo>
                  <a:pt x="24734" y="29272"/>
                  <a:pt x="25004" y="28565"/>
                  <a:pt x="25326" y="27884"/>
                </a:cubicBezTo>
                <a:cubicBezTo>
                  <a:pt x="25341" y="27851"/>
                  <a:pt x="25339" y="27811"/>
                  <a:pt x="25348" y="27750"/>
                </a:cubicBezTo>
                <a:lnTo>
                  <a:pt x="25348" y="27750"/>
                </a:lnTo>
                <a:cubicBezTo>
                  <a:pt x="25291" y="27765"/>
                  <a:pt x="25242" y="27767"/>
                  <a:pt x="25204" y="27790"/>
                </a:cubicBezTo>
                <a:cubicBezTo>
                  <a:pt x="24864" y="27991"/>
                  <a:pt x="24497" y="28116"/>
                  <a:pt x="24110" y="28189"/>
                </a:cubicBezTo>
                <a:cubicBezTo>
                  <a:pt x="24049" y="28200"/>
                  <a:pt x="23987" y="28215"/>
                  <a:pt x="23926" y="28229"/>
                </a:cubicBezTo>
                <a:cubicBezTo>
                  <a:pt x="22965" y="28424"/>
                  <a:pt x="22260" y="28971"/>
                  <a:pt x="21767" y="29802"/>
                </a:cubicBezTo>
                <a:cubicBezTo>
                  <a:pt x="21411" y="30402"/>
                  <a:pt x="21183" y="31054"/>
                  <a:pt x="21004" y="31725"/>
                </a:cubicBezTo>
                <a:cubicBezTo>
                  <a:pt x="20910" y="32078"/>
                  <a:pt x="20818" y="32431"/>
                  <a:pt x="20726" y="32784"/>
                </a:cubicBezTo>
                <a:cubicBezTo>
                  <a:pt x="20698" y="32895"/>
                  <a:pt x="20656" y="32995"/>
                  <a:pt x="20554" y="33065"/>
                </a:cubicBezTo>
                <a:cubicBezTo>
                  <a:pt x="19903" y="33510"/>
                  <a:pt x="19502" y="34134"/>
                  <a:pt x="19267" y="34875"/>
                </a:cubicBezTo>
                <a:cubicBezTo>
                  <a:pt x="19265" y="34883"/>
                  <a:pt x="19251" y="34889"/>
                  <a:pt x="19222" y="34912"/>
                </a:cubicBezTo>
                <a:cubicBezTo>
                  <a:pt x="19197" y="34871"/>
                  <a:pt x="19163" y="34835"/>
                  <a:pt x="19152" y="34793"/>
                </a:cubicBezTo>
                <a:cubicBezTo>
                  <a:pt x="18902" y="33759"/>
                  <a:pt x="18478" y="32794"/>
                  <a:pt x="18001" y="31847"/>
                </a:cubicBezTo>
                <a:cubicBezTo>
                  <a:pt x="17696" y="31240"/>
                  <a:pt x="17422" y="30617"/>
                  <a:pt x="17129" y="30004"/>
                </a:cubicBezTo>
                <a:cubicBezTo>
                  <a:pt x="17030" y="29794"/>
                  <a:pt x="16993" y="29577"/>
                  <a:pt x="17000" y="29346"/>
                </a:cubicBezTo>
                <a:cubicBezTo>
                  <a:pt x="17052" y="27762"/>
                  <a:pt x="17598" y="26404"/>
                  <a:pt x="18820" y="25350"/>
                </a:cubicBezTo>
                <a:cubicBezTo>
                  <a:pt x="19172" y="25044"/>
                  <a:pt x="19552" y="24772"/>
                  <a:pt x="19953" y="24535"/>
                </a:cubicBezTo>
                <a:cubicBezTo>
                  <a:pt x="20387" y="24280"/>
                  <a:pt x="20830" y="24038"/>
                  <a:pt x="21258" y="23772"/>
                </a:cubicBezTo>
                <a:cubicBezTo>
                  <a:pt x="21675" y="23514"/>
                  <a:pt x="22089" y="23248"/>
                  <a:pt x="22483" y="22956"/>
                </a:cubicBezTo>
                <a:cubicBezTo>
                  <a:pt x="22765" y="22747"/>
                  <a:pt x="23024" y="22504"/>
                  <a:pt x="23271" y="22254"/>
                </a:cubicBezTo>
                <a:cubicBezTo>
                  <a:pt x="23842" y="21675"/>
                  <a:pt x="24212" y="20987"/>
                  <a:pt x="24381" y="20188"/>
                </a:cubicBezTo>
                <a:cubicBezTo>
                  <a:pt x="24480" y="19720"/>
                  <a:pt x="24581" y="19253"/>
                  <a:pt x="24703" y="18791"/>
                </a:cubicBezTo>
                <a:cubicBezTo>
                  <a:pt x="24870" y="18162"/>
                  <a:pt x="25177" y="17602"/>
                  <a:pt x="25595" y="17103"/>
                </a:cubicBezTo>
                <a:cubicBezTo>
                  <a:pt x="25780" y="16881"/>
                  <a:pt x="25973" y="16665"/>
                  <a:pt x="26158" y="16442"/>
                </a:cubicBezTo>
                <a:cubicBezTo>
                  <a:pt x="26530" y="15995"/>
                  <a:pt x="26849" y="15517"/>
                  <a:pt x="27061" y="14969"/>
                </a:cubicBezTo>
                <a:cubicBezTo>
                  <a:pt x="27218" y="14558"/>
                  <a:pt x="27315" y="14125"/>
                  <a:pt x="27347" y="13685"/>
                </a:cubicBezTo>
                <a:cubicBezTo>
                  <a:pt x="27389" y="13146"/>
                  <a:pt x="27419" y="12606"/>
                  <a:pt x="27450" y="12066"/>
                </a:cubicBezTo>
                <a:cubicBezTo>
                  <a:pt x="27486" y="11474"/>
                  <a:pt x="27598" y="10895"/>
                  <a:pt x="27737" y="10319"/>
                </a:cubicBezTo>
                <a:cubicBezTo>
                  <a:pt x="27982" y="9310"/>
                  <a:pt x="28372" y="8359"/>
                  <a:pt x="28849" y="7440"/>
                </a:cubicBezTo>
                <a:cubicBezTo>
                  <a:pt x="28907" y="7329"/>
                  <a:pt x="28958" y="7215"/>
                  <a:pt x="29009" y="7101"/>
                </a:cubicBezTo>
                <a:cubicBezTo>
                  <a:pt x="29014" y="7093"/>
                  <a:pt x="29005" y="7078"/>
                  <a:pt x="28998" y="7045"/>
                </a:cubicBezTo>
                <a:cubicBezTo>
                  <a:pt x="28914" y="7114"/>
                  <a:pt x="28835" y="7172"/>
                  <a:pt x="28763" y="7240"/>
                </a:cubicBezTo>
                <a:cubicBezTo>
                  <a:pt x="28368" y="7610"/>
                  <a:pt x="27969" y="7977"/>
                  <a:pt x="27582" y="8354"/>
                </a:cubicBezTo>
                <a:cubicBezTo>
                  <a:pt x="26829" y="9088"/>
                  <a:pt x="25965" y="9626"/>
                  <a:pt x="24949" y="9925"/>
                </a:cubicBezTo>
                <a:cubicBezTo>
                  <a:pt x="24453" y="10070"/>
                  <a:pt x="23966" y="10241"/>
                  <a:pt x="23488" y="10437"/>
                </a:cubicBezTo>
                <a:cubicBezTo>
                  <a:pt x="22352" y="10904"/>
                  <a:pt x="21450" y="11672"/>
                  <a:pt x="20726" y="12655"/>
                </a:cubicBezTo>
                <a:cubicBezTo>
                  <a:pt x="20501" y="12962"/>
                  <a:pt x="20348" y="13307"/>
                  <a:pt x="20216" y="13661"/>
                </a:cubicBezTo>
                <a:cubicBezTo>
                  <a:pt x="20141" y="13861"/>
                  <a:pt x="20068" y="14062"/>
                  <a:pt x="19989" y="14262"/>
                </a:cubicBezTo>
                <a:cubicBezTo>
                  <a:pt x="19770" y="14814"/>
                  <a:pt x="19473" y="15322"/>
                  <a:pt x="19107" y="15792"/>
                </a:cubicBezTo>
                <a:cubicBezTo>
                  <a:pt x="18813" y="16169"/>
                  <a:pt x="18535" y="16559"/>
                  <a:pt x="18264" y="16953"/>
                </a:cubicBezTo>
                <a:cubicBezTo>
                  <a:pt x="17949" y="17410"/>
                  <a:pt x="17715" y="17912"/>
                  <a:pt x="17534" y="18438"/>
                </a:cubicBezTo>
                <a:cubicBezTo>
                  <a:pt x="17301" y="19113"/>
                  <a:pt x="17244" y="19814"/>
                  <a:pt x="17236" y="20521"/>
                </a:cubicBezTo>
                <a:cubicBezTo>
                  <a:pt x="17224" y="21841"/>
                  <a:pt x="17474" y="23121"/>
                  <a:pt x="17850" y="24380"/>
                </a:cubicBezTo>
                <a:cubicBezTo>
                  <a:pt x="17958" y="24741"/>
                  <a:pt x="18071" y="25102"/>
                  <a:pt x="18188" y="25482"/>
                </a:cubicBezTo>
                <a:cubicBezTo>
                  <a:pt x="17809" y="25944"/>
                  <a:pt x="17420" y="26404"/>
                  <a:pt x="17182" y="26968"/>
                </a:cubicBezTo>
                <a:cubicBezTo>
                  <a:pt x="16951" y="27521"/>
                  <a:pt x="16803" y="28098"/>
                  <a:pt x="16688" y="28742"/>
                </a:cubicBezTo>
                <a:cubicBezTo>
                  <a:pt x="16562" y="28603"/>
                  <a:pt x="16545" y="28491"/>
                  <a:pt x="16510" y="28389"/>
                </a:cubicBezTo>
                <a:cubicBezTo>
                  <a:pt x="16047" y="27043"/>
                  <a:pt x="15788" y="25635"/>
                  <a:pt x="15742" y="24212"/>
                </a:cubicBezTo>
                <a:cubicBezTo>
                  <a:pt x="15720" y="23521"/>
                  <a:pt x="15708" y="22829"/>
                  <a:pt x="15655" y="22140"/>
                </a:cubicBezTo>
                <a:cubicBezTo>
                  <a:pt x="15615" y="21639"/>
                  <a:pt x="15544" y="21140"/>
                  <a:pt x="15443" y="20648"/>
                </a:cubicBezTo>
                <a:cubicBezTo>
                  <a:pt x="15228" y="19572"/>
                  <a:pt x="15384" y="18548"/>
                  <a:pt x="15826" y="17556"/>
                </a:cubicBezTo>
                <a:cubicBezTo>
                  <a:pt x="16070" y="17004"/>
                  <a:pt x="16397" y="16490"/>
                  <a:pt x="16793" y="16033"/>
                </a:cubicBezTo>
                <a:cubicBezTo>
                  <a:pt x="17099" y="15682"/>
                  <a:pt x="17397" y="15325"/>
                  <a:pt x="17698" y="14969"/>
                </a:cubicBezTo>
                <a:cubicBezTo>
                  <a:pt x="17804" y="14845"/>
                  <a:pt x="17907" y="14718"/>
                  <a:pt x="18013" y="14593"/>
                </a:cubicBezTo>
                <a:cubicBezTo>
                  <a:pt x="18517" y="13996"/>
                  <a:pt x="18785" y="13299"/>
                  <a:pt x="18856" y="12529"/>
                </a:cubicBezTo>
                <a:cubicBezTo>
                  <a:pt x="18935" y="11666"/>
                  <a:pt x="18995" y="10799"/>
                  <a:pt x="19061" y="9934"/>
                </a:cubicBezTo>
                <a:cubicBezTo>
                  <a:pt x="19084" y="9646"/>
                  <a:pt x="19106" y="9358"/>
                  <a:pt x="19126" y="9069"/>
                </a:cubicBezTo>
                <a:cubicBezTo>
                  <a:pt x="19129" y="9022"/>
                  <a:pt x="19120" y="8975"/>
                  <a:pt x="19114" y="8894"/>
                </a:cubicBezTo>
                <a:cubicBezTo>
                  <a:pt x="19048" y="8923"/>
                  <a:pt x="19000" y="8932"/>
                  <a:pt x="18968" y="8959"/>
                </a:cubicBezTo>
                <a:cubicBezTo>
                  <a:pt x="18472" y="9372"/>
                  <a:pt x="18021" y="9828"/>
                  <a:pt x="17671" y="10372"/>
                </a:cubicBezTo>
                <a:cubicBezTo>
                  <a:pt x="17404" y="10786"/>
                  <a:pt x="17099" y="11167"/>
                  <a:pt x="16776" y="11538"/>
                </a:cubicBezTo>
                <a:cubicBezTo>
                  <a:pt x="16586" y="11756"/>
                  <a:pt x="16414" y="11988"/>
                  <a:pt x="16240" y="12220"/>
                </a:cubicBezTo>
                <a:cubicBezTo>
                  <a:pt x="15825" y="12772"/>
                  <a:pt x="15656" y="13408"/>
                  <a:pt x="15605" y="14087"/>
                </a:cubicBezTo>
                <a:cubicBezTo>
                  <a:pt x="15540" y="14973"/>
                  <a:pt x="15622" y="15844"/>
                  <a:pt x="15882" y="16717"/>
                </a:cubicBezTo>
                <a:cubicBezTo>
                  <a:pt x="15446" y="17504"/>
                  <a:pt x="15088" y="18330"/>
                  <a:pt x="15039" y="19307"/>
                </a:cubicBezTo>
                <a:cubicBezTo>
                  <a:pt x="14970" y="19232"/>
                  <a:pt x="14927" y="19202"/>
                  <a:pt x="14910" y="19162"/>
                </a:cubicBezTo>
                <a:cubicBezTo>
                  <a:pt x="14683" y="18658"/>
                  <a:pt x="14447" y="18156"/>
                  <a:pt x="14241" y="17643"/>
                </a:cubicBezTo>
                <a:cubicBezTo>
                  <a:pt x="13983" y="16999"/>
                  <a:pt x="13925" y="16325"/>
                  <a:pt x="14011" y="15641"/>
                </a:cubicBezTo>
                <a:cubicBezTo>
                  <a:pt x="14072" y="15166"/>
                  <a:pt x="14144" y="14694"/>
                  <a:pt x="14222" y="14222"/>
                </a:cubicBezTo>
                <a:cubicBezTo>
                  <a:pt x="14369" y="13341"/>
                  <a:pt x="14509" y="12460"/>
                  <a:pt x="14538" y="11564"/>
                </a:cubicBezTo>
                <a:cubicBezTo>
                  <a:pt x="14576" y="10411"/>
                  <a:pt x="14453" y="9280"/>
                  <a:pt x="14060" y="8187"/>
                </a:cubicBezTo>
                <a:cubicBezTo>
                  <a:pt x="13646" y="7037"/>
                  <a:pt x="12948" y="6112"/>
                  <a:pt x="11935" y="5420"/>
                </a:cubicBezTo>
                <a:cubicBezTo>
                  <a:pt x="11237" y="4944"/>
                  <a:pt x="10494" y="4546"/>
                  <a:pt x="9744" y="4159"/>
                </a:cubicBezTo>
                <a:cubicBezTo>
                  <a:pt x="8939" y="3744"/>
                  <a:pt x="8128" y="3340"/>
                  <a:pt x="7333" y="2908"/>
                </a:cubicBezTo>
                <a:cubicBezTo>
                  <a:pt x="6255" y="2321"/>
                  <a:pt x="5291" y="1575"/>
                  <a:pt x="4399" y="733"/>
                </a:cubicBezTo>
                <a:cubicBezTo>
                  <a:pt x="4134" y="483"/>
                  <a:pt x="3864" y="240"/>
                  <a:pt x="3604" y="1"/>
                </a:cubicBezTo>
                <a:close/>
              </a:path>
            </a:pathLst>
          </a:custGeom>
          <a:solidFill>
            <a:schemeClr val="accent3">
              <a:alpha val="330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9"/>
          <p:cNvGrpSpPr/>
          <p:nvPr/>
        </p:nvGrpSpPr>
        <p:grpSpPr>
          <a:xfrm rot="7199861">
            <a:off x="7720609" y="2896734"/>
            <a:ext cx="2525123" cy="2464045"/>
            <a:chOff x="6763295" y="-569080"/>
            <a:chExt cx="2906915" cy="2836602"/>
          </a:xfrm>
        </p:grpSpPr>
        <p:sp>
          <p:nvSpPr>
            <p:cNvPr id="185" name="Google Shape;185;p19"/>
            <p:cNvSpPr/>
            <p:nvPr/>
          </p:nvSpPr>
          <p:spPr>
            <a:xfrm rot="911286">
              <a:off x="7021572" y="-295956"/>
              <a:ext cx="2390361" cy="2290354"/>
            </a:xfrm>
            <a:custGeom>
              <a:avLst/>
              <a:gdLst/>
              <a:ahLst/>
              <a:cxnLst/>
              <a:rect l="l" t="t" r="r" b="b"/>
              <a:pathLst>
                <a:path w="25814" h="24734" extrusionOk="0">
                  <a:moveTo>
                    <a:pt x="24282" y="1"/>
                  </a:moveTo>
                  <a:cubicBezTo>
                    <a:pt x="24267" y="1"/>
                    <a:pt x="24252" y="4"/>
                    <a:pt x="24238" y="11"/>
                  </a:cubicBezTo>
                  <a:cubicBezTo>
                    <a:pt x="24175" y="62"/>
                    <a:pt x="24106" y="112"/>
                    <a:pt x="24043" y="169"/>
                  </a:cubicBezTo>
                  <a:cubicBezTo>
                    <a:pt x="23539" y="610"/>
                    <a:pt x="23104" y="1114"/>
                    <a:pt x="22720" y="1662"/>
                  </a:cubicBezTo>
                  <a:cubicBezTo>
                    <a:pt x="22493" y="1996"/>
                    <a:pt x="22216" y="2260"/>
                    <a:pt x="21876" y="2468"/>
                  </a:cubicBezTo>
                  <a:cubicBezTo>
                    <a:pt x="21629" y="2620"/>
                    <a:pt x="21365" y="2698"/>
                    <a:pt x="21087" y="2698"/>
                  </a:cubicBezTo>
                  <a:cubicBezTo>
                    <a:pt x="21031" y="2698"/>
                    <a:pt x="20975" y="2695"/>
                    <a:pt x="20918" y="2689"/>
                  </a:cubicBezTo>
                  <a:cubicBezTo>
                    <a:pt x="20723" y="2670"/>
                    <a:pt x="20527" y="2645"/>
                    <a:pt x="20332" y="2620"/>
                  </a:cubicBezTo>
                  <a:cubicBezTo>
                    <a:pt x="19985" y="2563"/>
                    <a:pt x="19639" y="2544"/>
                    <a:pt x="19286" y="2538"/>
                  </a:cubicBezTo>
                  <a:cubicBezTo>
                    <a:pt x="19272" y="2537"/>
                    <a:pt x="19257" y="2537"/>
                    <a:pt x="19243" y="2537"/>
                  </a:cubicBezTo>
                  <a:cubicBezTo>
                    <a:pt x="18767" y="2537"/>
                    <a:pt x="18309" y="2638"/>
                    <a:pt x="17875" y="2827"/>
                  </a:cubicBezTo>
                  <a:cubicBezTo>
                    <a:pt x="17421" y="3029"/>
                    <a:pt x="17043" y="3325"/>
                    <a:pt x="16766" y="3747"/>
                  </a:cubicBezTo>
                  <a:cubicBezTo>
                    <a:pt x="16640" y="3936"/>
                    <a:pt x="16501" y="4119"/>
                    <a:pt x="16331" y="4270"/>
                  </a:cubicBezTo>
                  <a:cubicBezTo>
                    <a:pt x="16306" y="4295"/>
                    <a:pt x="16281" y="4327"/>
                    <a:pt x="16243" y="4365"/>
                  </a:cubicBezTo>
                  <a:cubicBezTo>
                    <a:pt x="16300" y="4384"/>
                    <a:pt x="16338" y="4409"/>
                    <a:pt x="16382" y="4415"/>
                  </a:cubicBezTo>
                  <a:cubicBezTo>
                    <a:pt x="16545" y="4434"/>
                    <a:pt x="16709" y="4447"/>
                    <a:pt x="16873" y="4472"/>
                  </a:cubicBezTo>
                  <a:cubicBezTo>
                    <a:pt x="16949" y="4482"/>
                    <a:pt x="17024" y="4487"/>
                    <a:pt x="17098" y="4487"/>
                  </a:cubicBezTo>
                  <a:cubicBezTo>
                    <a:pt x="17159" y="4487"/>
                    <a:pt x="17220" y="4484"/>
                    <a:pt x="17283" y="4478"/>
                  </a:cubicBezTo>
                  <a:cubicBezTo>
                    <a:pt x="17730" y="4434"/>
                    <a:pt x="18165" y="4327"/>
                    <a:pt x="18580" y="4151"/>
                  </a:cubicBezTo>
                  <a:cubicBezTo>
                    <a:pt x="18788" y="4056"/>
                    <a:pt x="18990" y="3961"/>
                    <a:pt x="19198" y="3867"/>
                  </a:cubicBezTo>
                  <a:cubicBezTo>
                    <a:pt x="19431" y="3766"/>
                    <a:pt x="19658" y="3659"/>
                    <a:pt x="19885" y="3565"/>
                  </a:cubicBezTo>
                  <a:cubicBezTo>
                    <a:pt x="20206" y="3432"/>
                    <a:pt x="20534" y="3350"/>
                    <a:pt x="20867" y="3281"/>
                  </a:cubicBezTo>
                  <a:cubicBezTo>
                    <a:pt x="21264" y="3199"/>
                    <a:pt x="21617" y="3035"/>
                    <a:pt x="21939" y="2790"/>
                  </a:cubicBezTo>
                  <a:cubicBezTo>
                    <a:pt x="21964" y="2771"/>
                    <a:pt x="21983" y="2752"/>
                    <a:pt x="22008" y="2733"/>
                  </a:cubicBezTo>
                  <a:cubicBezTo>
                    <a:pt x="22022" y="2726"/>
                    <a:pt x="22037" y="2714"/>
                    <a:pt x="22054" y="2714"/>
                  </a:cubicBezTo>
                  <a:cubicBezTo>
                    <a:pt x="22066" y="2714"/>
                    <a:pt x="22080" y="2721"/>
                    <a:pt x="22096" y="2739"/>
                  </a:cubicBezTo>
                  <a:cubicBezTo>
                    <a:pt x="22033" y="2897"/>
                    <a:pt x="21957" y="3054"/>
                    <a:pt x="21907" y="3218"/>
                  </a:cubicBezTo>
                  <a:cubicBezTo>
                    <a:pt x="21813" y="3539"/>
                    <a:pt x="21668" y="3823"/>
                    <a:pt x="21485" y="4094"/>
                  </a:cubicBezTo>
                  <a:cubicBezTo>
                    <a:pt x="21189" y="4541"/>
                    <a:pt x="20817" y="4907"/>
                    <a:pt x="20332" y="5140"/>
                  </a:cubicBezTo>
                  <a:cubicBezTo>
                    <a:pt x="20162" y="5222"/>
                    <a:pt x="19992" y="5303"/>
                    <a:pt x="19828" y="5392"/>
                  </a:cubicBezTo>
                  <a:cubicBezTo>
                    <a:pt x="19557" y="5537"/>
                    <a:pt x="19286" y="5675"/>
                    <a:pt x="19034" y="5845"/>
                  </a:cubicBezTo>
                  <a:cubicBezTo>
                    <a:pt x="18951" y="5898"/>
                    <a:pt x="18875" y="5924"/>
                    <a:pt x="18796" y="5924"/>
                  </a:cubicBezTo>
                  <a:cubicBezTo>
                    <a:pt x="18743" y="5924"/>
                    <a:pt x="18689" y="5912"/>
                    <a:pt x="18631" y="5889"/>
                  </a:cubicBezTo>
                  <a:cubicBezTo>
                    <a:pt x="18499" y="5839"/>
                    <a:pt x="18366" y="5776"/>
                    <a:pt x="18240" y="5713"/>
                  </a:cubicBezTo>
                  <a:cubicBezTo>
                    <a:pt x="17692" y="5455"/>
                    <a:pt x="17144" y="5190"/>
                    <a:pt x="16596" y="4932"/>
                  </a:cubicBezTo>
                  <a:cubicBezTo>
                    <a:pt x="16401" y="4844"/>
                    <a:pt x="16199" y="4774"/>
                    <a:pt x="15997" y="4711"/>
                  </a:cubicBezTo>
                  <a:cubicBezTo>
                    <a:pt x="15698" y="4623"/>
                    <a:pt x="15401" y="4578"/>
                    <a:pt x="15108" y="4578"/>
                  </a:cubicBezTo>
                  <a:cubicBezTo>
                    <a:pt x="14711" y="4578"/>
                    <a:pt x="14319" y="4661"/>
                    <a:pt x="13931" y="4831"/>
                  </a:cubicBezTo>
                  <a:cubicBezTo>
                    <a:pt x="13660" y="4957"/>
                    <a:pt x="13389" y="5070"/>
                    <a:pt x="13118" y="5190"/>
                  </a:cubicBezTo>
                  <a:cubicBezTo>
                    <a:pt x="12825" y="5319"/>
                    <a:pt x="12523" y="5368"/>
                    <a:pt x="12210" y="5368"/>
                  </a:cubicBezTo>
                  <a:cubicBezTo>
                    <a:pt x="12173" y="5368"/>
                    <a:pt x="12135" y="5368"/>
                    <a:pt x="12097" y="5366"/>
                  </a:cubicBezTo>
                  <a:cubicBezTo>
                    <a:pt x="11839" y="5354"/>
                    <a:pt x="11587" y="5303"/>
                    <a:pt x="11335" y="5253"/>
                  </a:cubicBezTo>
                  <a:cubicBezTo>
                    <a:pt x="11027" y="5191"/>
                    <a:pt x="10720" y="5147"/>
                    <a:pt x="10410" y="5147"/>
                  </a:cubicBezTo>
                  <a:cubicBezTo>
                    <a:pt x="10282" y="5147"/>
                    <a:pt x="10154" y="5155"/>
                    <a:pt x="10025" y="5171"/>
                  </a:cubicBezTo>
                  <a:cubicBezTo>
                    <a:pt x="9218" y="5272"/>
                    <a:pt x="8506" y="5587"/>
                    <a:pt x="7889" y="6116"/>
                  </a:cubicBezTo>
                  <a:cubicBezTo>
                    <a:pt x="7643" y="6324"/>
                    <a:pt x="7410" y="6557"/>
                    <a:pt x="7177" y="6784"/>
                  </a:cubicBezTo>
                  <a:cubicBezTo>
                    <a:pt x="6994" y="6960"/>
                    <a:pt x="6818" y="7156"/>
                    <a:pt x="6622" y="7326"/>
                  </a:cubicBezTo>
                  <a:cubicBezTo>
                    <a:pt x="6301" y="7622"/>
                    <a:pt x="5942" y="7880"/>
                    <a:pt x="5514" y="8013"/>
                  </a:cubicBezTo>
                  <a:cubicBezTo>
                    <a:pt x="5501" y="8019"/>
                    <a:pt x="5501" y="8038"/>
                    <a:pt x="5482" y="8063"/>
                  </a:cubicBezTo>
                  <a:cubicBezTo>
                    <a:pt x="5551" y="8094"/>
                    <a:pt x="5614" y="8132"/>
                    <a:pt x="5684" y="8164"/>
                  </a:cubicBezTo>
                  <a:cubicBezTo>
                    <a:pt x="5955" y="8277"/>
                    <a:pt x="6238" y="8365"/>
                    <a:pt x="6522" y="8447"/>
                  </a:cubicBezTo>
                  <a:cubicBezTo>
                    <a:pt x="6950" y="8573"/>
                    <a:pt x="7372" y="8724"/>
                    <a:pt x="7794" y="8876"/>
                  </a:cubicBezTo>
                  <a:cubicBezTo>
                    <a:pt x="8200" y="9025"/>
                    <a:pt x="8610" y="9116"/>
                    <a:pt x="9031" y="9116"/>
                  </a:cubicBezTo>
                  <a:cubicBezTo>
                    <a:pt x="9160" y="9116"/>
                    <a:pt x="9289" y="9108"/>
                    <a:pt x="9420" y="9090"/>
                  </a:cubicBezTo>
                  <a:cubicBezTo>
                    <a:pt x="9678" y="9052"/>
                    <a:pt x="9930" y="9014"/>
                    <a:pt x="10188" y="8976"/>
                  </a:cubicBezTo>
                  <a:cubicBezTo>
                    <a:pt x="10371" y="8945"/>
                    <a:pt x="10560" y="8907"/>
                    <a:pt x="10749" y="8876"/>
                  </a:cubicBezTo>
                  <a:cubicBezTo>
                    <a:pt x="10936" y="8849"/>
                    <a:pt x="11124" y="8834"/>
                    <a:pt x="11312" y="8834"/>
                  </a:cubicBezTo>
                  <a:cubicBezTo>
                    <a:pt x="11561" y="8834"/>
                    <a:pt x="11812" y="8860"/>
                    <a:pt x="12060" y="8913"/>
                  </a:cubicBezTo>
                  <a:cubicBezTo>
                    <a:pt x="12286" y="8958"/>
                    <a:pt x="12520" y="9021"/>
                    <a:pt x="12746" y="9071"/>
                  </a:cubicBezTo>
                  <a:cubicBezTo>
                    <a:pt x="13118" y="9165"/>
                    <a:pt x="13496" y="9260"/>
                    <a:pt x="13874" y="9342"/>
                  </a:cubicBezTo>
                  <a:cubicBezTo>
                    <a:pt x="14090" y="9390"/>
                    <a:pt x="14302" y="9413"/>
                    <a:pt x="14510" y="9413"/>
                  </a:cubicBezTo>
                  <a:cubicBezTo>
                    <a:pt x="15045" y="9413"/>
                    <a:pt x="15555" y="9259"/>
                    <a:pt x="16035" y="8964"/>
                  </a:cubicBezTo>
                  <a:cubicBezTo>
                    <a:pt x="16249" y="8832"/>
                    <a:pt x="16451" y="8680"/>
                    <a:pt x="16646" y="8529"/>
                  </a:cubicBezTo>
                  <a:cubicBezTo>
                    <a:pt x="16892" y="8334"/>
                    <a:pt x="17106" y="8107"/>
                    <a:pt x="17314" y="7874"/>
                  </a:cubicBezTo>
                  <a:cubicBezTo>
                    <a:pt x="17692" y="7452"/>
                    <a:pt x="18070" y="7030"/>
                    <a:pt x="18448" y="6608"/>
                  </a:cubicBezTo>
                  <a:cubicBezTo>
                    <a:pt x="18782" y="6236"/>
                    <a:pt x="19179" y="5946"/>
                    <a:pt x="19620" y="5719"/>
                  </a:cubicBezTo>
                  <a:cubicBezTo>
                    <a:pt x="19847" y="5606"/>
                    <a:pt x="20067" y="5492"/>
                    <a:pt x="20294" y="5385"/>
                  </a:cubicBezTo>
                  <a:cubicBezTo>
                    <a:pt x="20754" y="5159"/>
                    <a:pt x="21170" y="4869"/>
                    <a:pt x="21472" y="4447"/>
                  </a:cubicBezTo>
                  <a:cubicBezTo>
                    <a:pt x="21491" y="4428"/>
                    <a:pt x="21523" y="4415"/>
                    <a:pt x="21560" y="4390"/>
                  </a:cubicBezTo>
                  <a:lnTo>
                    <a:pt x="21560" y="4390"/>
                  </a:lnTo>
                  <a:cubicBezTo>
                    <a:pt x="21554" y="4447"/>
                    <a:pt x="21554" y="4478"/>
                    <a:pt x="21548" y="4503"/>
                  </a:cubicBezTo>
                  <a:cubicBezTo>
                    <a:pt x="21434" y="4913"/>
                    <a:pt x="21334" y="5329"/>
                    <a:pt x="21208" y="5732"/>
                  </a:cubicBezTo>
                  <a:cubicBezTo>
                    <a:pt x="21107" y="6072"/>
                    <a:pt x="20956" y="6393"/>
                    <a:pt x="20748" y="6690"/>
                  </a:cubicBezTo>
                  <a:cubicBezTo>
                    <a:pt x="20420" y="7156"/>
                    <a:pt x="20017" y="7540"/>
                    <a:pt x="19557" y="7868"/>
                  </a:cubicBezTo>
                  <a:cubicBezTo>
                    <a:pt x="19173" y="8145"/>
                    <a:pt x="18763" y="8378"/>
                    <a:pt x="18341" y="8586"/>
                  </a:cubicBezTo>
                  <a:cubicBezTo>
                    <a:pt x="17843" y="8832"/>
                    <a:pt x="17358" y="9096"/>
                    <a:pt x="16892" y="9386"/>
                  </a:cubicBezTo>
                  <a:cubicBezTo>
                    <a:pt x="16041" y="9915"/>
                    <a:pt x="15267" y="10533"/>
                    <a:pt x="14630" y="11308"/>
                  </a:cubicBezTo>
                  <a:cubicBezTo>
                    <a:pt x="14366" y="11623"/>
                    <a:pt x="14114" y="11944"/>
                    <a:pt x="13862" y="12272"/>
                  </a:cubicBezTo>
                  <a:cubicBezTo>
                    <a:pt x="13376" y="12883"/>
                    <a:pt x="12809" y="13399"/>
                    <a:pt x="12097" y="13739"/>
                  </a:cubicBezTo>
                  <a:cubicBezTo>
                    <a:pt x="11946" y="13815"/>
                    <a:pt x="11801" y="13897"/>
                    <a:pt x="11656" y="13985"/>
                  </a:cubicBezTo>
                  <a:cubicBezTo>
                    <a:pt x="11285" y="14199"/>
                    <a:pt x="10951" y="14451"/>
                    <a:pt x="10699" y="14811"/>
                  </a:cubicBezTo>
                  <a:cubicBezTo>
                    <a:pt x="10648" y="14886"/>
                    <a:pt x="10585" y="14924"/>
                    <a:pt x="10497" y="14937"/>
                  </a:cubicBezTo>
                  <a:cubicBezTo>
                    <a:pt x="10390" y="14949"/>
                    <a:pt x="10283" y="14962"/>
                    <a:pt x="10182" y="14962"/>
                  </a:cubicBezTo>
                  <a:cubicBezTo>
                    <a:pt x="9987" y="14955"/>
                    <a:pt x="9804" y="14911"/>
                    <a:pt x="9621" y="14855"/>
                  </a:cubicBezTo>
                  <a:cubicBezTo>
                    <a:pt x="9325" y="14760"/>
                    <a:pt x="9042" y="14628"/>
                    <a:pt x="8765" y="14483"/>
                  </a:cubicBezTo>
                  <a:cubicBezTo>
                    <a:pt x="8424" y="14306"/>
                    <a:pt x="8072" y="14143"/>
                    <a:pt x="7706" y="14010"/>
                  </a:cubicBezTo>
                  <a:cubicBezTo>
                    <a:pt x="7405" y="13904"/>
                    <a:pt x="7101" y="13845"/>
                    <a:pt x="6794" y="13845"/>
                  </a:cubicBezTo>
                  <a:cubicBezTo>
                    <a:pt x="6593" y="13845"/>
                    <a:pt x="6392" y="13870"/>
                    <a:pt x="6188" y="13922"/>
                  </a:cubicBezTo>
                  <a:cubicBezTo>
                    <a:pt x="5419" y="14124"/>
                    <a:pt x="4795" y="14546"/>
                    <a:pt x="4291" y="15151"/>
                  </a:cubicBezTo>
                  <a:cubicBezTo>
                    <a:pt x="4096" y="15384"/>
                    <a:pt x="3920" y="15630"/>
                    <a:pt x="3750" y="15882"/>
                  </a:cubicBezTo>
                  <a:cubicBezTo>
                    <a:pt x="3409" y="16392"/>
                    <a:pt x="2987" y="16795"/>
                    <a:pt x="2452" y="17098"/>
                  </a:cubicBezTo>
                  <a:cubicBezTo>
                    <a:pt x="2174" y="17249"/>
                    <a:pt x="1904" y="17425"/>
                    <a:pt x="1633" y="17589"/>
                  </a:cubicBezTo>
                  <a:cubicBezTo>
                    <a:pt x="1034" y="17954"/>
                    <a:pt x="511" y="18414"/>
                    <a:pt x="58" y="18956"/>
                  </a:cubicBezTo>
                  <a:cubicBezTo>
                    <a:pt x="39" y="18981"/>
                    <a:pt x="1" y="19006"/>
                    <a:pt x="39" y="19063"/>
                  </a:cubicBezTo>
                  <a:cubicBezTo>
                    <a:pt x="247" y="19038"/>
                    <a:pt x="467" y="19019"/>
                    <a:pt x="688" y="18994"/>
                  </a:cubicBezTo>
                  <a:cubicBezTo>
                    <a:pt x="1077" y="18947"/>
                    <a:pt x="1469" y="18920"/>
                    <a:pt x="1860" y="18920"/>
                  </a:cubicBezTo>
                  <a:cubicBezTo>
                    <a:pt x="2203" y="18920"/>
                    <a:pt x="2545" y="18941"/>
                    <a:pt x="2886" y="18988"/>
                  </a:cubicBezTo>
                  <a:cubicBezTo>
                    <a:pt x="3428" y="19063"/>
                    <a:pt x="3964" y="19158"/>
                    <a:pt x="4499" y="19240"/>
                  </a:cubicBezTo>
                  <a:cubicBezTo>
                    <a:pt x="5003" y="19321"/>
                    <a:pt x="5507" y="19397"/>
                    <a:pt x="6011" y="19416"/>
                  </a:cubicBezTo>
                  <a:cubicBezTo>
                    <a:pt x="6053" y="19417"/>
                    <a:pt x="6094" y="19418"/>
                    <a:pt x="6135" y="19418"/>
                  </a:cubicBezTo>
                  <a:cubicBezTo>
                    <a:pt x="6829" y="19418"/>
                    <a:pt x="7457" y="19217"/>
                    <a:pt x="8034" y="18830"/>
                  </a:cubicBezTo>
                  <a:cubicBezTo>
                    <a:pt x="8613" y="18446"/>
                    <a:pt x="9080" y="17942"/>
                    <a:pt x="9477" y="17368"/>
                  </a:cubicBezTo>
                  <a:cubicBezTo>
                    <a:pt x="9785" y="16921"/>
                    <a:pt x="10031" y="16442"/>
                    <a:pt x="10277" y="15963"/>
                  </a:cubicBezTo>
                  <a:cubicBezTo>
                    <a:pt x="10409" y="15705"/>
                    <a:pt x="10541" y="15453"/>
                    <a:pt x="10680" y="15201"/>
                  </a:cubicBezTo>
                  <a:cubicBezTo>
                    <a:pt x="10888" y="14836"/>
                    <a:pt x="11152" y="14533"/>
                    <a:pt x="11512" y="14313"/>
                  </a:cubicBezTo>
                  <a:cubicBezTo>
                    <a:pt x="11795" y="14136"/>
                    <a:pt x="12091" y="13979"/>
                    <a:pt x="12381" y="13815"/>
                  </a:cubicBezTo>
                  <a:cubicBezTo>
                    <a:pt x="12400" y="13802"/>
                    <a:pt x="12431" y="13802"/>
                    <a:pt x="12494" y="13790"/>
                  </a:cubicBezTo>
                  <a:lnTo>
                    <a:pt x="12494" y="13790"/>
                  </a:lnTo>
                  <a:cubicBezTo>
                    <a:pt x="12167" y="14281"/>
                    <a:pt x="12041" y="14811"/>
                    <a:pt x="11971" y="15346"/>
                  </a:cubicBezTo>
                  <a:cubicBezTo>
                    <a:pt x="11537" y="15680"/>
                    <a:pt x="11184" y="16071"/>
                    <a:pt x="10894" y="16524"/>
                  </a:cubicBezTo>
                  <a:cubicBezTo>
                    <a:pt x="10680" y="16871"/>
                    <a:pt x="10529" y="17242"/>
                    <a:pt x="10535" y="17658"/>
                  </a:cubicBezTo>
                  <a:cubicBezTo>
                    <a:pt x="10535" y="17828"/>
                    <a:pt x="10535" y="18005"/>
                    <a:pt x="10548" y="18181"/>
                  </a:cubicBezTo>
                  <a:cubicBezTo>
                    <a:pt x="10573" y="18477"/>
                    <a:pt x="10585" y="18767"/>
                    <a:pt x="10566" y="19063"/>
                  </a:cubicBezTo>
                  <a:cubicBezTo>
                    <a:pt x="10541" y="19454"/>
                    <a:pt x="10598" y="19838"/>
                    <a:pt x="10686" y="20216"/>
                  </a:cubicBezTo>
                  <a:cubicBezTo>
                    <a:pt x="10692" y="20241"/>
                    <a:pt x="10711" y="20260"/>
                    <a:pt x="10737" y="20298"/>
                  </a:cubicBezTo>
                  <a:cubicBezTo>
                    <a:pt x="10768" y="20260"/>
                    <a:pt x="10787" y="20241"/>
                    <a:pt x="10806" y="20216"/>
                  </a:cubicBezTo>
                  <a:cubicBezTo>
                    <a:pt x="10894" y="20071"/>
                    <a:pt x="10989" y="19920"/>
                    <a:pt x="11083" y="19775"/>
                  </a:cubicBezTo>
                  <a:cubicBezTo>
                    <a:pt x="11360" y="19334"/>
                    <a:pt x="11644" y="18893"/>
                    <a:pt x="11915" y="18446"/>
                  </a:cubicBezTo>
                  <a:cubicBezTo>
                    <a:pt x="12154" y="18043"/>
                    <a:pt x="12274" y="17608"/>
                    <a:pt x="12242" y="17142"/>
                  </a:cubicBezTo>
                  <a:cubicBezTo>
                    <a:pt x="12236" y="17041"/>
                    <a:pt x="12236" y="16946"/>
                    <a:pt x="12230" y="16845"/>
                  </a:cubicBezTo>
                  <a:cubicBezTo>
                    <a:pt x="12211" y="16568"/>
                    <a:pt x="12192" y="16285"/>
                    <a:pt x="12167" y="16008"/>
                  </a:cubicBezTo>
                  <a:cubicBezTo>
                    <a:pt x="12142" y="15642"/>
                    <a:pt x="12167" y="15277"/>
                    <a:pt x="12249" y="14924"/>
                  </a:cubicBezTo>
                  <a:cubicBezTo>
                    <a:pt x="12387" y="14281"/>
                    <a:pt x="12677" y="13727"/>
                    <a:pt x="13169" y="13286"/>
                  </a:cubicBezTo>
                  <a:cubicBezTo>
                    <a:pt x="13395" y="13084"/>
                    <a:pt x="13610" y="12864"/>
                    <a:pt x="13805" y="12637"/>
                  </a:cubicBezTo>
                  <a:cubicBezTo>
                    <a:pt x="14082" y="12322"/>
                    <a:pt x="14334" y="11988"/>
                    <a:pt x="14592" y="11660"/>
                  </a:cubicBezTo>
                  <a:cubicBezTo>
                    <a:pt x="15128" y="10986"/>
                    <a:pt x="15752" y="10400"/>
                    <a:pt x="16457" y="9909"/>
                  </a:cubicBezTo>
                  <a:cubicBezTo>
                    <a:pt x="16514" y="9877"/>
                    <a:pt x="16564" y="9827"/>
                    <a:pt x="16671" y="9802"/>
                  </a:cubicBezTo>
                  <a:lnTo>
                    <a:pt x="16671" y="9802"/>
                  </a:lnTo>
                  <a:cubicBezTo>
                    <a:pt x="16495" y="10161"/>
                    <a:pt x="16363" y="10489"/>
                    <a:pt x="16275" y="10841"/>
                  </a:cubicBezTo>
                  <a:cubicBezTo>
                    <a:pt x="16193" y="11200"/>
                    <a:pt x="16212" y="11566"/>
                    <a:pt x="16230" y="11925"/>
                  </a:cubicBezTo>
                  <a:cubicBezTo>
                    <a:pt x="16035" y="12064"/>
                    <a:pt x="15852" y="12196"/>
                    <a:pt x="15670" y="12335"/>
                  </a:cubicBezTo>
                  <a:cubicBezTo>
                    <a:pt x="15040" y="12813"/>
                    <a:pt x="14460" y="13343"/>
                    <a:pt x="13994" y="13985"/>
                  </a:cubicBezTo>
                  <a:cubicBezTo>
                    <a:pt x="13742" y="14332"/>
                    <a:pt x="13521" y="14697"/>
                    <a:pt x="13389" y="15107"/>
                  </a:cubicBezTo>
                  <a:cubicBezTo>
                    <a:pt x="13288" y="15422"/>
                    <a:pt x="13225" y="15749"/>
                    <a:pt x="13213" y="16089"/>
                  </a:cubicBezTo>
                  <a:cubicBezTo>
                    <a:pt x="13200" y="16373"/>
                    <a:pt x="13194" y="16663"/>
                    <a:pt x="13206" y="16953"/>
                  </a:cubicBezTo>
                  <a:cubicBezTo>
                    <a:pt x="13213" y="17312"/>
                    <a:pt x="13175" y="17665"/>
                    <a:pt x="13080" y="18011"/>
                  </a:cubicBezTo>
                  <a:cubicBezTo>
                    <a:pt x="13049" y="18131"/>
                    <a:pt x="13011" y="18257"/>
                    <a:pt x="12979" y="18383"/>
                  </a:cubicBezTo>
                  <a:cubicBezTo>
                    <a:pt x="12916" y="18597"/>
                    <a:pt x="12866" y="18824"/>
                    <a:pt x="12860" y="19051"/>
                  </a:cubicBezTo>
                  <a:cubicBezTo>
                    <a:pt x="12860" y="19788"/>
                    <a:pt x="13024" y="20481"/>
                    <a:pt x="13408" y="21117"/>
                  </a:cubicBezTo>
                  <a:cubicBezTo>
                    <a:pt x="13565" y="21382"/>
                    <a:pt x="13742" y="21640"/>
                    <a:pt x="13931" y="21886"/>
                  </a:cubicBezTo>
                  <a:cubicBezTo>
                    <a:pt x="14315" y="22396"/>
                    <a:pt x="14536" y="22963"/>
                    <a:pt x="14643" y="23593"/>
                  </a:cubicBezTo>
                  <a:cubicBezTo>
                    <a:pt x="14693" y="23914"/>
                    <a:pt x="14756" y="24229"/>
                    <a:pt x="14813" y="24551"/>
                  </a:cubicBezTo>
                  <a:cubicBezTo>
                    <a:pt x="14825" y="24614"/>
                    <a:pt x="14838" y="24670"/>
                    <a:pt x="14857" y="24733"/>
                  </a:cubicBezTo>
                  <a:cubicBezTo>
                    <a:pt x="14870" y="24721"/>
                    <a:pt x="14882" y="24715"/>
                    <a:pt x="14882" y="24708"/>
                  </a:cubicBezTo>
                  <a:cubicBezTo>
                    <a:pt x="14901" y="24633"/>
                    <a:pt x="14914" y="24563"/>
                    <a:pt x="14926" y="24488"/>
                  </a:cubicBezTo>
                  <a:cubicBezTo>
                    <a:pt x="15027" y="23870"/>
                    <a:pt x="15178" y="23272"/>
                    <a:pt x="15418" y="22692"/>
                  </a:cubicBezTo>
                  <a:cubicBezTo>
                    <a:pt x="15556" y="22365"/>
                    <a:pt x="15714" y="22043"/>
                    <a:pt x="15909" y="21741"/>
                  </a:cubicBezTo>
                  <a:cubicBezTo>
                    <a:pt x="16086" y="21470"/>
                    <a:pt x="16262" y="21199"/>
                    <a:pt x="16438" y="20922"/>
                  </a:cubicBezTo>
                  <a:cubicBezTo>
                    <a:pt x="16577" y="20695"/>
                    <a:pt x="16690" y="20456"/>
                    <a:pt x="16760" y="20197"/>
                  </a:cubicBezTo>
                  <a:cubicBezTo>
                    <a:pt x="16854" y="19857"/>
                    <a:pt x="16873" y="19511"/>
                    <a:pt x="16848" y="19158"/>
                  </a:cubicBezTo>
                  <a:cubicBezTo>
                    <a:pt x="16842" y="18981"/>
                    <a:pt x="16823" y="18811"/>
                    <a:pt x="16816" y="18635"/>
                  </a:cubicBezTo>
                  <a:cubicBezTo>
                    <a:pt x="16791" y="18244"/>
                    <a:pt x="16842" y="17866"/>
                    <a:pt x="16986" y="17501"/>
                  </a:cubicBezTo>
                  <a:cubicBezTo>
                    <a:pt x="17094" y="17230"/>
                    <a:pt x="17213" y="16965"/>
                    <a:pt x="17333" y="16707"/>
                  </a:cubicBezTo>
                  <a:cubicBezTo>
                    <a:pt x="17535" y="16260"/>
                    <a:pt x="17604" y="15793"/>
                    <a:pt x="17535" y="15308"/>
                  </a:cubicBezTo>
                  <a:cubicBezTo>
                    <a:pt x="17503" y="15100"/>
                    <a:pt x="17465" y="14886"/>
                    <a:pt x="17409" y="14685"/>
                  </a:cubicBezTo>
                  <a:cubicBezTo>
                    <a:pt x="17320" y="14401"/>
                    <a:pt x="17213" y="14124"/>
                    <a:pt x="17106" y="13853"/>
                  </a:cubicBezTo>
                  <a:cubicBezTo>
                    <a:pt x="16993" y="13569"/>
                    <a:pt x="16867" y="13292"/>
                    <a:pt x="16747" y="13015"/>
                  </a:cubicBezTo>
                  <a:cubicBezTo>
                    <a:pt x="16634" y="12757"/>
                    <a:pt x="16552" y="12486"/>
                    <a:pt x="16489" y="12215"/>
                  </a:cubicBezTo>
                  <a:cubicBezTo>
                    <a:pt x="16275" y="11263"/>
                    <a:pt x="16495" y="10413"/>
                    <a:pt x="17043" y="9625"/>
                  </a:cubicBezTo>
                  <a:cubicBezTo>
                    <a:pt x="17119" y="9512"/>
                    <a:pt x="17213" y="9418"/>
                    <a:pt x="17339" y="9348"/>
                  </a:cubicBezTo>
                  <a:cubicBezTo>
                    <a:pt x="17698" y="9159"/>
                    <a:pt x="18058" y="8951"/>
                    <a:pt x="18423" y="8769"/>
                  </a:cubicBezTo>
                  <a:cubicBezTo>
                    <a:pt x="18990" y="8479"/>
                    <a:pt x="19544" y="8164"/>
                    <a:pt x="20036" y="7754"/>
                  </a:cubicBezTo>
                  <a:cubicBezTo>
                    <a:pt x="20055" y="7735"/>
                    <a:pt x="20086" y="7729"/>
                    <a:pt x="20111" y="7716"/>
                  </a:cubicBezTo>
                  <a:cubicBezTo>
                    <a:pt x="20118" y="7742"/>
                    <a:pt x="20124" y="7748"/>
                    <a:pt x="20118" y="7754"/>
                  </a:cubicBezTo>
                  <a:cubicBezTo>
                    <a:pt x="19967" y="8195"/>
                    <a:pt x="19941" y="8643"/>
                    <a:pt x="20093" y="9090"/>
                  </a:cubicBezTo>
                  <a:cubicBezTo>
                    <a:pt x="20118" y="9159"/>
                    <a:pt x="20105" y="9222"/>
                    <a:pt x="20080" y="9292"/>
                  </a:cubicBezTo>
                  <a:cubicBezTo>
                    <a:pt x="19998" y="9493"/>
                    <a:pt x="19916" y="9695"/>
                    <a:pt x="19834" y="9903"/>
                  </a:cubicBezTo>
                  <a:cubicBezTo>
                    <a:pt x="19677" y="10293"/>
                    <a:pt x="19557" y="10690"/>
                    <a:pt x="19513" y="11106"/>
                  </a:cubicBezTo>
                  <a:cubicBezTo>
                    <a:pt x="19456" y="11686"/>
                    <a:pt x="19601" y="12202"/>
                    <a:pt x="19992" y="12643"/>
                  </a:cubicBezTo>
                  <a:cubicBezTo>
                    <a:pt x="20017" y="12668"/>
                    <a:pt x="20042" y="12700"/>
                    <a:pt x="20067" y="12725"/>
                  </a:cubicBezTo>
                  <a:cubicBezTo>
                    <a:pt x="20231" y="12902"/>
                    <a:pt x="20363" y="13097"/>
                    <a:pt x="20458" y="13311"/>
                  </a:cubicBezTo>
                  <a:cubicBezTo>
                    <a:pt x="20464" y="13336"/>
                    <a:pt x="20489" y="13355"/>
                    <a:pt x="20508" y="13387"/>
                  </a:cubicBezTo>
                  <a:cubicBezTo>
                    <a:pt x="20527" y="13349"/>
                    <a:pt x="20546" y="13330"/>
                    <a:pt x="20546" y="13311"/>
                  </a:cubicBezTo>
                  <a:cubicBezTo>
                    <a:pt x="20634" y="12864"/>
                    <a:pt x="20760" y="12429"/>
                    <a:pt x="20811" y="11975"/>
                  </a:cubicBezTo>
                  <a:cubicBezTo>
                    <a:pt x="20830" y="11831"/>
                    <a:pt x="20842" y="11686"/>
                    <a:pt x="20855" y="11541"/>
                  </a:cubicBezTo>
                  <a:cubicBezTo>
                    <a:pt x="20905" y="10892"/>
                    <a:pt x="20798" y="10274"/>
                    <a:pt x="20534" y="9682"/>
                  </a:cubicBezTo>
                  <a:cubicBezTo>
                    <a:pt x="20408" y="9405"/>
                    <a:pt x="20294" y="9121"/>
                    <a:pt x="20231" y="8825"/>
                  </a:cubicBezTo>
                  <a:cubicBezTo>
                    <a:pt x="20137" y="8372"/>
                    <a:pt x="20206" y="7950"/>
                    <a:pt x="20458" y="7559"/>
                  </a:cubicBezTo>
                  <a:cubicBezTo>
                    <a:pt x="20527" y="7446"/>
                    <a:pt x="20615" y="7338"/>
                    <a:pt x="20697" y="7231"/>
                  </a:cubicBezTo>
                  <a:cubicBezTo>
                    <a:pt x="20767" y="7137"/>
                    <a:pt x="20849" y="7055"/>
                    <a:pt x="20893" y="6954"/>
                  </a:cubicBezTo>
                  <a:cubicBezTo>
                    <a:pt x="21056" y="6608"/>
                    <a:pt x="21214" y="6267"/>
                    <a:pt x="21353" y="5915"/>
                  </a:cubicBezTo>
                  <a:cubicBezTo>
                    <a:pt x="21441" y="5688"/>
                    <a:pt x="21497" y="5448"/>
                    <a:pt x="21567" y="5215"/>
                  </a:cubicBezTo>
                  <a:cubicBezTo>
                    <a:pt x="21592" y="5133"/>
                    <a:pt x="21592" y="5133"/>
                    <a:pt x="21661" y="5064"/>
                  </a:cubicBezTo>
                  <a:cubicBezTo>
                    <a:pt x="21668" y="5064"/>
                    <a:pt x="21674" y="5070"/>
                    <a:pt x="21680" y="5077"/>
                  </a:cubicBezTo>
                  <a:cubicBezTo>
                    <a:pt x="21693" y="5121"/>
                    <a:pt x="21705" y="5165"/>
                    <a:pt x="21712" y="5209"/>
                  </a:cubicBezTo>
                  <a:cubicBezTo>
                    <a:pt x="21775" y="5492"/>
                    <a:pt x="21876" y="5763"/>
                    <a:pt x="22039" y="6003"/>
                  </a:cubicBezTo>
                  <a:cubicBezTo>
                    <a:pt x="22109" y="6110"/>
                    <a:pt x="22109" y="6198"/>
                    <a:pt x="22052" y="6299"/>
                  </a:cubicBezTo>
                  <a:cubicBezTo>
                    <a:pt x="22020" y="6343"/>
                    <a:pt x="22002" y="6393"/>
                    <a:pt x="21983" y="6444"/>
                  </a:cubicBezTo>
                  <a:cubicBezTo>
                    <a:pt x="21825" y="6822"/>
                    <a:pt x="21661" y="7194"/>
                    <a:pt x="21510" y="7578"/>
                  </a:cubicBezTo>
                  <a:cubicBezTo>
                    <a:pt x="21302" y="8126"/>
                    <a:pt x="21201" y="8699"/>
                    <a:pt x="21176" y="9285"/>
                  </a:cubicBezTo>
                  <a:cubicBezTo>
                    <a:pt x="21157" y="9789"/>
                    <a:pt x="21283" y="10249"/>
                    <a:pt x="21579" y="10659"/>
                  </a:cubicBezTo>
                  <a:cubicBezTo>
                    <a:pt x="21737" y="10879"/>
                    <a:pt x="21907" y="11093"/>
                    <a:pt x="22083" y="11301"/>
                  </a:cubicBezTo>
                  <a:cubicBezTo>
                    <a:pt x="22323" y="11578"/>
                    <a:pt x="22543" y="11862"/>
                    <a:pt x="22732" y="12177"/>
                  </a:cubicBezTo>
                  <a:cubicBezTo>
                    <a:pt x="22783" y="12259"/>
                    <a:pt x="22839" y="12347"/>
                    <a:pt x="22890" y="12429"/>
                  </a:cubicBezTo>
                  <a:cubicBezTo>
                    <a:pt x="23117" y="12757"/>
                    <a:pt x="23388" y="13040"/>
                    <a:pt x="23721" y="13261"/>
                  </a:cubicBezTo>
                  <a:cubicBezTo>
                    <a:pt x="23854" y="13349"/>
                    <a:pt x="23992" y="13431"/>
                    <a:pt x="24125" y="13513"/>
                  </a:cubicBezTo>
                  <a:cubicBezTo>
                    <a:pt x="24408" y="13702"/>
                    <a:pt x="24698" y="13884"/>
                    <a:pt x="24975" y="14080"/>
                  </a:cubicBezTo>
                  <a:cubicBezTo>
                    <a:pt x="25246" y="14275"/>
                    <a:pt x="25448" y="14527"/>
                    <a:pt x="25637" y="14798"/>
                  </a:cubicBezTo>
                  <a:cubicBezTo>
                    <a:pt x="25675" y="14848"/>
                    <a:pt x="25712" y="14905"/>
                    <a:pt x="25763" y="14974"/>
                  </a:cubicBezTo>
                  <a:cubicBezTo>
                    <a:pt x="25801" y="14905"/>
                    <a:pt x="25807" y="14855"/>
                    <a:pt x="25807" y="14804"/>
                  </a:cubicBezTo>
                  <a:cubicBezTo>
                    <a:pt x="25807" y="14640"/>
                    <a:pt x="25813" y="14470"/>
                    <a:pt x="25813" y="14306"/>
                  </a:cubicBezTo>
                  <a:cubicBezTo>
                    <a:pt x="25813" y="13991"/>
                    <a:pt x="25763" y="13683"/>
                    <a:pt x="25675" y="13387"/>
                  </a:cubicBezTo>
                  <a:cubicBezTo>
                    <a:pt x="25549" y="12965"/>
                    <a:pt x="25366" y="12574"/>
                    <a:pt x="25158" y="12196"/>
                  </a:cubicBezTo>
                  <a:cubicBezTo>
                    <a:pt x="24969" y="11868"/>
                    <a:pt x="24780" y="11541"/>
                    <a:pt x="24591" y="11213"/>
                  </a:cubicBezTo>
                  <a:cubicBezTo>
                    <a:pt x="24364" y="10816"/>
                    <a:pt x="24226" y="10394"/>
                    <a:pt x="24181" y="9940"/>
                  </a:cubicBezTo>
                  <a:cubicBezTo>
                    <a:pt x="24156" y="9701"/>
                    <a:pt x="24137" y="9462"/>
                    <a:pt x="24112" y="9216"/>
                  </a:cubicBezTo>
                  <a:cubicBezTo>
                    <a:pt x="24093" y="9021"/>
                    <a:pt x="24074" y="8825"/>
                    <a:pt x="24049" y="8630"/>
                  </a:cubicBezTo>
                  <a:cubicBezTo>
                    <a:pt x="23986" y="8176"/>
                    <a:pt x="23822" y="7761"/>
                    <a:pt x="23532" y="7408"/>
                  </a:cubicBezTo>
                  <a:cubicBezTo>
                    <a:pt x="23343" y="7181"/>
                    <a:pt x="23148" y="6960"/>
                    <a:pt x="22947" y="6746"/>
                  </a:cubicBezTo>
                  <a:cubicBezTo>
                    <a:pt x="22802" y="6589"/>
                    <a:pt x="22644" y="6444"/>
                    <a:pt x="22499" y="6286"/>
                  </a:cubicBezTo>
                  <a:cubicBezTo>
                    <a:pt x="22178" y="5940"/>
                    <a:pt x="21970" y="5537"/>
                    <a:pt x="21888" y="5064"/>
                  </a:cubicBezTo>
                  <a:cubicBezTo>
                    <a:pt x="21857" y="4894"/>
                    <a:pt x="21831" y="4724"/>
                    <a:pt x="21806" y="4547"/>
                  </a:cubicBezTo>
                  <a:cubicBezTo>
                    <a:pt x="21787" y="4421"/>
                    <a:pt x="21794" y="4295"/>
                    <a:pt x="21838" y="4169"/>
                  </a:cubicBezTo>
                  <a:cubicBezTo>
                    <a:pt x="21869" y="4062"/>
                    <a:pt x="21894" y="3949"/>
                    <a:pt x="21926" y="3835"/>
                  </a:cubicBezTo>
                  <a:cubicBezTo>
                    <a:pt x="22121" y="3092"/>
                    <a:pt x="22443" y="2399"/>
                    <a:pt x="22890" y="1769"/>
                  </a:cubicBezTo>
                  <a:cubicBezTo>
                    <a:pt x="23293" y="1202"/>
                    <a:pt x="23747" y="685"/>
                    <a:pt x="24257" y="219"/>
                  </a:cubicBezTo>
                  <a:cubicBezTo>
                    <a:pt x="24289" y="188"/>
                    <a:pt x="24320" y="156"/>
                    <a:pt x="24345" y="118"/>
                  </a:cubicBezTo>
                  <a:cubicBezTo>
                    <a:pt x="24358" y="93"/>
                    <a:pt x="24352" y="55"/>
                    <a:pt x="24339" y="30"/>
                  </a:cubicBezTo>
                  <a:cubicBezTo>
                    <a:pt x="24327" y="10"/>
                    <a:pt x="24305" y="1"/>
                    <a:pt x="242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9"/>
            <p:cNvSpPr/>
            <p:nvPr/>
          </p:nvSpPr>
          <p:spPr>
            <a:xfrm rot="315262">
              <a:off x="6921113" y="-112454"/>
              <a:ext cx="2508139" cy="2119501"/>
            </a:xfrm>
            <a:custGeom>
              <a:avLst/>
              <a:gdLst/>
              <a:ahLst/>
              <a:cxnLst/>
              <a:rect l="l" t="t" r="r" b="b"/>
              <a:pathLst>
                <a:path w="27086" h="22889" extrusionOk="0">
                  <a:moveTo>
                    <a:pt x="26985" y="6"/>
                  </a:moveTo>
                  <a:cubicBezTo>
                    <a:pt x="26909" y="44"/>
                    <a:pt x="26834" y="82"/>
                    <a:pt x="26765" y="126"/>
                  </a:cubicBezTo>
                  <a:lnTo>
                    <a:pt x="26765" y="126"/>
                  </a:lnTo>
                  <a:cubicBezTo>
                    <a:pt x="26198" y="479"/>
                    <a:pt x="25681" y="901"/>
                    <a:pt x="25215" y="1386"/>
                  </a:cubicBezTo>
                  <a:lnTo>
                    <a:pt x="25215" y="1386"/>
                  </a:lnTo>
                  <a:cubicBezTo>
                    <a:pt x="24944" y="1676"/>
                    <a:pt x="24616" y="1897"/>
                    <a:pt x="24251" y="2048"/>
                  </a:cubicBezTo>
                  <a:lnTo>
                    <a:pt x="24251" y="2048"/>
                  </a:lnTo>
                  <a:cubicBezTo>
                    <a:pt x="23929" y="2180"/>
                    <a:pt x="23602" y="2205"/>
                    <a:pt x="23268" y="2111"/>
                  </a:cubicBezTo>
                  <a:lnTo>
                    <a:pt x="23268" y="2111"/>
                  </a:lnTo>
                  <a:cubicBezTo>
                    <a:pt x="23079" y="2060"/>
                    <a:pt x="22890" y="2004"/>
                    <a:pt x="22701" y="1947"/>
                  </a:cubicBezTo>
                  <a:lnTo>
                    <a:pt x="22701" y="1947"/>
                  </a:lnTo>
                  <a:cubicBezTo>
                    <a:pt x="22373" y="1840"/>
                    <a:pt x="22033" y="1758"/>
                    <a:pt x="21687" y="1701"/>
                  </a:cubicBezTo>
                  <a:lnTo>
                    <a:pt x="21687" y="1701"/>
                  </a:lnTo>
                  <a:cubicBezTo>
                    <a:pt x="21201" y="1613"/>
                    <a:pt x="20716" y="1638"/>
                    <a:pt x="20244" y="1758"/>
                  </a:cubicBezTo>
                  <a:lnTo>
                    <a:pt x="20244" y="1758"/>
                  </a:lnTo>
                  <a:cubicBezTo>
                    <a:pt x="19765" y="1884"/>
                    <a:pt x="19343" y="2117"/>
                    <a:pt x="19003" y="2482"/>
                  </a:cubicBezTo>
                  <a:lnTo>
                    <a:pt x="19003" y="2482"/>
                  </a:lnTo>
                  <a:cubicBezTo>
                    <a:pt x="18851" y="2653"/>
                    <a:pt x="18688" y="2810"/>
                    <a:pt x="18492" y="2930"/>
                  </a:cubicBezTo>
                  <a:lnTo>
                    <a:pt x="18492" y="2930"/>
                  </a:lnTo>
                  <a:cubicBezTo>
                    <a:pt x="18461" y="2949"/>
                    <a:pt x="18436" y="2974"/>
                    <a:pt x="18391" y="3012"/>
                  </a:cubicBezTo>
                  <a:lnTo>
                    <a:pt x="18391" y="3012"/>
                  </a:lnTo>
                  <a:cubicBezTo>
                    <a:pt x="18442" y="3037"/>
                    <a:pt x="18473" y="3068"/>
                    <a:pt x="18511" y="3081"/>
                  </a:cubicBezTo>
                  <a:lnTo>
                    <a:pt x="18511" y="3081"/>
                  </a:lnTo>
                  <a:cubicBezTo>
                    <a:pt x="18675" y="3131"/>
                    <a:pt x="18839" y="3169"/>
                    <a:pt x="18996" y="3220"/>
                  </a:cubicBezTo>
                  <a:lnTo>
                    <a:pt x="18996" y="3220"/>
                  </a:lnTo>
                  <a:cubicBezTo>
                    <a:pt x="19129" y="3264"/>
                    <a:pt x="19261" y="3283"/>
                    <a:pt x="19393" y="3289"/>
                  </a:cubicBezTo>
                  <a:lnTo>
                    <a:pt x="19393" y="3289"/>
                  </a:lnTo>
                  <a:cubicBezTo>
                    <a:pt x="19847" y="3320"/>
                    <a:pt x="20288" y="3283"/>
                    <a:pt x="20729" y="3175"/>
                  </a:cubicBezTo>
                  <a:lnTo>
                    <a:pt x="20729" y="3175"/>
                  </a:lnTo>
                  <a:cubicBezTo>
                    <a:pt x="20949" y="3119"/>
                    <a:pt x="21164" y="3049"/>
                    <a:pt x="21384" y="2993"/>
                  </a:cubicBezTo>
                  <a:lnTo>
                    <a:pt x="21384" y="2993"/>
                  </a:lnTo>
                  <a:cubicBezTo>
                    <a:pt x="21630" y="2930"/>
                    <a:pt x="21869" y="2867"/>
                    <a:pt x="22115" y="2810"/>
                  </a:cubicBezTo>
                  <a:lnTo>
                    <a:pt x="22115" y="2810"/>
                  </a:lnTo>
                  <a:cubicBezTo>
                    <a:pt x="22449" y="2728"/>
                    <a:pt x="22789" y="2697"/>
                    <a:pt x="23129" y="2684"/>
                  </a:cubicBezTo>
                  <a:lnTo>
                    <a:pt x="23129" y="2684"/>
                  </a:lnTo>
                  <a:cubicBezTo>
                    <a:pt x="23532" y="2671"/>
                    <a:pt x="23904" y="2564"/>
                    <a:pt x="24263" y="2375"/>
                  </a:cubicBezTo>
                  <a:lnTo>
                    <a:pt x="24263" y="2375"/>
                  </a:lnTo>
                  <a:cubicBezTo>
                    <a:pt x="24289" y="2363"/>
                    <a:pt x="24314" y="2344"/>
                    <a:pt x="24339" y="2331"/>
                  </a:cubicBezTo>
                  <a:lnTo>
                    <a:pt x="24339" y="2331"/>
                  </a:lnTo>
                  <a:cubicBezTo>
                    <a:pt x="24370" y="2319"/>
                    <a:pt x="24396" y="2300"/>
                    <a:pt x="24421" y="2350"/>
                  </a:cubicBezTo>
                  <a:lnTo>
                    <a:pt x="24421" y="2350"/>
                  </a:lnTo>
                  <a:cubicBezTo>
                    <a:pt x="24339" y="2495"/>
                    <a:pt x="24238" y="2640"/>
                    <a:pt x="24163" y="2791"/>
                  </a:cubicBezTo>
                  <a:lnTo>
                    <a:pt x="24163" y="2791"/>
                  </a:lnTo>
                  <a:cubicBezTo>
                    <a:pt x="24018" y="3094"/>
                    <a:pt x="23829" y="3352"/>
                    <a:pt x="23602" y="3591"/>
                  </a:cubicBezTo>
                  <a:lnTo>
                    <a:pt x="23602" y="3591"/>
                  </a:lnTo>
                  <a:cubicBezTo>
                    <a:pt x="23236" y="3982"/>
                    <a:pt x="22821" y="4278"/>
                    <a:pt x="22298" y="4429"/>
                  </a:cubicBezTo>
                  <a:lnTo>
                    <a:pt x="22298" y="4429"/>
                  </a:lnTo>
                  <a:cubicBezTo>
                    <a:pt x="22121" y="4486"/>
                    <a:pt x="21939" y="4543"/>
                    <a:pt x="21756" y="4606"/>
                  </a:cubicBezTo>
                  <a:lnTo>
                    <a:pt x="21756" y="4606"/>
                  </a:lnTo>
                  <a:cubicBezTo>
                    <a:pt x="21472" y="4700"/>
                    <a:pt x="21182" y="4795"/>
                    <a:pt x="20905" y="4921"/>
                  </a:cubicBezTo>
                  <a:lnTo>
                    <a:pt x="20905" y="4921"/>
                  </a:lnTo>
                  <a:cubicBezTo>
                    <a:pt x="20754" y="4990"/>
                    <a:pt x="20628" y="4977"/>
                    <a:pt x="20502" y="4902"/>
                  </a:cubicBezTo>
                  <a:lnTo>
                    <a:pt x="20502" y="4902"/>
                  </a:lnTo>
                  <a:cubicBezTo>
                    <a:pt x="20376" y="4826"/>
                    <a:pt x="20256" y="4744"/>
                    <a:pt x="20137" y="4662"/>
                  </a:cubicBezTo>
                  <a:lnTo>
                    <a:pt x="20137" y="4662"/>
                  </a:lnTo>
                  <a:cubicBezTo>
                    <a:pt x="19639" y="4316"/>
                    <a:pt x="19147" y="3969"/>
                    <a:pt x="18643" y="3629"/>
                  </a:cubicBezTo>
                  <a:lnTo>
                    <a:pt x="18643" y="3629"/>
                  </a:lnTo>
                  <a:cubicBezTo>
                    <a:pt x="18467" y="3509"/>
                    <a:pt x="18278" y="3409"/>
                    <a:pt x="18089" y="3314"/>
                  </a:cubicBezTo>
                  <a:lnTo>
                    <a:pt x="18089" y="3314"/>
                  </a:lnTo>
                  <a:cubicBezTo>
                    <a:pt x="17428" y="2993"/>
                    <a:pt x="16741" y="2911"/>
                    <a:pt x="16029" y="3100"/>
                  </a:cubicBezTo>
                  <a:lnTo>
                    <a:pt x="16029" y="3100"/>
                  </a:lnTo>
                  <a:cubicBezTo>
                    <a:pt x="15745" y="3175"/>
                    <a:pt x="15456" y="3251"/>
                    <a:pt x="15172" y="3320"/>
                  </a:cubicBezTo>
                  <a:lnTo>
                    <a:pt x="15172" y="3320"/>
                  </a:lnTo>
                  <a:cubicBezTo>
                    <a:pt x="14825" y="3409"/>
                    <a:pt x="14479" y="3402"/>
                    <a:pt x="14132" y="3327"/>
                  </a:cubicBezTo>
                  <a:lnTo>
                    <a:pt x="14132" y="3327"/>
                  </a:lnTo>
                  <a:cubicBezTo>
                    <a:pt x="13880" y="3276"/>
                    <a:pt x="13641" y="3188"/>
                    <a:pt x="13395" y="3100"/>
                  </a:cubicBezTo>
                  <a:lnTo>
                    <a:pt x="13395" y="3100"/>
                  </a:lnTo>
                  <a:cubicBezTo>
                    <a:pt x="12986" y="2942"/>
                    <a:pt x="12564" y="2823"/>
                    <a:pt x="12116" y="2804"/>
                  </a:cubicBezTo>
                  <a:lnTo>
                    <a:pt x="12116" y="2804"/>
                  </a:lnTo>
                  <a:cubicBezTo>
                    <a:pt x="11304" y="2772"/>
                    <a:pt x="10554" y="2968"/>
                    <a:pt x="9861" y="3390"/>
                  </a:cubicBezTo>
                  <a:lnTo>
                    <a:pt x="9861" y="3390"/>
                  </a:lnTo>
                  <a:cubicBezTo>
                    <a:pt x="9584" y="3560"/>
                    <a:pt x="9319" y="3749"/>
                    <a:pt x="9048" y="3938"/>
                  </a:cubicBezTo>
                  <a:lnTo>
                    <a:pt x="9048" y="3938"/>
                  </a:lnTo>
                  <a:cubicBezTo>
                    <a:pt x="8840" y="4083"/>
                    <a:pt x="8632" y="4240"/>
                    <a:pt x="8418" y="4385"/>
                  </a:cubicBezTo>
                  <a:lnTo>
                    <a:pt x="8418" y="4385"/>
                  </a:lnTo>
                  <a:cubicBezTo>
                    <a:pt x="8046" y="4625"/>
                    <a:pt x="7656" y="4820"/>
                    <a:pt x="7208" y="4883"/>
                  </a:cubicBezTo>
                  <a:lnTo>
                    <a:pt x="7208" y="4883"/>
                  </a:lnTo>
                  <a:cubicBezTo>
                    <a:pt x="7202" y="4883"/>
                    <a:pt x="7190" y="4902"/>
                    <a:pt x="7171" y="4927"/>
                  </a:cubicBezTo>
                  <a:lnTo>
                    <a:pt x="7171" y="4927"/>
                  </a:lnTo>
                  <a:cubicBezTo>
                    <a:pt x="7234" y="4971"/>
                    <a:pt x="7290" y="5015"/>
                    <a:pt x="7353" y="5053"/>
                  </a:cubicBezTo>
                  <a:lnTo>
                    <a:pt x="7353" y="5053"/>
                  </a:lnTo>
                  <a:cubicBezTo>
                    <a:pt x="7605" y="5217"/>
                    <a:pt x="7864" y="5349"/>
                    <a:pt x="8135" y="5475"/>
                  </a:cubicBezTo>
                  <a:lnTo>
                    <a:pt x="8135" y="5475"/>
                  </a:lnTo>
                  <a:cubicBezTo>
                    <a:pt x="8538" y="5664"/>
                    <a:pt x="8928" y="5885"/>
                    <a:pt x="9319" y="6099"/>
                  </a:cubicBezTo>
                  <a:lnTo>
                    <a:pt x="9319" y="6099"/>
                  </a:lnTo>
                  <a:cubicBezTo>
                    <a:pt x="9810" y="6376"/>
                    <a:pt x="10327" y="6559"/>
                    <a:pt x="10894" y="6571"/>
                  </a:cubicBezTo>
                  <a:lnTo>
                    <a:pt x="10894" y="6571"/>
                  </a:lnTo>
                  <a:cubicBezTo>
                    <a:pt x="11152" y="6578"/>
                    <a:pt x="11411" y="6584"/>
                    <a:pt x="11669" y="6584"/>
                  </a:cubicBezTo>
                  <a:lnTo>
                    <a:pt x="11669" y="6584"/>
                  </a:lnTo>
                  <a:cubicBezTo>
                    <a:pt x="11757" y="6584"/>
                    <a:pt x="11839" y="6584"/>
                    <a:pt x="11927" y="6584"/>
                  </a:cubicBezTo>
                  <a:lnTo>
                    <a:pt x="11927" y="6584"/>
                  </a:lnTo>
                  <a:cubicBezTo>
                    <a:pt x="12028" y="6578"/>
                    <a:pt x="12135" y="6578"/>
                    <a:pt x="12236" y="6578"/>
                  </a:cubicBezTo>
                  <a:lnTo>
                    <a:pt x="12236" y="6578"/>
                  </a:lnTo>
                  <a:cubicBezTo>
                    <a:pt x="12677" y="6584"/>
                    <a:pt x="13112" y="6666"/>
                    <a:pt x="13528" y="6823"/>
                  </a:cubicBezTo>
                  <a:lnTo>
                    <a:pt x="13528" y="6823"/>
                  </a:lnTo>
                  <a:cubicBezTo>
                    <a:pt x="13748" y="6905"/>
                    <a:pt x="13962" y="7000"/>
                    <a:pt x="14177" y="7094"/>
                  </a:cubicBezTo>
                  <a:lnTo>
                    <a:pt x="14177" y="7094"/>
                  </a:lnTo>
                  <a:cubicBezTo>
                    <a:pt x="14536" y="7245"/>
                    <a:pt x="14882" y="7403"/>
                    <a:pt x="15248" y="7542"/>
                  </a:cubicBezTo>
                  <a:lnTo>
                    <a:pt x="15248" y="7542"/>
                  </a:lnTo>
                  <a:cubicBezTo>
                    <a:pt x="15978" y="7831"/>
                    <a:pt x="16716" y="7812"/>
                    <a:pt x="17440" y="7516"/>
                  </a:cubicBezTo>
                  <a:lnTo>
                    <a:pt x="17440" y="7516"/>
                  </a:lnTo>
                  <a:cubicBezTo>
                    <a:pt x="17673" y="7422"/>
                    <a:pt x="17894" y="7308"/>
                    <a:pt x="18114" y="7182"/>
                  </a:cubicBezTo>
                  <a:lnTo>
                    <a:pt x="18114" y="7182"/>
                  </a:lnTo>
                  <a:cubicBezTo>
                    <a:pt x="18385" y="7031"/>
                    <a:pt x="18631" y="6842"/>
                    <a:pt x="18877" y="6647"/>
                  </a:cubicBezTo>
                  <a:lnTo>
                    <a:pt x="18877" y="6647"/>
                  </a:lnTo>
                  <a:cubicBezTo>
                    <a:pt x="19318" y="6294"/>
                    <a:pt x="19759" y="5935"/>
                    <a:pt x="20206" y="5576"/>
                  </a:cubicBezTo>
                  <a:lnTo>
                    <a:pt x="20206" y="5576"/>
                  </a:lnTo>
                  <a:cubicBezTo>
                    <a:pt x="20590" y="5267"/>
                    <a:pt x="21031" y="5047"/>
                    <a:pt x="21504" y="4889"/>
                  </a:cubicBezTo>
                  <a:lnTo>
                    <a:pt x="21504" y="4889"/>
                  </a:lnTo>
                  <a:cubicBezTo>
                    <a:pt x="21743" y="4814"/>
                    <a:pt x="21983" y="4738"/>
                    <a:pt x="22222" y="4669"/>
                  </a:cubicBezTo>
                  <a:lnTo>
                    <a:pt x="22222" y="4669"/>
                  </a:lnTo>
                  <a:cubicBezTo>
                    <a:pt x="22713" y="4517"/>
                    <a:pt x="23167" y="4303"/>
                    <a:pt x="23539" y="3931"/>
                  </a:cubicBezTo>
                  <a:lnTo>
                    <a:pt x="23539" y="3931"/>
                  </a:lnTo>
                  <a:cubicBezTo>
                    <a:pt x="23558" y="3913"/>
                    <a:pt x="23589" y="3913"/>
                    <a:pt x="23633" y="3894"/>
                  </a:cubicBezTo>
                  <a:lnTo>
                    <a:pt x="23633" y="3894"/>
                  </a:lnTo>
                  <a:cubicBezTo>
                    <a:pt x="23614" y="3944"/>
                    <a:pt x="23614" y="3976"/>
                    <a:pt x="23602" y="4001"/>
                  </a:cubicBezTo>
                  <a:lnTo>
                    <a:pt x="23602" y="4001"/>
                  </a:lnTo>
                  <a:cubicBezTo>
                    <a:pt x="23425" y="4385"/>
                    <a:pt x="23255" y="4782"/>
                    <a:pt x="23066" y="5160"/>
                  </a:cubicBezTo>
                  <a:lnTo>
                    <a:pt x="23066" y="5160"/>
                  </a:lnTo>
                  <a:cubicBezTo>
                    <a:pt x="22909" y="5481"/>
                    <a:pt x="22707" y="5771"/>
                    <a:pt x="22455" y="6029"/>
                  </a:cubicBezTo>
                  <a:lnTo>
                    <a:pt x="22455" y="6029"/>
                  </a:lnTo>
                  <a:cubicBezTo>
                    <a:pt x="22065" y="6439"/>
                    <a:pt x="21598" y="6748"/>
                    <a:pt x="21094" y="7006"/>
                  </a:cubicBezTo>
                  <a:lnTo>
                    <a:pt x="21094" y="7006"/>
                  </a:lnTo>
                  <a:cubicBezTo>
                    <a:pt x="20672" y="7214"/>
                    <a:pt x="20231" y="7371"/>
                    <a:pt x="19778" y="7510"/>
                  </a:cubicBezTo>
                  <a:lnTo>
                    <a:pt x="19778" y="7510"/>
                  </a:lnTo>
                  <a:cubicBezTo>
                    <a:pt x="19248" y="7674"/>
                    <a:pt x="18725" y="7863"/>
                    <a:pt x="18215" y="8071"/>
                  </a:cubicBezTo>
                  <a:lnTo>
                    <a:pt x="18215" y="8071"/>
                  </a:lnTo>
                  <a:cubicBezTo>
                    <a:pt x="17295" y="8455"/>
                    <a:pt x="16432" y="8940"/>
                    <a:pt x="15676" y="9602"/>
                  </a:cubicBezTo>
                  <a:lnTo>
                    <a:pt x="15676" y="9602"/>
                  </a:lnTo>
                  <a:cubicBezTo>
                    <a:pt x="15367" y="9873"/>
                    <a:pt x="15065" y="10150"/>
                    <a:pt x="14762" y="10427"/>
                  </a:cubicBezTo>
                  <a:lnTo>
                    <a:pt x="14762" y="10427"/>
                  </a:lnTo>
                  <a:cubicBezTo>
                    <a:pt x="14183" y="10956"/>
                    <a:pt x="13540" y="11372"/>
                    <a:pt x="12784" y="11593"/>
                  </a:cubicBezTo>
                  <a:lnTo>
                    <a:pt x="12784" y="11593"/>
                  </a:lnTo>
                  <a:cubicBezTo>
                    <a:pt x="12620" y="11643"/>
                    <a:pt x="12469" y="11706"/>
                    <a:pt x="12312" y="11763"/>
                  </a:cubicBezTo>
                  <a:lnTo>
                    <a:pt x="12312" y="11763"/>
                  </a:lnTo>
                  <a:cubicBezTo>
                    <a:pt x="11908" y="11914"/>
                    <a:pt x="11537" y="12109"/>
                    <a:pt x="11234" y="12424"/>
                  </a:cubicBezTo>
                  <a:lnTo>
                    <a:pt x="11234" y="12424"/>
                  </a:lnTo>
                  <a:cubicBezTo>
                    <a:pt x="11171" y="12487"/>
                    <a:pt x="11102" y="12519"/>
                    <a:pt x="11014" y="12512"/>
                  </a:cubicBezTo>
                  <a:lnTo>
                    <a:pt x="11014" y="12512"/>
                  </a:lnTo>
                  <a:cubicBezTo>
                    <a:pt x="10907" y="12512"/>
                    <a:pt x="10800" y="12506"/>
                    <a:pt x="10692" y="12487"/>
                  </a:cubicBezTo>
                  <a:lnTo>
                    <a:pt x="10692" y="12487"/>
                  </a:lnTo>
                  <a:cubicBezTo>
                    <a:pt x="10510" y="12456"/>
                    <a:pt x="10333" y="12386"/>
                    <a:pt x="10163" y="12298"/>
                  </a:cubicBezTo>
                  <a:lnTo>
                    <a:pt x="10163" y="12298"/>
                  </a:lnTo>
                  <a:cubicBezTo>
                    <a:pt x="9886" y="12153"/>
                    <a:pt x="9628" y="11983"/>
                    <a:pt x="9376" y="11794"/>
                  </a:cubicBezTo>
                  <a:lnTo>
                    <a:pt x="9376" y="11794"/>
                  </a:lnTo>
                  <a:cubicBezTo>
                    <a:pt x="9067" y="11561"/>
                    <a:pt x="8752" y="11341"/>
                    <a:pt x="8412" y="11158"/>
                  </a:cubicBezTo>
                  <a:lnTo>
                    <a:pt x="8412" y="11158"/>
                  </a:lnTo>
                  <a:cubicBezTo>
                    <a:pt x="7946" y="10900"/>
                    <a:pt x="7454" y="10774"/>
                    <a:pt x="6925" y="10824"/>
                  </a:cubicBezTo>
                  <a:lnTo>
                    <a:pt x="6925" y="10824"/>
                  </a:lnTo>
                  <a:cubicBezTo>
                    <a:pt x="6131" y="10893"/>
                    <a:pt x="5451" y="11215"/>
                    <a:pt x="4852" y="11731"/>
                  </a:cubicBezTo>
                  <a:lnTo>
                    <a:pt x="4852" y="11731"/>
                  </a:lnTo>
                  <a:cubicBezTo>
                    <a:pt x="4625" y="11927"/>
                    <a:pt x="4411" y="12141"/>
                    <a:pt x="4203" y="12361"/>
                  </a:cubicBezTo>
                  <a:lnTo>
                    <a:pt x="4203" y="12361"/>
                  </a:lnTo>
                  <a:cubicBezTo>
                    <a:pt x="3787" y="12809"/>
                    <a:pt x="3302" y="13142"/>
                    <a:pt x="2723" y="13350"/>
                  </a:cubicBezTo>
                  <a:lnTo>
                    <a:pt x="2723" y="13350"/>
                  </a:lnTo>
                  <a:cubicBezTo>
                    <a:pt x="2426" y="13457"/>
                    <a:pt x="2130" y="13590"/>
                    <a:pt x="1834" y="13709"/>
                  </a:cubicBezTo>
                  <a:lnTo>
                    <a:pt x="1834" y="13709"/>
                  </a:lnTo>
                  <a:cubicBezTo>
                    <a:pt x="1185" y="13974"/>
                    <a:pt x="593" y="14340"/>
                    <a:pt x="64" y="14799"/>
                  </a:cubicBezTo>
                  <a:lnTo>
                    <a:pt x="64" y="14799"/>
                  </a:lnTo>
                  <a:cubicBezTo>
                    <a:pt x="39" y="14825"/>
                    <a:pt x="1" y="14844"/>
                    <a:pt x="26" y="14907"/>
                  </a:cubicBezTo>
                  <a:lnTo>
                    <a:pt x="26" y="14907"/>
                  </a:lnTo>
                  <a:cubicBezTo>
                    <a:pt x="240" y="14913"/>
                    <a:pt x="454" y="14932"/>
                    <a:pt x="675" y="14938"/>
                  </a:cubicBezTo>
                  <a:lnTo>
                    <a:pt x="675" y="14938"/>
                  </a:lnTo>
                  <a:cubicBezTo>
                    <a:pt x="1412" y="14970"/>
                    <a:pt x="2143" y="15070"/>
                    <a:pt x="2849" y="15291"/>
                  </a:cubicBezTo>
                  <a:lnTo>
                    <a:pt x="2849" y="15291"/>
                  </a:lnTo>
                  <a:cubicBezTo>
                    <a:pt x="3372" y="15448"/>
                    <a:pt x="3882" y="15631"/>
                    <a:pt x="4398" y="15801"/>
                  </a:cubicBezTo>
                  <a:lnTo>
                    <a:pt x="4398" y="15801"/>
                  </a:lnTo>
                  <a:cubicBezTo>
                    <a:pt x="4884" y="15959"/>
                    <a:pt x="5369" y="16116"/>
                    <a:pt x="5866" y="16217"/>
                  </a:cubicBezTo>
                  <a:lnTo>
                    <a:pt x="5866" y="16217"/>
                  </a:lnTo>
                  <a:cubicBezTo>
                    <a:pt x="6591" y="16362"/>
                    <a:pt x="7284" y="16274"/>
                    <a:pt x="7952" y="15965"/>
                  </a:cubicBezTo>
                  <a:lnTo>
                    <a:pt x="7952" y="15965"/>
                  </a:lnTo>
                  <a:cubicBezTo>
                    <a:pt x="8594" y="15675"/>
                    <a:pt x="9130" y="15253"/>
                    <a:pt x="9615" y="14749"/>
                  </a:cubicBezTo>
                  <a:lnTo>
                    <a:pt x="9615" y="14749"/>
                  </a:lnTo>
                  <a:cubicBezTo>
                    <a:pt x="9987" y="14365"/>
                    <a:pt x="10308" y="13930"/>
                    <a:pt x="10629" y="13495"/>
                  </a:cubicBezTo>
                  <a:lnTo>
                    <a:pt x="10629" y="13495"/>
                  </a:lnTo>
                  <a:cubicBezTo>
                    <a:pt x="10800" y="13262"/>
                    <a:pt x="10976" y="13035"/>
                    <a:pt x="11152" y="12809"/>
                  </a:cubicBezTo>
                  <a:lnTo>
                    <a:pt x="11152" y="12809"/>
                  </a:lnTo>
                  <a:cubicBezTo>
                    <a:pt x="11411" y="12481"/>
                    <a:pt x="11726" y="12223"/>
                    <a:pt x="12116" y="12065"/>
                  </a:cubicBezTo>
                  <a:lnTo>
                    <a:pt x="12116" y="12065"/>
                  </a:lnTo>
                  <a:cubicBezTo>
                    <a:pt x="12425" y="11939"/>
                    <a:pt x="12740" y="11826"/>
                    <a:pt x="13049" y="11712"/>
                  </a:cubicBezTo>
                  <a:lnTo>
                    <a:pt x="13049" y="11712"/>
                  </a:lnTo>
                  <a:cubicBezTo>
                    <a:pt x="13068" y="11706"/>
                    <a:pt x="13087" y="11706"/>
                    <a:pt x="13112" y="11706"/>
                  </a:cubicBezTo>
                  <a:lnTo>
                    <a:pt x="13112" y="11706"/>
                  </a:lnTo>
                  <a:cubicBezTo>
                    <a:pt x="13131" y="11706"/>
                    <a:pt x="13143" y="11706"/>
                    <a:pt x="13168" y="11706"/>
                  </a:cubicBezTo>
                  <a:lnTo>
                    <a:pt x="13168" y="11706"/>
                  </a:lnTo>
                  <a:cubicBezTo>
                    <a:pt x="12765" y="12141"/>
                    <a:pt x="12557" y="12645"/>
                    <a:pt x="12406" y="13161"/>
                  </a:cubicBezTo>
                  <a:lnTo>
                    <a:pt x="12406" y="13161"/>
                  </a:lnTo>
                  <a:cubicBezTo>
                    <a:pt x="11921" y="13420"/>
                    <a:pt x="11505" y="13747"/>
                    <a:pt x="11152" y="14150"/>
                  </a:cubicBezTo>
                  <a:lnTo>
                    <a:pt x="11152" y="14150"/>
                  </a:lnTo>
                  <a:cubicBezTo>
                    <a:pt x="10881" y="14459"/>
                    <a:pt x="10674" y="14799"/>
                    <a:pt x="10611" y="15209"/>
                  </a:cubicBezTo>
                  <a:lnTo>
                    <a:pt x="10611" y="15209"/>
                  </a:lnTo>
                  <a:cubicBezTo>
                    <a:pt x="10585" y="15379"/>
                    <a:pt x="10554" y="15555"/>
                    <a:pt x="10541" y="15726"/>
                  </a:cubicBezTo>
                  <a:lnTo>
                    <a:pt x="10541" y="15726"/>
                  </a:lnTo>
                  <a:cubicBezTo>
                    <a:pt x="10516" y="16022"/>
                    <a:pt x="10485" y="16311"/>
                    <a:pt x="10415" y="16601"/>
                  </a:cubicBezTo>
                  <a:lnTo>
                    <a:pt x="10415" y="16601"/>
                  </a:lnTo>
                  <a:cubicBezTo>
                    <a:pt x="10327" y="16986"/>
                    <a:pt x="10321" y="17370"/>
                    <a:pt x="10352" y="17761"/>
                  </a:cubicBezTo>
                  <a:lnTo>
                    <a:pt x="10352" y="17761"/>
                  </a:lnTo>
                  <a:cubicBezTo>
                    <a:pt x="10352" y="17786"/>
                    <a:pt x="10365" y="17805"/>
                    <a:pt x="10384" y="17849"/>
                  </a:cubicBezTo>
                  <a:lnTo>
                    <a:pt x="10384" y="17849"/>
                  </a:lnTo>
                  <a:cubicBezTo>
                    <a:pt x="10422" y="17817"/>
                    <a:pt x="10447" y="17798"/>
                    <a:pt x="10466" y="17779"/>
                  </a:cubicBezTo>
                  <a:lnTo>
                    <a:pt x="10466" y="17779"/>
                  </a:lnTo>
                  <a:cubicBezTo>
                    <a:pt x="10579" y="17647"/>
                    <a:pt x="10692" y="17521"/>
                    <a:pt x="10812" y="17389"/>
                  </a:cubicBezTo>
                  <a:lnTo>
                    <a:pt x="10812" y="17389"/>
                  </a:lnTo>
                  <a:cubicBezTo>
                    <a:pt x="11159" y="16992"/>
                    <a:pt x="11505" y="16608"/>
                    <a:pt x="11845" y="16204"/>
                  </a:cubicBezTo>
                  <a:lnTo>
                    <a:pt x="11845" y="16204"/>
                  </a:lnTo>
                  <a:cubicBezTo>
                    <a:pt x="12148" y="15852"/>
                    <a:pt x="12337" y="15442"/>
                    <a:pt x="12381" y="14976"/>
                  </a:cubicBezTo>
                  <a:lnTo>
                    <a:pt x="12381" y="14976"/>
                  </a:lnTo>
                  <a:cubicBezTo>
                    <a:pt x="12394" y="14875"/>
                    <a:pt x="12400" y="14781"/>
                    <a:pt x="12412" y="14680"/>
                  </a:cubicBezTo>
                  <a:lnTo>
                    <a:pt x="12412" y="14680"/>
                  </a:lnTo>
                  <a:cubicBezTo>
                    <a:pt x="12438" y="14403"/>
                    <a:pt x="12469" y="14119"/>
                    <a:pt x="12488" y="13842"/>
                  </a:cubicBezTo>
                  <a:lnTo>
                    <a:pt x="12488" y="13842"/>
                  </a:lnTo>
                  <a:cubicBezTo>
                    <a:pt x="12520" y="13476"/>
                    <a:pt x="12608" y="13124"/>
                    <a:pt x="12740" y="12783"/>
                  </a:cubicBezTo>
                  <a:lnTo>
                    <a:pt x="12740" y="12783"/>
                  </a:lnTo>
                  <a:cubicBezTo>
                    <a:pt x="12986" y="12179"/>
                    <a:pt x="13364" y="11681"/>
                    <a:pt x="13918" y="11315"/>
                  </a:cubicBezTo>
                  <a:lnTo>
                    <a:pt x="13918" y="11315"/>
                  </a:lnTo>
                  <a:cubicBezTo>
                    <a:pt x="14170" y="11152"/>
                    <a:pt x="14416" y="10975"/>
                    <a:pt x="14649" y="10780"/>
                  </a:cubicBezTo>
                  <a:lnTo>
                    <a:pt x="14649" y="10780"/>
                  </a:lnTo>
                  <a:cubicBezTo>
                    <a:pt x="14970" y="10515"/>
                    <a:pt x="15273" y="10225"/>
                    <a:pt x="15582" y="9948"/>
                  </a:cubicBezTo>
                  <a:lnTo>
                    <a:pt x="15582" y="9948"/>
                  </a:lnTo>
                  <a:cubicBezTo>
                    <a:pt x="16218" y="9362"/>
                    <a:pt x="16930" y="8890"/>
                    <a:pt x="17711" y="8518"/>
                  </a:cubicBezTo>
                  <a:lnTo>
                    <a:pt x="17711" y="8518"/>
                  </a:lnTo>
                  <a:cubicBezTo>
                    <a:pt x="17768" y="8493"/>
                    <a:pt x="17824" y="8455"/>
                    <a:pt x="17938" y="8449"/>
                  </a:cubicBezTo>
                  <a:lnTo>
                    <a:pt x="17938" y="8449"/>
                  </a:lnTo>
                  <a:cubicBezTo>
                    <a:pt x="17705" y="8770"/>
                    <a:pt x="17516" y="9072"/>
                    <a:pt x="17377" y="9406"/>
                  </a:cubicBezTo>
                  <a:lnTo>
                    <a:pt x="17377" y="9406"/>
                  </a:lnTo>
                  <a:cubicBezTo>
                    <a:pt x="17232" y="9747"/>
                    <a:pt x="17201" y="10112"/>
                    <a:pt x="17157" y="10465"/>
                  </a:cubicBezTo>
                  <a:lnTo>
                    <a:pt x="17157" y="10465"/>
                  </a:lnTo>
                  <a:cubicBezTo>
                    <a:pt x="16942" y="10578"/>
                    <a:pt x="16741" y="10679"/>
                    <a:pt x="16539" y="10786"/>
                  </a:cubicBezTo>
                  <a:lnTo>
                    <a:pt x="16539" y="10786"/>
                  </a:lnTo>
                  <a:cubicBezTo>
                    <a:pt x="15840" y="11152"/>
                    <a:pt x="15178" y="11586"/>
                    <a:pt x="14618" y="12147"/>
                  </a:cubicBezTo>
                  <a:lnTo>
                    <a:pt x="14618" y="12147"/>
                  </a:lnTo>
                  <a:cubicBezTo>
                    <a:pt x="14315" y="12443"/>
                    <a:pt x="14032" y="12764"/>
                    <a:pt x="13843" y="13149"/>
                  </a:cubicBezTo>
                  <a:lnTo>
                    <a:pt x="13843" y="13149"/>
                  </a:lnTo>
                  <a:cubicBezTo>
                    <a:pt x="13691" y="13451"/>
                    <a:pt x="13572" y="13760"/>
                    <a:pt x="13509" y="14087"/>
                  </a:cubicBezTo>
                  <a:lnTo>
                    <a:pt x="13509" y="14087"/>
                  </a:lnTo>
                  <a:cubicBezTo>
                    <a:pt x="13452" y="14371"/>
                    <a:pt x="13402" y="14655"/>
                    <a:pt x="13358" y="14944"/>
                  </a:cubicBezTo>
                  <a:lnTo>
                    <a:pt x="13358" y="14944"/>
                  </a:lnTo>
                  <a:cubicBezTo>
                    <a:pt x="13307" y="15297"/>
                    <a:pt x="13213" y="15637"/>
                    <a:pt x="13068" y="15965"/>
                  </a:cubicBezTo>
                  <a:lnTo>
                    <a:pt x="13068" y="15965"/>
                  </a:lnTo>
                  <a:cubicBezTo>
                    <a:pt x="13017" y="16085"/>
                    <a:pt x="12961" y="16198"/>
                    <a:pt x="12904" y="16318"/>
                  </a:cubicBezTo>
                  <a:lnTo>
                    <a:pt x="12904" y="16318"/>
                  </a:lnTo>
                  <a:cubicBezTo>
                    <a:pt x="12809" y="16526"/>
                    <a:pt x="12721" y="16734"/>
                    <a:pt x="12683" y="16960"/>
                  </a:cubicBezTo>
                  <a:lnTo>
                    <a:pt x="12683" y="16960"/>
                  </a:lnTo>
                  <a:cubicBezTo>
                    <a:pt x="12564" y="17685"/>
                    <a:pt x="12614" y="18397"/>
                    <a:pt x="12885" y="19084"/>
                  </a:cubicBezTo>
                  <a:lnTo>
                    <a:pt x="12885" y="19084"/>
                  </a:lnTo>
                  <a:cubicBezTo>
                    <a:pt x="13005" y="19373"/>
                    <a:pt x="13137" y="19657"/>
                    <a:pt x="13282" y="19928"/>
                  </a:cubicBezTo>
                  <a:lnTo>
                    <a:pt x="13282" y="19928"/>
                  </a:lnTo>
                  <a:cubicBezTo>
                    <a:pt x="13578" y="20495"/>
                    <a:pt x="13710" y="21093"/>
                    <a:pt x="13710" y="21723"/>
                  </a:cubicBezTo>
                  <a:lnTo>
                    <a:pt x="13710" y="21723"/>
                  </a:lnTo>
                  <a:cubicBezTo>
                    <a:pt x="13710" y="22051"/>
                    <a:pt x="13717" y="22379"/>
                    <a:pt x="13723" y="22706"/>
                  </a:cubicBezTo>
                  <a:lnTo>
                    <a:pt x="13723" y="22706"/>
                  </a:lnTo>
                  <a:cubicBezTo>
                    <a:pt x="13723" y="22763"/>
                    <a:pt x="13729" y="22820"/>
                    <a:pt x="13736" y="22889"/>
                  </a:cubicBezTo>
                  <a:lnTo>
                    <a:pt x="13736" y="22889"/>
                  </a:lnTo>
                  <a:cubicBezTo>
                    <a:pt x="13754" y="22876"/>
                    <a:pt x="13767" y="22876"/>
                    <a:pt x="13767" y="22870"/>
                  </a:cubicBezTo>
                  <a:lnTo>
                    <a:pt x="13767" y="22870"/>
                  </a:lnTo>
                  <a:cubicBezTo>
                    <a:pt x="13792" y="22801"/>
                    <a:pt x="13824" y="22731"/>
                    <a:pt x="13843" y="22656"/>
                  </a:cubicBezTo>
                  <a:lnTo>
                    <a:pt x="13843" y="22656"/>
                  </a:lnTo>
                  <a:cubicBezTo>
                    <a:pt x="14044" y="22064"/>
                    <a:pt x="14290" y="21497"/>
                    <a:pt x="14624" y="20967"/>
                  </a:cubicBezTo>
                  <a:lnTo>
                    <a:pt x="14624" y="20967"/>
                  </a:lnTo>
                  <a:cubicBezTo>
                    <a:pt x="14813" y="20665"/>
                    <a:pt x="15014" y="20369"/>
                    <a:pt x="15254" y="20104"/>
                  </a:cubicBezTo>
                  <a:lnTo>
                    <a:pt x="15254" y="20104"/>
                  </a:lnTo>
                  <a:cubicBezTo>
                    <a:pt x="15474" y="19865"/>
                    <a:pt x="15695" y="19625"/>
                    <a:pt x="15909" y="19380"/>
                  </a:cubicBezTo>
                  <a:lnTo>
                    <a:pt x="15909" y="19380"/>
                  </a:lnTo>
                  <a:cubicBezTo>
                    <a:pt x="16086" y="19178"/>
                    <a:pt x="16237" y="18964"/>
                    <a:pt x="16344" y="18718"/>
                  </a:cubicBezTo>
                  <a:lnTo>
                    <a:pt x="16344" y="18718"/>
                  </a:lnTo>
                  <a:cubicBezTo>
                    <a:pt x="16495" y="18397"/>
                    <a:pt x="16564" y="18057"/>
                    <a:pt x="16602" y="17710"/>
                  </a:cubicBezTo>
                  <a:lnTo>
                    <a:pt x="16602" y="17710"/>
                  </a:lnTo>
                  <a:cubicBezTo>
                    <a:pt x="16621" y="17534"/>
                    <a:pt x="16634" y="17364"/>
                    <a:pt x="16653" y="17187"/>
                  </a:cubicBezTo>
                  <a:lnTo>
                    <a:pt x="16653" y="17187"/>
                  </a:lnTo>
                  <a:cubicBezTo>
                    <a:pt x="16690" y="16797"/>
                    <a:pt x="16804" y="16431"/>
                    <a:pt x="17005" y="16091"/>
                  </a:cubicBezTo>
                  <a:lnTo>
                    <a:pt x="17005" y="16091"/>
                  </a:lnTo>
                  <a:cubicBezTo>
                    <a:pt x="17157" y="15845"/>
                    <a:pt x="17314" y="15606"/>
                    <a:pt x="17472" y="15366"/>
                  </a:cubicBezTo>
                  <a:lnTo>
                    <a:pt x="17472" y="15366"/>
                  </a:lnTo>
                  <a:cubicBezTo>
                    <a:pt x="17749" y="14957"/>
                    <a:pt x="17887" y="14510"/>
                    <a:pt x="17900" y="14018"/>
                  </a:cubicBezTo>
                  <a:lnTo>
                    <a:pt x="17900" y="14018"/>
                  </a:lnTo>
                  <a:cubicBezTo>
                    <a:pt x="17906" y="13804"/>
                    <a:pt x="17900" y="13590"/>
                    <a:pt x="17875" y="13382"/>
                  </a:cubicBezTo>
                  <a:lnTo>
                    <a:pt x="17875" y="13382"/>
                  </a:lnTo>
                  <a:cubicBezTo>
                    <a:pt x="17831" y="13092"/>
                    <a:pt x="17774" y="12796"/>
                    <a:pt x="17711" y="12512"/>
                  </a:cubicBezTo>
                  <a:lnTo>
                    <a:pt x="17711" y="12512"/>
                  </a:lnTo>
                  <a:cubicBezTo>
                    <a:pt x="17642" y="12216"/>
                    <a:pt x="17560" y="11920"/>
                    <a:pt x="17491" y="11624"/>
                  </a:cubicBezTo>
                  <a:lnTo>
                    <a:pt x="17491" y="11624"/>
                  </a:lnTo>
                  <a:cubicBezTo>
                    <a:pt x="17421" y="11353"/>
                    <a:pt x="17383" y="11076"/>
                    <a:pt x="17364" y="10792"/>
                  </a:cubicBezTo>
                  <a:lnTo>
                    <a:pt x="17364" y="10792"/>
                  </a:lnTo>
                  <a:cubicBezTo>
                    <a:pt x="17308" y="9822"/>
                    <a:pt x="17667" y="9016"/>
                    <a:pt x="18328" y="8329"/>
                  </a:cubicBezTo>
                  <a:lnTo>
                    <a:pt x="18328" y="8329"/>
                  </a:lnTo>
                  <a:cubicBezTo>
                    <a:pt x="18423" y="8228"/>
                    <a:pt x="18536" y="8153"/>
                    <a:pt x="18669" y="8109"/>
                  </a:cubicBezTo>
                  <a:lnTo>
                    <a:pt x="18669" y="8109"/>
                  </a:lnTo>
                  <a:cubicBezTo>
                    <a:pt x="19053" y="7976"/>
                    <a:pt x="19437" y="7831"/>
                    <a:pt x="19828" y="7705"/>
                  </a:cubicBezTo>
                  <a:lnTo>
                    <a:pt x="19828" y="7705"/>
                  </a:lnTo>
                  <a:cubicBezTo>
                    <a:pt x="20439" y="7516"/>
                    <a:pt x="21031" y="7290"/>
                    <a:pt x="21586" y="6962"/>
                  </a:cubicBezTo>
                  <a:lnTo>
                    <a:pt x="21586" y="6962"/>
                  </a:lnTo>
                  <a:cubicBezTo>
                    <a:pt x="21605" y="6949"/>
                    <a:pt x="21636" y="6949"/>
                    <a:pt x="21668" y="6943"/>
                  </a:cubicBezTo>
                  <a:lnTo>
                    <a:pt x="21668" y="6943"/>
                  </a:lnTo>
                  <a:cubicBezTo>
                    <a:pt x="21668" y="6968"/>
                    <a:pt x="21668" y="6975"/>
                    <a:pt x="21668" y="6981"/>
                  </a:cubicBezTo>
                  <a:lnTo>
                    <a:pt x="21668" y="6981"/>
                  </a:lnTo>
                  <a:cubicBezTo>
                    <a:pt x="21447" y="7390"/>
                    <a:pt x="21346" y="7825"/>
                    <a:pt x="21428" y="8298"/>
                  </a:cubicBezTo>
                  <a:lnTo>
                    <a:pt x="21428" y="8298"/>
                  </a:lnTo>
                  <a:cubicBezTo>
                    <a:pt x="21441" y="8367"/>
                    <a:pt x="21416" y="8430"/>
                    <a:pt x="21378" y="8487"/>
                  </a:cubicBezTo>
                  <a:lnTo>
                    <a:pt x="21378" y="8487"/>
                  </a:lnTo>
                  <a:cubicBezTo>
                    <a:pt x="21264" y="8676"/>
                    <a:pt x="21151" y="8865"/>
                    <a:pt x="21038" y="9054"/>
                  </a:cubicBezTo>
                  <a:lnTo>
                    <a:pt x="21038" y="9054"/>
                  </a:lnTo>
                  <a:cubicBezTo>
                    <a:pt x="20823" y="9413"/>
                    <a:pt x="20641" y="9784"/>
                    <a:pt x="20527" y="10194"/>
                  </a:cubicBezTo>
                  <a:lnTo>
                    <a:pt x="20527" y="10194"/>
                  </a:lnTo>
                  <a:cubicBezTo>
                    <a:pt x="20376" y="10755"/>
                    <a:pt x="20439" y="11290"/>
                    <a:pt x="20754" y="11782"/>
                  </a:cubicBezTo>
                  <a:lnTo>
                    <a:pt x="20754" y="11782"/>
                  </a:lnTo>
                  <a:cubicBezTo>
                    <a:pt x="20773" y="11819"/>
                    <a:pt x="20792" y="11851"/>
                    <a:pt x="20817" y="11882"/>
                  </a:cubicBezTo>
                  <a:lnTo>
                    <a:pt x="20817" y="11882"/>
                  </a:lnTo>
                  <a:cubicBezTo>
                    <a:pt x="20949" y="12078"/>
                    <a:pt x="21050" y="12292"/>
                    <a:pt x="21101" y="12519"/>
                  </a:cubicBezTo>
                  <a:lnTo>
                    <a:pt x="21101" y="12519"/>
                  </a:lnTo>
                  <a:cubicBezTo>
                    <a:pt x="21107" y="12544"/>
                    <a:pt x="21126" y="12569"/>
                    <a:pt x="21145" y="12601"/>
                  </a:cubicBezTo>
                  <a:lnTo>
                    <a:pt x="21145" y="12601"/>
                  </a:lnTo>
                  <a:cubicBezTo>
                    <a:pt x="21170" y="12569"/>
                    <a:pt x="21189" y="12557"/>
                    <a:pt x="21195" y="12531"/>
                  </a:cubicBezTo>
                  <a:lnTo>
                    <a:pt x="21195" y="12531"/>
                  </a:lnTo>
                  <a:cubicBezTo>
                    <a:pt x="21353" y="12109"/>
                    <a:pt x="21548" y="11693"/>
                    <a:pt x="21674" y="11252"/>
                  </a:cubicBezTo>
                  <a:lnTo>
                    <a:pt x="21674" y="11252"/>
                  </a:lnTo>
                  <a:cubicBezTo>
                    <a:pt x="21712" y="11120"/>
                    <a:pt x="21743" y="10975"/>
                    <a:pt x="21781" y="10837"/>
                  </a:cubicBezTo>
                  <a:lnTo>
                    <a:pt x="21781" y="10837"/>
                  </a:lnTo>
                  <a:cubicBezTo>
                    <a:pt x="21939" y="10207"/>
                    <a:pt x="21932" y="9577"/>
                    <a:pt x="21762" y="8946"/>
                  </a:cubicBezTo>
                  <a:lnTo>
                    <a:pt x="21762" y="8946"/>
                  </a:lnTo>
                  <a:cubicBezTo>
                    <a:pt x="21687" y="8657"/>
                    <a:pt x="21617" y="8361"/>
                    <a:pt x="21605" y="8052"/>
                  </a:cubicBezTo>
                  <a:lnTo>
                    <a:pt x="21605" y="8052"/>
                  </a:lnTo>
                  <a:cubicBezTo>
                    <a:pt x="21586" y="7592"/>
                    <a:pt x="21718" y="7189"/>
                    <a:pt x="22033" y="6842"/>
                  </a:cubicBezTo>
                  <a:lnTo>
                    <a:pt x="22033" y="6842"/>
                  </a:lnTo>
                  <a:cubicBezTo>
                    <a:pt x="22121" y="6741"/>
                    <a:pt x="22222" y="6653"/>
                    <a:pt x="22323" y="6552"/>
                  </a:cubicBezTo>
                  <a:lnTo>
                    <a:pt x="22323" y="6552"/>
                  </a:lnTo>
                  <a:cubicBezTo>
                    <a:pt x="22405" y="6477"/>
                    <a:pt x="22499" y="6407"/>
                    <a:pt x="22562" y="6313"/>
                  </a:cubicBezTo>
                  <a:lnTo>
                    <a:pt x="22562" y="6313"/>
                  </a:lnTo>
                  <a:cubicBezTo>
                    <a:pt x="22776" y="5998"/>
                    <a:pt x="22991" y="5689"/>
                    <a:pt x="23186" y="5362"/>
                  </a:cubicBezTo>
                  <a:lnTo>
                    <a:pt x="23186" y="5362"/>
                  </a:lnTo>
                  <a:cubicBezTo>
                    <a:pt x="23306" y="5154"/>
                    <a:pt x="23400" y="4927"/>
                    <a:pt x="23507" y="4706"/>
                  </a:cubicBezTo>
                  <a:lnTo>
                    <a:pt x="23507" y="4706"/>
                  </a:lnTo>
                  <a:cubicBezTo>
                    <a:pt x="23545" y="4631"/>
                    <a:pt x="23545" y="4631"/>
                    <a:pt x="23627" y="4574"/>
                  </a:cubicBezTo>
                  <a:lnTo>
                    <a:pt x="23627" y="4574"/>
                  </a:lnTo>
                  <a:cubicBezTo>
                    <a:pt x="23627" y="4574"/>
                    <a:pt x="23633" y="4580"/>
                    <a:pt x="23633" y="4587"/>
                  </a:cubicBezTo>
                  <a:lnTo>
                    <a:pt x="23633" y="4587"/>
                  </a:lnTo>
                  <a:cubicBezTo>
                    <a:pt x="23640" y="4631"/>
                    <a:pt x="23646" y="4681"/>
                    <a:pt x="23652" y="4725"/>
                  </a:cubicBezTo>
                  <a:lnTo>
                    <a:pt x="23652" y="4725"/>
                  </a:lnTo>
                  <a:cubicBezTo>
                    <a:pt x="23665" y="5015"/>
                    <a:pt x="23721" y="5299"/>
                    <a:pt x="23841" y="5563"/>
                  </a:cubicBezTo>
                  <a:lnTo>
                    <a:pt x="23841" y="5563"/>
                  </a:lnTo>
                  <a:cubicBezTo>
                    <a:pt x="23892" y="5677"/>
                    <a:pt x="23885" y="5765"/>
                    <a:pt x="23810" y="5853"/>
                  </a:cubicBezTo>
                  <a:lnTo>
                    <a:pt x="23810" y="5853"/>
                  </a:lnTo>
                  <a:cubicBezTo>
                    <a:pt x="23772" y="5897"/>
                    <a:pt x="23747" y="5941"/>
                    <a:pt x="23715" y="5985"/>
                  </a:cubicBezTo>
                  <a:lnTo>
                    <a:pt x="23715" y="5985"/>
                  </a:lnTo>
                  <a:cubicBezTo>
                    <a:pt x="23501" y="6332"/>
                    <a:pt x="23280" y="6678"/>
                    <a:pt x="23073" y="7031"/>
                  </a:cubicBezTo>
                  <a:lnTo>
                    <a:pt x="23073" y="7031"/>
                  </a:lnTo>
                  <a:cubicBezTo>
                    <a:pt x="22770" y="7535"/>
                    <a:pt x="22581" y="8090"/>
                    <a:pt x="22461" y="8663"/>
                  </a:cubicBezTo>
                  <a:lnTo>
                    <a:pt x="22461" y="8663"/>
                  </a:lnTo>
                  <a:cubicBezTo>
                    <a:pt x="22361" y="9161"/>
                    <a:pt x="22411" y="9633"/>
                    <a:pt x="22638" y="10081"/>
                  </a:cubicBezTo>
                  <a:lnTo>
                    <a:pt x="22638" y="10081"/>
                  </a:lnTo>
                  <a:cubicBezTo>
                    <a:pt x="22758" y="10326"/>
                    <a:pt x="22890" y="10566"/>
                    <a:pt x="23035" y="10799"/>
                  </a:cubicBezTo>
                  <a:lnTo>
                    <a:pt x="23035" y="10799"/>
                  </a:lnTo>
                  <a:cubicBezTo>
                    <a:pt x="23224" y="11107"/>
                    <a:pt x="23400" y="11429"/>
                    <a:pt x="23532" y="11769"/>
                  </a:cubicBezTo>
                  <a:lnTo>
                    <a:pt x="23532" y="11769"/>
                  </a:lnTo>
                  <a:cubicBezTo>
                    <a:pt x="23570" y="11857"/>
                    <a:pt x="23608" y="11952"/>
                    <a:pt x="23652" y="12040"/>
                  </a:cubicBezTo>
                  <a:lnTo>
                    <a:pt x="23652" y="12040"/>
                  </a:lnTo>
                  <a:cubicBezTo>
                    <a:pt x="23822" y="12399"/>
                    <a:pt x="24043" y="12720"/>
                    <a:pt x="24333" y="12991"/>
                  </a:cubicBezTo>
                  <a:lnTo>
                    <a:pt x="24333" y="12991"/>
                  </a:lnTo>
                  <a:cubicBezTo>
                    <a:pt x="24452" y="13105"/>
                    <a:pt x="24572" y="13205"/>
                    <a:pt x="24692" y="13313"/>
                  </a:cubicBezTo>
                  <a:lnTo>
                    <a:pt x="24692" y="13313"/>
                  </a:lnTo>
                  <a:cubicBezTo>
                    <a:pt x="24944" y="13539"/>
                    <a:pt x="25196" y="13766"/>
                    <a:pt x="25441" y="14006"/>
                  </a:cubicBezTo>
                  <a:lnTo>
                    <a:pt x="25441" y="14006"/>
                  </a:lnTo>
                  <a:cubicBezTo>
                    <a:pt x="25675" y="14239"/>
                    <a:pt x="25838" y="14522"/>
                    <a:pt x="25977" y="14818"/>
                  </a:cubicBezTo>
                  <a:lnTo>
                    <a:pt x="25977" y="14818"/>
                  </a:lnTo>
                  <a:cubicBezTo>
                    <a:pt x="26009" y="14881"/>
                    <a:pt x="26040" y="14938"/>
                    <a:pt x="26078" y="15014"/>
                  </a:cubicBezTo>
                  <a:lnTo>
                    <a:pt x="26078" y="15014"/>
                  </a:lnTo>
                  <a:cubicBezTo>
                    <a:pt x="26116" y="14957"/>
                    <a:pt x="26135" y="14907"/>
                    <a:pt x="26141" y="14856"/>
                  </a:cubicBezTo>
                  <a:lnTo>
                    <a:pt x="26141" y="14856"/>
                  </a:lnTo>
                  <a:cubicBezTo>
                    <a:pt x="26172" y="14692"/>
                    <a:pt x="26204" y="14529"/>
                    <a:pt x="26229" y="14365"/>
                  </a:cubicBezTo>
                  <a:lnTo>
                    <a:pt x="26229" y="14365"/>
                  </a:lnTo>
                  <a:cubicBezTo>
                    <a:pt x="26279" y="14050"/>
                    <a:pt x="26279" y="13741"/>
                    <a:pt x="26242" y="13432"/>
                  </a:cubicBezTo>
                  <a:lnTo>
                    <a:pt x="26242" y="13432"/>
                  </a:lnTo>
                  <a:cubicBezTo>
                    <a:pt x="26185" y="12998"/>
                    <a:pt x="26072" y="12588"/>
                    <a:pt x="25920" y="12179"/>
                  </a:cubicBezTo>
                  <a:lnTo>
                    <a:pt x="25920" y="12179"/>
                  </a:lnTo>
                  <a:cubicBezTo>
                    <a:pt x="25794" y="11819"/>
                    <a:pt x="25656" y="11467"/>
                    <a:pt x="25523" y="11114"/>
                  </a:cubicBezTo>
                  <a:lnTo>
                    <a:pt x="25523" y="11114"/>
                  </a:lnTo>
                  <a:cubicBezTo>
                    <a:pt x="25366" y="10685"/>
                    <a:pt x="25297" y="10251"/>
                    <a:pt x="25322" y="9797"/>
                  </a:cubicBezTo>
                  <a:lnTo>
                    <a:pt x="25322" y="9797"/>
                  </a:lnTo>
                  <a:cubicBezTo>
                    <a:pt x="25341" y="9551"/>
                    <a:pt x="25360" y="9312"/>
                    <a:pt x="25372" y="9066"/>
                  </a:cubicBezTo>
                  <a:lnTo>
                    <a:pt x="25372" y="9066"/>
                  </a:lnTo>
                  <a:cubicBezTo>
                    <a:pt x="25385" y="8871"/>
                    <a:pt x="25397" y="8676"/>
                    <a:pt x="25404" y="8480"/>
                  </a:cubicBezTo>
                  <a:lnTo>
                    <a:pt x="25404" y="8480"/>
                  </a:lnTo>
                  <a:cubicBezTo>
                    <a:pt x="25416" y="8020"/>
                    <a:pt x="25322" y="7586"/>
                    <a:pt x="25095" y="7189"/>
                  </a:cubicBezTo>
                  <a:lnTo>
                    <a:pt x="25095" y="7189"/>
                  </a:lnTo>
                  <a:cubicBezTo>
                    <a:pt x="24944" y="6937"/>
                    <a:pt x="24780" y="6685"/>
                    <a:pt x="24622" y="6439"/>
                  </a:cubicBezTo>
                  <a:lnTo>
                    <a:pt x="24622" y="6439"/>
                  </a:lnTo>
                  <a:cubicBezTo>
                    <a:pt x="24503" y="6263"/>
                    <a:pt x="24370" y="6092"/>
                    <a:pt x="24257" y="5916"/>
                  </a:cubicBezTo>
                  <a:lnTo>
                    <a:pt x="24257" y="5916"/>
                  </a:lnTo>
                  <a:cubicBezTo>
                    <a:pt x="23992" y="5525"/>
                    <a:pt x="23848" y="5091"/>
                    <a:pt x="23848" y="4612"/>
                  </a:cubicBezTo>
                  <a:lnTo>
                    <a:pt x="23848" y="4612"/>
                  </a:lnTo>
                  <a:cubicBezTo>
                    <a:pt x="23841" y="4436"/>
                    <a:pt x="23848" y="4265"/>
                    <a:pt x="23854" y="4089"/>
                  </a:cubicBezTo>
                  <a:lnTo>
                    <a:pt x="23854" y="4089"/>
                  </a:lnTo>
                  <a:cubicBezTo>
                    <a:pt x="23854" y="3957"/>
                    <a:pt x="23879" y="3837"/>
                    <a:pt x="23942" y="3717"/>
                  </a:cubicBezTo>
                  <a:lnTo>
                    <a:pt x="23942" y="3717"/>
                  </a:lnTo>
                  <a:cubicBezTo>
                    <a:pt x="23992" y="3616"/>
                    <a:pt x="24030" y="3509"/>
                    <a:pt x="24081" y="3409"/>
                  </a:cubicBezTo>
                  <a:lnTo>
                    <a:pt x="24081" y="3409"/>
                  </a:lnTo>
                  <a:cubicBezTo>
                    <a:pt x="24396" y="2697"/>
                    <a:pt x="24824" y="2073"/>
                    <a:pt x="25366" y="1519"/>
                  </a:cubicBezTo>
                  <a:lnTo>
                    <a:pt x="25366" y="1519"/>
                  </a:lnTo>
                  <a:cubicBezTo>
                    <a:pt x="25857" y="1027"/>
                    <a:pt x="26387" y="592"/>
                    <a:pt x="26966" y="208"/>
                  </a:cubicBezTo>
                  <a:lnTo>
                    <a:pt x="26966" y="208"/>
                  </a:lnTo>
                  <a:cubicBezTo>
                    <a:pt x="27004" y="183"/>
                    <a:pt x="27042" y="158"/>
                    <a:pt x="27067" y="126"/>
                  </a:cubicBezTo>
                  <a:lnTo>
                    <a:pt x="27067" y="126"/>
                  </a:lnTo>
                  <a:cubicBezTo>
                    <a:pt x="27086" y="101"/>
                    <a:pt x="27086" y="63"/>
                    <a:pt x="27080" y="38"/>
                  </a:cubicBezTo>
                  <a:lnTo>
                    <a:pt x="27080" y="38"/>
                  </a:lnTo>
                  <a:cubicBezTo>
                    <a:pt x="27067" y="13"/>
                    <a:pt x="27042" y="0"/>
                    <a:pt x="27017" y="0"/>
                  </a:cubicBezTo>
                  <a:lnTo>
                    <a:pt x="27017" y="0"/>
                  </a:lnTo>
                  <a:cubicBezTo>
                    <a:pt x="27004" y="0"/>
                    <a:pt x="26991" y="0"/>
                    <a:pt x="26985" y="6"/>
                  </a:cubicBezTo>
                  <a:moveTo>
                    <a:pt x="23236" y="2382"/>
                  </a:moveTo>
                  <a:cubicBezTo>
                    <a:pt x="23073" y="2369"/>
                    <a:pt x="22909" y="2363"/>
                    <a:pt x="22739" y="2344"/>
                  </a:cubicBezTo>
                  <a:lnTo>
                    <a:pt x="22739" y="2344"/>
                  </a:lnTo>
                  <a:cubicBezTo>
                    <a:pt x="22468" y="2325"/>
                    <a:pt x="22197" y="2293"/>
                    <a:pt x="21926" y="2281"/>
                  </a:cubicBezTo>
                  <a:lnTo>
                    <a:pt x="21926" y="2281"/>
                  </a:lnTo>
                  <a:cubicBezTo>
                    <a:pt x="21831" y="2275"/>
                    <a:pt x="21750" y="2243"/>
                    <a:pt x="21674" y="2193"/>
                  </a:cubicBezTo>
                  <a:lnTo>
                    <a:pt x="21674" y="2193"/>
                  </a:lnTo>
                  <a:cubicBezTo>
                    <a:pt x="21516" y="2098"/>
                    <a:pt x="21359" y="2010"/>
                    <a:pt x="21201" y="1922"/>
                  </a:cubicBezTo>
                  <a:lnTo>
                    <a:pt x="21201" y="1922"/>
                  </a:lnTo>
                  <a:cubicBezTo>
                    <a:pt x="21176" y="1909"/>
                    <a:pt x="21151" y="1897"/>
                    <a:pt x="21107" y="1878"/>
                  </a:cubicBezTo>
                  <a:lnTo>
                    <a:pt x="21107" y="1878"/>
                  </a:lnTo>
                  <a:cubicBezTo>
                    <a:pt x="21214" y="1834"/>
                    <a:pt x="21296" y="1846"/>
                    <a:pt x="21378" y="1859"/>
                  </a:cubicBezTo>
                  <a:lnTo>
                    <a:pt x="21378" y="1859"/>
                  </a:lnTo>
                  <a:cubicBezTo>
                    <a:pt x="21636" y="1903"/>
                    <a:pt x="21901" y="1953"/>
                    <a:pt x="22159" y="1997"/>
                  </a:cubicBezTo>
                  <a:lnTo>
                    <a:pt x="22159" y="1997"/>
                  </a:lnTo>
                  <a:cubicBezTo>
                    <a:pt x="22241" y="2016"/>
                    <a:pt x="22323" y="2041"/>
                    <a:pt x="22398" y="2060"/>
                  </a:cubicBezTo>
                  <a:lnTo>
                    <a:pt x="22398" y="2060"/>
                  </a:lnTo>
                  <a:cubicBezTo>
                    <a:pt x="22713" y="2155"/>
                    <a:pt x="23022" y="2249"/>
                    <a:pt x="23331" y="2344"/>
                  </a:cubicBezTo>
                  <a:lnTo>
                    <a:pt x="23331" y="2344"/>
                  </a:lnTo>
                  <a:cubicBezTo>
                    <a:pt x="23318" y="2375"/>
                    <a:pt x="23299" y="2382"/>
                    <a:pt x="23280" y="2382"/>
                  </a:cubicBezTo>
                  <a:lnTo>
                    <a:pt x="23280" y="2382"/>
                  </a:lnTo>
                  <a:cubicBezTo>
                    <a:pt x="23262" y="2382"/>
                    <a:pt x="23249" y="2382"/>
                    <a:pt x="23236" y="2382"/>
                  </a:cubicBezTo>
                  <a:moveTo>
                    <a:pt x="20351" y="2394"/>
                  </a:moveTo>
                  <a:cubicBezTo>
                    <a:pt x="20250" y="2350"/>
                    <a:pt x="20156" y="2312"/>
                    <a:pt x="20055" y="2281"/>
                  </a:cubicBezTo>
                  <a:lnTo>
                    <a:pt x="20055" y="2281"/>
                  </a:lnTo>
                  <a:cubicBezTo>
                    <a:pt x="19960" y="2249"/>
                    <a:pt x="19866" y="2230"/>
                    <a:pt x="19784" y="2205"/>
                  </a:cubicBezTo>
                  <a:lnTo>
                    <a:pt x="19784" y="2205"/>
                  </a:lnTo>
                  <a:cubicBezTo>
                    <a:pt x="19765" y="2149"/>
                    <a:pt x="19803" y="2136"/>
                    <a:pt x="19822" y="2123"/>
                  </a:cubicBezTo>
                  <a:lnTo>
                    <a:pt x="19822" y="2123"/>
                  </a:lnTo>
                  <a:cubicBezTo>
                    <a:pt x="20074" y="1997"/>
                    <a:pt x="20345" y="1922"/>
                    <a:pt x="20628" y="1884"/>
                  </a:cubicBezTo>
                  <a:lnTo>
                    <a:pt x="20628" y="1884"/>
                  </a:lnTo>
                  <a:cubicBezTo>
                    <a:pt x="20666" y="1878"/>
                    <a:pt x="20704" y="1878"/>
                    <a:pt x="20741" y="1884"/>
                  </a:cubicBezTo>
                  <a:lnTo>
                    <a:pt x="20741" y="1884"/>
                  </a:lnTo>
                  <a:cubicBezTo>
                    <a:pt x="21031" y="1934"/>
                    <a:pt x="21302" y="2048"/>
                    <a:pt x="21535" y="2268"/>
                  </a:cubicBezTo>
                  <a:lnTo>
                    <a:pt x="21535" y="2268"/>
                  </a:lnTo>
                  <a:cubicBezTo>
                    <a:pt x="21491" y="2268"/>
                    <a:pt x="21447" y="2275"/>
                    <a:pt x="21409" y="2281"/>
                  </a:cubicBezTo>
                  <a:lnTo>
                    <a:pt x="21409" y="2281"/>
                  </a:lnTo>
                  <a:cubicBezTo>
                    <a:pt x="21113" y="2293"/>
                    <a:pt x="20817" y="2325"/>
                    <a:pt x="20527" y="2394"/>
                  </a:cubicBezTo>
                  <a:lnTo>
                    <a:pt x="20527" y="2394"/>
                  </a:lnTo>
                  <a:cubicBezTo>
                    <a:pt x="20489" y="2401"/>
                    <a:pt x="20458" y="2407"/>
                    <a:pt x="20420" y="2407"/>
                  </a:cubicBezTo>
                  <a:lnTo>
                    <a:pt x="20420" y="2407"/>
                  </a:lnTo>
                  <a:cubicBezTo>
                    <a:pt x="20401" y="2407"/>
                    <a:pt x="20376" y="2407"/>
                    <a:pt x="20351" y="2394"/>
                  </a:cubicBezTo>
                  <a:moveTo>
                    <a:pt x="18864" y="2873"/>
                  </a:moveTo>
                  <a:cubicBezTo>
                    <a:pt x="19040" y="2709"/>
                    <a:pt x="19223" y="2545"/>
                    <a:pt x="19399" y="2382"/>
                  </a:cubicBezTo>
                  <a:lnTo>
                    <a:pt x="19399" y="2382"/>
                  </a:lnTo>
                  <a:cubicBezTo>
                    <a:pt x="19500" y="2293"/>
                    <a:pt x="19614" y="2268"/>
                    <a:pt x="19740" y="2293"/>
                  </a:cubicBezTo>
                  <a:lnTo>
                    <a:pt x="19740" y="2293"/>
                  </a:lnTo>
                  <a:cubicBezTo>
                    <a:pt x="19866" y="2325"/>
                    <a:pt x="19985" y="2356"/>
                    <a:pt x="20111" y="2388"/>
                  </a:cubicBezTo>
                  <a:lnTo>
                    <a:pt x="20111" y="2388"/>
                  </a:lnTo>
                  <a:cubicBezTo>
                    <a:pt x="20143" y="2401"/>
                    <a:pt x="20168" y="2426"/>
                    <a:pt x="20206" y="2451"/>
                  </a:cubicBezTo>
                  <a:lnTo>
                    <a:pt x="20206" y="2451"/>
                  </a:lnTo>
                  <a:cubicBezTo>
                    <a:pt x="19778" y="2665"/>
                    <a:pt x="19135" y="2886"/>
                    <a:pt x="18870" y="2905"/>
                  </a:cubicBezTo>
                  <a:lnTo>
                    <a:pt x="18870" y="2905"/>
                  </a:lnTo>
                  <a:cubicBezTo>
                    <a:pt x="18864" y="2892"/>
                    <a:pt x="18858" y="2873"/>
                    <a:pt x="18864" y="2873"/>
                  </a:cubicBezTo>
                  <a:moveTo>
                    <a:pt x="20603" y="2930"/>
                  </a:moveTo>
                  <a:cubicBezTo>
                    <a:pt x="20767" y="2804"/>
                    <a:pt x="20918" y="2665"/>
                    <a:pt x="21044" y="2501"/>
                  </a:cubicBezTo>
                  <a:lnTo>
                    <a:pt x="21044" y="2501"/>
                  </a:lnTo>
                  <a:cubicBezTo>
                    <a:pt x="21088" y="2445"/>
                    <a:pt x="21138" y="2413"/>
                    <a:pt x="21214" y="2407"/>
                  </a:cubicBezTo>
                  <a:lnTo>
                    <a:pt x="21214" y="2407"/>
                  </a:lnTo>
                  <a:cubicBezTo>
                    <a:pt x="21693" y="2369"/>
                    <a:pt x="22165" y="2388"/>
                    <a:pt x="22644" y="2451"/>
                  </a:cubicBezTo>
                  <a:lnTo>
                    <a:pt x="22644" y="2451"/>
                  </a:lnTo>
                  <a:cubicBezTo>
                    <a:pt x="22663" y="2457"/>
                    <a:pt x="22676" y="2470"/>
                    <a:pt x="22695" y="2482"/>
                  </a:cubicBezTo>
                  <a:lnTo>
                    <a:pt x="22695" y="2482"/>
                  </a:lnTo>
                  <a:cubicBezTo>
                    <a:pt x="22663" y="2501"/>
                    <a:pt x="22632" y="2520"/>
                    <a:pt x="22600" y="2520"/>
                  </a:cubicBezTo>
                  <a:lnTo>
                    <a:pt x="22600" y="2520"/>
                  </a:lnTo>
                  <a:cubicBezTo>
                    <a:pt x="22128" y="2583"/>
                    <a:pt x="21674" y="2697"/>
                    <a:pt x="21227" y="2835"/>
                  </a:cubicBezTo>
                  <a:lnTo>
                    <a:pt x="21227" y="2835"/>
                  </a:lnTo>
                  <a:cubicBezTo>
                    <a:pt x="21050" y="2886"/>
                    <a:pt x="20874" y="2930"/>
                    <a:pt x="20697" y="2980"/>
                  </a:cubicBezTo>
                  <a:lnTo>
                    <a:pt x="20697" y="2980"/>
                  </a:lnTo>
                  <a:cubicBezTo>
                    <a:pt x="20653" y="2986"/>
                    <a:pt x="20609" y="2986"/>
                    <a:pt x="20552" y="2993"/>
                  </a:cubicBezTo>
                  <a:lnTo>
                    <a:pt x="20552" y="2993"/>
                  </a:lnTo>
                  <a:cubicBezTo>
                    <a:pt x="20578" y="2961"/>
                    <a:pt x="20584" y="2942"/>
                    <a:pt x="20603" y="2930"/>
                  </a:cubicBezTo>
                  <a:close/>
                  <a:moveTo>
                    <a:pt x="19815" y="3100"/>
                  </a:moveTo>
                  <a:cubicBezTo>
                    <a:pt x="19551" y="3094"/>
                    <a:pt x="19286" y="3094"/>
                    <a:pt x="18984" y="3043"/>
                  </a:cubicBezTo>
                  <a:lnTo>
                    <a:pt x="18984" y="3043"/>
                  </a:lnTo>
                  <a:cubicBezTo>
                    <a:pt x="19381" y="2892"/>
                    <a:pt x="19733" y="2753"/>
                    <a:pt x="20086" y="2634"/>
                  </a:cubicBezTo>
                  <a:lnTo>
                    <a:pt x="20086" y="2634"/>
                  </a:lnTo>
                  <a:cubicBezTo>
                    <a:pt x="20313" y="2564"/>
                    <a:pt x="20540" y="2514"/>
                    <a:pt x="20767" y="2464"/>
                  </a:cubicBezTo>
                  <a:lnTo>
                    <a:pt x="20767" y="2464"/>
                  </a:lnTo>
                  <a:cubicBezTo>
                    <a:pt x="20817" y="2451"/>
                    <a:pt x="20867" y="2451"/>
                    <a:pt x="20918" y="2445"/>
                  </a:cubicBezTo>
                  <a:lnTo>
                    <a:pt x="20918" y="2445"/>
                  </a:lnTo>
                  <a:cubicBezTo>
                    <a:pt x="20943" y="2508"/>
                    <a:pt x="20905" y="2533"/>
                    <a:pt x="20880" y="2552"/>
                  </a:cubicBezTo>
                  <a:lnTo>
                    <a:pt x="20880" y="2552"/>
                  </a:lnTo>
                  <a:cubicBezTo>
                    <a:pt x="20798" y="2640"/>
                    <a:pt x="20710" y="2722"/>
                    <a:pt x="20615" y="2804"/>
                  </a:cubicBezTo>
                  <a:lnTo>
                    <a:pt x="20615" y="2804"/>
                  </a:lnTo>
                  <a:cubicBezTo>
                    <a:pt x="20401" y="2993"/>
                    <a:pt x="20156" y="3100"/>
                    <a:pt x="19859" y="3100"/>
                  </a:cubicBezTo>
                  <a:lnTo>
                    <a:pt x="19859" y="3100"/>
                  </a:lnTo>
                  <a:cubicBezTo>
                    <a:pt x="19847" y="3100"/>
                    <a:pt x="19828" y="3100"/>
                    <a:pt x="19815" y="3100"/>
                  </a:cubicBezTo>
                  <a:moveTo>
                    <a:pt x="22745" y="2476"/>
                  </a:moveTo>
                  <a:cubicBezTo>
                    <a:pt x="22745" y="2482"/>
                    <a:pt x="22745" y="2489"/>
                    <a:pt x="22745" y="2495"/>
                  </a:cubicBezTo>
                  <a:lnTo>
                    <a:pt x="22745" y="2495"/>
                  </a:lnTo>
                  <a:cubicBezTo>
                    <a:pt x="22732" y="2489"/>
                    <a:pt x="22720" y="2489"/>
                    <a:pt x="22707" y="2489"/>
                  </a:cubicBezTo>
                  <a:lnTo>
                    <a:pt x="22707" y="2489"/>
                  </a:lnTo>
                  <a:cubicBezTo>
                    <a:pt x="22720" y="2482"/>
                    <a:pt x="22732" y="2476"/>
                    <a:pt x="22745" y="2476"/>
                  </a:cubicBezTo>
                  <a:close/>
                  <a:moveTo>
                    <a:pt x="11915" y="4165"/>
                  </a:moveTo>
                  <a:cubicBezTo>
                    <a:pt x="11877" y="4121"/>
                    <a:pt x="11839" y="4083"/>
                    <a:pt x="11808" y="4045"/>
                  </a:cubicBezTo>
                  <a:lnTo>
                    <a:pt x="11808" y="4045"/>
                  </a:lnTo>
                  <a:cubicBezTo>
                    <a:pt x="11701" y="3906"/>
                    <a:pt x="11562" y="3812"/>
                    <a:pt x="11404" y="3755"/>
                  </a:cubicBezTo>
                  <a:lnTo>
                    <a:pt x="11404" y="3755"/>
                  </a:lnTo>
                  <a:cubicBezTo>
                    <a:pt x="11253" y="3692"/>
                    <a:pt x="11096" y="3642"/>
                    <a:pt x="10938" y="3585"/>
                  </a:cubicBezTo>
                  <a:lnTo>
                    <a:pt x="10938" y="3585"/>
                  </a:lnTo>
                  <a:cubicBezTo>
                    <a:pt x="10844" y="3547"/>
                    <a:pt x="10755" y="3516"/>
                    <a:pt x="10667" y="3472"/>
                  </a:cubicBezTo>
                  <a:lnTo>
                    <a:pt x="10667" y="3472"/>
                  </a:lnTo>
                  <a:cubicBezTo>
                    <a:pt x="10598" y="3440"/>
                    <a:pt x="10535" y="3402"/>
                    <a:pt x="10491" y="3308"/>
                  </a:cubicBezTo>
                  <a:lnTo>
                    <a:pt x="10491" y="3308"/>
                  </a:lnTo>
                  <a:cubicBezTo>
                    <a:pt x="10522" y="3289"/>
                    <a:pt x="10541" y="3270"/>
                    <a:pt x="10560" y="3264"/>
                  </a:cubicBezTo>
                  <a:lnTo>
                    <a:pt x="10560" y="3264"/>
                  </a:lnTo>
                  <a:cubicBezTo>
                    <a:pt x="11014" y="3087"/>
                    <a:pt x="11486" y="2993"/>
                    <a:pt x="11978" y="2999"/>
                  </a:cubicBezTo>
                  <a:lnTo>
                    <a:pt x="11978" y="2999"/>
                  </a:lnTo>
                  <a:cubicBezTo>
                    <a:pt x="12047" y="2999"/>
                    <a:pt x="12116" y="2999"/>
                    <a:pt x="12167" y="3056"/>
                  </a:cubicBezTo>
                  <a:lnTo>
                    <a:pt x="12167" y="3056"/>
                  </a:lnTo>
                  <a:cubicBezTo>
                    <a:pt x="12457" y="3383"/>
                    <a:pt x="12847" y="3553"/>
                    <a:pt x="13232" y="3724"/>
                  </a:cubicBezTo>
                  <a:lnTo>
                    <a:pt x="13232" y="3724"/>
                  </a:lnTo>
                  <a:cubicBezTo>
                    <a:pt x="13484" y="3837"/>
                    <a:pt x="13729" y="3944"/>
                    <a:pt x="13975" y="4070"/>
                  </a:cubicBezTo>
                  <a:lnTo>
                    <a:pt x="13975" y="4070"/>
                  </a:lnTo>
                  <a:cubicBezTo>
                    <a:pt x="14214" y="4190"/>
                    <a:pt x="14410" y="4366"/>
                    <a:pt x="14580" y="4574"/>
                  </a:cubicBezTo>
                  <a:lnTo>
                    <a:pt x="14580" y="4574"/>
                  </a:lnTo>
                  <a:cubicBezTo>
                    <a:pt x="14599" y="4606"/>
                    <a:pt x="14611" y="4637"/>
                    <a:pt x="14643" y="4700"/>
                  </a:cubicBezTo>
                  <a:lnTo>
                    <a:pt x="14643" y="4700"/>
                  </a:lnTo>
                  <a:cubicBezTo>
                    <a:pt x="14567" y="4675"/>
                    <a:pt x="14510" y="4662"/>
                    <a:pt x="14454" y="4643"/>
                  </a:cubicBezTo>
                  <a:lnTo>
                    <a:pt x="14454" y="4643"/>
                  </a:lnTo>
                  <a:cubicBezTo>
                    <a:pt x="14151" y="4543"/>
                    <a:pt x="13855" y="4436"/>
                    <a:pt x="13547" y="4341"/>
                  </a:cubicBezTo>
                  <a:lnTo>
                    <a:pt x="13547" y="4341"/>
                  </a:lnTo>
                  <a:cubicBezTo>
                    <a:pt x="13055" y="4190"/>
                    <a:pt x="12545" y="4121"/>
                    <a:pt x="12028" y="4165"/>
                  </a:cubicBezTo>
                  <a:lnTo>
                    <a:pt x="12028" y="4165"/>
                  </a:lnTo>
                  <a:cubicBezTo>
                    <a:pt x="12009" y="4165"/>
                    <a:pt x="11997" y="4165"/>
                    <a:pt x="11984" y="4165"/>
                  </a:cubicBezTo>
                  <a:lnTo>
                    <a:pt x="11984" y="4165"/>
                  </a:lnTo>
                  <a:cubicBezTo>
                    <a:pt x="11959" y="4165"/>
                    <a:pt x="11940" y="4165"/>
                    <a:pt x="11915" y="4165"/>
                  </a:cubicBezTo>
                  <a:moveTo>
                    <a:pt x="14473" y="4328"/>
                  </a:moveTo>
                  <a:cubicBezTo>
                    <a:pt x="14258" y="4102"/>
                    <a:pt x="13981" y="3957"/>
                    <a:pt x="13698" y="3824"/>
                  </a:cubicBezTo>
                  <a:lnTo>
                    <a:pt x="13698" y="3824"/>
                  </a:lnTo>
                  <a:cubicBezTo>
                    <a:pt x="13383" y="3686"/>
                    <a:pt x="13061" y="3541"/>
                    <a:pt x="12746" y="3396"/>
                  </a:cubicBezTo>
                  <a:lnTo>
                    <a:pt x="12746" y="3396"/>
                  </a:lnTo>
                  <a:cubicBezTo>
                    <a:pt x="12557" y="3308"/>
                    <a:pt x="12457" y="3220"/>
                    <a:pt x="12286" y="3037"/>
                  </a:cubicBezTo>
                  <a:lnTo>
                    <a:pt x="12286" y="3037"/>
                  </a:lnTo>
                  <a:cubicBezTo>
                    <a:pt x="12343" y="3037"/>
                    <a:pt x="12381" y="3031"/>
                    <a:pt x="12419" y="3031"/>
                  </a:cubicBezTo>
                  <a:lnTo>
                    <a:pt x="12419" y="3031"/>
                  </a:lnTo>
                  <a:cubicBezTo>
                    <a:pt x="12740" y="3081"/>
                    <a:pt x="13036" y="3182"/>
                    <a:pt x="13339" y="3283"/>
                  </a:cubicBezTo>
                  <a:lnTo>
                    <a:pt x="13339" y="3283"/>
                  </a:lnTo>
                  <a:cubicBezTo>
                    <a:pt x="13553" y="3358"/>
                    <a:pt x="13767" y="3427"/>
                    <a:pt x="13981" y="3497"/>
                  </a:cubicBezTo>
                  <a:lnTo>
                    <a:pt x="13981" y="3497"/>
                  </a:lnTo>
                  <a:cubicBezTo>
                    <a:pt x="14057" y="3522"/>
                    <a:pt x="14120" y="3553"/>
                    <a:pt x="14170" y="3610"/>
                  </a:cubicBezTo>
                  <a:lnTo>
                    <a:pt x="14170" y="3610"/>
                  </a:lnTo>
                  <a:cubicBezTo>
                    <a:pt x="14271" y="3730"/>
                    <a:pt x="14384" y="3831"/>
                    <a:pt x="14479" y="3944"/>
                  </a:cubicBezTo>
                  <a:lnTo>
                    <a:pt x="14479" y="3944"/>
                  </a:lnTo>
                  <a:cubicBezTo>
                    <a:pt x="14567" y="4045"/>
                    <a:pt x="14649" y="4158"/>
                    <a:pt x="14718" y="4272"/>
                  </a:cubicBezTo>
                  <a:lnTo>
                    <a:pt x="14718" y="4272"/>
                  </a:lnTo>
                  <a:cubicBezTo>
                    <a:pt x="14788" y="4391"/>
                    <a:pt x="14832" y="4517"/>
                    <a:pt x="14794" y="4688"/>
                  </a:cubicBezTo>
                  <a:lnTo>
                    <a:pt x="14794" y="4688"/>
                  </a:lnTo>
                  <a:cubicBezTo>
                    <a:pt x="14674" y="4555"/>
                    <a:pt x="14580" y="4436"/>
                    <a:pt x="14473" y="4328"/>
                  </a:cubicBezTo>
                  <a:moveTo>
                    <a:pt x="18562" y="5204"/>
                  </a:moveTo>
                  <a:cubicBezTo>
                    <a:pt x="18221" y="4606"/>
                    <a:pt x="17774" y="4102"/>
                    <a:pt x="17207" y="3705"/>
                  </a:cubicBezTo>
                  <a:lnTo>
                    <a:pt x="17207" y="3705"/>
                  </a:lnTo>
                  <a:cubicBezTo>
                    <a:pt x="16993" y="3560"/>
                    <a:pt x="16785" y="3409"/>
                    <a:pt x="16552" y="3301"/>
                  </a:cubicBezTo>
                  <a:lnTo>
                    <a:pt x="16552" y="3301"/>
                  </a:lnTo>
                  <a:cubicBezTo>
                    <a:pt x="16527" y="3289"/>
                    <a:pt x="16508" y="3270"/>
                    <a:pt x="16457" y="3232"/>
                  </a:cubicBezTo>
                  <a:lnTo>
                    <a:pt x="16457" y="3232"/>
                  </a:lnTo>
                  <a:cubicBezTo>
                    <a:pt x="16533" y="3220"/>
                    <a:pt x="16571" y="3207"/>
                    <a:pt x="16615" y="3207"/>
                  </a:cubicBezTo>
                  <a:lnTo>
                    <a:pt x="16615" y="3207"/>
                  </a:lnTo>
                  <a:cubicBezTo>
                    <a:pt x="17031" y="3175"/>
                    <a:pt x="17434" y="3245"/>
                    <a:pt x="17812" y="3409"/>
                  </a:cubicBezTo>
                  <a:lnTo>
                    <a:pt x="17812" y="3409"/>
                  </a:lnTo>
                  <a:cubicBezTo>
                    <a:pt x="18045" y="3509"/>
                    <a:pt x="18284" y="3623"/>
                    <a:pt x="18499" y="3768"/>
                  </a:cubicBezTo>
                  <a:lnTo>
                    <a:pt x="18499" y="3768"/>
                  </a:lnTo>
                  <a:cubicBezTo>
                    <a:pt x="19078" y="4146"/>
                    <a:pt x="19658" y="4536"/>
                    <a:pt x="20206" y="4965"/>
                  </a:cubicBezTo>
                  <a:lnTo>
                    <a:pt x="20206" y="4965"/>
                  </a:lnTo>
                  <a:cubicBezTo>
                    <a:pt x="20219" y="4977"/>
                    <a:pt x="20231" y="4996"/>
                    <a:pt x="20250" y="5021"/>
                  </a:cubicBezTo>
                  <a:lnTo>
                    <a:pt x="20250" y="5021"/>
                  </a:lnTo>
                  <a:cubicBezTo>
                    <a:pt x="20225" y="5034"/>
                    <a:pt x="20206" y="5053"/>
                    <a:pt x="20187" y="5053"/>
                  </a:cubicBezTo>
                  <a:lnTo>
                    <a:pt x="20187" y="5053"/>
                  </a:lnTo>
                  <a:cubicBezTo>
                    <a:pt x="19601" y="5198"/>
                    <a:pt x="18921" y="5318"/>
                    <a:pt x="18637" y="5336"/>
                  </a:cubicBezTo>
                  <a:lnTo>
                    <a:pt x="18637" y="5336"/>
                  </a:lnTo>
                  <a:cubicBezTo>
                    <a:pt x="18612" y="5299"/>
                    <a:pt x="18587" y="5255"/>
                    <a:pt x="18562" y="5204"/>
                  </a:cubicBezTo>
                  <a:moveTo>
                    <a:pt x="17138" y="5349"/>
                  </a:moveTo>
                  <a:cubicBezTo>
                    <a:pt x="17024" y="4958"/>
                    <a:pt x="16810" y="4612"/>
                    <a:pt x="16571" y="4278"/>
                  </a:cubicBezTo>
                  <a:lnTo>
                    <a:pt x="16571" y="4278"/>
                  </a:lnTo>
                  <a:cubicBezTo>
                    <a:pt x="16331" y="3944"/>
                    <a:pt x="16029" y="3673"/>
                    <a:pt x="15670" y="3434"/>
                  </a:cubicBezTo>
                  <a:lnTo>
                    <a:pt x="15670" y="3434"/>
                  </a:lnTo>
                  <a:cubicBezTo>
                    <a:pt x="15714" y="3409"/>
                    <a:pt x="15733" y="3383"/>
                    <a:pt x="15758" y="3377"/>
                  </a:cubicBezTo>
                  <a:lnTo>
                    <a:pt x="15758" y="3377"/>
                  </a:lnTo>
                  <a:cubicBezTo>
                    <a:pt x="15890" y="3346"/>
                    <a:pt x="16023" y="3308"/>
                    <a:pt x="16155" y="3276"/>
                  </a:cubicBezTo>
                  <a:lnTo>
                    <a:pt x="16155" y="3276"/>
                  </a:lnTo>
                  <a:cubicBezTo>
                    <a:pt x="16230" y="3257"/>
                    <a:pt x="16300" y="3264"/>
                    <a:pt x="16369" y="3301"/>
                  </a:cubicBezTo>
                  <a:lnTo>
                    <a:pt x="16369" y="3301"/>
                  </a:lnTo>
                  <a:cubicBezTo>
                    <a:pt x="17175" y="3705"/>
                    <a:pt x="17856" y="4259"/>
                    <a:pt x="18347" y="5021"/>
                  </a:cubicBezTo>
                  <a:lnTo>
                    <a:pt x="18347" y="5021"/>
                  </a:lnTo>
                  <a:cubicBezTo>
                    <a:pt x="18391" y="5097"/>
                    <a:pt x="18436" y="5166"/>
                    <a:pt x="18473" y="5236"/>
                  </a:cubicBezTo>
                  <a:lnTo>
                    <a:pt x="18473" y="5236"/>
                  </a:lnTo>
                  <a:cubicBezTo>
                    <a:pt x="18492" y="5261"/>
                    <a:pt x="18499" y="5292"/>
                    <a:pt x="18517" y="5336"/>
                  </a:cubicBezTo>
                  <a:lnTo>
                    <a:pt x="18517" y="5336"/>
                  </a:lnTo>
                  <a:cubicBezTo>
                    <a:pt x="18366" y="5381"/>
                    <a:pt x="18089" y="5399"/>
                    <a:pt x="17812" y="5399"/>
                  </a:cubicBezTo>
                  <a:lnTo>
                    <a:pt x="17812" y="5399"/>
                  </a:lnTo>
                  <a:cubicBezTo>
                    <a:pt x="17560" y="5399"/>
                    <a:pt x="17308" y="5381"/>
                    <a:pt x="17138" y="5349"/>
                  </a:cubicBezTo>
                  <a:moveTo>
                    <a:pt x="9206" y="4221"/>
                  </a:moveTo>
                  <a:cubicBezTo>
                    <a:pt x="9168" y="4221"/>
                    <a:pt x="9136" y="4209"/>
                    <a:pt x="9080" y="4196"/>
                  </a:cubicBezTo>
                  <a:lnTo>
                    <a:pt x="9080" y="4196"/>
                  </a:lnTo>
                  <a:cubicBezTo>
                    <a:pt x="9117" y="4152"/>
                    <a:pt x="9136" y="4121"/>
                    <a:pt x="9162" y="4102"/>
                  </a:cubicBezTo>
                  <a:lnTo>
                    <a:pt x="9162" y="4102"/>
                  </a:lnTo>
                  <a:cubicBezTo>
                    <a:pt x="9546" y="3831"/>
                    <a:pt x="9918" y="3547"/>
                    <a:pt x="10371" y="3346"/>
                  </a:cubicBezTo>
                  <a:lnTo>
                    <a:pt x="10371" y="3346"/>
                  </a:lnTo>
                  <a:cubicBezTo>
                    <a:pt x="10579" y="3560"/>
                    <a:pt x="10837" y="3654"/>
                    <a:pt x="11096" y="3736"/>
                  </a:cubicBezTo>
                  <a:lnTo>
                    <a:pt x="11096" y="3736"/>
                  </a:lnTo>
                  <a:cubicBezTo>
                    <a:pt x="11197" y="3768"/>
                    <a:pt x="11297" y="3805"/>
                    <a:pt x="11398" y="3843"/>
                  </a:cubicBezTo>
                  <a:lnTo>
                    <a:pt x="11398" y="3843"/>
                  </a:lnTo>
                  <a:cubicBezTo>
                    <a:pt x="11568" y="3913"/>
                    <a:pt x="11656" y="3994"/>
                    <a:pt x="11770" y="4171"/>
                  </a:cubicBezTo>
                  <a:lnTo>
                    <a:pt x="11770" y="4171"/>
                  </a:lnTo>
                  <a:cubicBezTo>
                    <a:pt x="11745" y="4177"/>
                    <a:pt x="11713" y="4196"/>
                    <a:pt x="11688" y="4190"/>
                  </a:cubicBezTo>
                  <a:lnTo>
                    <a:pt x="11688" y="4190"/>
                  </a:lnTo>
                  <a:cubicBezTo>
                    <a:pt x="11650" y="4190"/>
                    <a:pt x="11612" y="4177"/>
                    <a:pt x="11581" y="4165"/>
                  </a:cubicBezTo>
                  <a:lnTo>
                    <a:pt x="11581" y="4165"/>
                  </a:lnTo>
                  <a:cubicBezTo>
                    <a:pt x="11253" y="4026"/>
                    <a:pt x="10919" y="4007"/>
                    <a:pt x="10579" y="4058"/>
                  </a:cubicBezTo>
                  <a:lnTo>
                    <a:pt x="10579" y="4058"/>
                  </a:lnTo>
                  <a:cubicBezTo>
                    <a:pt x="10308" y="4089"/>
                    <a:pt x="10037" y="4139"/>
                    <a:pt x="9773" y="4190"/>
                  </a:cubicBezTo>
                  <a:lnTo>
                    <a:pt x="9773" y="4190"/>
                  </a:lnTo>
                  <a:cubicBezTo>
                    <a:pt x="9634" y="4215"/>
                    <a:pt x="9495" y="4234"/>
                    <a:pt x="9357" y="4234"/>
                  </a:cubicBezTo>
                  <a:lnTo>
                    <a:pt x="9357" y="4234"/>
                  </a:lnTo>
                  <a:cubicBezTo>
                    <a:pt x="9306" y="4234"/>
                    <a:pt x="9256" y="4228"/>
                    <a:pt x="9206" y="4221"/>
                  </a:cubicBezTo>
                  <a:close/>
                  <a:moveTo>
                    <a:pt x="16873" y="5330"/>
                  </a:moveTo>
                  <a:cubicBezTo>
                    <a:pt x="16401" y="5267"/>
                    <a:pt x="15934" y="5141"/>
                    <a:pt x="15481" y="5003"/>
                  </a:cubicBezTo>
                  <a:lnTo>
                    <a:pt x="15481" y="5003"/>
                  </a:lnTo>
                  <a:cubicBezTo>
                    <a:pt x="15336" y="4958"/>
                    <a:pt x="15191" y="4908"/>
                    <a:pt x="15046" y="4858"/>
                  </a:cubicBezTo>
                  <a:lnTo>
                    <a:pt x="15046" y="4858"/>
                  </a:lnTo>
                  <a:cubicBezTo>
                    <a:pt x="15002" y="4845"/>
                    <a:pt x="14951" y="4814"/>
                    <a:pt x="14888" y="4788"/>
                  </a:cubicBezTo>
                  <a:lnTo>
                    <a:pt x="14888" y="4788"/>
                  </a:lnTo>
                  <a:cubicBezTo>
                    <a:pt x="14951" y="4410"/>
                    <a:pt x="14781" y="4139"/>
                    <a:pt x="14555" y="3887"/>
                  </a:cubicBezTo>
                  <a:lnTo>
                    <a:pt x="14555" y="3887"/>
                  </a:lnTo>
                  <a:cubicBezTo>
                    <a:pt x="14485" y="3818"/>
                    <a:pt x="14416" y="3749"/>
                    <a:pt x="14347" y="3679"/>
                  </a:cubicBezTo>
                  <a:lnTo>
                    <a:pt x="14347" y="3679"/>
                  </a:lnTo>
                  <a:cubicBezTo>
                    <a:pt x="14321" y="3654"/>
                    <a:pt x="14303" y="3623"/>
                    <a:pt x="14277" y="3585"/>
                  </a:cubicBezTo>
                  <a:lnTo>
                    <a:pt x="14277" y="3585"/>
                  </a:lnTo>
                  <a:cubicBezTo>
                    <a:pt x="14504" y="3579"/>
                    <a:pt x="14718" y="3585"/>
                    <a:pt x="14926" y="3566"/>
                  </a:cubicBezTo>
                  <a:lnTo>
                    <a:pt x="14926" y="3566"/>
                  </a:lnTo>
                  <a:cubicBezTo>
                    <a:pt x="15128" y="3541"/>
                    <a:pt x="15323" y="3490"/>
                    <a:pt x="15519" y="3453"/>
                  </a:cubicBezTo>
                  <a:lnTo>
                    <a:pt x="15519" y="3453"/>
                  </a:lnTo>
                  <a:cubicBezTo>
                    <a:pt x="16180" y="3818"/>
                    <a:pt x="16848" y="4656"/>
                    <a:pt x="17012" y="5311"/>
                  </a:cubicBezTo>
                  <a:lnTo>
                    <a:pt x="17012" y="5311"/>
                  </a:lnTo>
                  <a:cubicBezTo>
                    <a:pt x="16999" y="5336"/>
                    <a:pt x="16974" y="5343"/>
                    <a:pt x="16949" y="5343"/>
                  </a:cubicBezTo>
                  <a:lnTo>
                    <a:pt x="16949" y="5343"/>
                  </a:lnTo>
                  <a:cubicBezTo>
                    <a:pt x="16923" y="5343"/>
                    <a:pt x="16898" y="5336"/>
                    <a:pt x="16873" y="5330"/>
                  </a:cubicBezTo>
                  <a:moveTo>
                    <a:pt x="9760" y="4284"/>
                  </a:moveTo>
                  <a:cubicBezTo>
                    <a:pt x="9974" y="4247"/>
                    <a:pt x="10188" y="4196"/>
                    <a:pt x="10409" y="4171"/>
                  </a:cubicBezTo>
                  <a:lnTo>
                    <a:pt x="10409" y="4171"/>
                  </a:lnTo>
                  <a:cubicBezTo>
                    <a:pt x="10579" y="4146"/>
                    <a:pt x="10755" y="4127"/>
                    <a:pt x="10926" y="4127"/>
                  </a:cubicBezTo>
                  <a:lnTo>
                    <a:pt x="10926" y="4127"/>
                  </a:lnTo>
                  <a:cubicBezTo>
                    <a:pt x="11058" y="4127"/>
                    <a:pt x="11184" y="4152"/>
                    <a:pt x="11310" y="4171"/>
                  </a:cubicBezTo>
                  <a:lnTo>
                    <a:pt x="11310" y="4171"/>
                  </a:lnTo>
                  <a:cubicBezTo>
                    <a:pt x="11341" y="4177"/>
                    <a:pt x="11373" y="4202"/>
                    <a:pt x="11430" y="4228"/>
                  </a:cubicBezTo>
                  <a:lnTo>
                    <a:pt x="11430" y="4228"/>
                  </a:lnTo>
                  <a:cubicBezTo>
                    <a:pt x="11379" y="4253"/>
                    <a:pt x="11354" y="4265"/>
                    <a:pt x="11329" y="4272"/>
                  </a:cubicBezTo>
                  <a:lnTo>
                    <a:pt x="11329" y="4272"/>
                  </a:lnTo>
                  <a:cubicBezTo>
                    <a:pt x="10989" y="4379"/>
                    <a:pt x="10655" y="4486"/>
                    <a:pt x="10314" y="4593"/>
                  </a:cubicBezTo>
                  <a:lnTo>
                    <a:pt x="10314" y="4593"/>
                  </a:lnTo>
                  <a:cubicBezTo>
                    <a:pt x="9936" y="4706"/>
                    <a:pt x="9558" y="4826"/>
                    <a:pt x="9180" y="4927"/>
                  </a:cubicBezTo>
                  <a:lnTo>
                    <a:pt x="9180" y="4927"/>
                  </a:lnTo>
                  <a:cubicBezTo>
                    <a:pt x="8846" y="5015"/>
                    <a:pt x="8500" y="5059"/>
                    <a:pt x="8147" y="5053"/>
                  </a:cubicBezTo>
                  <a:lnTo>
                    <a:pt x="8147" y="5053"/>
                  </a:lnTo>
                  <a:cubicBezTo>
                    <a:pt x="8009" y="5053"/>
                    <a:pt x="7864" y="5040"/>
                    <a:pt x="7687" y="4990"/>
                  </a:cubicBezTo>
                  <a:lnTo>
                    <a:pt x="7687" y="4990"/>
                  </a:lnTo>
                  <a:cubicBezTo>
                    <a:pt x="7927" y="4870"/>
                    <a:pt x="8141" y="4782"/>
                    <a:pt x="8342" y="4662"/>
                  </a:cubicBezTo>
                  <a:lnTo>
                    <a:pt x="8342" y="4662"/>
                  </a:lnTo>
                  <a:cubicBezTo>
                    <a:pt x="8544" y="4549"/>
                    <a:pt x="8733" y="4410"/>
                    <a:pt x="8941" y="4272"/>
                  </a:cubicBezTo>
                  <a:lnTo>
                    <a:pt x="8941" y="4272"/>
                  </a:lnTo>
                  <a:cubicBezTo>
                    <a:pt x="8960" y="4272"/>
                    <a:pt x="8985" y="4272"/>
                    <a:pt x="9017" y="4278"/>
                  </a:cubicBezTo>
                  <a:lnTo>
                    <a:pt x="9017" y="4278"/>
                  </a:lnTo>
                  <a:cubicBezTo>
                    <a:pt x="9136" y="4310"/>
                    <a:pt x="9256" y="4316"/>
                    <a:pt x="9376" y="4316"/>
                  </a:cubicBezTo>
                  <a:lnTo>
                    <a:pt x="9376" y="4316"/>
                  </a:lnTo>
                  <a:cubicBezTo>
                    <a:pt x="9502" y="4316"/>
                    <a:pt x="9634" y="4303"/>
                    <a:pt x="9760" y="4284"/>
                  </a:cubicBezTo>
                  <a:moveTo>
                    <a:pt x="9495" y="4965"/>
                  </a:moveTo>
                  <a:cubicBezTo>
                    <a:pt x="9855" y="4858"/>
                    <a:pt x="10207" y="4738"/>
                    <a:pt x="10560" y="4631"/>
                  </a:cubicBezTo>
                  <a:lnTo>
                    <a:pt x="10560" y="4631"/>
                  </a:lnTo>
                  <a:cubicBezTo>
                    <a:pt x="10837" y="4543"/>
                    <a:pt x="11108" y="4454"/>
                    <a:pt x="11392" y="4379"/>
                  </a:cubicBezTo>
                  <a:lnTo>
                    <a:pt x="11392" y="4379"/>
                  </a:lnTo>
                  <a:cubicBezTo>
                    <a:pt x="11833" y="4265"/>
                    <a:pt x="12286" y="4240"/>
                    <a:pt x="12746" y="4291"/>
                  </a:cubicBezTo>
                  <a:lnTo>
                    <a:pt x="12746" y="4291"/>
                  </a:lnTo>
                  <a:cubicBezTo>
                    <a:pt x="12797" y="4297"/>
                    <a:pt x="12847" y="4310"/>
                    <a:pt x="12916" y="4322"/>
                  </a:cubicBezTo>
                  <a:lnTo>
                    <a:pt x="12916" y="4322"/>
                  </a:lnTo>
                  <a:cubicBezTo>
                    <a:pt x="12885" y="4354"/>
                    <a:pt x="12885" y="4360"/>
                    <a:pt x="12879" y="4366"/>
                  </a:cubicBezTo>
                  <a:lnTo>
                    <a:pt x="12879" y="4366"/>
                  </a:lnTo>
                  <a:cubicBezTo>
                    <a:pt x="12482" y="4486"/>
                    <a:pt x="12135" y="4700"/>
                    <a:pt x="11789" y="4927"/>
                  </a:cubicBezTo>
                  <a:lnTo>
                    <a:pt x="11789" y="4927"/>
                  </a:lnTo>
                  <a:cubicBezTo>
                    <a:pt x="11291" y="5261"/>
                    <a:pt x="10755" y="5500"/>
                    <a:pt x="10163" y="5595"/>
                  </a:cubicBezTo>
                  <a:lnTo>
                    <a:pt x="10163" y="5595"/>
                  </a:lnTo>
                  <a:cubicBezTo>
                    <a:pt x="9747" y="5664"/>
                    <a:pt x="9332" y="5689"/>
                    <a:pt x="8922" y="5595"/>
                  </a:cubicBezTo>
                  <a:lnTo>
                    <a:pt x="8922" y="5595"/>
                  </a:lnTo>
                  <a:cubicBezTo>
                    <a:pt x="8834" y="5576"/>
                    <a:pt x="8746" y="5538"/>
                    <a:pt x="8664" y="5500"/>
                  </a:cubicBezTo>
                  <a:lnTo>
                    <a:pt x="8664" y="5500"/>
                  </a:lnTo>
                  <a:cubicBezTo>
                    <a:pt x="8450" y="5406"/>
                    <a:pt x="8242" y="5299"/>
                    <a:pt x="8009" y="5192"/>
                  </a:cubicBezTo>
                  <a:lnTo>
                    <a:pt x="8009" y="5192"/>
                  </a:lnTo>
                  <a:cubicBezTo>
                    <a:pt x="8059" y="5179"/>
                    <a:pt x="8084" y="5166"/>
                    <a:pt x="8109" y="5166"/>
                  </a:cubicBezTo>
                  <a:lnTo>
                    <a:pt x="8109" y="5166"/>
                  </a:lnTo>
                  <a:cubicBezTo>
                    <a:pt x="8141" y="5166"/>
                    <a:pt x="8179" y="5166"/>
                    <a:pt x="8210" y="5166"/>
                  </a:cubicBezTo>
                  <a:lnTo>
                    <a:pt x="8210" y="5166"/>
                  </a:lnTo>
                  <a:cubicBezTo>
                    <a:pt x="8651" y="5166"/>
                    <a:pt x="9080" y="5084"/>
                    <a:pt x="9495" y="4965"/>
                  </a:cubicBezTo>
                  <a:close/>
                  <a:moveTo>
                    <a:pt x="11417" y="5255"/>
                  </a:moveTo>
                  <a:cubicBezTo>
                    <a:pt x="11625" y="5141"/>
                    <a:pt x="11827" y="5015"/>
                    <a:pt x="12022" y="4889"/>
                  </a:cubicBezTo>
                  <a:lnTo>
                    <a:pt x="12022" y="4889"/>
                  </a:lnTo>
                  <a:cubicBezTo>
                    <a:pt x="12312" y="4694"/>
                    <a:pt x="12627" y="4543"/>
                    <a:pt x="12961" y="4436"/>
                  </a:cubicBezTo>
                  <a:lnTo>
                    <a:pt x="12961" y="4436"/>
                  </a:lnTo>
                  <a:cubicBezTo>
                    <a:pt x="13124" y="4385"/>
                    <a:pt x="13282" y="4366"/>
                    <a:pt x="13452" y="4429"/>
                  </a:cubicBezTo>
                  <a:lnTo>
                    <a:pt x="13452" y="4429"/>
                  </a:lnTo>
                  <a:cubicBezTo>
                    <a:pt x="13534" y="4461"/>
                    <a:pt x="13622" y="4486"/>
                    <a:pt x="13704" y="4517"/>
                  </a:cubicBezTo>
                  <a:lnTo>
                    <a:pt x="13704" y="4517"/>
                  </a:lnTo>
                  <a:cubicBezTo>
                    <a:pt x="13717" y="4517"/>
                    <a:pt x="13729" y="4536"/>
                    <a:pt x="13742" y="4562"/>
                  </a:cubicBezTo>
                  <a:lnTo>
                    <a:pt x="13742" y="4562"/>
                  </a:lnTo>
                  <a:cubicBezTo>
                    <a:pt x="13710" y="4574"/>
                    <a:pt x="13679" y="4593"/>
                    <a:pt x="13641" y="4606"/>
                  </a:cubicBezTo>
                  <a:lnTo>
                    <a:pt x="13641" y="4606"/>
                  </a:lnTo>
                  <a:cubicBezTo>
                    <a:pt x="13206" y="4725"/>
                    <a:pt x="12803" y="4921"/>
                    <a:pt x="12419" y="5141"/>
                  </a:cubicBezTo>
                  <a:lnTo>
                    <a:pt x="12419" y="5141"/>
                  </a:lnTo>
                  <a:cubicBezTo>
                    <a:pt x="12192" y="5273"/>
                    <a:pt x="11971" y="5406"/>
                    <a:pt x="11751" y="5538"/>
                  </a:cubicBezTo>
                  <a:lnTo>
                    <a:pt x="11751" y="5538"/>
                  </a:lnTo>
                  <a:cubicBezTo>
                    <a:pt x="11467" y="5702"/>
                    <a:pt x="11178" y="5840"/>
                    <a:pt x="10863" y="5941"/>
                  </a:cubicBezTo>
                  <a:lnTo>
                    <a:pt x="10863" y="5941"/>
                  </a:lnTo>
                  <a:cubicBezTo>
                    <a:pt x="10554" y="6036"/>
                    <a:pt x="10239" y="6067"/>
                    <a:pt x="9918" y="6055"/>
                  </a:cubicBezTo>
                  <a:lnTo>
                    <a:pt x="9918" y="6055"/>
                  </a:lnTo>
                  <a:cubicBezTo>
                    <a:pt x="9628" y="6048"/>
                    <a:pt x="9382" y="5929"/>
                    <a:pt x="9105" y="5733"/>
                  </a:cubicBezTo>
                  <a:lnTo>
                    <a:pt x="9105" y="5733"/>
                  </a:lnTo>
                  <a:cubicBezTo>
                    <a:pt x="9193" y="5733"/>
                    <a:pt x="9225" y="5733"/>
                    <a:pt x="9250" y="5733"/>
                  </a:cubicBezTo>
                  <a:lnTo>
                    <a:pt x="9250" y="5733"/>
                  </a:lnTo>
                  <a:cubicBezTo>
                    <a:pt x="9344" y="5740"/>
                    <a:pt x="9432" y="5746"/>
                    <a:pt x="9527" y="5746"/>
                  </a:cubicBezTo>
                  <a:lnTo>
                    <a:pt x="9527" y="5746"/>
                  </a:lnTo>
                  <a:cubicBezTo>
                    <a:pt x="10195" y="5746"/>
                    <a:pt x="10825" y="5576"/>
                    <a:pt x="11417" y="5255"/>
                  </a:cubicBezTo>
                  <a:moveTo>
                    <a:pt x="11222" y="5903"/>
                  </a:moveTo>
                  <a:cubicBezTo>
                    <a:pt x="11518" y="5784"/>
                    <a:pt x="11789" y="5620"/>
                    <a:pt x="12066" y="5456"/>
                  </a:cubicBezTo>
                  <a:lnTo>
                    <a:pt x="12066" y="5456"/>
                  </a:lnTo>
                  <a:cubicBezTo>
                    <a:pt x="12337" y="5299"/>
                    <a:pt x="12614" y="5135"/>
                    <a:pt x="12898" y="4996"/>
                  </a:cubicBezTo>
                  <a:lnTo>
                    <a:pt x="12898" y="4996"/>
                  </a:lnTo>
                  <a:cubicBezTo>
                    <a:pt x="13118" y="4883"/>
                    <a:pt x="13358" y="4801"/>
                    <a:pt x="13591" y="4713"/>
                  </a:cubicBezTo>
                  <a:lnTo>
                    <a:pt x="13591" y="4713"/>
                  </a:lnTo>
                  <a:cubicBezTo>
                    <a:pt x="13685" y="4681"/>
                    <a:pt x="13780" y="4669"/>
                    <a:pt x="13880" y="4643"/>
                  </a:cubicBezTo>
                  <a:lnTo>
                    <a:pt x="13880" y="4643"/>
                  </a:lnTo>
                  <a:cubicBezTo>
                    <a:pt x="13994" y="4625"/>
                    <a:pt x="14101" y="4637"/>
                    <a:pt x="14214" y="4675"/>
                  </a:cubicBezTo>
                  <a:lnTo>
                    <a:pt x="14214" y="4675"/>
                  </a:lnTo>
                  <a:cubicBezTo>
                    <a:pt x="14586" y="4820"/>
                    <a:pt x="14964" y="4952"/>
                    <a:pt x="15348" y="5078"/>
                  </a:cubicBezTo>
                  <a:lnTo>
                    <a:pt x="15348" y="5078"/>
                  </a:lnTo>
                  <a:cubicBezTo>
                    <a:pt x="15525" y="5141"/>
                    <a:pt x="15708" y="5192"/>
                    <a:pt x="15903" y="5255"/>
                  </a:cubicBezTo>
                  <a:lnTo>
                    <a:pt x="15903" y="5255"/>
                  </a:lnTo>
                  <a:cubicBezTo>
                    <a:pt x="15878" y="5286"/>
                    <a:pt x="15859" y="5324"/>
                    <a:pt x="15834" y="5343"/>
                  </a:cubicBezTo>
                  <a:lnTo>
                    <a:pt x="15834" y="5343"/>
                  </a:lnTo>
                  <a:cubicBezTo>
                    <a:pt x="15638" y="5475"/>
                    <a:pt x="15418" y="5563"/>
                    <a:pt x="15191" y="5614"/>
                  </a:cubicBezTo>
                  <a:lnTo>
                    <a:pt x="15191" y="5614"/>
                  </a:lnTo>
                  <a:cubicBezTo>
                    <a:pt x="14920" y="5677"/>
                    <a:pt x="14643" y="5746"/>
                    <a:pt x="14366" y="5790"/>
                  </a:cubicBezTo>
                  <a:lnTo>
                    <a:pt x="14366" y="5790"/>
                  </a:lnTo>
                  <a:cubicBezTo>
                    <a:pt x="13811" y="5891"/>
                    <a:pt x="13276" y="6055"/>
                    <a:pt x="12784" y="6332"/>
                  </a:cubicBezTo>
                  <a:lnTo>
                    <a:pt x="12784" y="6332"/>
                  </a:lnTo>
                  <a:cubicBezTo>
                    <a:pt x="12696" y="6389"/>
                    <a:pt x="12608" y="6401"/>
                    <a:pt x="12501" y="6395"/>
                  </a:cubicBezTo>
                  <a:lnTo>
                    <a:pt x="12501" y="6395"/>
                  </a:lnTo>
                  <a:cubicBezTo>
                    <a:pt x="12211" y="6389"/>
                    <a:pt x="11915" y="6382"/>
                    <a:pt x="11619" y="6389"/>
                  </a:cubicBezTo>
                  <a:lnTo>
                    <a:pt x="11619" y="6389"/>
                  </a:lnTo>
                  <a:cubicBezTo>
                    <a:pt x="11285" y="6389"/>
                    <a:pt x="10951" y="6389"/>
                    <a:pt x="10617" y="6351"/>
                  </a:cubicBezTo>
                  <a:lnTo>
                    <a:pt x="10617" y="6351"/>
                  </a:lnTo>
                  <a:cubicBezTo>
                    <a:pt x="10340" y="6313"/>
                    <a:pt x="10182" y="6275"/>
                    <a:pt x="9987" y="6155"/>
                  </a:cubicBezTo>
                  <a:lnTo>
                    <a:pt x="9987" y="6155"/>
                  </a:lnTo>
                  <a:cubicBezTo>
                    <a:pt x="10025" y="6149"/>
                    <a:pt x="10062" y="6149"/>
                    <a:pt x="10094" y="6149"/>
                  </a:cubicBezTo>
                  <a:lnTo>
                    <a:pt x="10094" y="6149"/>
                  </a:lnTo>
                  <a:cubicBezTo>
                    <a:pt x="10107" y="6149"/>
                    <a:pt x="10119" y="6149"/>
                    <a:pt x="10125" y="6149"/>
                  </a:cubicBezTo>
                  <a:lnTo>
                    <a:pt x="10125" y="6149"/>
                  </a:lnTo>
                  <a:cubicBezTo>
                    <a:pt x="10510" y="6149"/>
                    <a:pt x="10869" y="6055"/>
                    <a:pt x="11222" y="5903"/>
                  </a:cubicBezTo>
                  <a:moveTo>
                    <a:pt x="15556" y="7434"/>
                  </a:moveTo>
                  <a:cubicBezTo>
                    <a:pt x="15241" y="7340"/>
                    <a:pt x="14933" y="7214"/>
                    <a:pt x="14630" y="7075"/>
                  </a:cubicBezTo>
                  <a:lnTo>
                    <a:pt x="14630" y="7075"/>
                  </a:lnTo>
                  <a:cubicBezTo>
                    <a:pt x="14536" y="7038"/>
                    <a:pt x="14454" y="6993"/>
                    <a:pt x="14321" y="6937"/>
                  </a:cubicBezTo>
                  <a:lnTo>
                    <a:pt x="14321" y="6937"/>
                  </a:lnTo>
                  <a:cubicBezTo>
                    <a:pt x="14479" y="6861"/>
                    <a:pt x="14592" y="6855"/>
                    <a:pt x="14706" y="6849"/>
                  </a:cubicBezTo>
                  <a:lnTo>
                    <a:pt x="14706" y="6849"/>
                  </a:lnTo>
                  <a:cubicBezTo>
                    <a:pt x="14920" y="6842"/>
                    <a:pt x="15128" y="6842"/>
                    <a:pt x="15342" y="6842"/>
                  </a:cubicBezTo>
                  <a:lnTo>
                    <a:pt x="15342" y="6842"/>
                  </a:lnTo>
                  <a:cubicBezTo>
                    <a:pt x="15714" y="6836"/>
                    <a:pt x="16079" y="6779"/>
                    <a:pt x="16445" y="6685"/>
                  </a:cubicBezTo>
                  <a:lnTo>
                    <a:pt x="16445" y="6685"/>
                  </a:lnTo>
                  <a:cubicBezTo>
                    <a:pt x="17081" y="6527"/>
                    <a:pt x="17591" y="6187"/>
                    <a:pt x="17995" y="5677"/>
                  </a:cubicBezTo>
                  <a:lnTo>
                    <a:pt x="17995" y="5677"/>
                  </a:lnTo>
                  <a:cubicBezTo>
                    <a:pt x="18032" y="5626"/>
                    <a:pt x="18070" y="5582"/>
                    <a:pt x="18108" y="5532"/>
                  </a:cubicBezTo>
                  <a:lnTo>
                    <a:pt x="18108" y="5532"/>
                  </a:lnTo>
                  <a:cubicBezTo>
                    <a:pt x="18114" y="5525"/>
                    <a:pt x="18121" y="5525"/>
                    <a:pt x="18139" y="5507"/>
                  </a:cubicBezTo>
                  <a:lnTo>
                    <a:pt x="18139" y="5507"/>
                  </a:lnTo>
                  <a:cubicBezTo>
                    <a:pt x="18895" y="5481"/>
                    <a:pt x="19633" y="5273"/>
                    <a:pt x="20389" y="5141"/>
                  </a:cubicBezTo>
                  <a:lnTo>
                    <a:pt x="20389" y="5141"/>
                  </a:lnTo>
                  <a:cubicBezTo>
                    <a:pt x="20389" y="5166"/>
                    <a:pt x="20395" y="5185"/>
                    <a:pt x="20395" y="5192"/>
                  </a:cubicBezTo>
                  <a:lnTo>
                    <a:pt x="20395" y="5192"/>
                  </a:lnTo>
                  <a:cubicBezTo>
                    <a:pt x="19815" y="5601"/>
                    <a:pt x="19280" y="6074"/>
                    <a:pt x="18719" y="6521"/>
                  </a:cubicBezTo>
                  <a:lnTo>
                    <a:pt x="18719" y="6521"/>
                  </a:lnTo>
                  <a:cubicBezTo>
                    <a:pt x="18473" y="6716"/>
                    <a:pt x="18215" y="6899"/>
                    <a:pt x="17938" y="7063"/>
                  </a:cubicBezTo>
                  <a:lnTo>
                    <a:pt x="17938" y="7063"/>
                  </a:lnTo>
                  <a:cubicBezTo>
                    <a:pt x="17654" y="7220"/>
                    <a:pt x="17352" y="7353"/>
                    <a:pt x="17037" y="7441"/>
                  </a:cubicBezTo>
                  <a:lnTo>
                    <a:pt x="17037" y="7441"/>
                  </a:lnTo>
                  <a:cubicBezTo>
                    <a:pt x="16791" y="7510"/>
                    <a:pt x="16552" y="7548"/>
                    <a:pt x="16306" y="7548"/>
                  </a:cubicBezTo>
                  <a:lnTo>
                    <a:pt x="16306" y="7548"/>
                  </a:lnTo>
                  <a:cubicBezTo>
                    <a:pt x="16060" y="7548"/>
                    <a:pt x="15808" y="7510"/>
                    <a:pt x="15556" y="7434"/>
                  </a:cubicBezTo>
                  <a:moveTo>
                    <a:pt x="14095" y="6842"/>
                  </a:moveTo>
                  <a:cubicBezTo>
                    <a:pt x="14000" y="6792"/>
                    <a:pt x="13899" y="6760"/>
                    <a:pt x="13805" y="6716"/>
                  </a:cubicBezTo>
                  <a:lnTo>
                    <a:pt x="13805" y="6716"/>
                  </a:lnTo>
                  <a:cubicBezTo>
                    <a:pt x="13540" y="6603"/>
                    <a:pt x="13263" y="6515"/>
                    <a:pt x="12979" y="6458"/>
                  </a:cubicBezTo>
                  <a:lnTo>
                    <a:pt x="12979" y="6458"/>
                  </a:lnTo>
                  <a:cubicBezTo>
                    <a:pt x="12948" y="6452"/>
                    <a:pt x="12916" y="6439"/>
                    <a:pt x="12847" y="6420"/>
                  </a:cubicBezTo>
                  <a:lnTo>
                    <a:pt x="12847" y="6420"/>
                  </a:lnTo>
                  <a:cubicBezTo>
                    <a:pt x="12910" y="6376"/>
                    <a:pt x="12942" y="6351"/>
                    <a:pt x="12979" y="6332"/>
                  </a:cubicBezTo>
                  <a:lnTo>
                    <a:pt x="12979" y="6332"/>
                  </a:lnTo>
                  <a:cubicBezTo>
                    <a:pt x="13339" y="6143"/>
                    <a:pt x="13717" y="6017"/>
                    <a:pt x="14114" y="5935"/>
                  </a:cubicBezTo>
                  <a:lnTo>
                    <a:pt x="14114" y="5935"/>
                  </a:lnTo>
                  <a:cubicBezTo>
                    <a:pt x="14372" y="5885"/>
                    <a:pt x="14636" y="5834"/>
                    <a:pt x="14895" y="5777"/>
                  </a:cubicBezTo>
                  <a:lnTo>
                    <a:pt x="14895" y="5777"/>
                  </a:lnTo>
                  <a:cubicBezTo>
                    <a:pt x="15493" y="5645"/>
                    <a:pt x="15582" y="5614"/>
                    <a:pt x="16073" y="5292"/>
                  </a:cubicBezTo>
                  <a:lnTo>
                    <a:pt x="16073" y="5292"/>
                  </a:lnTo>
                  <a:cubicBezTo>
                    <a:pt x="16218" y="5324"/>
                    <a:pt x="16369" y="5362"/>
                    <a:pt x="16527" y="5387"/>
                  </a:cubicBezTo>
                  <a:lnTo>
                    <a:pt x="16527" y="5387"/>
                  </a:lnTo>
                  <a:cubicBezTo>
                    <a:pt x="16684" y="5418"/>
                    <a:pt x="16842" y="5444"/>
                    <a:pt x="16999" y="5462"/>
                  </a:cubicBezTo>
                  <a:lnTo>
                    <a:pt x="16999" y="5462"/>
                  </a:lnTo>
                  <a:cubicBezTo>
                    <a:pt x="17157" y="5481"/>
                    <a:pt x="17314" y="5494"/>
                    <a:pt x="17472" y="5507"/>
                  </a:cubicBezTo>
                  <a:lnTo>
                    <a:pt x="17472" y="5507"/>
                  </a:lnTo>
                  <a:cubicBezTo>
                    <a:pt x="17629" y="5519"/>
                    <a:pt x="17787" y="5507"/>
                    <a:pt x="17938" y="5525"/>
                  </a:cubicBezTo>
                  <a:lnTo>
                    <a:pt x="17938" y="5525"/>
                  </a:lnTo>
                  <a:cubicBezTo>
                    <a:pt x="17963" y="5595"/>
                    <a:pt x="17919" y="5626"/>
                    <a:pt x="17894" y="5658"/>
                  </a:cubicBezTo>
                  <a:lnTo>
                    <a:pt x="17894" y="5658"/>
                  </a:lnTo>
                  <a:cubicBezTo>
                    <a:pt x="17509" y="6130"/>
                    <a:pt x="17024" y="6452"/>
                    <a:pt x="16432" y="6597"/>
                  </a:cubicBezTo>
                  <a:lnTo>
                    <a:pt x="16432" y="6597"/>
                  </a:lnTo>
                  <a:cubicBezTo>
                    <a:pt x="16073" y="6685"/>
                    <a:pt x="15720" y="6741"/>
                    <a:pt x="15348" y="6748"/>
                  </a:cubicBezTo>
                  <a:lnTo>
                    <a:pt x="15348" y="6748"/>
                  </a:lnTo>
                  <a:cubicBezTo>
                    <a:pt x="15147" y="6754"/>
                    <a:pt x="14945" y="6760"/>
                    <a:pt x="14737" y="6760"/>
                  </a:cubicBezTo>
                  <a:lnTo>
                    <a:pt x="14737" y="6760"/>
                  </a:lnTo>
                  <a:cubicBezTo>
                    <a:pt x="14586" y="6767"/>
                    <a:pt x="14435" y="6786"/>
                    <a:pt x="14290" y="6842"/>
                  </a:cubicBezTo>
                  <a:lnTo>
                    <a:pt x="14290" y="6842"/>
                  </a:lnTo>
                  <a:cubicBezTo>
                    <a:pt x="14258" y="6855"/>
                    <a:pt x="14227" y="6861"/>
                    <a:pt x="14195" y="6861"/>
                  </a:cubicBezTo>
                  <a:lnTo>
                    <a:pt x="14195" y="6861"/>
                  </a:lnTo>
                  <a:cubicBezTo>
                    <a:pt x="14164" y="6861"/>
                    <a:pt x="14132" y="6855"/>
                    <a:pt x="14095" y="6842"/>
                  </a:cubicBezTo>
                  <a:close/>
                  <a:moveTo>
                    <a:pt x="22625" y="8959"/>
                  </a:moveTo>
                  <a:cubicBezTo>
                    <a:pt x="22657" y="8650"/>
                    <a:pt x="22732" y="8348"/>
                    <a:pt x="22827" y="8052"/>
                  </a:cubicBezTo>
                  <a:lnTo>
                    <a:pt x="22827" y="8052"/>
                  </a:lnTo>
                  <a:cubicBezTo>
                    <a:pt x="22959" y="7661"/>
                    <a:pt x="23129" y="7290"/>
                    <a:pt x="23350" y="6943"/>
                  </a:cubicBezTo>
                  <a:lnTo>
                    <a:pt x="23350" y="6943"/>
                  </a:lnTo>
                  <a:cubicBezTo>
                    <a:pt x="23514" y="6678"/>
                    <a:pt x="23677" y="6414"/>
                    <a:pt x="23841" y="6149"/>
                  </a:cubicBezTo>
                  <a:lnTo>
                    <a:pt x="23841" y="6149"/>
                  </a:lnTo>
                  <a:cubicBezTo>
                    <a:pt x="23866" y="6105"/>
                    <a:pt x="23904" y="6067"/>
                    <a:pt x="23955" y="6004"/>
                  </a:cubicBezTo>
                  <a:lnTo>
                    <a:pt x="23955" y="6004"/>
                  </a:lnTo>
                  <a:cubicBezTo>
                    <a:pt x="23967" y="6061"/>
                    <a:pt x="23980" y="6086"/>
                    <a:pt x="23980" y="6111"/>
                  </a:cubicBezTo>
                  <a:lnTo>
                    <a:pt x="23980" y="6111"/>
                  </a:lnTo>
                  <a:cubicBezTo>
                    <a:pt x="23992" y="6458"/>
                    <a:pt x="23955" y="6804"/>
                    <a:pt x="23898" y="7151"/>
                  </a:cubicBezTo>
                  <a:lnTo>
                    <a:pt x="23898" y="7151"/>
                  </a:lnTo>
                  <a:cubicBezTo>
                    <a:pt x="23873" y="7302"/>
                    <a:pt x="23835" y="7447"/>
                    <a:pt x="23816" y="7598"/>
                  </a:cubicBezTo>
                  <a:lnTo>
                    <a:pt x="23816" y="7598"/>
                  </a:lnTo>
                  <a:cubicBezTo>
                    <a:pt x="23785" y="7806"/>
                    <a:pt x="23696" y="7989"/>
                    <a:pt x="23577" y="8159"/>
                  </a:cubicBezTo>
                  <a:lnTo>
                    <a:pt x="23577" y="8159"/>
                  </a:lnTo>
                  <a:cubicBezTo>
                    <a:pt x="23425" y="8367"/>
                    <a:pt x="23280" y="8581"/>
                    <a:pt x="23136" y="8795"/>
                  </a:cubicBezTo>
                  <a:lnTo>
                    <a:pt x="23136" y="8795"/>
                  </a:lnTo>
                  <a:cubicBezTo>
                    <a:pt x="22934" y="9085"/>
                    <a:pt x="22808" y="9406"/>
                    <a:pt x="22795" y="9766"/>
                  </a:cubicBezTo>
                  <a:lnTo>
                    <a:pt x="22795" y="9766"/>
                  </a:lnTo>
                  <a:cubicBezTo>
                    <a:pt x="22795" y="9778"/>
                    <a:pt x="22783" y="9797"/>
                    <a:pt x="22764" y="9854"/>
                  </a:cubicBezTo>
                  <a:lnTo>
                    <a:pt x="22764" y="9854"/>
                  </a:lnTo>
                  <a:cubicBezTo>
                    <a:pt x="22625" y="9545"/>
                    <a:pt x="22594" y="9255"/>
                    <a:pt x="22625" y="8959"/>
                  </a:cubicBezTo>
                  <a:moveTo>
                    <a:pt x="25133" y="8808"/>
                  </a:moveTo>
                  <a:cubicBezTo>
                    <a:pt x="25032" y="8499"/>
                    <a:pt x="24856" y="8235"/>
                    <a:pt x="24673" y="7970"/>
                  </a:cubicBezTo>
                  <a:lnTo>
                    <a:pt x="24673" y="7970"/>
                  </a:lnTo>
                  <a:cubicBezTo>
                    <a:pt x="24559" y="7800"/>
                    <a:pt x="24446" y="7636"/>
                    <a:pt x="24339" y="7460"/>
                  </a:cubicBezTo>
                  <a:lnTo>
                    <a:pt x="24339" y="7460"/>
                  </a:lnTo>
                  <a:cubicBezTo>
                    <a:pt x="24270" y="7340"/>
                    <a:pt x="24219" y="7214"/>
                    <a:pt x="24163" y="7088"/>
                  </a:cubicBezTo>
                  <a:lnTo>
                    <a:pt x="24163" y="7088"/>
                  </a:lnTo>
                  <a:cubicBezTo>
                    <a:pt x="24087" y="6918"/>
                    <a:pt x="24055" y="6748"/>
                    <a:pt x="24081" y="6559"/>
                  </a:cubicBezTo>
                  <a:lnTo>
                    <a:pt x="24081" y="6559"/>
                  </a:lnTo>
                  <a:cubicBezTo>
                    <a:pt x="24106" y="6414"/>
                    <a:pt x="24100" y="6269"/>
                    <a:pt x="24106" y="6130"/>
                  </a:cubicBezTo>
                  <a:lnTo>
                    <a:pt x="24106" y="6130"/>
                  </a:lnTo>
                  <a:cubicBezTo>
                    <a:pt x="24125" y="6130"/>
                    <a:pt x="24150" y="6130"/>
                    <a:pt x="24156" y="6137"/>
                  </a:cubicBezTo>
                  <a:lnTo>
                    <a:pt x="24156" y="6137"/>
                  </a:lnTo>
                  <a:cubicBezTo>
                    <a:pt x="24415" y="6483"/>
                    <a:pt x="24660" y="6836"/>
                    <a:pt x="24881" y="7208"/>
                  </a:cubicBezTo>
                  <a:lnTo>
                    <a:pt x="24881" y="7208"/>
                  </a:lnTo>
                  <a:cubicBezTo>
                    <a:pt x="25177" y="7718"/>
                    <a:pt x="25252" y="8260"/>
                    <a:pt x="25183" y="8858"/>
                  </a:cubicBezTo>
                  <a:lnTo>
                    <a:pt x="25183" y="8858"/>
                  </a:lnTo>
                  <a:cubicBezTo>
                    <a:pt x="25152" y="8827"/>
                    <a:pt x="25133" y="8820"/>
                    <a:pt x="25133" y="8808"/>
                  </a:cubicBezTo>
                  <a:close/>
                  <a:moveTo>
                    <a:pt x="25145" y="10811"/>
                  </a:moveTo>
                  <a:cubicBezTo>
                    <a:pt x="24912" y="10540"/>
                    <a:pt x="24667" y="10282"/>
                    <a:pt x="24446" y="10005"/>
                  </a:cubicBezTo>
                  <a:lnTo>
                    <a:pt x="24446" y="10005"/>
                  </a:lnTo>
                  <a:cubicBezTo>
                    <a:pt x="24175" y="9665"/>
                    <a:pt x="23986" y="9274"/>
                    <a:pt x="23848" y="8858"/>
                  </a:cubicBezTo>
                  <a:lnTo>
                    <a:pt x="23848" y="8858"/>
                  </a:lnTo>
                  <a:cubicBezTo>
                    <a:pt x="23778" y="8644"/>
                    <a:pt x="23753" y="8424"/>
                    <a:pt x="23810" y="8190"/>
                  </a:cubicBezTo>
                  <a:lnTo>
                    <a:pt x="23810" y="8190"/>
                  </a:lnTo>
                  <a:cubicBezTo>
                    <a:pt x="23892" y="7838"/>
                    <a:pt x="23955" y="7479"/>
                    <a:pt x="24030" y="7082"/>
                  </a:cubicBezTo>
                  <a:lnTo>
                    <a:pt x="24030" y="7082"/>
                  </a:lnTo>
                  <a:cubicBezTo>
                    <a:pt x="24068" y="7138"/>
                    <a:pt x="24087" y="7151"/>
                    <a:pt x="24093" y="7176"/>
                  </a:cubicBezTo>
                  <a:lnTo>
                    <a:pt x="24093" y="7176"/>
                  </a:lnTo>
                  <a:cubicBezTo>
                    <a:pt x="24207" y="7441"/>
                    <a:pt x="24358" y="7686"/>
                    <a:pt x="24528" y="7920"/>
                  </a:cubicBezTo>
                  <a:lnTo>
                    <a:pt x="24528" y="7920"/>
                  </a:lnTo>
                  <a:cubicBezTo>
                    <a:pt x="24629" y="8064"/>
                    <a:pt x="24730" y="8222"/>
                    <a:pt x="24830" y="8373"/>
                  </a:cubicBezTo>
                  <a:lnTo>
                    <a:pt x="24830" y="8373"/>
                  </a:lnTo>
                  <a:cubicBezTo>
                    <a:pt x="24982" y="8619"/>
                    <a:pt x="25082" y="8890"/>
                    <a:pt x="25120" y="9180"/>
                  </a:cubicBezTo>
                  <a:lnTo>
                    <a:pt x="25120" y="9180"/>
                  </a:lnTo>
                  <a:cubicBezTo>
                    <a:pt x="25139" y="9280"/>
                    <a:pt x="25139" y="9388"/>
                    <a:pt x="25139" y="9495"/>
                  </a:cubicBezTo>
                  <a:lnTo>
                    <a:pt x="25139" y="9495"/>
                  </a:lnTo>
                  <a:cubicBezTo>
                    <a:pt x="25139" y="9646"/>
                    <a:pt x="25126" y="9797"/>
                    <a:pt x="25120" y="9948"/>
                  </a:cubicBezTo>
                  <a:lnTo>
                    <a:pt x="25120" y="9948"/>
                  </a:lnTo>
                  <a:cubicBezTo>
                    <a:pt x="25114" y="10200"/>
                    <a:pt x="25139" y="10452"/>
                    <a:pt x="25196" y="10692"/>
                  </a:cubicBezTo>
                  <a:lnTo>
                    <a:pt x="25196" y="10692"/>
                  </a:lnTo>
                  <a:cubicBezTo>
                    <a:pt x="25202" y="10736"/>
                    <a:pt x="25208" y="10780"/>
                    <a:pt x="25221" y="10843"/>
                  </a:cubicBezTo>
                  <a:lnTo>
                    <a:pt x="25221" y="10843"/>
                  </a:lnTo>
                  <a:cubicBezTo>
                    <a:pt x="25177" y="10824"/>
                    <a:pt x="25158" y="10824"/>
                    <a:pt x="25145" y="10811"/>
                  </a:cubicBezTo>
                  <a:moveTo>
                    <a:pt x="23299" y="10849"/>
                  </a:moveTo>
                  <a:cubicBezTo>
                    <a:pt x="23192" y="10666"/>
                    <a:pt x="23079" y="10484"/>
                    <a:pt x="22972" y="10307"/>
                  </a:cubicBezTo>
                  <a:lnTo>
                    <a:pt x="22972" y="10307"/>
                  </a:lnTo>
                  <a:cubicBezTo>
                    <a:pt x="22921" y="10219"/>
                    <a:pt x="22896" y="10125"/>
                    <a:pt x="22884" y="10024"/>
                  </a:cubicBezTo>
                  <a:lnTo>
                    <a:pt x="22884" y="10024"/>
                  </a:lnTo>
                  <a:cubicBezTo>
                    <a:pt x="22852" y="9652"/>
                    <a:pt x="22928" y="9299"/>
                    <a:pt x="23123" y="8978"/>
                  </a:cubicBezTo>
                  <a:lnTo>
                    <a:pt x="23123" y="8978"/>
                  </a:lnTo>
                  <a:cubicBezTo>
                    <a:pt x="23274" y="8745"/>
                    <a:pt x="23438" y="8518"/>
                    <a:pt x="23595" y="8285"/>
                  </a:cubicBezTo>
                  <a:lnTo>
                    <a:pt x="23595" y="8285"/>
                  </a:lnTo>
                  <a:cubicBezTo>
                    <a:pt x="23608" y="8272"/>
                    <a:pt x="23627" y="8260"/>
                    <a:pt x="23665" y="8235"/>
                  </a:cubicBezTo>
                  <a:lnTo>
                    <a:pt x="23665" y="8235"/>
                  </a:lnTo>
                  <a:cubicBezTo>
                    <a:pt x="23665" y="8291"/>
                    <a:pt x="23671" y="8323"/>
                    <a:pt x="23665" y="8354"/>
                  </a:cubicBezTo>
                  <a:lnTo>
                    <a:pt x="23665" y="8354"/>
                  </a:lnTo>
                  <a:cubicBezTo>
                    <a:pt x="23602" y="8770"/>
                    <a:pt x="23577" y="9186"/>
                    <a:pt x="23614" y="9602"/>
                  </a:cubicBezTo>
                  <a:lnTo>
                    <a:pt x="23614" y="9602"/>
                  </a:lnTo>
                  <a:cubicBezTo>
                    <a:pt x="23621" y="9665"/>
                    <a:pt x="23614" y="9715"/>
                    <a:pt x="23583" y="9778"/>
                  </a:cubicBezTo>
                  <a:lnTo>
                    <a:pt x="23583" y="9778"/>
                  </a:lnTo>
                  <a:cubicBezTo>
                    <a:pt x="23432" y="10106"/>
                    <a:pt x="23350" y="10446"/>
                    <a:pt x="23369" y="10811"/>
                  </a:cubicBezTo>
                  <a:lnTo>
                    <a:pt x="23369" y="10811"/>
                  </a:lnTo>
                  <a:cubicBezTo>
                    <a:pt x="23369" y="10830"/>
                    <a:pt x="23362" y="10855"/>
                    <a:pt x="23356" y="10887"/>
                  </a:cubicBezTo>
                  <a:lnTo>
                    <a:pt x="23356" y="10887"/>
                  </a:lnTo>
                  <a:cubicBezTo>
                    <a:pt x="23337" y="10868"/>
                    <a:pt x="23312" y="10862"/>
                    <a:pt x="23299" y="10849"/>
                  </a:cubicBezTo>
                  <a:close/>
                  <a:moveTo>
                    <a:pt x="21586" y="10358"/>
                  </a:moveTo>
                  <a:cubicBezTo>
                    <a:pt x="21542" y="10137"/>
                    <a:pt x="21466" y="9923"/>
                    <a:pt x="21365" y="9715"/>
                  </a:cubicBezTo>
                  <a:lnTo>
                    <a:pt x="21365" y="9715"/>
                  </a:lnTo>
                  <a:cubicBezTo>
                    <a:pt x="21346" y="9671"/>
                    <a:pt x="21321" y="9614"/>
                    <a:pt x="21327" y="9570"/>
                  </a:cubicBezTo>
                  <a:lnTo>
                    <a:pt x="21327" y="9570"/>
                  </a:lnTo>
                  <a:cubicBezTo>
                    <a:pt x="21359" y="9331"/>
                    <a:pt x="21416" y="9098"/>
                    <a:pt x="21491" y="8839"/>
                  </a:cubicBezTo>
                  <a:lnTo>
                    <a:pt x="21491" y="8839"/>
                  </a:lnTo>
                  <a:cubicBezTo>
                    <a:pt x="21567" y="8928"/>
                    <a:pt x="21573" y="9009"/>
                    <a:pt x="21592" y="9085"/>
                  </a:cubicBezTo>
                  <a:lnTo>
                    <a:pt x="21592" y="9085"/>
                  </a:lnTo>
                  <a:cubicBezTo>
                    <a:pt x="21693" y="9482"/>
                    <a:pt x="21724" y="9885"/>
                    <a:pt x="21674" y="10295"/>
                  </a:cubicBezTo>
                  <a:lnTo>
                    <a:pt x="21674" y="10295"/>
                  </a:lnTo>
                  <a:cubicBezTo>
                    <a:pt x="21674" y="10345"/>
                    <a:pt x="21687" y="10408"/>
                    <a:pt x="21617" y="10440"/>
                  </a:cubicBezTo>
                  <a:lnTo>
                    <a:pt x="21617" y="10440"/>
                  </a:lnTo>
                  <a:cubicBezTo>
                    <a:pt x="21605" y="10414"/>
                    <a:pt x="21592" y="10389"/>
                    <a:pt x="21586" y="10358"/>
                  </a:cubicBezTo>
                  <a:close/>
                  <a:moveTo>
                    <a:pt x="25605" y="12065"/>
                  </a:moveTo>
                  <a:cubicBezTo>
                    <a:pt x="25347" y="11681"/>
                    <a:pt x="25007" y="11359"/>
                    <a:pt x="24673" y="11044"/>
                  </a:cubicBezTo>
                  <a:lnTo>
                    <a:pt x="24673" y="11044"/>
                  </a:lnTo>
                  <a:cubicBezTo>
                    <a:pt x="24465" y="10843"/>
                    <a:pt x="24251" y="10654"/>
                    <a:pt x="24081" y="10421"/>
                  </a:cubicBezTo>
                  <a:lnTo>
                    <a:pt x="24081" y="10421"/>
                  </a:lnTo>
                  <a:cubicBezTo>
                    <a:pt x="23992" y="10301"/>
                    <a:pt x="23917" y="10181"/>
                    <a:pt x="23848" y="10055"/>
                  </a:cubicBezTo>
                  <a:lnTo>
                    <a:pt x="23848" y="10055"/>
                  </a:lnTo>
                  <a:cubicBezTo>
                    <a:pt x="23778" y="9929"/>
                    <a:pt x="23740" y="9791"/>
                    <a:pt x="23734" y="9640"/>
                  </a:cubicBezTo>
                  <a:lnTo>
                    <a:pt x="23734" y="9640"/>
                  </a:lnTo>
                  <a:cubicBezTo>
                    <a:pt x="23728" y="9432"/>
                    <a:pt x="23721" y="9217"/>
                    <a:pt x="23715" y="9003"/>
                  </a:cubicBezTo>
                  <a:lnTo>
                    <a:pt x="23715" y="9003"/>
                  </a:lnTo>
                  <a:cubicBezTo>
                    <a:pt x="23715" y="8978"/>
                    <a:pt x="23721" y="8953"/>
                    <a:pt x="23728" y="8902"/>
                  </a:cubicBezTo>
                  <a:lnTo>
                    <a:pt x="23728" y="8902"/>
                  </a:lnTo>
                  <a:cubicBezTo>
                    <a:pt x="23759" y="8934"/>
                    <a:pt x="23778" y="8946"/>
                    <a:pt x="23785" y="8965"/>
                  </a:cubicBezTo>
                  <a:lnTo>
                    <a:pt x="23785" y="8965"/>
                  </a:lnTo>
                  <a:cubicBezTo>
                    <a:pt x="24005" y="9589"/>
                    <a:pt x="24370" y="10118"/>
                    <a:pt x="24824" y="10597"/>
                  </a:cubicBezTo>
                  <a:lnTo>
                    <a:pt x="24824" y="10597"/>
                  </a:lnTo>
                  <a:cubicBezTo>
                    <a:pt x="24956" y="10736"/>
                    <a:pt x="25082" y="10881"/>
                    <a:pt x="25202" y="11026"/>
                  </a:cubicBezTo>
                  <a:lnTo>
                    <a:pt x="25202" y="11026"/>
                  </a:lnTo>
                  <a:cubicBezTo>
                    <a:pt x="25297" y="11133"/>
                    <a:pt x="25366" y="11259"/>
                    <a:pt x="25416" y="11397"/>
                  </a:cubicBezTo>
                  <a:lnTo>
                    <a:pt x="25416" y="11397"/>
                  </a:lnTo>
                  <a:cubicBezTo>
                    <a:pt x="25479" y="11574"/>
                    <a:pt x="25549" y="11750"/>
                    <a:pt x="25618" y="11927"/>
                  </a:cubicBezTo>
                  <a:lnTo>
                    <a:pt x="25618" y="11927"/>
                  </a:lnTo>
                  <a:cubicBezTo>
                    <a:pt x="25637" y="11983"/>
                    <a:pt x="25656" y="12040"/>
                    <a:pt x="25687" y="12128"/>
                  </a:cubicBezTo>
                  <a:lnTo>
                    <a:pt x="25687" y="12128"/>
                  </a:lnTo>
                  <a:cubicBezTo>
                    <a:pt x="25637" y="12090"/>
                    <a:pt x="25618" y="12078"/>
                    <a:pt x="25605" y="12065"/>
                  </a:cubicBezTo>
                  <a:moveTo>
                    <a:pt x="21277" y="9041"/>
                  </a:moveTo>
                  <a:cubicBezTo>
                    <a:pt x="21290" y="9249"/>
                    <a:pt x="21233" y="9400"/>
                    <a:pt x="21208" y="9564"/>
                  </a:cubicBezTo>
                  <a:lnTo>
                    <a:pt x="21208" y="9564"/>
                  </a:lnTo>
                  <a:cubicBezTo>
                    <a:pt x="21182" y="9715"/>
                    <a:pt x="21157" y="9873"/>
                    <a:pt x="21126" y="10049"/>
                  </a:cubicBezTo>
                  <a:lnTo>
                    <a:pt x="21126" y="10049"/>
                  </a:lnTo>
                  <a:cubicBezTo>
                    <a:pt x="20993" y="10118"/>
                    <a:pt x="20874" y="10188"/>
                    <a:pt x="20716" y="10270"/>
                  </a:cubicBezTo>
                  <a:lnTo>
                    <a:pt x="20716" y="10270"/>
                  </a:lnTo>
                  <a:cubicBezTo>
                    <a:pt x="20830" y="9816"/>
                    <a:pt x="21038" y="9444"/>
                    <a:pt x="21277" y="9041"/>
                  </a:cubicBezTo>
                  <a:moveTo>
                    <a:pt x="21302" y="9841"/>
                  </a:moveTo>
                  <a:cubicBezTo>
                    <a:pt x="21327" y="9873"/>
                    <a:pt x="21346" y="9892"/>
                    <a:pt x="21353" y="9917"/>
                  </a:cubicBezTo>
                  <a:lnTo>
                    <a:pt x="21353" y="9917"/>
                  </a:lnTo>
                  <a:cubicBezTo>
                    <a:pt x="21479" y="10207"/>
                    <a:pt x="21542" y="10509"/>
                    <a:pt x="21548" y="10824"/>
                  </a:cubicBezTo>
                  <a:lnTo>
                    <a:pt x="21548" y="10824"/>
                  </a:lnTo>
                  <a:cubicBezTo>
                    <a:pt x="21554" y="10881"/>
                    <a:pt x="21548" y="10944"/>
                    <a:pt x="21529" y="11000"/>
                  </a:cubicBezTo>
                  <a:lnTo>
                    <a:pt x="21529" y="11000"/>
                  </a:lnTo>
                  <a:cubicBezTo>
                    <a:pt x="21460" y="11240"/>
                    <a:pt x="21390" y="11479"/>
                    <a:pt x="21315" y="11719"/>
                  </a:cubicBezTo>
                  <a:lnTo>
                    <a:pt x="21315" y="11719"/>
                  </a:lnTo>
                  <a:cubicBezTo>
                    <a:pt x="21308" y="11738"/>
                    <a:pt x="21290" y="11756"/>
                    <a:pt x="21277" y="11775"/>
                  </a:cubicBezTo>
                  <a:lnTo>
                    <a:pt x="21277" y="11775"/>
                  </a:lnTo>
                  <a:cubicBezTo>
                    <a:pt x="21170" y="11523"/>
                    <a:pt x="21189" y="10181"/>
                    <a:pt x="21302" y="9841"/>
                  </a:cubicBezTo>
                  <a:moveTo>
                    <a:pt x="23709" y="11668"/>
                  </a:moveTo>
                  <a:cubicBezTo>
                    <a:pt x="23545" y="11347"/>
                    <a:pt x="23432" y="11013"/>
                    <a:pt x="23457" y="10648"/>
                  </a:cubicBezTo>
                  <a:lnTo>
                    <a:pt x="23457" y="10648"/>
                  </a:lnTo>
                  <a:cubicBezTo>
                    <a:pt x="23469" y="10408"/>
                    <a:pt x="23514" y="10181"/>
                    <a:pt x="23621" y="9929"/>
                  </a:cubicBezTo>
                  <a:lnTo>
                    <a:pt x="23621" y="9929"/>
                  </a:lnTo>
                  <a:cubicBezTo>
                    <a:pt x="23652" y="9986"/>
                    <a:pt x="23665" y="10005"/>
                    <a:pt x="23671" y="10030"/>
                  </a:cubicBezTo>
                  <a:lnTo>
                    <a:pt x="23671" y="10030"/>
                  </a:lnTo>
                  <a:cubicBezTo>
                    <a:pt x="23728" y="10320"/>
                    <a:pt x="23816" y="10597"/>
                    <a:pt x="23936" y="10868"/>
                  </a:cubicBezTo>
                  <a:lnTo>
                    <a:pt x="23936" y="10868"/>
                  </a:lnTo>
                  <a:cubicBezTo>
                    <a:pt x="23967" y="10937"/>
                    <a:pt x="23980" y="11000"/>
                    <a:pt x="23948" y="11070"/>
                  </a:cubicBezTo>
                  <a:lnTo>
                    <a:pt x="23948" y="11070"/>
                  </a:lnTo>
                  <a:cubicBezTo>
                    <a:pt x="23866" y="11296"/>
                    <a:pt x="23822" y="11530"/>
                    <a:pt x="23803" y="11788"/>
                  </a:cubicBezTo>
                  <a:lnTo>
                    <a:pt x="23803" y="11788"/>
                  </a:lnTo>
                  <a:cubicBezTo>
                    <a:pt x="23734" y="11769"/>
                    <a:pt x="23728" y="11712"/>
                    <a:pt x="23709" y="11668"/>
                  </a:cubicBezTo>
                  <a:close/>
                  <a:moveTo>
                    <a:pt x="20647" y="10755"/>
                  </a:moveTo>
                  <a:cubicBezTo>
                    <a:pt x="20622" y="10515"/>
                    <a:pt x="20723" y="10351"/>
                    <a:pt x="20937" y="10251"/>
                  </a:cubicBezTo>
                  <a:lnTo>
                    <a:pt x="20937" y="10251"/>
                  </a:lnTo>
                  <a:cubicBezTo>
                    <a:pt x="20987" y="10225"/>
                    <a:pt x="21031" y="10207"/>
                    <a:pt x="21101" y="10181"/>
                  </a:cubicBezTo>
                  <a:lnTo>
                    <a:pt x="21101" y="10181"/>
                  </a:lnTo>
                  <a:cubicBezTo>
                    <a:pt x="21119" y="10377"/>
                    <a:pt x="21094" y="10528"/>
                    <a:pt x="20993" y="10666"/>
                  </a:cubicBezTo>
                  <a:lnTo>
                    <a:pt x="20993" y="10666"/>
                  </a:lnTo>
                  <a:cubicBezTo>
                    <a:pt x="20893" y="10792"/>
                    <a:pt x="20849" y="10944"/>
                    <a:pt x="20804" y="11101"/>
                  </a:cubicBezTo>
                  <a:lnTo>
                    <a:pt x="20804" y="11101"/>
                  </a:lnTo>
                  <a:cubicBezTo>
                    <a:pt x="20786" y="11145"/>
                    <a:pt x="20804" y="11208"/>
                    <a:pt x="20729" y="11246"/>
                  </a:cubicBezTo>
                  <a:lnTo>
                    <a:pt x="20729" y="11246"/>
                  </a:lnTo>
                  <a:cubicBezTo>
                    <a:pt x="20672" y="11082"/>
                    <a:pt x="20666" y="10918"/>
                    <a:pt x="20647" y="10755"/>
                  </a:cubicBezTo>
                  <a:moveTo>
                    <a:pt x="26015" y="14031"/>
                  </a:moveTo>
                  <a:cubicBezTo>
                    <a:pt x="25895" y="13539"/>
                    <a:pt x="25643" y="13105"/>
                    <a:pt x="25341" y="12708"/>
                  </a:cubicBezTo>
                  <a:lnTo>
                    <a:pt x="25341" y="12708"/>
                  </a:lnTo>
                  <a:cubicBezTo>
                    <a:pt x="25164" y="12468"/>
                    <a:pt x="24975" y="12242"/>
                    <a:pt x="24793" y="12008"/>
                  </a:cubicBezTo>
                  <a:lnTo>
                    <a:pt x="24793" y="12008"/>
                  </a:lnTo>
                  <a:cubicBezTo>
                    <a:pt x="24585" y="11750"/>
                    <a:pt x="24389" y="11479"/>
                    <a:pt x="24226" y="11189"/>
                  </a:cubicBezTo>
                  <a:lnTo>
                    <a:pt x="24226" y="11189"/>
                  </a:lnTo>
                  <a:cubicBezTo>
                    <a:pt x="24100" y="10975"/>
                    <a:pt x="23999" y="10748"/>
                    <a:pt x="23917" y="10509"/>
                  </a:cubicBezTo>
                  <a:lnTo>
                    <a:pt x="23917" y="10509"/>
                  </a:lnTo>
                  <a:cubicBezTo>
                    <a:pt x="23904" y="10465"/>
                    <a:pt x="23885" y="10427"/>
                    <a:pt x="23866" y="10364"/>
                  </a:cubicBezTo>
                  <a:lnTo>
                    <a:pt x="23866" y="10364"/>
                  </a:lnTo>
                  <a:cubicBezTo>
                    <a:pt x="23917" y="10383"/>
                    <a:pt x="23929" y="10389"/>
                    <a:pt x="23942" y="10396"/>
                  </a:cubicBezTo>
                  <a:lnTo>
                    <a:pt x="23942" y="10396"/>
                  </a:lnTo>
                  <a:cubicBezTo>
                    <a:pt x="24200" y="10742"/>
                    <a:pt x="24528" y="11026"/>
                    <a:pt x="24837" y="11328"/>
                  </a:cubicBezTo>
                  <a:lnTo>
                    <a:pt x="24837" y="11328"/>
                  </a:lnTo>
                  <a:cubicBezTo>
                    <a:pt x="24963" y="11448"/>
                    <a:pt x="25082" y="11574"/>
                    <a:pt x="25202" y="11700"/>
                  </a:cubicBezTo>
                  <a:lnTo>
                    <a:pt x="25202" y="11700"/>
                  </a:lnTo>
                  <a:cubicBezTo>
                    <a:pt x="25530" y="12053"/>
                    <a:pt x="25763" y="12468"/>
                    <a:pt x="25933" y="12916"/>
                  </a:cubicBezTo>
                  <a:lnTo>
                    <a:pt x="25933" y="12916"/>
                  </a:lnTo>
                  <a:cubicBezTo>
                    <a:pt x="25946" y="12953"/>
                    <a:pt x="25958" y="12991"/>
                    <a:pt x="25964" y="13023"/>
                  </a:cubicBezTo>
                  <a:lnTo>
                    <a:pt x="25964" y="13023"/>
                  </a:lnTo>
                  <a:cubicBezTo>
                    <a:pt x="26053" y="13376"/>
                    <a:pt x="26072" y="13728"/>
                    <a:pt x="26046" y="14087"/>
                  </a:cubicBezTo>
                  <a:lnTo>
                    <a:pt x="26046" y="14087"/>
                  </a:lnTo>
                  <a:cubicBezTo>
                    <a:pt x="26034" y="14069"/>
                    <a:pt x="26021" y="14050"/>
                    <a:pt x="26015" y="14031"/>
                  </a:cubicBezTo>
                  <a:moveTo>
                    <a:pt x="21044" y="11889"/>
                  </a:moveTo>
                  <a:cubicBezTo>
                    <a:pt x="20981" y="11782"/>
                    <a:pt x="20912" y="11668"/>
                    <a:pt x="20855" y="11561"/>
                  </a:cubicBezTo>
                  <a:lnTo>
                    <a:pt x="20855" y="11561"/>
                  </a:lnTo>
                  <a:cubicBezTo>
                    <a:pt x="20836" y="11530"/>
                    <a:pt x="20830" y="11485"/>
                    <a:pt x="20830" y="11454"/>
                  </a:cubicBezTo>
                  <a:lnTo>
                    <a:pt x="20830" y="11454"/>
                  </a:lnTo>
                  <a:cubicBezTo>
                    <a:pt x="20855" y="11202"/>
                    <a:pt x="20912" y="10963"/>
                    <a:pt x="21088" y="10761"/>
                  </a:cubicBezTo>
                  <a:lnTo>
                    <a:pt x="21088" y="10761"/>
                  </a:lnTo>
                  <a:cubicBezTo>
                    <a:pt x="21094" y="11139"/>
                    <a:pt x="21107" y="11523"/>
                    <a:pt x="21119" y="11908"/>
                  </a:cubicBezTo>
                  <a:lnTo>
                    <a:pt x="21119" y="11908"/>
                  </a:lnTo>
                  <a:cubicBezTo>
                    <a:pt x="21119" y="11914"/>
                    <a:pt x="21101" y="11927"/>
                    <a:pt x="21088" y="11939"/>
                  </a:cubicBezTo>
                  <a:lnTo>
                    <a:pt x="21088" y="11939"/>
                  </a:lnTo>
                  <a:cubicBezTo>
                    <a:pt x="21069" y="11920"/>
                    <a:pt x="21056" y="11908"/>
                    <a:pt x="21044" y="11889"/>
                  </a:cubicBezTo>
                  <a:close/>
                  <a:moveTo>
                    <a:pt x="17453" y="14806"/>
                  </a:moveTo>
                  <a:cubicBezTo>
                    <a:pt x="17459" y="14516"/>
                    <a:pt x="17402" y="14245"/>
                    <a:pt x="17295" y="13980"/>
                  </a:cubicBezTo>
                  <a:lnTo>
                    <a:pt x="17295" y="13980"/>
                  </a:lnTo>
                  <a:cubicBezTo>
                    <a:pt x="17220" y="13810"/>
                    <a:pt x="17138" y="13640"/>
                    <a:pt x="17062" y="13464"/>
                  </a:cubicBezTo>
                  <a:lnTo>
                    <a:pt x="17062" y="13464"/>
                  </a:lnTo>
                  <a:cubicBezTo>
                    <a:pt x="16986" y="13313"/>
                    <a:pt x="16917" y="13168"/>
                    <a:pt x="16848" y="13010"/>
                  </a:cubicBezTo>
                  <a:lnTo>
                    <a:pt x="16848" y="13010"/>
                  </a:lnTo>
                  <a:cubicBezTo>
                    <a:pt x="16728" y="12758"/>
                    <a:pt x="16665" y="12481"/>
                    <a:pt x="16627" y="12204"/>
                  </a:cubicBezTo>
                  <a:lnTo>
                    <a:pt x="16627" y="12204"/>
                  </a:lnTo>
                  <a:cubicBezTo>
                    <a:pt x="16583" y="11851"/>
                    <a:pt x="16653" y="11523"/>
                    <a:pt x="16779" y="11202"/>
                  </a:cubicBezTo>
                  <a:lnTo>
                    <a:pt x="16779" y="11202"/>
                  </a:lnTo>
                  <a:cubicBezTo>
                    <a:pt x="16785" y="11183"/>
                    <a:pt x="16797" y="11158"/>
                    <a:pt x="16810" y="11145"/>
                  </a:cubicBezTo>
                  <a:lnTo>
                    <a:pt x="16810" y="11145"/>
                  </a:lnTo>
                  <a:cubicBezTo>
                    <a:pt x="16835" y="11107"/>
                    <a:pt x="16867" y="11070"/>
                    <a:pt x="16892" y="11038"/>
                  </a:cubicBezTo>
                  <a:lnTo>
                    <a:pt x="16892" y="11038"/>
                  </a:lnTo>
                  <a:cubicBezTo>
                    <a:pt x="16968" y="10950"/>
                    <a:pt x="17043" y="10874"/>
                    <a:pt x="17138" y="10774"/>
                  </a:cubicBezTo>
                  <a:lnTo>
                    <a:pt x="17138" y="10774"/>
                  </a:lnTo>
                  <a:cubicBezTo>
                    <a:pt x="17150" y="10824"/>
                    <a:pt x="17169" y="10849"/>
                    <a:pt x="17169" y="10874"/>
                  </a:cubicBezTo>
                  <a:lnTo>
                    <a:pt x="17169" y="10874"/>
                  </a:lnTo>
                  <a:cubicBezTo>
                    <a:pt x="17201" y="11341"/>
                    <a:pt x="17327" y="11788"/>
                    <a:pt x="17434" y="12235"/>
                  </a:cubicBezTo>
                  <a:lnTo>
                    <a:pt x="17434" y="12235"/>
                  </a:lnTo>
                  <a:cubicBezTo>
                    <a:pt x="17509" y="12538"/>
                    <a:pt x="17579" y="12840"/>
                    <a:pt x="17642" y="13142"/>
                  </a:cubicBezTo>
                  <a:lnTo>
                    <a:pt x="17642" y="13142"/>
                  </a:lnTo>
                  <a:cubicBezTo>
                    <a:pt x="17705" y="13483"/>
                    <a:pt x="17724" y="13823"/>
                    <a:pt x="17692" y="14163"/>
                  </a:cubicBezTo>
                  <a:lnTo>
                    <a:pt x="17692" y="14163"/>
                  </a:lnTo>
                  <a:cubicBezTo>
                    <a:pt x="17673" y="14390"/>
                    <a:pt x="17623" y="14610"/>
                    <a:pt x="17535" y="14825"/>
                  </a:cubicBezTo>
                  <a:lnTo>
                    <a:pt x="17535" y="14825"/>
                  </a:lnTo>
                  <a:cubicBezTo>
                    <a:pt x="17522" y="14856"/>
                    <a:pt x="17497" y="14888"/>
                    <a:pt x="17459" y="14944"/>
                  </a:cubicBezTo>
                  <a:lnTo>
                    <a:pt x="17459" y="14944"/>
                  </a:lnTo>
                  <a:cubicBezTo>
                    <a:pt x="17453" y="14875"/>
                    <a:pt x="17446" y="14837"/>
                    <a:pt x="17453" y="14806"/>
                  </a:cubicBezTo>
                  <a:moveTo>
                    <a:pt x="16835" y="10887"/>
                  </a:moveTo>
                  <a:cubicBezTo>
                    <a:pt x="16842" y="10887"/>
                    <a:pt x="16848" y="10893"/>
                    <a:pt x="16848" y="10900"/>
                  </a:cubicBezTo>
                  <a:lnTo>
                    <a:pt x="16848" y="10900"/>
                  </a:lnTo>
                  <a:cubicBezTo>
                    <a:pt x="16848" y="10906"/>
                    <a:pt x="16848" y="10918"/>
                    <a:pt x="16842" y="10918"/>
                  </a:cubicBezTo>
                  <a:lnTo>
                    <a:pt x="16842" y="10918"/>
                  </a:lnTo>
                  <a:cubicBezTo>
                    <a:pt x="16501" y="11309"/>
                    <a:pt x="16212" y="11738"/>
                    <a:pt x="15928" y="12191"/>
                  </a:cubicBezTo>
                  <a:lnTo>
                    <a:pt x="15928" y="12191"/>
                  </a:lnTo>
                  <a:cubicBezTo>
                    <a:pt x="15582" y="12090"/>
                    <a:pt x="15254" y="12134"/>
                    <a:pt x="14907" y="12185"/>
                  </a:cubicBezTo>
                  <a:lnTo>
                    <a:pt x="14907" y="12185"/>
                  </a:lnTo>
                  <a:cubicBezTo>
                    <a:pt x="15134" y="11845"/>
                    <a:pt x="16375" y="11013"/>
                    <a:pt x="16835" y="10887"/>
                  </a:cubicBezTo>
                  <a:close/>
                  <a:moveTo>
                    <a:pt x="8053" y="13142"/>
                  </a:moveTo>
                  <a:cubicBezTo>
                    <a:pt x="7990" y="13023"/>
                    <a:pt x="7946" y="12890"/>
                    <a:pt x="7895" y="12764"/>
                  </a:cubicBezTo>
                  <a:lnTo>
                    <a:pt x="7895" y="12764"/>
                  </a:lnTo>
                  <a:cubicBezTo>
                    <a:pt x="7813" y="12550"/>
                    <a:pt x="7744" y="12336"/>
                    <a:pt x="7662" y="12122"/>
                  </a:cubicBezTo>
                  <a:lnTo>
                    <a:pt x="7662" y="12122"/>
                  </a:lnTo>
                  <a:cubicBezTo>
                    <a:pt x="7612" y="11996"/>
                    <a:pt x="7549" y="11876"/>
                    <a:pt x="7486" y="11756"/>
                  </a:cubicBezTo>
                  <a:lnTo>
                    <a:pt x="7486" y="11756"/>
                  </a:lnTo>
                  <a:cubicBezTo>
                    <a:pt x="7353" y="11523"/>
                    <a:pt x="7171" y="11328"/>
                    <a:pt x="6944" y="11183"/>
                  </a:cubicBezTo>
                  <a:lnTo>
                    <a:pt x="6944" y="11183"/>
                  </a:lnTo>
                  <a:cubicBezTo>
                    <a:pt x="6893" y="11152"/>
                    <a:pt x="6843" y="11120"/>
                    <a:pt x="6793" y="11082"/>
                  </a:cubicBezTo>
                  <a:lnTo>
                    <a:pt x="6793" y="11082"/>
                  </a:lnTo>
                  <a:cubicBezTo>
                    <a:pt x="6799" y="11032"/>
                    <a:pt x="6843" y="11032"/>
                    <a:pt x="6881" y="11032"/>
                  </a:cubicBezTo>
                  <a:lnTo>
                    <a:pt x="6881" y="11032"/>
                  </a:lnTo>
                  <a:cubicBezTo>
                    <a:pt x="7278" y="10981"/>
                    <a:pt x="7662" y="11032"/>
                    <a:pt x="8034" y="11196"/>
                  </a:cubicBezTo>
                  <a:lnTo>
                    <a:pt x="8034" y="11196"/>
                  </a:lnTo>
                  <a:cubicBezTo>
                    <a:pt x="8216" y="11271"/>
                    <a:pt x="8374" y="11385"/>
                    <a:pt x="8513" y="11530"/>
                  </a:cubicBezTo>
                  <a:lnTo>
                    <a:pt x="8513" y="11530"/>
                  </a:lnTo>
                  <a:cubicBezTo>
                    <a:pt x="8878" y="11908"/>
                    <a:pt x="9086" y="12361"/>
                    <a:pt x="9212" y="12865"/>
                  </a:cubicBezTo>
                  <a:lnTo>
                    <a:pt x="9212" y="12865"/>
                  </a:lnTo>
                  <a:cubicBezTo>
                    <a:pt x="9225" y="12928"/>
                    <a:pt x="9231" y="12998"/>
                    <a:pt x="9237" y="13067"/>
                  </a:cubicBezTo>
                  <a:lnTo>
                    <a:pt x="9237" y="13067"/>
                  </a:lnTo>
                  <a:cubicBezTo>
                    <a:pt x="9243" y="13105"/>
                    <a:pt x="9237" y="13142"/>
                    <a:pt x="9231" y="13180"/>
                  </a:cubicBezTo>
                  <a:lnTo>
                    <a:pt x="9231" y="13180"/>
                  </a:lnTo>
                  <a:cubicBezTo>
                    <a:pt x="9105" y="13262"/>
                    <a:pt x="8954" y="13294"/>
                    <a:pt x="8809" y="13350"/>
                  </a:cubicBezTo>
                  <a:lnTo>
                    <a:pt x="8809" y="13350"/>
                  </a:lnTo>
                  <a:cubicBezTo>
                    <a:pt x="8676" y="13401"/>
                    <a:pt x="8544" y="13451"/>
                    <a:pt x="8399" y="13508"/>
                  </a:cubicBezTo>
                  <a:lnTo>
                    <a:pt x="8399" y="13508"/>
                  </a:lnTo>
                  <a:cubicBezTo>
                    <a:pt x="8223" y="13426"/>
                    <a:pt x="8128" y="13287"/>
                    <a:pt x="8053" y="13142"/>
                  </a:cubicBezTo>
                  <a:moveTo>
                    <a:pt x="8015" y="13590"/>
                  </a:moveTo>
                  <a:cubicBezTo>
                    <a:pt x="7832" y="13495"/>
                    <a:pt x="7662" y="13376"/>
                    <a:pt x="7523" y="13224"/>
                  </a:cubicBezTo>
                  <a:lnTo>
                    <a:pt x="7523" y="13224"/>
                  </a:lnTo>
                  <a:cubicBezTo>
                    <a:pt x="7366" y="13054"/>
                    <a:pt x="7221" y="12872"/>
                    <a:pt x="7070" y="12689"/>
                  </a:cubicBezTo>
                  <a:lnTo>
                    <a:pt x="7070" y="12689"/>
                  </a:lnTo>
                  <a:cubicBezTo>
                    <a:pt x="6912" y="12487"/>
                    <a:pt x="6755" y="12286"/>
                    <a:pt x="6572" y="12097"/>
                  </a:cubicBezTo>
                  <a:lnTo>
                    <a:pt x="6572" y="12097"/>
                  </a:lnTo>
                  <a:cubicBezTo>
                    <a:pt x="6370" y="11889"/>
                    <a:pt x="6125" y="11769"/>
                    <a:pt x="5848" y="11706"/>
                  </a:cubicBezTo>
                  <a:lnTo>
                    <a:pt x="5848" y="11706"/>
                  </a:lnTo>
                  <a:cubicBezTo>
                    <a:pt x="5722" y="11681"/>
                    <a:pt x="5589" y="11668"/>
                    <a:pt x="5463" y="11649"/>
                  </a:cubicBezTo>
                  <a:lnTo>
                    <a:pt x="5463" y="11649"/>
                  </a:lnTo>
                  <a:cubicBezTo>
                    <a:pt x="5432" y="11649"/>
                    <a:pt x="5394" y="11643"/>
                    <a:pt x="5337" y="11637"/>
                  </a:cubicBezTo>
                  <a:lnTo>
                    <a:pt x="5337" y="11637"/>
                  </a:lnTo>
                  <a:cubicBezTo>
                    <a:pt x="5375" y="11599"/>
                    <a:pt x="5388" y="11574"/>
                    <a:pt x="5413" y="11555"/>
                  </a:cubicBezTo>
                  <a:lnTo>
                    <a:pt x="5413" y="11555"/>
                  </a:lnTo>
                  <a:cubicBezTo>
                    <a:pt x="5715" y="11366"/>
                    <a:pt x="6037" y="11215"/>
                    <a:pt x="6383" y="11120"/>
                  </a:cubicBezTo>
                  <a:lnTo>
                    <a:pt x="6383" y="11120"/>
                  </a:lnTo>
                  <a:cubicBezTo>
                    <a:pt x="6509" y="11082"/>
                    <a:pt x="6616" y="11095"/>
                    <a:pt x="6730" y="11158"/>
                  </a:cubicBezTo>
                  <a:lnTo>
                    <a:pt x="6730" y="11158"/>
                  </a:lnTo>
                  <a:cubicBezTo>
                    <a:pt x="7089" y="11347"/>
                    <a:pt x="7341" y="11624"/>
                    <a:pt x="7505" y="11990"/>
                  </a:cubicBezTo>
                  <a:lnTo>
                    <a:pt x="7505" y="11990"/>
                  </a:lnTo>
                  <a:cubicBezTo>
                    <a:pt x="7580" y="12160"/>
                    <a:pt x="7643" y="12342"/>
                    <a:pt x="7712" y="12519"/>
                  </a:cubicBezTo>
                  <a:lnTo>
                    <a:pt x="7712" y="12519"/>
                  </a:lnTo>
                  <a:cubicBezTo>
                    <a:pt x="7738" y="12582"/>
                    <a:pt x="7757" y="12645"/>
                    <a:pt x="7782" y="12708"/>
                  </a:cubicBezTo>
                  <a:lnTo>
                    <a:pt x="7782" y="12708"/>
                  </a:lnTo>
                  <a:cubicBezTo>
                    <a:pt x="7883" y="13016"/>
                    <a:pt x="7990" y="13313"/>
                    <a:pt x="8242" y="13533"/>
                  </a:cubicBezTo>
                  <a:lnTo>
                    <a:pt x="8242" y="13533"/>
                  </a:lnTo>
                  <a:cubicBezTo>
                    <a:pt x="8198" y="13590"/>
                    <a:pt x="8153" y="13615"/>
                    <a:pt x="8103" y="13615"/>
                  </a:cubicBezTo>
                  <a:lnTo>
                    <a:pt x="8103" y="13615"/>
                  </a:lnTo>
                  <a:cubicBezTo>
                    <a:pt x="8078" y="13615"/>
                    <a:pt x="8046" y="13609"/>
                    <a:pt x="8015" y="13590"/>
                  </a:cubicBezTo>
                  <a:close/>
                  <a:moveTo>
                    <a:pt x="25908" y="14327"/>
                  </a:moveTo>
                  <a:cubicBezTo>
                    <a:pt x="25649" y="13917"/>
                    <a:pt x="25303" y="13596"/>
                    <a:pt x="24950" y="13275"/>
                  </a:cubicBezTo>
                  <a:lnTo>
                    <a:pt x="24950" y="13275"/>
                  </a:lnTo>
                  <a:cubicBezTo>
                    <a:pt x="24736" y="13079"/>
                    <a:pt x="24522" y="12890"/>
                    <a:pt x="24320" y="12689"/>
                  </a:cubicBezTo>
                  <a:lnTo>
                    <a:pt x="24320" y="12689"/>
                  </a:lnTo>
                  <a:cubicBezTo>
                    <a:pt x="24226" y="12601"/>
                    <a:pt x="24156" y="12487"/>
                    <a:pt x="24074" y="12386"/>
                  </a:cubicBezTo>
                  <a:lnTo>
                    <a:pt x="24074" y="12386"/>
                  </a:lnTo>
                  <a:cubicBezTo>
                    <a:pt x="23948" y="12229"/>
                    <a:pt x="23904" y="12040"/>
                    <a:pt x="23898" y="11838"/>
                  </a:cubicBezTo>
                  <a:lnTo>
                    <a:pt x="23898" y="11838"/>
                  </a:lnTo>
                  <a:cubicBezTo>
                    <a:pt x="23898" y="11599"/>
                    <a:pt x="23936" y="11372"/>
                    <a:pt x="24030" y="11133"/>
                  </a:cubicBezTo>
                  <a:lnTo>
                    <a:pt x="24030" y="11133"/>
                  </a:lnTo>
                  <a:cubicBezTo>
                    <a:pt x="24068" y="11164"/>
                    <a:pt x="24081" y="11170"/>
                    <a:pt x="24087" y="11183"/>
                  </a:cubicBezTo>
                  <a:lnTo>
                    <a:pt x="24087" y="11183"/>
                  </a:lnTo>
                  <a:cubicBezTo>
                    <a:pt x="24352" y="11656"/>
                    <a:pt x="24698" y="12071"/>
                    <a:pt x="25026" y="12494"/>
                  </a:cubicBezTo>
                  <a:lnTo>
                    <a:pt x="25026" y="12494"/>
                  </a:lnTo>
                  <a:cubicBezTo>
                    <a:pt x="25196" y="12695"/>
                    <a:pt x="25347" y="12916"/>
                    <a:pt x="25492" y="13136"/>
                  </a:cubicBezTo>
                  <a:lnTo>
                    <a:pt x="25492" y="13136"/>
                  </a:lnTo>
                  <a:cubicBezTo>
                    <a:pt x="25731" y="13483"/>
                    <a:pt x="25870" y="13873"/>
                    <a:pt x="25964" y="14283"/>
                  </a:cubicBezTo>
                  <a:lnTo>
                    <a:pt x="25964" y="14283"/>
                  </a:lnTo>
                  <a:cubicBezTo>
                    <a:pt x="25971" y="14308"/>
                    <a:pt x="25964" y="14340"/>
                    <a:pt x="25971" y="14390"/>
                  </a:cubicBezTo>
                  <a:lnTo>
                    <a:pt x="25971" y="14390"/>
                  </a:lnTo>
                  <a:cubicBezTo>
                    <a:pt x="25933" y="14358"/>
                    <a:pt x="25920" y="14346"/>
                    <a:pt x="25908" y="14327"/>
                  </a:cubicBezTo>
                  <a:moveTo>
                    <a:pt x="16930" y="15744"/>
                  </a:moveTo>
                  <a:cubicBezTo>
                    <a:pt x="16930" y="15700"/>
                    <a:pt x="16917" y="15656"/>
                    <a:pt x="16917" y="15612"/>
                  </a:cubicBezTo>
                  <a:lnTo>
                    <a:pt x="16917" y="15612"/>
                  </a:lnTo>
                  <a:cubicBezTo>
                    <a:pt x="16917" y="15310"/>
                    <a:pt x="16854" y="15014"/>
                    <a:pt x="16728" y="14730"/>
                  </a:cubicBezTo>
                  <a:lnTo>
                    <a:pt x="16728" y="14730"/>
                  </a:lnTo>
                  <a:cubicBezTo>
                    <a:pt x="16634" y="14510"/>
                    <a:pt x="16527" y="14289"/>
                    <a:pt x="16413" y="14075"/>
                  </a:cubicBezTo>
                  <a:lnTo>
                    <a:pt x="16413" y="14075"/>
                  </a:lnTo>
                  <a:cubicBezTo>
                    <a:pt x="16275" y="13798"/>
                    <a:pt x="16149" y="13514"/>
                    <a:pt x="16060" y="13212"/>
                  </a:cubicBezTo>
                  <a:lnTo>
                    <a:pt x="16060" y="13212"/>
                  </a:lnTo>
                  <a:cubicBezTo>
                    <a:pt x="15997" y="13010"/>
                    <a:pt x="15953" y="12802"/>
                    <a:pt x="15953" y="12588"/>
                  </a:cubicBezTo>
                  <a:lnTo>
                    <a:pt x="15953" y="12588"/>
                  </a:lnTo>
                  <a:cubicBezTo>
                    <a:pt x="15953" y="12449"/>
                    <a:pt x="15985" y="12323"/>
                    <a:pt x="16060" y="12197"/>
                  </a:cubicBezTo>
                  <a:lnTo>
                    <a:pt x="16060" y="12197"/>
                  </a:lnTo>
                  <a:cubicBezTo>
                    <a:pt x="16205" y="11952"/>
                    <a:pt x="16363" y="11712"/>
                    <a:pt x="16545" y="11473"/>
                  </a:cubicBezTo>
                  <a:lnTo>
                    <a:pt x="16545" y="11473"/>
                  </a:lnTo>
                  <a:cubicBezTo>
                    <a:pt x="16564" y="11511"/>
                    <a:pt x="16577" y="11536"/>
                    <a:pt x="16571" y="11548"/>
                  </a:cubicBezTo>
                  <a:lnTo>
                    <a:pt x="16571" y="11548"/>
                  </a:lnTo>
                  <a:cubicBezTo>
                    <a:pt x="16457" y="12040"/>
                    <a:pt x="16552" y="12512"/>
                    <a:pt x="16734" y="12972"/>
                  </a:cubicBezTo>
                  <a:lnTo>
                    <a:pt x="16734" y="12972"/>
                  </a:lnTo>
                  <a:cubicBezTo>
                    <a:pt x="16810" y="13161"/>
                    <a:pt x="16905" y="13344"/>
                    <a:pt x="16993" y="13533"/>
                  </a:cubicBezTo>
                  <a:lnTo>
                    <a:pt x="16993" y="13533"/>
                  </a:lnTo>
                  <a:cubicBezTo>
                    <a:pt x="17081" y="13735"/>
                    <a:pt x="17175" y="13930"/>
                    <a:pt x="17251" y="14138"/>
                  </a:cubicBezTo>
                  <a:lnTo>
                    <a:pt x="17251" y="14138"/>
                  </a:lnTo>
                  <a:cubicBezTo>
                    <a:pt x="17371" y="14459"/>
                    <a:pt x="17396" y="14787"/>
                    <a:pt x="17320" y="15121"/>
                  </a:cubicBezTo>
                  <a:lnTo>
                    <a:pt x="17320" y="15121"/>
                  </a:lnTo>
                  <a:cubicBezTo>
                    <a:pt x="17295" y="15240"/>
                    <a:pt x="17257" y="15354"/>
                    <a:pt x="17182" y="15455"/>
                  </a:cubicBezTo>
                  <a:lnTo>
                    <a:pt x="17182" y="15455"/>
                  </a:lnTo>
                  <a:cubicBezTo>
                    <a:pt x="17106" y="15549"/>
                    <a:pt x="17043" y="15650"/>
                    <a:pt x="16974" y="15751"/>
                  </a:cubicBezTo>
                  <a:lnTo>
                    <a:pt x="16974" y="15751"/>
                  </a:lnTo>
                  <a:cubicBezTo>
                    <a:pt x="16961" y="15751"/>
                    <a:pt x="16942" y="15744"/>
                    <a:pt x="16930" y="15744"/>
                  </a:cubicBezTo>
                  <a:close/>
                  <a:moveTo>
                    <a:pt x="8752" y="11618"/>
                  </a:moveTo>
                  <a:cubicBezTo>
                    <a:pt x="8796" y="11637"/>
                    <a:pt x="8840" y="11662"/>
                    <a:pt x="8878" y="11687"/>
                  </a:cubicBezTo>
                  <a:lnTo>
                    <a:pt x="8878" y="11687"/>
                  </a:lnTo>
                  <a:cubicBezTo>
                    <a:pt x="9136" y="11864"/>
                    <a:pt x="9388" y="12040"/>
                    <a:pt x="9640" y="12216"/>
                  </a:cubicBezTo>
                  <a:lnTo>
                    <a:pt x="9640" y="12216"/>
                  </a:lnTo>
                  <a:cubicBezTo>
                    <a:pt x="9949" y="12431"/>
                    <a:pt x="10277" y="12601"/>
                    <a:pt x="10642" y="12683"/>
                  </a:cubicBezTo>
                  <a:lnTo>
                    <a:pt x="10642" y="12683"/>
                  </a:lnTo>
                  <a:cubicBezTo>
                    <a:pt x="10661" y="12689"/>
                    <a:pt x="10674" y="12708"/>
                    <a:pt x="10711" y="12733"/>
                  </a:cubicBezTo>
                  <a:lnTo>
                    <a:pt x="10711" y="12733"/>
                  </a:lnTo>
                  <a:cubicBezTo>
                    <a:pt x="10270" y="12941"/>
                    <a:pt x="9804" y="13016"/>
                    <a:pt x="9344" y="13161"/>
                  </a:cubicBezTo>
                  <a:lnTo>
                    <a:pt x="9344" y="13161"/>
                  </a:lnTo>
                  <a:cubicBezTo>
                    <a:pt x="9281" y="12588"/>
                    <a:pt x="9073" y="12084"/>
                    <a:pt x="8752" y="11618"/>
                  </a:cubicBezTo>
                  <a:moveTo>
                    <a:pt x="7303" y="13854"/>
                  </a:moveTo>
                  <a:cubicBezTo>
                    <a:pt x="7045" y="13709"/>
                    <a:pt x="6761" y="13672"/>
                    <a:pt x="6471" y="13646"/>
                  </a:cubicBezTo>
                  <a:lnTo>
                    <a:pt x="6471" y="13646"/>
                  </a:lnTo>
                  <a:cubicBezTo>
                    <a:pt x="6345" y="13634"/>
                    <a:pt x="6213" y="13628"/>
                    <a:pt x="6087" y="13615"/>
                  </a:cubicBezTo>
                  <a:lnTo>
                    <a:pt x="6087" y="13615"/>
                  </a:lnTo>
                  <a:cubicBezTo>
                    <a:pt x="5722" y="13590"/>
                    <a:pt x="5425" y="13426"/>
                    <a:pt x="5173" y="13168"/>
                  </a:cubicBezTo>
                  <a:lnTo>
                    <a:pt x="5173" y="13168"/>
                  </a:lnTo>
                  <a:cubicBezTo>
                    <a:pt x="5092" y="13086"/>
                    <a:pt x="5016" y="13004"/>
                    <a:pt x="4940" y="12916"/>
                  </a:cubicBezTo>
                  <a:lnTo>
                    <a:pt x="4940" y="12916"/>
                  </a:lnTo>
                  <a:cubicBezTo>
                    <a:pt x="4808" y="12764"/>
                    <a:pt x="4669" y="12613"/>
                    <a:pt x="4499" y="12500"/>
                  </a:cubicBezTo>
                  <a:lnTo>
                    <a:pt x="4499" y="12500"/>
                  </a:lnTo>
                  <a:cubicBezTo>
                    <a:pt x="4474" y="12481"/>
                    <a:pt x="4461" y="12456"/>
                    <a:pt x="4430" y="12424"/>
                  </a:cubicBezTo>
                  <a:lnTo>
                    <a:pt x="4430" y="12424"/>
                  </a:lnTo>
                  <a:cubicBezTo>
                    <a:pt x="4487" y="12368"/>
                    <a:pt x="4531" y="12311"/>
                    <a:pt x="4587" y="12254"/>
                  </a:cubicBezTo>
                  <a:lnTo>
                    <a:pt x="4587" y="12254"/>
                  </a:lnTo>
                  <a:cubicBezTo>
                    <a:pt x="4739" y="12109"/>
                    <a:pt x="4896" y="11964"/>
                    <a:pt x="5047" y="11819"/>
                  </a:cubicBezTo>
                  <a:lnTo>
                    <a:pt x="5047" y="11819"/>
                  </a:lnTo>
                  <a:cubicBezTo>
                    <a:pt x="5104" y="11769"/>
                    <a:pt x="5173" y="11738"/>
                    <a:pt x="5249" y="11738"/>
                  </a:cubicBezTo>
                  <a:lnTo>
                    <a:pt x="5249" y="11738"/>
                  </a:lnTo>
                  <a:cubicBezTo>
                    <a:pt x="5589" y="11731"/>
                    <a:pt x="5917" y="11782"/>
                    <a:pt x="6219" y="11939"/>
                  </a:cubicBezTo>
                  <a:lnTo>
                    <a:pt x="6219" y="11939"/>
                  </a:lnTo>
                  <a:cubicBezTo>
                    <a:pt x="6377" y="12015"/>
                    <a:pt x="6503" y="12141"/>
                    <a:pt x="6616" y="12273"/>
                  </a:cubicBezTo>
                  <a:lnTo>
                    <a:pt x="6616" y="12273"/>
                  </a:lnTo>
                  <a:cubicBezTo>
                    <a:pt x="6755" y="12431"/>
                    <a:pt x="6887" y="12601"/>
                    <a:pt x="7013" y="12764"/>
                  </a:cubicBezTo>
                  <a:lnTo>
                    <a:pt x="7013" y="12764"/>
                  </a:lnTo>
                  <a:cubicBezTo>
                    <a:pt x="7208" y="13016"/>
                    <a:pt x="7404" y="13268"/>
                    <a:pt x="7656" y="13464"/>
                  </a:cubicBezTo>
                  <a:lnTo>
                    <a:pt x="7656" y="13464"/>
                  </a:lnTo>
                  <a:cubicBezTo>
                    <a:pt x="7744" y="13527"/>
                    <a:pt x="7832" y="13583"/>
                    <a:pt x="7958" y="13672"/>
                  </a:cubicBezTo>
                  <a:lnTo>
                    <a:pt x="7958" y="13672"/>
                  </a:lnTo>
                  <a:cubicBezTo>
                    <a:pt x="7763" y="13772"/>
                    <a:pt x="7599" y="13829"/>
                    <a:pt x="7435" y="13873"/>
                  </a:cubicBezTo>
                  <a:lnTo>
                    <a:pt x="7435" y="13873"/>
                  </a:lnTo>
                  <a:cubicBezTo>
                    <a:pt x="7423" y="13880"/>
                    <a:pt x="7410" y="13880"/>
                    <a:pt x="7404" y="13880"/>
                  </a:cubicBezTo>
                  <a:lnTo>
                    <a:pt x="7404" y="13880"/>
                  </a:lnTo>
                  <a:cubicBezTo>
                    <a:pt x="7366" y="13880"/>
                    <a:pt x="7328" y="13867"/>
                    <a:pt x="7303" y="13854"/>
                  </a:cubicBezTo>
                  <a:moveTo>
                    <a:pt x="14435" y="12632"/>
                  </a:moveTo>
                  <a:cubicBezTo>
                    <a:pt x="14460" y="12601"/>
                    <a:pt x="14492" y="12582"/>
                    <a:pt x="14510" y="12550"/>
                  </a:cubicBezTo>
                  <a:lnTo>
                    <a:pt x="14510" y="12550"/>
                  </a:lnTo>
                  <a:cubicBezTo>
                    <a:pt x="14618" y="12380"/>
                    <a:pt x="14775" y="12305"/>
                    <a:pt x="14964" y="12279"/>
                  </a:cubicBezTo>
                  <a:lnTo>
                    <a:pt x="14964" y="12279"/>
                  </a:lnTo>
                  <a:cubicBezTo>
                    <a:pt x="15153" y="12254"/>
                    <a:pt x="15342" y="12229"/>
                    <a:pt x="15525" y="12216"/>
                  </a:cubicBezTo>
                  <a:lnTo>
                    <a:pt x="15525" y="12216"/>
                  </a:lnTo>
                  <a:cubicBezTo>
                    <a:pt x="15632" y="12210"/>
                    <a:pt x="15739" y="12223"/>
                    <a:pt x="15834" y="12267"/>
                  </a:cubicBezTo>
                  <a:lnTo>
                    <a:pt x="15834" y="12267"/>
                  </a:lnTo>
                  <a:cubicBezTo>
                    <a:pt x="15871" y="12317"/>
                    <a:pt x="15834" y="12355"/>
                    <a:pt x="15815" y="12393"/>
                  </a:cubicBezTo>
                  <a:lnTo>
                    <a:pt x="15815" y="12393"/>
                  </a:lnTo>
                  <a:cubicBezTo>
                    <a:pt x="15708" y="12594"/>
                    <a:pt x="15600" y="12790"/>
                    <a:pt x="15493" y="12991"/>
                  </a:cubicBezTo>
                  <a:lnTo>
                    <a:pt x="15493" y="12991"/>
                  </a:lnTo>
                  <a:cubicBezTo>
                    <a:pt x="15443" y="13098"/>
                    <a:pt x="15361" y="13180"/>
                    <a:pt x="15254" y="13224"/>
                  </a:cubicBezTo>
                  <a:lnTo>
                    <a:pt x="15254" y="13224"/>
                  </a:lnTo>
                  <a:cubicBezTo>
                    <a:pt x="15084" y="13306"/>
                    <a:pt x="14907" y="13376"/>
                    <a:pt x="14731" y="13439"/>
                  </a:cubicBezTo>
                  <a:lnTo>
                    <a:pt x="14731" y="13439"/>
                  </a:lnTo>
                  <a:cubicBezTo>
                    <a:pt x="14580" y="13502"/>
                    <a:pt x="14429" y="13539"/>
                    <a:pt x="14284" y="13609"/>
                  </a:cubicBezTo>
                  <a:lnTo>
                    <a:pt x="14284" y="13609"/>
                  </a:lnTo>
                  <a:cubicBezTo>
                    <a:pt x="14145" y="13665"/>
                    <a:pt x="14019" y="13754"/>
                    <a:pt x="13887" y="13823"/>
                  </a:cubicBezTo>
                  <a:lnTo>
                    <a:pt x="13887" y="13823"/>
                  </a:lnTo>
                  <a:cubicBezTo>
                    <a:pt x="13862" y="13835"/>
                    <a:pt x="13836" y="13848"/>
                    <a:pt x="13767" y="13886"/>
                  </a:cubicBezTo>
                  <a:lnTo>
                    <a:pt x="13767" y="13886"/>
                  </a:lnTo>
                  <a:cubicBezTo>
                    <a:pt x="13906" y="13388"/>
                    <a:pt x="14126" y="12985"/>
                    <a:pt x="14435" y="12632"/>
                  </a:cubicBezTo>
                  <a:moveTo>
                    <a:pt x="4569" y="13716"/>
                  </a:moveTo>
                  <a:cubicBezTo>
                    <a:pt x="4449" y="13659"/>
                    <a:pt x="4323" y="13602"/>
                    <a:pt x="4203" y="13539"/>
                  </a:cubicBezTo>
                  <a:lnTo>
                    <a:pt x="4203" y="13539"/>
                  </a:lnTo>
                  <a:cubicBezTo>
                    <a:pt x="3951" y="13426"/>
                    <a:pt x="3699" y="13344"/>
                    <a:pt x="3416" y="13287"/>
                  </a:cubicBezTo>
                  <a:lnTo>
                    <a:pt x="3416" y="13287"/>
                  </a:lnTo>
                  <a:cubicBezTo>
                    <a:pt x="3756" y="13061"/>
                    <a:pt x="4052" y="12802"/>
                    <a:pt x="4317" y="12531"/>
                  </a:cubicBezTo>
                  <a:lnTo>
                    <a:pt x="4317" y="12531"/>
                  </a:lnTo>
                  <a:cubicBezTo>
                    <a:pt x="4405" y="12525"/>
                    <a:pt x="4468" y="12563"/>
                    <a:pt x="4512" y="12613"/>
                  </a:cubicBezTo>
                  <a:lnTo>
                    <a:pt x="4512" y="12613"/>
                  </a:lnTo>
                  <a:cubicBezTo>
                    <a:pt x="4625" y="12727"/>
                    <a:pt x="4739" y="12840"/>
                    <a:pt x="4852" y="12953"/>
                  </a:cubicBezTo>
                  <a:lnTo>
                    <a:pt x="4852" y="12953"/>
                  </a:lnTo>
                  <a:cubicBezTo>
                    <a:pt x="4984" y="13092"/>
                    <a:pt x="5117" y="13237"/>
                    <a:pt x="5262" y="13369"/>
                  </a:cubicBezTo>
                  <a:lnTo>
                    <a:pt x="5262" y="13369"/>
                  </a:lnTo>
                  <a:cubicBezTo>
                    <a:pt x="5482" y="13571"/>
                    <a:pt x="5747" y="13678"/>
                    <a:pt x="6043" y="13703"/>
                  </a:cubicBezTo>
                  <a:lnTo>
                    <a:pt x="6043" y="13703"/>
                  </a:lnTo>
                  <a:cubicBezTo>
                    <a:pt x="6226" y="13722"/>
                    <a:pt x="6408" y="13728"/>
                    <a:pt x="6591" y="13754"/>
                  </a:cubicBezTo>
                  <a:lnTo>
                    <a:pt x="6591" y="13754"/>
                  </a:lnTo>
                  <a:cubicBezTo>
                    <a:pt x="6761" y="13779"/>
                    <a:pt x="6931" y="13817"/>
                    <a:pt x="7101" y="13861"/>
                  </a:cubicBezTo>
                  <a:lnTo>
                    <a:pt x="7101" y="13861"/>
                  </a:lnTo>
                  <a:cubicBezTo>
                    <a:pt x="7139" y="13867"/>
                    <a:pt x="7171" y="13898"/>
                    <a:pt x="7196" y="13949"/>
                  </a:cubicBezTo>
                  <a:lnTo>
                    <a:pt x="7196" y="13949"/>
                  </a:lnTo>
                  <a:cubicBezTo>
                    <a:pt x="7158" y="13943"/>
                    <a:pt x="7120" y="13949"/>
                    <a:pt x="7089" y="13936"/>
                  </a:cubicBezTo>
                  <a:lnTo>
                    <a:pt x="7089" y="13936"/>
                  </a:lnTo>
                  <a:cubicBezTo>
                    <a:pt x="6830" y="13873"/>
                    <a:pt x="6578" y="13880"/>
                    <a:pt x="6320" y="13917"/>
                  </a:cubicBezTo>
                  <a:lnTo>
                    <a:pt x="6320" y="13917"/>
                  </a:lnTo>
                  <a:cubicBezTo>
                    <a:pt x="6156" y="13943"/>
                    <a:pt x="5992" y="13961"/>
                    <a:pt x="5822" y="13980"/>
                  </a:cubicBezTo>
                  <a:lnTo>
                    <a:pt x="5822" y="13980"/>
                  </a:lnTo>
                  <a:cubicBezTo>
                    <a:pt x="5759" y="13980"/>
                    <a:pt x="5703" y="13987"/>
                    <a:pt x="5640" y="13987"/>
                  </a:cubicBezTo>
                  <a:lnTo>
                    <a:pt x="5640" y="13987"/>
                  </a:lnTo>
                  <a:cubicBezTo>
                    <a:pt x="5268" y="13987"/>
                    <a:pt x="4909" y="13886"/>
                    <a:pt x="4569" y="13716"/>
                  </a:cubicBezTo>
                  <a:moveTo>
                    <a:pt x="16470" y="16633"/>
                  </a:moveTo>
                  <a:cubicBezTo>
                    <a:pt x="16363" y="16293"/>
                    <a:pt x="16155" y="16015"/>
                    <a:pt x="15941" y="15738"/>
                  </a:cubicBezTo>
                  <a:lnTo>
                    <a:pt x="15941" y="15738"/>
                  </a:lnTo>
                  <a:cubicBezTo>
                    <a:pt x="15796" y="15555"/>
                    <a:pt x="15657" y="15366"/>
                    <a:pt x="15525" y="15171"/>
                  </a:cubicBezTo>
                  <a:lnTo>
                    <a:pt x="15525" y="15171"/>
                  </a:lnTo>
                  <a:cubicBezTo>
                    <a:pt x="15424" y="15026"/>
                    <a:pt x="15342" y="14875"/>
                    <a:pt x="15266" y="14718"/>
                  </a:cubicBezTo>
                  <a:lnTo>
                    <a:pt x="15266" y="14718"/>
                  </a:lnTo>
                  <a:cubicBezTo>
                    <a:pt x="15210" y="14610"/>
                    <a:pt x="15172" y="14497"/>
                    <a:pt x="15134" y="14384"/>
                  </a:cubicBezTo>
                  <a:lnTo>
                    <a:pt x="15134" y="14384"/>
                  </a:lnTo>
                  <a:cubicBezTo>
                    <a:pt x="15090" y="14245"/>
                    <a:pt x="15090" y="14113"/>
                    <a:pt x="15153" y="13980"/>
                  </a:cubicBezTo>
                  <a:lnTo>
                    <a:pt x="15153" y="13980"/>
                  </a:lnTo>
                  <a:cubicBezTo>
                    <a:pt x="15266" y="13735"/>
                    <a:pt x="15374" y="13483"/>
                    <a:pt x="15493" y="13237"/>
                  </a:cubicBezTo>
                  <a:lnTo>
                    <a:pt x="15493" y="13237"/>
                  </a:lnTo>
                  <a:cubicBezTo>
                    <a:pt x="15594" y="13035"/>
                    <a:pt x="15708" y="12840"/>
                    <a:pt x="15827" y="12620"/>
                  </a:cubicBezTo>
                  <a:lnTo>
                    <a:pt x="15827" y="12620"/>
                  </a:lnTo>
                  <a:cubicBezTo>
                    <a:pt x="15852" y="12657"/>
                    <a:pt x="15865" y="12670"/>
                    <a:pt x="15865" y="12683"/>
                  </a:cubicBezTo>
                  <a:lnTo>
                    <a:pt x="15865" y="12683"/>
                  </a:lnTo>
                  <a:cubicBezTo>
                    <a:pt x="15897" y="13105"/>
                    <a:pt x="16041" y="13495"/>
                    <a:pt x="16218" y="13873"/>
                  </a:cubicBezTo>
                  <a:lnTo>
                    <a:pt x="16218" y="13873"/>
                  </a:lnTo>
                  <a:cubicBezTo>
                    <a:pt x="16325" y="14094"/>
                    <a:pt x="16432" y="14308"/>
                    <a:pt x="16539" y="14529"/>
                  </a:cubicBezTo>
                  <a:lnTo>
                    <a:pt x="16539" y="14529"/>
                  </a:lnTo>
                  <a:cubicBezTo>
                    <a:pt x="16659" y="14774"/>
                    <a:pt x="16766" y="15026"/>
                    <a:pt x="16797" y="15297"/>
                  </a:cubicBezTo>
                  <a:lnTo>
                    <a:pt x="16797" y="15297"/>
                  </a:lnTo>
                  <a:cubicBezTo>
                    <a:pt x="16823" y="15467"/>
                    <a:pt x="16823" y="15631"/>
                    <a:pt x="16823" y="15795"/>
                  </a:cubicBezTo>
                  <a:lnTo>
                    <a:pt x="16823" y="15795"/>
                  </a:lnTo>
                  <a:cubicBezTo>
                    <a:pt x="16823" y="15940"/>
                    <a:pt x="16785" y="16078"/>
                    <a:pt x="16722" y="16211"/>
                  </a:cubicBezTo>
                  <a:lnTo>
                    <a:pt x="16722" y="16211"/>
                  </a:lnTo>
                  <a:cubicBezTo>
                    <a:pt x="16665" y="16330"/>
                    <a:pt x="16627" y="16450"/>
                    <a:pt x="16577" y="16570"/>
                  </a:cubicBezTo>
                  <a:lnTo>
                    <a:pt x="16577" y="16570"/>
                  </a:lnTo>
                  <a:cubicBezTo>
                    <a:pt x="16564" y="16614"/>
                    <a:pt x="16545" y="16652"/>
                    <a:pt x="16520" y="16702"/>
                  </a:cubicBezTo>
                  <a:lnTo>
                    <a:pt x="16520" y="16702"/>
                  </a:lnTo>
                  <a:cubicBezTo>
                    <a:pt x="16495" y="16671"/>
                    <a:pt x="16476" y="16652"/>
                    <a:pt x="16470" y="16633"/>
                  </a:cubicBezTo>
                  <a:close/>
                  <a:moveTo>
                    <a:pt x="10812" y="12859"/>
                  </a:moveTo>
                  <a:cubicBezTo>
                    <a:pt x="10806" y="12897"/>
                    <a:pt x="10800" y="12928"/>
                    <a:pt x="10787" y="12947"/>
                  </a:cubicBezTo>
                  <a:lnTo>
                    <a:pt x="10787" y="12947"/>
                  </a:lnTo>
                  <a:cubicBezTo>
                    <a:pt x="10440" y="13394"/>
                    <a:pt x="10125" y="13873"/>
                    <a:pt x="9754" y="14302"/>
                  </a:cubicBezTo>
                  <a:lnTo>
                    <a:pt x="9754" y="14302"/>
                  </a:lnTo>
                  <a:cubicBezTo>
                    <a:pt x="9306" y="14818"/>
                    <a:pt x="8802" y="15285"/>
                    <a:pt x="8198" y="15618"/>
                  </a:cubicBezTo>
                  <a:lnTo>
                    <a:pt x="8198" y="15618"/>
                  </a:lnTo>
                  <a:cubicBezTo>
                    <a:pt x="8116" y="15663"/>
                    <a:pt x="8034" y="15726"/>
                    <a:pt x="7920" y="15738"/>
                  </a:cubicBezTo>
                  <a:lnTo>
                    <a:pt x="7920" y="15738"/>
                  </a:lnTo>
                  <a:cubicBezTo>
                    <a:pt x="7939" y="15707"/>
                    <a:pt x="7946" y="15688"/>
                    <a:pt x="7958" y="15675"/>
                  </a:cubicBezTo>
                  <a:lnTo>
                    <a:pt x="7958" y="15675"/>
                  </a:lnTo>
                  <a:cubicBezTo>
                    <a:pt x="8286" y="15379"/>
                    <a:pt x="8494" y="15001"/>
                    <a:pt x="8645" y="14592"/>
                  </a:cubicBezTo>
                  <a:lnTo>
                    <a:pt x="8645" y="14592"/>
                  </a:lnTo>
                  <a:cubicBezTo>
                    <a:pt x="8720" y="14396"/>
                    <a:pt x="8796" y="14195"/>
                    <a:pt x="8878" y="13999"/>
                  </a:cubicBezTo>
                  <a:lnTo>
                    <a:pt x="8878" y="13999"/>
                  </a:lnTo>
                  <a:cubicBezTo>
                    <a:pt x="9010" y="13716"/>
                    <a:pt x="9199" y="13464"/>
                    <a:pt x="9464" y="13287"/>
                  </a:cubicBezTo>
                  <a:lnTo>
                    <a:pt x="9464" y="13287"/>
                  </a:lnTo>
                  <a:cubicBezTo>
                    <a:pt x="9527" y="13250"/>
                    <a:pt x="9596" y="13212"/>
                    <a:pt x="9666" y="13193"/>
                  </a:cubicBezTo>
                  <a:lnTo>
                    <a:pt x="9666" y="13193"/>
                  </a:lnTo>
                  <a:cubicBezTo>
                    <a:pt x="10025" y="13098"/>
                    <a:pt x="10384" y="12991"/>
                    <a:pt x="10730" y="12865"/>
                  </a:cubicBezTo>
                  <a:lnTo>
                    <a:pt x="10730" y="12865"/>
                  </a:lnTo>
                  <a:cubicBezTo>
                    <a:pt x="10743" y="12859"/>
                    <a:pt x="10755" y="12859"/>
                    <a:pt x="10781" y="12859"/>
                  </a:cubicBezTo>
                  <a:lnTo>
                    <a:pt x="10781" y="12859"/>
                  </a:lnTo>
                  <a:lnTo>
                    <a:pt x="10787" y="12859"/>
                  </a:lnTo>
                  <a:lnTo>
                    <a:pt x="10787" y="12859"/>
                  </a:lnTo>
                  <a:cubicBezTo>
                    <a:pt x="10793" y="12859"/>
                    <a:pt x="10806" y="12859"/>
                    <a:pt x="10812" y="12859"/>
                  </a:cubicBezTo>
                  <a:close/>
                  <a:moveTo>
                    <a:pt x="13578" y="14831"/>
                  </a:moveTo>
                  <a:cubicBezTo>
                    <a:pt x="13610" y="14629"/>
                    <a:pt x="13647" y="14428"/>
                    <a:pt x="13679" y="14226"/>
                  </a:cubicBezTo>
                  <a:lnTo>
                    <a:pt x="13679" y="14226"/>
                  </a:lnTo>
                  <a:cubicBezTo>
                    <a:pt x="13691" y="14138"/>
                    <a:pt x="13729" y="14069"/>
                    <a:pt x="13799" y="14012"/>
                  </a:cubicBezTo>
                  <a:lnTo>
                    <a:pt x="13799" y="14012"/>
                  </a:lnTo>
                  <a:cubicBezTo>
                    <a:pt x="13893" y="13943"/>
                    <a:pt x="13988" y="13861"/>
                    <a:pt x="14088" y="13798"/>
                  </a:cubicBezTo>
                  <a:lnTo>
                    <a:pt x="14088" y="13798"/>
                  </a:lnTo>
                  <a:cubicBezTo>
                    <a:pt x="14189" y="13741"/>
                    <a:pt x="14303" y="13691"/>
                    <a:pt x="14416" y="13646"/>
                  </a:cubicBezTo>
                  <a:lnTo>
                    <a:pt x="14416" y="13646"/>
                  </a:lnTo>
                  <a:cubicBezTo>
                    <a:pt x="14699" y="13539"/>
                    <a:pt x="14983" y="13445"/>
                    <a:pt x="15311" y="13325"/>
                  </a:cubicBezTo>
                  <a:lnTo>
                    <a:pt x="15311" y="13325"/>
                  </a:lnTo>
                  <a:cubicBezTo>
                    <a:pt x="15229" y="13514"/>
                    <a:pt x="15166" y="13665"/>
                    <a:pt x="15096" y="13817"/>
                  </a:cubicBezTo>
                  <a:lnTo>
                    <a:pt x="15096" y="13817"/>
                  </a:lnTo>
                  <a:cubicBezTo>
                    <a:pt x="15065" y="13873"/>
                    <a:pt x="15014" y="13930"/>
                    <a:pt x="14964" y="13968"/>
                  </a:cubicBezTo>
                  <a:lnTo>
                    <a:pt x="14964" y="13968"/>
                  </a:lnTo>
                  <a:cubicBezTo>
                    <a:pt x="14819" y="14081"/>
                    <a:pt x="14674" y="14182"/>
                    <a:pt x="14523" y="14283"/>
                  </a:cubicBezTo>
                  <a:lnTo>
                    <a:pt x="14523" y="14283"/>
                  </a:lnTo>
                  <a:cubicBezTo>
                    <a:pt x="14435" y="14346"/>
                    <a:pt x="14340" y="14390"/>
                    <a:pt x="14246" y="14440"/>
                  </a:cubicBezTo>
                  <a:lnTo>
                    <a:pt x="14246" y="14440"/>
                  </a:lnTo>
                  <a:cubicBezTo>
                    <a:pt x="14126" y="14510"/>
                    <a:pt x="14006" y="14573"/>
                    <a:pt x="13899" y="14655"/>
                  </a:cubicBezTo>
                  <a:lnTo>
                    <a:pt x="13899" y="14655"/>
                  </a:lnTo>
                  <a:cubicBezTo>
                    <a:pt x="13792" y="14724"/>
                    <a:pt x="13704" y="14818"/>
                    <a:pt x="13610" y="14900"/>
                  </a:cubicBezTo>
                  <a:lnTo>
                    <a:pt x="13610" y="14900"/>
                  </a:lnTo>
                  <a:cubicBezTo>
                    <a:pt x="13572" y="14888"/>
                    <a:pt x="13572" y="14862"/>
                    <a:pt x="13578" y="14831"/>
                  </a:cubicBezTo>
                  <a:close/>
                  <a:moveTo>
                    <a:pt x="6698" y="16041"/>
                  </a:moveTo>
                  <a:cubicBezTo>
                    <a:pt x="6723" y="16028"/>
                    <a:pt x="6742" y="16009"/>
                    <a:pt x="6767" y="15996"/>
                  </a:cubicBezTo>
                  <a:lnTo>
                    <a:pt x="6767" y="15996"/>
                  </a:lnTo>
                  <a:cubicBezTo>
                    <a:pt x="7202" y="15795"/>
                    <a:pt x="7492" y="15461"/>
                    <a:pt x="7725" y="15058"/>
                  </a:cubicBezTo>
                  <a:lnTo>
                    <a:pt x="7725" y="15058"/>
                  </a:lnTo>
                  <a:cubicBezTo>
                    <a:pt x="7908" y="14743"/>
                    <a:pt x="8090" y="14428"/>
                    <a:pt x="8286" y="14125"/>
                  </a:cubicBezTo>
                  <a:lnTo>
                    <a:pt x="8286" y="14125"/>
                  </a:lnTo>
                  <a:cubicBezTo>
                    <a:pt x="8481" y="13829"/>
                    <a:pt x="8720" y="13577"/>
                    <a:pt x="9036" y="13407"/>
                  </a:cubicBezTo>
                  <a:lnTo>
                    <a:pt x="9036" y="13407"/>
                  </a:lnTo>
                  <a:cubicBezTo>
                    <a:pt x="9073" y="13382"/>
                    <a:pt x="9117" y="13369"/>
                    <a:pt x="9174" y="13344"/>
                  </a:cubicBezTo>
                  <a:lnTo>
                    <a:pt x="9174" y="13344"/>
                  </a:lnTo>
                  <a:cubicBezTo>
                    <a:pt x="9168" y="13382"/>
                    <a:pt x="9168" y="13407"/>
                    <a:pt x="9155" y="13420"/>
                  </a:cubicBezTo>
                  <a:lnTo>
                    <a:pt x="9155" y="13420"/>
                  </a:lnTo>
                  <a:cubicBezTo>
                    <a:pt x="8903" y="13709"/>
                    <a:pt x="8739" y="14050"/>
                    <a:pt x="8620" y="14409"/>
                  </a:cubicBezTo>
                  <a:lnTo>
                    <a:pt x="8620" y="14409"/>
                  </a:lnTo>
                  <a:cubicBezTo>
                    <a:pt x="8538" y="14642"/>
                    <a:pt x="8443" y="14862"/>
                    <a:pt x="8324" y="15077"/>
                  </a:cubicBezTo>
                  <a:lnTo>
                    <a:pt x="8324" y="15077"/>
                  </a:lnTo>
                  <a:cubicBezTo>
                    <a:pt x="8109" y="15455"/>
                    <a:pt x="7801" y="15744"/>
                    <a:pt x="7416" y="15940"/>
                  </a:cubicBezTo>
                  <a:lnTo>
                    <a:pt x="7416" y="15940"/>
                  </a:lnTo>
                  <a:cubicBezTo>
                    <a:pt x="7259" y="16022"/>
                    <a:pt x="7082" y="16053"/>
                    <a:pt x="6900" y="16053"/>
                  </a:cubicBezTo>
                  <a:lnTo>
                    <a:pt x="6900" y="16053"/>
                  </a:lnTo>
                  <a:cubicBezTo>
                    <a:pt x="6837" y="16053"/>
                    <a:pt x="6767" y="16047"/>
                    <a:pt x="6698" y="16041"/>
                  </a:cubicBezTo>
                  <a:close/>
                  <a:moveTo>
                    <a:pt x="631" y="14598"/>
                  </a:moveTo>
                  <a:cubicBezTo>
                    <a:pt x="751" y="14522"/>
                    <a:pt x="864" y="14434"/>
                    <a:pt x="990" y="14358"/>
                  </a:cubicBezTo>
                  <a:lnTo>
                    <a:pt x="990" y="14358"/>
                  </a:lnTo>
                  <a:cubicBezTo>
                    <a:pt x="1286" y="14176"/>
                    <a:pt x="1595" y="14024"/>
                    <a:pt x="1922" y="13892"/>
                  </a:cubicBezTo>
                  <a:lnTo>
                    <a:pt x="1922" y="13892"/>
                  </a:lnTo>
                  <a:cubicBezTo>
                    <a:pt x="2300" y="13735"/>
                    <a:pt x="2679" y="13583"/>
                    <a:pt x="3057" y="13426"/>
                  </a:cubicBezTo>
                  <a:lnTo>
                    <a:pt x="3057" y="13426"/>
                  </a:lnTo>
                  <a:cubicBezTo>
                    <a:pt x="3170" y="13382"/>
                    <a:pt x="3277" y="13382"/>
                    <a:pt x="3390" y="13394"/>
                  </a:cubicBezTo>
                  <a:lnTo>
                    <a:pt x="3390" y="13394"/>
                  </a:lnTo>
                  <a:cubicBezTo>
                    <a:pt x="3699" y="13426"/>
                    <a:pt x="3983" y="13533"/>
                    <a:pt x="4254" y="13665"/>
                  </a:cubicBezTo>
                  <a:lnTo>
                    <a:pt x="4254" y="13665"/>
                  </a:lnTo>
                  <a:cubicBezTo>
                    <a:pt x="4424" y="13747"/>
                    <a:pt x="4600" y="13829"/>
                    <a:pt x="4770" y="13905"/>
                  </a:cubicBezTo>
                  <a:lnTo>
                    <a:pt x="4770" y="13905"/>
                  </a:lnTo>
                  <a:cubicBezTo>
                    <a:pt x="5035" y="14012"/>
                    <a:pt x="5306" y="14081"/>
                    <a:pt x="5589" y="14069"/>
                  </a:cubicBezTo>
                  <a:lnTo>
                    <a:pt x="5589" y="14069"/>
                  </a:lnTo>
                  <a:cubicBezTo>
                    <a:pt x="5816" y="14062"/>
                    <a:pt x="6043" y="14037"/>
                    <a:pt x="6270" y="14018"/>
                  </a:cubicBezTo>
                  <a:lnTo>
                    <a:pt x="6270" y="14018"/>
                  </a:lnTo>
                  <a:cubicBezTo>
                    <a:pt x="6446" y="14006"/>
                    <a:pt x="6616" y="13993"/>
                    <a:pt x="6793" y="13987"/>
                  </a:cubicBezTo>
                  <a:lnTo>
                    <a:pt x="6793" y="13987"/>
                  </a:lnTo>
                  <a:cubicBezTo>
                    <a:pt x="6830" y="13980"/>
                    <a:pt x="6875" y="13999"/>
                    <a:pt x="6963" y="14012"/>
                  </a:cubicBezTo>
                  <a:lnTo>
                    <a:pt x="6963" y="14012"/>
                  </a:lnTo>
                  <a:cubicBezTo>
                    <a:pt x="6887" y="14050"/>
                    <a:pt x="6856" y="14069"/>
                    <a:pt x="6824" y="14075"/>
                  </a:cubicBezTo>
                  <a:lnTo>
                    <a:pt x="6824" y="14075"/>
                  </a:lnTo>
                  <a:cubicBezTo>
                    <a:pt x="5885" y="14371"/>
                    <a:pt x="4934" y="14510"/>
                    <a:pt x="3951" y="14434"/>
                  </a:cubicBezTo>
                  <a:lnTo>
                    <a:pt x="3951" y="14434"/>
                  </a:lnTo>
                  <a:cubicBezTo>
                    <a:pt x="3661" y="14415"/>
                    <a:pt x="3378" y="14403"/>
                    <a:pt x="3088" y="14365"/>
                  </a:cubicBezTo>
                  <a:lnTo>
                    <a:pt x="3088" y="14365"/>
                  </a:lnTo>
                  <a:cubicBezTo>
                    <a:pt x="2300" y="14270"/>
                    <a:pt x="1532" y="14371"/>
                    <a:pt x="776" y="14610"/>
                  </a:cubicBezTo>
                  <a:lnTo>
                    <a:pt x="776" y="14610"/>
                  </a:lnTo>
                  <a:cubicBezTo>
                    <a:pt x="738" y="14623"/>
                    <a:pt x="694" y="14629"/>
                    <a:pt x="650" y="14642"/>
                  </a:cubicBezTo>
                  <a:lnTo>
                    <a:pt x="650" y="14642"/>
                  </a:lnTo>
                  <a:cubicBezTo>
                    <a:pt x="644" y="14629"/>
                    <a:pt x="637" y="14617"/>
                    <a:pt x="631" y="14598"/>
                  </a:cubicBezTo>
                  <a:moveTo>
                    <a:pt x="10793" y="17080"/>
                  </a:moveTo>
                  <a:cubicBezTo>
                    <a:pt x="10818" y="17011"/>
                    <a:pt x="10844" y="16942"/>
                    <a:pt x="10869" y="16872"/>
                  </a:cubicBezTo>
                  <a:lnTo>
                    <a:pt x="10869" y="16872"/>
                  </a:lnTo>
                  <a:cubicBezTo>
                    <a:pt x="10957" y="16614"/>
                    <a:pt x="11052" y="16356"/>
                    <a:pt x="11134" y="16097"/>
                  </a:cubicBezTo>
                  <a:lnTo>
                    <a:pt x="11134" y="16097"/>
                  </a:lnTo>
                  <a:cubicBezTo>
                    <a:pt x="11260" y="15675"/>
                    <a:pt x="11386" y="15259"/>
                    <a:pt x="11518" y="14837"/>
                  </a:cubicBezTo>
                  <a:lnTo>
                    <a:pt x="11518" y="14837"/>
                  </a:lnTo>
                  <a:cubicBezTo>
                    <a:pt x="11600" y="14560"/>
                    <a:pt x="11726" y="14302"/>
                    <a:pt x="11871" y="14050"/>
                  </a:cubicBezTo>
                  <a:lnTo>
                    <a:pt x="11871" y="14050"/>
                  </a:lnTo>
                  <a:cubicBezTo>
                    <a:pt x="11978" y="13861"/>
                    <a:pt x="12110" y="13691"/>
                    <a:pt x="12299" y="13533"/>
                  </a:cubicBezTo>
                  <a:lnTo>
                    <a:pt x="12299" y="13533"/>
                  </a:lnTo>
                  <a:cubicBezTo>
                    <a:pt x="12305" y="13583"/>
                    <a:pt x="12318" y="13609"/>
                    <a:pt x="12312" y="13634"/>
                  </a:cubicBezTo>
                  <a:lnTo>
                    <a:pt x="12312" y="13634"/>
                  </a:lnTo>
                  <a:cubicBezTo>
                    <a:pt x="12274" y="14043"/>
                    <a:pt x="12230" y="14447"/>
                    <a:pt x="12198" y="14856"/>
                  </a:cubicBezTo>
                  <a:lnTo>
                    <a:pt x="12198" y="14856"/>
                  </a:lnTo>
                  <a:cubicBezTo>
                    <a:pt x="12160" y="15272"/>
                    <a:pt x="12028" y="15650"/>
                    <a:pt x="11764" y="15984"/>
                  </a:cubicBezTo>
                  <a:lnTo>
                    <a:pt x="11764" y="15984"/>
                  </a:lnTo>
                  <a:cubicBezTo>
                    <a:pt x="11644" y="16129"/>
                    <a:pt x="11524" y="16280"/>
                    <a:pt x="11404" y="16425"/>
                  </a:cubicBezTo>
                  <a:lnTo>
                    <a:pt x="11404" y="16425"/>
                  </a:lnTo>
                  <a:cubicBezTo>
                    <a:pt x="11209" y="16645"/>
                    <a:pt x="11014" y="16866"/>
                    <a:pt x="10825" y="17086"/>
                  </a:cubicBezTo>
                  <a:lnTo>
                    <a:pt x="10825" y="17086"/>
                  </a:lnTo>
                  <a:cubicBezTo>
                    <a:pt x="10812" y="17086"/>
                    <a:pt x="10806" y="17080"/>
                    <a:pt x="10793" y="17080"/>
                  </a:cubicBezTo>
                  <a:moveTo>
                    <a:pt x="5356" y="15870"/>
                  </a:moveTo>
                  <a:cubicBezTo>
                    <a:pt x="5369" y="15833"/>
                    <a:pt x="5375" y="15789"/>
                    <a:pt x="5394" y="15751"/>
                  </a:cubicBezTo>
                  <a:lnTo>
                    <a:pt x="5394" y="15751"/>
                  </a:lnTo>
                  <a:cubicBezTo>
                    <a:pt x="5457" y="15587"/>
                    <a:pt x="5558" y="15442"/>
                    <a:pt x="5677" y="15316"/>
                  </a:cubicBezTo>
                  <a:lnTo>
                    <a:pt x="5677" y="15316"/>
                  </a:lnTo>
                  <a:cubicBezTo>
                    <a:pt x="5791" y="15190"/>
                    <a:pt x="5898" y="15070"/>
                    <a:pt x="6018" y="14951"/>
                  </a:cubicBezTo>
                  <a:lnTo>
                    <a:pt x="6018" y="14951"/>
                  </a:lnTo>
                  <a:cubicBezTo>
                    <a:pt x="6156" y="14799"/>
                    <a:pt x="6276" y="14636"/>
                    <a:pt x="6358" y="14447"/>
                  </a:cubicBezTo>
                  <a:lnTo>
                    <a:pt x="6358" y="14447"/>
                  </a:lnTo>
                  <a:cubicBezTo>
                    <a:pt x="6396" y="14358"/>
                    <a:pt x="6446" y="14295"/>
                    <a:pt x="6547" y="14270"/>
                  </a:cubicBezTo>
                  <a:lnTo>
                    <a:pt x="6547" y="14270"/>
                  </a:lnTo>
                  <a:cubicBezTo>
                    <a:pt x="7190" y="14106"/>
                    <a:pt x="7807" y="13880"/>
                    <a:pt x="8412" y="13628"/>
                  </a:cubicBezTo>
                  <a:lnTo>
                    <a:pt x="8412" y="13628"/>
                  </a:lnTo>
                  <a:cubicBezTo>
                    <a:pt x="8456" y="13609"/>
                    <a:pt x="8500" y="13602"/>
                    <a:pt x="8544" y="13590"/>
                  </a:cubicBezTo>
                  <a:lnTo>
                    <a:pt x="8544" y="13590"/>
                  </a:lnTo>
                  <a:cubicBezTo>
                    <a:pt x="8550" y="13590"/>
                    <a:pt x="8557" y="13596"/>
                    <a:pt x="8569" y="13609"/>
                  </a:cubicBezTo>
                  <a:lnTo>
                    <a:pt x="8569" y="13609"/>
                  </a:lnTo>
                  <a:cubicBezTo>
                    <a:pt x="8538" y="13653"/>
                    <a:pt x="8513" y="13709"/>
                    <a:pt x="8475" y="13747"/>
                  </a:cubicBezTo>
                  <a:lnTo>
                    <a:pt x="8475" y="13747"/>
                  </a:lnTo>
                  <a:cubicBezTo>
                    <a:pt x="8242" y="13999"/>
                    <a:pt x="8059" y="14289"/>
                    <a:pt x="7895" y="14585"/>
                  </a:cubicBezTo>
                  <a:lnTo>
                    <a:pt x="7895" y="14585"/>
                  </a:lnTo>
                  <a:cubicBezTo>
                    <a:pt x="7794" y="14762"/>
                    <a:pt x="7694" y="14938"/>
                    <a:pt x="7586" y="15114"/>
                  </a:cubicBezTo>
                  <a:lnTo>
                    <a:pt x="7586" y="15114"/>
                  </a:lnTo>
                  <a:cubicBezTo>
                    <a:pt x="7322" y="15562"/>
                    <a:pt x="6938" y="15870"/>
                    <a:pt x="6452" y="16041"/>
                  </a:cubicBezTo>
                  <a:lnTo>
                    <a:pt x="6452" y="16041"/>
                  </a:lnTo>
                  <a:cubicBezTo>
                    <a:pt x="6402" y="16059"/>
                    <a:pt x="6352" y="16072"/>
                    <a:pt x="6295" y="16072"/>
                  </a:cubicBezTo>
                  <a:lnTo>
                    <a:pt x="6295" y="16072"/>
                  </a:lnTo>
                  <a:lnTo>
                    <a:pt x="6295" y="16072"/>
                  </a:lnTo>
                  <a:lnTo>
                    <a:pt x="6295" y="16072"/>
                  </a:lnTo>
                  <a:cubicBezTo>
                    <a:pt x="6087" y="16072"/>
                    <a:pt x="5583" y="15959"/>
                    <a:pt x="5356" y="15870"/>
                  </a:cubicBezTo>
                  <a:moveTo>
                    <a:pt x="10548" y="17105"/>
                  </a:moveTo>
                  <a:cubicBezTo>
                    <a:pt x="10566" y="16942"/>
                    <a:pt x="10579" y="16778"/>
                    <a:pt x="10617" y="16614"/>
                  </a:cubicBezTo>
                  <a:lnTo>
                    <a:pt x="10617" y="16614"/>
                  </a:lnTo>
                  <a:cubicBezTo>
                    <a:pt x="10680" y="16349"/>
                    <a:pt x="10711" y="16078"/>
                    <a:pt x="10737" y="15807"/>
                  </a:cubicBezTo>
                  <a:lnTo>
                    <a:pt x="10737" y="15807"/>
                  </a:lnTo>
                  <a:cubicBezTo>
                    <a:pt x="10755" y="15593"/>
                    <a:pt x="10781" y="15385"/>
                    <a:pt x="10825" y="15177"/>
                  </a:cubicBezTo>
                  <a:lnTo>
                    <a:pt x="10825" y="15177"/>
                  </a:lnTo>
                  <a:cubicBezTo>
                    <a:pt x="10881" y="14875"/>
                    <a:pt x="11020" y="14604"/>
                    <a:pt x="11228" y="14371"/>
                  </a:cubicBezTo>
                  <a:lnTo>
                    <a:pt x="11228" y="14371"/>
                  </a:lnTo>
                  <a:cubicBezTo>
                    <a:pt x="11404" y="14169"/>
                    <a:pt x="11587" y="13968"/>
                    <a:pt x="11801" y="13798"/>
                  </a:cubicBezTo>
                  <a:lnTo>
                    <a:pt x="11801" y="13798"/>
                  </a:lnTo>
                  <a:cubicBezTo>
                    <a:pt x="11833" y="13772"/>
                    <a:pt x="11864" y="13754"/>
                    <a:pt x="11940" y="13703"/>
                  </a:cubicBezTo>
                  <a:lnTo>
                    <a:pt x="11940" y="13703"/>
                  </a:lnTo>
                  <a:cubicBezTo>
                    <a:pt x="11808" y="13949"/>
                    <a:pt x="11688" y="14144"/>
                    <a:pt x="11593" y="14352"/>
                  </a:cubicBezTo>
                  <a:lnTo>
                    <a:pt x="11593" y="14352"/>
                  </a:lnTo>
                  <a:cubicBezTo>
                    <a:pt x="11512" y="14522"/>
                    <a:pt x="11442" y="14699"/>
                    <a:pt x="11386" y="14875"/>
                  </a:cubicBezTo>
                  <a:lnTo>
                    <a:pt x="11386" y="14875"/>
                  </a:lnTo>
                  <a:cubicBezTo>
                    <a:pt x="11260" y="15266"/>
                    <a:pt x="11140" y="15656"/>
                    <a:pt x="11026" y="16053"/>
                  </a:cubicBezTo>
                  <a:lnTo>
                    <a:pt x="11026" y="16053"/>
                  </a:lnTo>
                  <a:cubicBezTo>
                    <a:pt x="10932" y="16400"/>
                    <a:pt x="10806" y="16740"/>
                    <a:pt x="10661" y="17074"/>
                  </a:cubicBezTo>
                  <a:lnTo>
                    <a:pt x="10661" y="17074"/>
                  </a:lnTo>
                  <a:cubicBezTo>
                    <a:pt x="10642" y="17124"/>
                    <a:pt x="10611" y="17168"/>
                    <a:pt x="10566" y="17244"/>
                  </a:cubicBezTo>
                  <a:lnTo>
                    <a:pt x="10566" y="17244"/>
                  </a:lnTo>
                  <a:cubicBezTo>
                    <a:pt x="10554" y="17175"/>
                    <a:pt x="10541" y="17143"/>
                    <a:pt x="10548" y="17105"/>
                  </a:cubicBezTo>
                  <a:moveTo>
                    <a:pt x="12904" y="16891"/>
                  </a:moveTo>
                  <a:cubicBezTo>
                    <a:pt x="12948" y="16696"/>
                    <a:pt x="13030" y="16507"/>
                    <a:pt x="13124" y="16324"/>
                  </a:cubicBezTo>
                  <a:lnTo>
                    <a:pt x="13124" y="16324"/>
                  </a:lnTo>
                  <a:cubicBezTo>
                    <a:pt x="13276" y="16003"/>
                    <a:pt x="13414" y="15675"/>
                    <a:pt x="13496" y="15329"/>
                  </a:cubicBezTo>
                  <a:lnTo>
                    <a:pt x="13496" y="15329"/>
                  </a:lnTo>
                  <a:cubicBezTo>
                    <a:pt x="13547" y="15114"/>
                    <a:pt x="13679" y="14944"/>
                    <a:pt x="13843" y="14806"/>
                  </a:cubicBezTo>
                  <a:lnTo>
                    <a:pt x="13843" y="14806"/>
                  </a:lnTo>
                  <a:cubicBezTo>
                    <a:pt x="13956" y="14718"/>
                    <a:pt x="14082" y="14642"/>
                    <a:pt x="14202" y="14566"/>
                  </a:cubicBezTo>
                  <a:lnTo>
                    <a:pt x="14202" y="14566"/>
                  </a:lnTo>
                  <a:cubicBezTo>
                    <a:pt x="14429" y="14428"/>
                    <a:pt x="14655" y="14295"/>
                    <a:pt x="14882" y="14157"/>
                  </a:cubicBezTo>
                  <a:lnTo>
                    <a:pt x="14882" y="14157"/>
                  </a:lnTo>
                  <a:cubicBezTo>
                    <a:pt x="14901" y="14144"/>
                    <a:pt x="14926" y="14144"/>
                    <a:pt x="14958" y="14138"/>
                  </a:cubicBezTo>
                  <a:lnTo>
                    <a:pt x="14958" y="14138"/>
                  </a:lnTo>
                  <a:cubicBezTo>
                    <a:pt x="14907" y="14365"/>
                    <a:pt x="14857" y="14585"/>
                    <a:pt x="14813" y="14799"/>
                  </a:cubicBezTo>
                  <a:lnTo>
                    <a:pt x="14813" y="14799"/>
                  </a:lnTo>
                  <a:cubicBezTo>
                    <a:pt x="14769" y="15026"/>
                    <a:pt x="14756" y="15253"/>
                    <a:pt x="14775" y="15480"/>
                  </a:cubicBezTo>
                  <a:lnTo>
                    <a:pt x="14775" y="15480"/>
                  </a:lnTo>
                  <a:cubicBezTo>
                    <a:pt x="14788" y="15707"/>
                    <a:pt x="14819" y="15933"/>
                    <a:pt x="14838" y="16160"/>
                  </a:cubicBezTo>
                  <a:lnTo>
                    <a:pt x="14838" y="16160"/>
                  </a:lnTo>
                  <a:cubicBezTo>
                    <a:pt x="14756" y="16267"/>
                    <a:pt x="14636" y="16318"/>
                    <a:pt x="14510" y="16349"/>
                  </a:cubicBezTo>
                  <a:lnTo>
                    <a:pt x="14510" y="16349"/>
                  </a:lnTo>
                  <a:cubicBezTo>
                    <a:pt x="14372" y="16387"/>
                    <a:pt x="14233" y="16412"/>
                    <a:pt x="14088" y="16444"/>
                  </a:cubicBezTo>
                  <a:lnTo>
                    <a:pt x="14088" y="16444"/>
                  </a:lnTo>
                  <a:cubicBezTo>
                    <a:pt x="13956" y="16469"/>
                    <a:pt x="13824" y="16488"/>
                    <a:pt x="13691" y="16519"/>
                  </a:cubicBezTo>
                  <a:lnTo>
                    <a:pt x="13691" y="16519"/>
                  </a:lnTo>
                  <a:cubicBezTo>
                    <a:pt x="13414" y="16576"/>
                    <a:pt x="13181" y="16708"/>
                    <a:pt x="12992" y="16923"/>
                  </a:cubicBezTo>
                  <a:lnTo>
                    <a:pt x="12992" y="16923"/>
                  </a:lnTo>
                  <a:cubicBezTo>
                    <a:pt x="12986" y="16935"/>
                    <a:pt x="12973" y="16948"/>
                    <a:pt x="12967" y="16954"/>
                  </a:cubicBezTo>
                  <a:lnTo>
                    <a:pt x="12967" y="16954"/>
                  </a:lnTo>
                  <a:cubicBezTo>
                    <a:pt x="12954" y="16967"/>
                    <a:pt x="12942" y="16973"/>
                    <a:pt x="12916" y="16998"/>
                  </a:cubicBezTo>
                  <a:lnTo>
                    <a:pt x="12916" y="16998"/>
                  </a:lnTo>
                  <a:cubicBezTo>
                    <a:pt x="12910" y="16954"/>
                    <a:pt x="12898" y="16923"/>
                    <a:pt x="12904" y="16891"/>
                  </a:cubicBezTo>
                  <a:moveTo>
                    <a:pt x="4619" y="15663"/>
                  </a:moveTo>
                  <a:cubicBezTo>
                    <a:pt x="4411" y="15593"/>
                    <a:pt x="4197" y="15543"/>
                    <a:pt x="3989" y="15423"/>
                  </a:cubicBezTo>
                  <a:lnTo>
                    <a:pt x="3989" y="15423"/>
                  </a:lnTo>
                  <a:cubicBezTo>
                    <a:pt x="4033" y="15392"/>
                    <a:pt x="4058" y="15360"/>
                    <a:pt x="4090" y="15348"/>
                  </a:cubicBezTo>
                  <a:lnTo>
                    <a:pt x="4090" y="15348"/>
                  </a:lnTo>
                  <a:cubicBezTo>
                    <a:pt x="4197" y="15316"/>
                    <a:pt x="4304" y="15278"/>
                    <a:pt x="4417" y="15253"/>
                  </a:cubicBezTo>
                  <a:lnTo>
                    <a:pt x="4417" y="15253"/>
                  </a:lnTo>
                  <a:cubicBezTo>
                    <a:pt x="4524" y="15222"/>
                    <a:pt x="4638" y="15209"/>
                    <a:pt x="4745" y="15177"/>
                  </a:cubicBezTo>
                  <a:lnTo>
                    <a:pt x="4745" y="15177"/>
                  </a:lnTo>
                  <a:cubicBezTo>
                    <a:pt x="5117" y="15083"/>
                    <a:pt x="5432" y="14894"/>
                    <a:pt x="5652" y="14573"/>
                  </a:cubicBezTo>
                  <a:lnTo>
                    <a:pt x="5652" y="14573"/>
                  </a:lnTo>
                  <a:cubicBezTo>
                    <a:pt x="5709" y="14491"/>
                    <a:pt x="5778" y="14453"/>
                    <a:pt x="5873" y="14434"/>
                  </a:cubicBezTo>
                  <a:lnTo>
                    <a:pt x="5873" y="14434"/>
                  </a:lnTo>
                  <a:cubicBezTo>
                    <a:pt x="5980" y="14415"/>
                    <a:pt x="6081" y="14390"/>
                    <a:pt x="6181" y="14371"/>
                  </a:cubicBezTo>
                  <a:lnTo>
                    <a:pt x="6181" y="14371"/>
                  </a:lnTo>
                  <a:cubicBezTo>
                    <a:pt x="6213" y="14365"/>
                    <a:pt x="6238" y="14371"/>
                    <a:pt x="6276" y="14371"/>
                  </a:cubicBezTo>
                  <a:lnTo>
                    <a:pt x="6276" y="14371"/>
                  </a:lnTo>
                  <a:cubicBezTo>
                    <a:pt x="6232" y="14535"/>
                    <a:pt x="6156" y="14661"/>
                    <a:pt x="6055" y="14774"/>
                  </a:cubicBezTo>
                  <a:lnTo>
                    <a:pt x="6055" y="14774"/>
                  </a:lnTo>
                  <a:cubicBezTo>
                    <a:pt x="5929" y="14907"/>
                    <a:pt x="5816" y="15045"/>
                    <a:pt x="5684" y="15171"/>
                  </a:cubicBezTo>
                  <a:lnTo>
                    <a:pt x="5684" y="15171"/>
                  </a:lnTo>
                  <a:cubicBezTo>
                    <a:pt x="5526" y="15335"/>
                    <a:pt x="5394" y="15524"/>
                    <a:pt x="5306" y="15732"/>
                  </a:cubicBezTo>
                  <a:lnTo>
                    <a:pt x="5306" y="15732"/>
                  </a:lnTo>
                  <a:cubicBezTo>
                    <a:pt x="5293" y="15770"/>
                    <a:pt x="5268" y="15801"/>
                    <a:pt x="5243" y="15839"/>
                  </a:cubicBezTo>
                  <a:lnTo>
                    <a:pt x="5243" y="15839"/>
                  </a:lnTo>
                  <a:cubicBezTo>
                    <a:pt x="5022" y="15820"/>
                    <a:pt x="4821" y="15732"/>
                    <a:pt x="4619" y="15663"/>
                  </a:cubicBezTo>
                  <a:moveTo>
                    <a:pt x="3724" y="15354"/>
                  </a:moveTo>
                  <a:cubicBezTo>
                    <a:pt x="3390" y="15247"/>
                    <a:pt x="3057" y="15140"/>
                    <a:pt x="2723" y="15045"/>
                  </a:cubicBezTo>
                  <a:lnTo>
                    <a:pt x="2723" y="15045"/>
                  </a:lnTo>
                  <a:cubicBezTo>
                    <a:pt x="2200" y="14894"/>
                    <a:pt x="1664" y="14812"/>
                    <a:pt x="1116" y="14768"/>
                  </a:cubicBezTo>
                  <a:lnTo>
                    <a:pt x="1116" y="14768"/>
                  </a:lnTo>
                  <a:cubicBezTo>
                    <a:pt x="1040" y="14762"/>
                    <a:pt x="971" y="14749"/>
                    <a:pt x="896" y="14743"/>
                  </a:cubicBezTo>
                  <a:lnTo>
                    <a:pt x="896" y="14743"/>
                  </a:lnTo>
                  <a:cubicBezTo>
                    <a:pt x="896" y="14730"/>
                    <a:pt x="889" y="14711"/>
                    <a:pt x="889" y="14699"/>
                  </a:cubicBezTo>
                  <a:lnTo>
                    <a:pt x="889" y="14699"/>
                  </a:lnTo>
                  <a:cubicBezTo>
                    <a:pt x="952" y="14680"/>
                    <a:pt x="1015" y="14655"/>
                    <a:pt x="1078" y="14636"/>
                  </a:cubicBezTo>
                  <a:lnTo>
                    <a:pt x="1078" y="14636"/>
                  </a:lnTo>
                  <a:cubicBezTo>
                    <a:pt x="1721" y="14472"/>
                    <a:pt x="2370" y="14396"/>
                    <a:pt x="3038" y="14472"/>
                  </a:cubicBezTo>
                  <a:lnTo>
                    <a:pt x="3038" y="14472"/>
                  </a:lnTo>
                  <a:cubicBezTo>
                    <a:pt x="3460" y="14522"/>
                    <a:pt x="3882" y="14541"/>
                    <a:pt x="4304" y="14560"/>
                  </a:cubicBezTo>
                  <a:lnTo>
                    <a:pt x="4304" y="14560"/>
                  </a:lnTo>
                  <a:cubicBezTo>
                    <a:pt x="4669" y="14579"/>
                    <a:pt x="5029" y="14560"/>
                    <a:pt x="5394" y="14516"/>
                  </a:cubicBezTo>
                  <a:lnTo>
                    <a:pt x="5394" y="14516"/>
                  </a:lnTo>
                  <a:cubicBezTo>
                    <a:pt x="5444" y="14510"/>
                    <a:pt x="5495" y="14510"/>
                    <a:pt x="5539" y="14503"/>
                  </a:cubicBezTo>
                  <a:lnTo>
                    <a:pt x="5539" y="14503"/>
                  </a:lnTo>
                  <a:cubicBezTo>
                    <a:pt x="5570" y="14560"/>
                    <a:pt x="5533" y="14585"/>
                    <a:pt x="5514" y="14610"/>
                  </a:cubicBezTo>
                  <a:lnTo>
                    <a:pt x="5514" y="14610"/>
                  </a:lnTo>
                  <a:cubicBezTo>
                    <a:pt x="5312" y="14856"/>
                    <a:pt x="5054" y="15001"/>
                    <a:pt x="4751" y="15083"/>
                  </a:cubicBezTo>
                  <a:lnTo>
                    <a:pt x="4751" y="15083"/>
                  </a:lnTo>
                  <a:cubicBezTo>
                    <a:pt x="4638" y="15114"/>
                    <a:pt x="4518" y="15140"/>
                    <a:pt x="4398" y="15165"/>
                  </a:cubicBezTo>
                  <a:lnTo>
                    <a:pt x="4398" y="15165"/>
                  </a:lnTo>
                  <a:cubicBezTo>
                    <a:pt x="4241" y="15196"/>
                    <a:pt x="4090" y="15240"/>
                    <a:pt x="3957" y="15329"/>
                  </a:cubicBezTo>
                  <a:lnTo>
                    <a:pt x="3957" y="15329"/>
                  </a:lnTo>
                  <a:cubicBezTo>
                    <a:pt x="3907" y="15360"/>
                    <a:pt x="3869" y="15373"/>
                    <a:pt x="3825" y="15373"/>
                  </a:cubicBezTo>
                  <a:lnTo>
                    <a:pt x="3825" y="15373"/>
                  </a:lnTo>
                  <a:cubicBezTo>
                    <a:pt x="3794" y="15373"/>
                    <a:pt x="3756" y="15366"/>
                    <a:pt x="3724" y="15354"/>
                  </a:cubicBezTo>
                  <a:moveTo>
                    <a:pt x="16199" y="18328"/>
                  </a:moveTo>
                  <a:cubicBezTo>
                    <a:pt x="16186" y="18208"/>
                    <a:pt x="16174" y="18082"/>
                    <a:pt x="16155" y="17962"/>
                  </a:cubicBezTo>
                  <a:lnTo>
                    <a:pt x="16155" y="17962"/>
                  </a:lnTo>
                  <a:cubicBezTo>
                    <a:pt x="16098" y="17590"/>
                    <a:pt x="15953" y="17250"/>
                    <a:pt x="15720" y="16954"/>
                  </a:cubicBezTo>
                  <a:lnTo>
                    <a:pt x="15720" y="16954"/>
                  </a:lnTo>
                  <a:cubicBezTo>
                    <a:pt x="15607" y="16803"/>
                    <a:pt x="15481" y="16658"/>
                    <a:pt x="15367" y="16507"/>
                  </a:cubicBezTo>
                  <a:lnTo>
                    <a:pt x="15367" y="16507"/>
                  </a:lnTo>
                  <a:cubicBezTo>
                    <a:pt x="15260" y="16356"/>
                    <a:pt x="15153" y="16211"/>
                    <a:pt x="15065" y="16053"/>
                  </a:cubicBezTo>
                  <a:lnTo>
                    <a:pt x="15065" y="16053"/>
                  </a:lnTo>
                  <a:cubicBezTo>
                    <a:pt x="14951" y="15877"/>
                    <a:pt x="14901" y="15675"/>
                    <a:pt x="14888" y="15474"/>
                  </a:cubicBezTo>
                  <a:lnTo>
                    <a:pt x="14888" y="15474"/>
                  </a:lnTo>
                  <a:cubicBezTo>
                    <a:pt x="14870" y="15133"/>
                    <a:pt x="14907" y="14806"/>
                    <a:pt x="14996" y="14478"/>
                  </a:cubicBezTo>
                  <a:lnTo>
                    <a:pt x="14996" y="14478"/>
                  </a:lnTo>
                  <a:cubicBezTo>
                    <a:pt x="15002" y="14472"/>
                    <a:pt x="15014" y="14459"/>
                    <a:pt x="15027" y="14447"/>
                  </a:cubicBezTo>
                  <a:lnTo>
                    <a:pt x="15027" y="14447"/>
                  </a:lnTo>
                  <a:cubicBezTo>
                    <a:pt x="15046" y="14459"/>
                    <a:pt x="15065" y="14478"/>
                    <a:pt x="15071" y="14491"/>
                  </a:cubicBezTo>
                  <a:lnTo>
                    <a:pt x="15071" y="14491"/>
                  </a:lnTo>
                  <a:cubicBezTo>
                    <a:pt x="15229" y="14925"/>
                    <a:pt x="15481" y="15303"/>
                    <a:pt x="15764" y="15663"/>
                  </a:cubicBezTo>
                  <a:lnTo>
                    <a:pt x="15764" y="15663"/>
                  </a:lnTo>
                  <a:cubicBezTo>
                    <a:pt x="15884" y="15820"/>
                    <a:pt x="16004" y="15971"/>
                    <a:pt x="16117" y="16135"/>
                  </a:cubicBezTo>
                  <a:lnTo>
                    <a:pt x="16117" y="16135"/>
                  </a:lnTo>
                  <a:cubicBezTo>
                    <a:pt x="16262" y="16337"/>
                    <a:pt x="16369" y="16563"/>
                    <a:pt x="16432" y="16809"/>
                  </a:cubicBezTo>
                  <a:lnTo>
                    <a:pt x="16432" y="16809"/>
                  </a:lnTo>
                  <a:cubicBezTo>
                    <a:pt x="16464" y="16910"/>
                    <a:pt x="16470" y="17017"/>
                    <a:pt x="16457" y="17124"/>
                  </a:cubicBezTo>
                  <a:lnTo>
                    <a:pt x="16457" y="17124"/>
                  </a:lnTo>
                  <a:cubicBezTo>
                    <a:pt x="16432" y="17345"/>
                    <a:pt x="16419" y="17559"/>
                    <a:pt x="16394" y="17779"/>
                  </a:cubicBezTo>
                  <a:lnTo>
                    <a:pt x="16394" y="17779"/>
                  </a:lnTo>
                  <a:cubicBezTo>
                    <a:pt x="16369" y="18000"/>
                    <a:pt x="16331" y="18214"/>
                    <a:pt x="16230" y="18454"/>
                  </a:cubicBezTo>
                  <a:lnTo>
                    <a:pt x="16230" y="18454"/>
                  </a:lnTo>
                  <a:cubicBezTo>
                    <a:pt x="16218" y="18384"/>
                    <a:pt x="16205" y="18359"/>
                    <a:pt x="16199" y="18328"/>
                  </a:cubicBezTo>
                  <a:close/>
                  <a:moveTo>
                    <a:pt x="15846" y="18951"/>
                  </a:moveTo>
                  <a:cubicBezTo>
                    <a:pt x="15865" y="18472"/>
                    <a:pt x="15789" y="18000"/>
                    <a:pt x="15638" y="17546"/>
                  </a:cubicBezTo>
                  <a:lnTo>
                    <a:pt x="15638" y="17546"/>
                  </a:lnTo>
                  <a:cubicBezTo>
                    <a:pt x="15531" y="17219"/>
                    <a:pt x="15367" y="16923"/>
                    <a:pt x="15153" y="16658"/>
                  </a:cubicBezTo>
                  <a:lnTo>
                    <a:pt x="15153" y="16658"/>
                  </a:lnTo>
                  <a:cubicBezTo>
                    <a:pt x="15027" y="16513"/>
                    <a:pt x="15008" y="16349"/>
                    <a:pt x="14983" y="16179"/>
                  </a:cubicBezTo>
                  <a:lnTo>
                    <a:pt x="14983" y="16179"/>
                  </a:lnTo>
                  <a:cubicBezTo>
                    <a:pt x="15008" y="16179"/>
                    <a:pt x="15014" y="16179"/>
                    <a:pt x="15021" y="16179"/>
                  </a:cubicBezTo>
                  <a:lnTo>
                    <a:pt x="15021" y="16179"/>
                  </a:lnTo>
                  <a:cubicBezTo>
                    <a:pt x="15216" y="16437"/>
                    <a:pt x="15411" y="16696"/>
                    <a:pt x="15613" y="16954"/>
                  </a:cubicBezTo>
                  <a:lnTo>
                    <a:pt x="15613" y="16954"/>
                  </a:lnTo>
                  <a:cubicBezTo>
                    <a:pt x="15978" y="17420"/>
                    <a:pt x="16117" y="17956"/>
                    <a:pt x="16117" y="18542"/>
                  </a:cubicBezTo>
                  <a:lnTo>
                    <a:pt x="16117" y="18542"/>
                  </a:lnTo>
                  <a:cubicBezTo>
                    <a:pt x="16117" y="18743"/>
                    <a:pt x="16048" y="18907"/>
                    <a:pt x="15915" y="19058"/>
                  </a:cubicBezTo>
                  <a:lnTo>
                    <a:pt x="15915" y="19058"/>
                  </a:lnTo>
                  <a:cubicBezTo>
                    <a:pt x="15909" y="19065"/>
                    <a:pt x="15890" y="19065"/>
                    <a:pt x="15846" y="19084"/>
                  </a:cubicBezTo>
                  <a:lnTo>
                    <a:pt x="15846" y="19084"/>
                  </a:lnTo>
                  <a:cubicBezTo>
                    <a:pt x="15846" y="19027"/>
                    <a:pt x="15846" y="18989"/>
                    <a:pt x="15846" y="18951"/>
                  </a:cubicBezTo>
                  <a:close/>
                  <a:moveTo>
                    <a:pt x="13030" y="18913"/>
                  </a:moveTo>
                  <a:cubicBezTo>
                    <a:pt x="12860" y="18447"/>
                    <a:pt x="12809" y="17968"/>
                    <a:pt x="12828" y="17483"/>
                  </a:cubicBezTo>
                  <a:lnTo>
                    <a:pt x="12828" y="17483"/>
                  </a:lnTo>
                  <a:cubicBezTo>
                    <a:pt x="12835" y="17269"/>
                    <a:pt x="12948" y="17093"/>
                    <a:pt x="13093" y="16942"/>
                  </a:cubicBezTo>
                  <a:lnTo>
                    <a:pt x="13093" y="16942"/>
                  </a:lnTo>
                  <a:cubicBezTo>
                    <a:pt x="13238" y="16797"/>
                    <a:pt x="13414" y="16683"/>
                    <a:pt x="13616" y="16633"/>
                  </a:cubicBezTo>
                  <a:lnTo>
                    <a:pt x="13616" y="16633"/>
                  </a:lnTo>
                  <a:cubicBezTo>
                    <a:pt x="13736" y="16601"/>
                    <a:pt x="13862" y="16570"/>
                    <a:pt x="13994" y="16551"/>
                  </a:cubicBezTo>
                  <a:lnTo>
                    <a:pt x="13994" y="16551"/>
                  </a:lnTo>
                  <a:cubicBezTo>
                    <a:pt x="14473" y="16469"/>
                    <a:pt x="14473" y="16469"/>
                    <a:pt x="14863" y="16299"/>
                  </a:cubicBezTo>
                  <a:lnTo>
                    <a:pt x="14863" y="16299"/>
                  </a:lnTo>
                  <a:cubicBezTo>
                    <a:pt x="14907" y="16374"/>
                    <a:pt x="14926" y="16456"/>
                    <a:pt x="14914" y="16545"/>
                  </a:cubicBezTo>
                  <a:lnTo>
                    <a:pt x="14914" y="16545"/>
                  </a:lnTo>
                  <a:cubicBezTo>
                    <a:pt x="14870" y="16570"/>
                    <a:pt x="14819" y="16589"/>
                    <a:pt x="14775" y="16608"/>
                  </a:cubicBezTo>
                  <a:lnTo>
                    <a:pt x="14775" y="16608"/>
                  </a:lnTo>
                  <a:cubicBezTo>
                    <a:pt x="14340" y="16771"/>
                    <a:pt x="14057" y="17080"/>
                    <a:pt x="13893" y="17502"/>
                  </a:cubicBezTo>
                  <a:lnTo>
                    <a:pt x="13893" y="17502"/>
                  </a:lnTo>
                  <a:cubicBezTo>
                    <a:pt x="13799" y="17729"/>
                    <a:pt x="13736" y="17962"/>
                    <a:pt x="13660" y="18195"/>
                  </a:cubicBezTo>
                  <a:lnTo>
                    <a:pt x="13660" y="18195"/>
                  </a:lnTo>
                  <a:cubicBezTo>
                    <a:pt x="13591" y="18435"/>
                    <a:pt x="13496" y="18661"/>
                    <a:pt x="13326" y="18857"/>
                  </a:cubicBezTo>
                  <a:lnTo>
                    <a:pt x="13326" y="18857"/>
                  </a:lnTo>
                  <a:cubicBezTo>
                    <a:pt x="13263" y="18920"/>
                    <a:pt x="13200" y="18983"/>
                    <a:pt x="13112" y="19065"/>
                  </a:cubicBezTo>
                  <a:lnTo>
                    <a:pt x="13112" y="19065"/>
                  </a:lnTo>
                  <a:cubicBezTo>
                    <a:pt x="13074" y="18989"/>
                    <a:pt x="13049" y="18951"/>
                    <a:pt x="13030" y="18913"/>
                  </a:cubicBezTo>
                  <a:close/>
                  <a:moveTo>
                    <a:pt x="13150" y="19147"/>
                  </a:moveTo>
                  <a:cubicBezTo>
                    <a:pt x="13219" y="19077"/>
                    <a:pt x="13301" y="19008"/>
                    <a:pt x="13370" y="18932"/>
                  </a:cubicBezTo>
                  <a:lnTo>
                    <a:pt x="13370" y="18932"/>
                  </a:lnTo>
                  <a:cubicBezTo>
                    <a:pt x="13540" y="18743"/>
                    <a:pt x="13654" y="18529"/>
                    <a:pt x="13729" y="18283"/>
                  </a:cubicBezTo>
                  <a:lnTo>
                    <a:pt x="13729" y="18283"/>
                  </a:lnTo>
                  <a:cubicBezTo>
                    <a:pt x="13805" y="18031"/>
                    <a:pt x="13880" y="17779"/>
                    <a:pt x="13975" y="17527"/>
                  </a:cubicBezTo>
                  <a:lnTo>
                    <a:pt x="13975" y="17527"/>
                  </a:lnTo>
                  <a:cubicBezTo>
                    <a:pt x="14069" y="17275"/>
                    <a:pt x="14221" y="17061"/>
                    <a:pt x="14441" y="16897"/>
                  </a:cubicBezTo>
                  <a:lnTo>
                    <a:pt x="14441" y="16897"/>
                  </a:lnTo>
                  <a:cubicBezTo>
                    <a:pt x="14586" y="16784"/>
                    <a:pt x="14744" y="16708"/>
                    <a:pt x="14933" y="16652"/>
                  </a:cubicBezTo>
                  <a:lnTo>
                    <a:pt x="14933" y="16652"/>
                  </a:lnTo>
                  <a:cubicBezTo>
                    <a:pt x="14977" y="16721"/>
                    <a:pt x="14983" y="16771"/>
                    <a:pt x="14926" y="16809"/>
                  </a:cubicBezTo>
                  <a:lnTo>
                    <a:pt x="14926" y="16809"/>
                  </a:lnTo>
                  <a:cubicBezTo>
                    <a:pt x="14914" y="16815"/>
                    <a:pt x="14901" y="16822"/>
                    <a:pt x="14888" y="16828"/>
                  </a:cubicBezTo>
                  <a:lnTo>
                    <a:pt x="14888" y="16828"/>
                  </a:lnTo>
                  <a:cubicBezTo>
                    <a:pt x="14454" y="17042"/>
                    <a:pt x="14195" y="17401"/>
                    <a:pt x="14051" y="17849"/>
                  </a:cubicBezTo>
                  <a:lnTo>
                    <a:pt x="14051" y="17849"/>
                  </a:lnTo>
                  <a:cubicBezTo>
                    <a:pt x="13981" y="18057"/>
                    <a:pt x="13950" y="18265"/>
                    <a:pt x="13931" y="18472"/>
                  </a:cubicBezTo>
                  <a:lnTo>
                    <a:pt x="13931" y="18472"/>
                  </a:lnTo>
                  <a:cubicBezTo>
                    <a:pt x="13912" y="18706"/>
                    <a:pt x="13893" y="18939"/>
                    <a:pt x="13862" y="19172"/>
                  </a:cubicBezTo>
                  <a:lnTo>
                    <a:pt x="13862" y="19172"/>
                  </a:lnTo>
                  <a:cubicBezTo>
                    <a:pt x="13836" y="19386"/>
                    <a:pt x="13773" y="19588"/>
                    <a:pt x="13660" y="19770"/>
                  </a:cubicBezTo>
                  <a:lnTo>
                    <a:pt x="13660" y="19770"/>
                  </a:lnTo>
                  <a:cubicBezTo>
                    <a:pt x="13622" y="19827"/>
                    <a:pt x="13591" y="19890"/>
                    <a:pt x="13528" y="19915"/>
                  </a:cubicBezTo>
                  <a:lnTo>
                    <a:pt x="13528" y="19915"/>
                  </a:lnTo>
                  <a:cubicBezTo>
                    <a:pt x="13408" y="19777"/>
                    <a:pt x="13219" y="19392"/>
                    <a:pt x="13150" y="19147"/>
                  </a:cubicBezTo>
                  <a:close/>
                  <a:moveTo>
                    <a:pt x="14977" y="19808"/>
                  </a:moveTo>
                  <a:cubicBezTo>
                    <a:pt x="14964" y="19726"/>
                    <a:pt x="14958" y="19644"/>
                    <a:pt x="14939" y="19562"/>
                  </a:cubicBezTo>
                  <a:lnTo>
                    <a:pt x="14939" y="19562"/>
                  </a:lnTo>
                  <a:cubicBezTo>
                    <a:pt x="14920" y="19481"/>
                    <a:pt x="14888" y="19405"/>
                    <a:pt x="14857" y="19304"/>
                  </a:cubicBezTo>
                  <a:lnTo>
                    <a:pt x="14857" y="19304"/>
                  </a:lnTo>
                  <a:cubicBezTo>
                    <a:pt x="15014" y="18932"/>
                    <a:pt x="15166" y="18535"/>
                    <a:pt x="15203" y="18107"/>
                  </a:cubicBezTo>
                  <a:lnTo>
                    <a:pt x="15203" y="18107"/>
                  </a:lnTo>
                  <a:cubicBezTo>
                    <a:pt x="15241" y="17691"/>
                    <a:pt x="15191" y="17275"/>
                    <a:pt x="15159" y="16841"/>
                  </a:cubicBezTo>
                  <a:lnTo>
                    <a:pt x="15159" y="16841"/>
                  </a:lnTo>
                  <a:cubicBezTo>
                    <a:pt x="15185" y="16866"/>
                    <a:pt x="15210" y="16891"/>
                    <a:pt x="15229" y="16923"/>
                  </a:cubicBezTo>
                  <a:lnTo>
                    <a:pt x="15229" y="16923"/>
                  </a:lnTo>
                  <a:cubicBezTo>
                    <a:pt x="15380" y="17137"/>
                    <a:pt x="15487" y="17370"/>
                    <a:pt x="15569" y="17616"/>
                  </a:cubicBezTo>
                  <a:lnTo>
                    <a:pt x="15569" y="17616"/>
                  </a:lnTo>
                  <a:cubicBezTo>
                    <a:pt x="15682" y="17975"/>
                    <a:pt x="15745" y="18353"/>
                    <a:pt x="15764" y="18731"/>
                  </a:cubicBezTo>
                  <a:lnTo>
                    <a:pt x="15764" y="18731"/>
                  </a:lnTo>
                  <a:cubicBezTo>
                    <a:pt x="15764" y="18850"/>
                    <a:pt x="15758" y="18970"/>
                    <a:pt x="15752" y="19096"/>
                  </a:cubicBezTo>
                  <a:lnTo>
                    <a:pt x="15752" y="19096"/>
                  </a:lnTo>
                  <a:cubicBezTo>
                    <a:pt x="15739" y="19235"/>
                    <a:pt x="15689" y="19348"/>
                    <a:pt x="15582" y="19455"/>
                  </a:cubicBezTo>
                  <a:lnTo>
                    <a:pt x="15582" y="19455"/>
                  </a:lnTo>
                  <a:cubicBezTo>
                    <a:pt x="15393" y="19644"/>
                    <a:pt x="15216" y="19852"/>
                    <a:pt x="15021" y="20066"/>
                  </a:cubicBezTo>
                  <a:lnTo>
                    <a:pt x="15021" y="20066"/>
                  </a:lnTo>
                  <a:cubicBezTo>
                    <a:pt x="14970" y="19972"/>
                    <a:pt x="14989" y="19890"/>
                    <a:pt x="14977" y="19808"/>
                  </a:cubicBezTo>
                  <a:moveTo>
                    <a:pt x="13811" y="20816"/>
                  </a:moveTo>
                  <a:cubicBezTo>
                    <a:pt x="13754" y="20558"/>
                    <a:pt x="13666" y="20312"/>
                    <a:pt x="13578" y="20029"/>
                  </a:cubicBezTo>
                  <a:lnTo>
                    <a:pt x="13578" y="20029"/>
                  </a:lnTo>
                  <a:cubicBezTo>
                    <a:pt x="13603" y="19997"/>
                    <a:pt x="13641" y="19940"/>
                    <a:pt x="13679" y="19884"/>
                  </a:cubicBezTo>
                  <a:lnTo>
                    <a:pt x="13679" y="19884"/>
                  </a:lnTo>
                  <a:cubicBezTo>
                    <a:pt x="13811" y="19707"/>
                    <a:pt x="13899" y="19506"/>
                    <a:pt x="13931" y="19285"/>
                  </a:cubicBezTo>
                  <a:lnTo>
                    <a:pt x="13931" y="19285"/>
                  </a:lnTo>
                  <a:cubicBezTo>
                    <a:pt x="13969" y="19046"/>
                    <a:pt x="13988" y="18800"/>
                    <a:pt x="14019" y="18561"/>
                  </a:cubicBezTo>
                  <a:lnTo>
                    <a:pt x="14019" y="18561"/>
                  </a:lnTo>
                  <a:cubicBezTo>
                    <a:pt x="14044" y="18365"/>
                    <a:pt x="14057" y="18170"/>
                    <a:pt x="14107" y="17981"/>
                  </a:cubicBezTo>
                  <a:lnTo>
                    <a:pt x="14107" y="17981"/>
                  </a:lnTo>
                  <a:cubicBezTo>
                    <a:pt x="14208" y="17578"/>
                    <a:pt x="14410" y="17238"/>
                    <a:pt x="14762" y="17005"/>
                  </a:cubicBezTo>
                  <a:lnTo>
                    <a:pt x="14762" y="17005"/>
                  </a:lnTo>
                  <a:cubicBezTo>
                    <a:pt x="14832" y="16960"/>
                    <a:pt x="14901" y="16904"/>
                    <a:pt x="14989" y="16910"/>
                  </a:cubicBezTo>
                  <a:lnTo>
                    <a:pt x="14989" y="16910"/>
                  </a:lnTo>
                  <a:cubicBezTo>
                    <a:pt x="15002" y="16929"/>
                    <a:pt x="15014" y="16948"/>
                    <a:pt x="15021" y="16973"/>
                  </a:cubicBezTo>
                  <a:lnTo>
                    <a:pt x="15021" y="16973"/>
                  </a:lnTo>
                  <a:cubicBezTo>
                    <a:pt x="15159" y="17698"/>
                    <a:pt x="15134" y="18403"/>
                    <a:pt x="14819" y="19084"/>
                  </a:cubicBezTo>
                  <a:lnTo>
                    <a:pt x="14819" y="19084"/>
                  </a:lnTo>
                  <a:cubicBezTo>
                    <a:pt x="14693" y="19367"/>
                    <a:pt x="14555" y="19644"/>
                    <a:pt x="14429" y="19934"/>
                  </a:cubicBezTo>
                  <a:lnTo>
                    <a:pt x="14429" y="19934"/>
                  </a:lnTo>
                  <a:cubicBezTo>
                    <a:pt x="14221" y="20400"/>
                    <a:pt x="14088" y="20885"/>
                    <a:pt x="13994" y="21389"/>
                  </a:cubicBezTo>
                  <a:lnTo>
                    <a:pt x="13994" y="21389"/>
                  </a:lnTo>
                  <a:cubicBezTo>
                    <a:pt x="13981" y="21465"/>
                    <a:pt x="13975" y="21547"/>
                    <a:pt x="13931" y="21635"/>
                  </a:cubicBezTo>
                  <a:lnTo>
                    <a:pt x="13931" y="21635"/>
                  </a:lnTo>
                  <a:cubicBezTo>
                    <a:pt x="13887" y="21352"/>
                    <a:pt x="13868" y="21081"/>
                    <a:pt x="13811" y="20816"/>
                  </a:cubicBezTo>
                  <a:moveTo>
                    <a:pt x="14788" y="19474"/>
                  </a:moveTo>
                  <a:cubicBezTo>
                    <a:pt x="14807" y="19506"/>
                    <a:pt x="14838" y="19531"/>
                    <a:pt x="14844" y="19556"/>
                  </a:cubicBezTo>
                  <a:lnTo>
                    <a:pt x="14844" y="19556"/>
                  </a:lnTo>
                  <a:cubicBezTo>
                    <a:pt x="14895" y="19745"/>
                    <a:pt x="14901" y="19928"/>
                    <a:pt x="14895" y="20123"/>
                  </a:cubicBezTo>
                  <a:lnTo>
                    <a:pt x="14895" y="20123"/>
                  </a:lnTo>
                  <a:cubicBezTo>
                    <a:pt x="14895" y="20211"/>
                    <a:pt x="14844" y="20274"/>
                    <a:pt x="14794" y="20344"/>
                  </a:cubicBezTo>
                  <a:lnTo>
                    <a:pt x="14794" y="20344"/>
                  </a:lnTo>
                  <a:cubicBezTo>
                    <a:pt x="14605" y="20608"/>
                    <a:pt x="14422" y="20879"/>
                    <a:pt x="14284" y="21175"/>
                  </a:cubicBezTo>
                  <a:lnTo>
                    <a:pt x="14284" y="21175"/>
                  </a:lnTo>
                  <a:cubicBezTo>
                    <a:pt x="14240" y="21263"/>
                    <a:pt x="14195" y="21352"/>
                    <a:pt x="14158" y="21440"/>
                  </a:cubicBezTo>
                  <a:lnTo>
                    <a:pt x="14158" y="21440"/>
                  </a:lnTo>
                  <a:cubicBezTo>
                    <a:pt x="14132" y="20993"/>
                    <a:pt x="14479" y="19985"/>
                    <a:pt x="14788" y="19474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0_1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/>
          <p:nvPr/>
        </p:nvSpPr>
        <p:spPr>
          <a:xfrm>
            <a:off x="905625" y="107449"/>
            <a:ext cx="3390067" cy="4928596"/>
          </a:xfrm>
          <a:custGeom>
            <a:avLst/>
            <a:gdLst/>
            <a:ahLst/>
            <a:cxnLst/>
            <a:rect l="l" t="t" r="r" b="b"/>
            <a:pathLst>
              <a:path w="33938" h="49339" extrusionOk="0">
                <a:moveTo>
                  <a:pt x="3604" y="1"/>
                </a:moveTo>
                <a:cubicBezTo>
                  <a:pt x="3500" y="39"/>
                  <a:pt x="3524" y="110"/>
                  <a:pt x="3527" y="164"/>
                </a:cubicBezTo>
                <a:cubicBezTo>
                  <a:pt x="3596" y="1329"/>
                  <a:pt x="3841" y="2455"/>
                  <a:pt x="4282" y="3536"/>
                </a:cubicBezTo>
                <a:cubicBezTo>
                  <a:pt x="4482" y="4025"/>
                  <a:pt x="4667" y="4521"/>
                  <a:pt x="4885" y="5002"/>
                </a:cubicBezTo>
                <a:cubicBezTo>
                  <a:pt x="5306" y="5926"/>
                  <a:pt x="5475" y="6890"/>
                  <a:pt x="5425" y="7902"/>
                </a:cubicBezTo>
                <a:cubicBezTo>
                  <a:pt x="5401" y="8404"/>
                  <a:pt x="5394" y="8909"/>
                  <a:pt x="5424" y="9410"/>
                </a:cubicBezTo>
                <a:cubicBezTo>
                  <a:pt x="5505" y="10710"/>
                  <a:pt x="5915" y="11893"/>
                  <a:pt x="6748" y="12917"/>
                </a:cubicBezTo>
                <a:cubicBezTo>
                  <a:pt x="7308" y="13603"/>
                  <a:pt x="8024" y="14040"/>
                  <a:pt x="8866" y="14297"/>
                </a:cubicBezTo>
                <a:cubicBezTo>
                  <a:pt x="9483" y="14484"/>
                  <a:pt x="10112" y="14609"/>
                  <a:pt x="10747" y="14709"/>
                </a:cubicBezTo>
                <a:cubicBezTo>
                  <a:pt x="11259" y="14788"/>
                  <a:pt x="11764" y="14893"/>
                  <a:pt x="12256" y="15058"/>
                </a:cubicBezTo>
                <a:cubicBezTo>
                  <a:pt x="12555" y="15159"/>
                  <a:pt x="12845" y="15280"/>
                  <a:pt x="13103" y="15466"/>
                </a:cubicBezTo>
                <a:cubicBezTo>
                  <a:pt x="13245" y="15569"/>
                  <a:pt x="13371" y="15692"/>
                  <a:pt x="13500" y="15811"/>
                </a:cubicBezTo>
                <a:cubicBezTo>
                  <a:pt x="13607" y="15910"/>
                  <a:pt x="13656" y="16032"/>
                  <a:pt x="13651" y="16182"/>
                </a:cubicBezTo>
                <a:cubicBezTo>
                  <a:pt x="13628" y="16903"/>
                  <a:pt x="13830" y="17573"/>
                  <a:pt x="14113" y="18226"/>
                </a:cubicBezTo>
                <a:cubicBezTo>
                  <a:pt x="14223" y="18480"/>
                  <a:pt x="14328" y="18736"/>
                  <a:pt x="14457" y="18981"/>
                </a:cubicBezTo>
                <a:cubicBezTo>
                  <a:pt x="15072" y="20141"/>
                  <a:pt x="15326" y="21386"/>
                  <a:pt x="15365" y="22686"/>
                </a:cubicBezTo>
                <a:cubicBezTo>
                  <a:pt x="15385" y="23364"/>
                  <a:pt x="15403" y="24042"/>
                  <a:pt x="15440" y="24720"/>
                </a:cubicBezTo>
                <a:cubicBezTo>
                  <a:pt x="15531" y="26383"/>
                  <a:pt x="15954" y="27970"/>
                  <a:pt x="16567" y="29510"/>
                </a:cubicBezTo>
                <a:cubicBezTo>
                  <a:pt x="16907" y="30364"/>
                  <a:pt x="17294" y="31197"/>
                  <a:pt x="17713" y="32014"/>
                </a:cubicBezTo>
                <a:cubicBezTo>
                  <a:pt x="18071" y="32709"/>
                  <a:pt x="18394" y="33419"/>
                  <a:pt x="18631" y="34164"/>
                </a:cubicBezTo>
                <a:cubicBezTo>
                  <a:pt x="18915" y="35057"/>
                  <a:pt x="19084" y="35968"/>
                  <a:pt x="19057" y="36909"/>
                </a:cubicBezTo>
                <a:cubicBezTo>
                  <a:pt x="19040" y="37506"/>
                  <a:pt x="18925" y="38087"/>
                  <a:pt x="18728" y="38645"/>
                </a:cubicBezTo>
                <a:cubicBezTo>
                  <a:pt x="18495" y="39309"/>
                  <a:pt x="18221" y="39960"/>
                  <a:pt x="17965" y="40615"/>
                </a:cubicBezTo>
                <a:cubicBezTo>
                  <a:pt x="17948" y="40659"/>
                  <a:pt x="17921" y="40699"/>
                  <a:pt x="17877" y="40778"/>
                </a:cubicBezTo>
                <a:cubicBezTo>
                  <a:pt x="17845" y="40703"/>
                  <a:pt x="17813" y="40662"/>
                  <a:pt x="17813" y="40622"/>
                </a:cubicBezTo>
                <a:cubicBezTo>
                  <a:pt x="17823" y="39755"/>
                  <a:pt x="17556" y="38964"/>
                  <a:pt x="17159" y="38208"/>
                </a:cubicBezTo>
                <a:cubicBezTo>
                  <a:pt x="16966" y="37839"/>
                  <a:pt x="16781" y="37468"/>
                  <a:pt x="16596" y="37097"/>
                </a:cubicBezTo>
                <a:cubicBezTo>
                  <a:pt x="16227" y="36358"/>
                  <a:pt x="15987" y="35579"/>
                  <a:pt x="15904" y="34757"/>
                </a:cubicBezTo>
                <a:cubicBezTo>
                  <a:pt x="15810" y="33819"/>
                  <a:pt x="15725" y="32881"/>
                  <a:pt x="15638" y="31941"/>
                </a:cubicBezTo>
                <a:cubicBezTo>
                  <a:pt x="15591" y="31428"/>
                  <a:pt x="15527" y="30915"/>
                  <a:pt x="15392" y="30416"/>
                </a:cubicBezTo>
                <a:cubicBezTo>
                  <a:pt x="15282" y="30017"/>
                  <a:pt x="15159" y="29619"/>
                  <a:pt x="15004" y="29235"/>
                </a:cubicBezTo>
                <a:cubicBezTo>
                  <a:pt x="14517" y="28028"/>
                  <a:pt x="13685" y="27134"/>
                  <a:pt x="12492" y="26595"/>
                </a:cubicBezTo>
                <a:cubicBezTo>
                  <a:pt x="11907" y="26331"/>
                  <a:pt x="11310" y="26096"/>
                  <a:pt x="10718" y="25847"/>
                </a:cubicBezTo>
                <a:cubicBezTo>
                  <a:pt x="10359" y="25696"/>
                  <a:pt x="9995" y="25551"/>
                  <a:pt x="9642" y="25387"/>
                </a:cubicBezTo>
                <a:cubicBezTo>
                  <a:pt x="8978" y="25079"/>
                  <a:pt x="8373" y="24657"/>
                  <a:pt x="7857" y="24138"/>
                </a:cubicBezTo>
                <a:cubicBezTo>
                  <a:pt x="7635" y="23915"/>
                  <a:pt x="7424" y="23680"/>
                  <a:pt x="7204" y="23457"/>
                </a:cubicBezTo>
                <a:cubicBezTo>
                  <a:pt x="6903" y="23152"/>
                  <a:pt x="6602" y="22848"/>
                  <a:pt x="6295" y="22550"/>
                </a:cubicBezTo>
                <a:cubicBezTo>
                  <a:pt x="5620" y="21893"/>
                  <a:pt x="4804" y="21493"/>
                  <a:pt x="3909" y="21226"/>
                </a:cubicBezTo>
                <a:cubicBezTo>
                  <a:pt x="3197" y="21014"/>
                  <a:pt x="2483" y="20804"/>
                  <a:pt x="1787" y="20546"/>
                </a:cubicBezTo>
                <a:cubicBezTo>
                  <a:pt x="1326" y="20375"/>
                  <a:pt x="864" y="20215"/>
                  <a:pt x="385" y="20101"/>
                </a:cubicBezTo>
                <a:cubicBezTo>
                  <a:pt x="265" y="20074"/>
                  <a:pt x="143" y="20058"/>
                  <a:pt x="22" y="20037"/>
                </a:cubicBezTo>
                <a:cubicBezTo>
                  <a:pt x="14" y="20088"/>
                  <a:pt x="1" y="20118"/>
                  <a:pt x="10" y="20132"/>
                </a:cubicBezTo>
                <a:cubicBezTo>
                  <a:pt x="455" y="20733"/>
                  <a:pt x="677" y="21424"/>
                  <a:pt x="819" y="22145"/>
                </a:cubicBezTo>
                <a:cubicBezTo>
                  <a:pt x="902" y="22563"/>
                  <a:pt x="950" y="22989"/>
                  <a:pt x="1021" y="23410"/>
                </a:cubicBezTo>
                <a:cubicBezTo>
                  <a:pt x="1112" y="23943"/>
                  <a:pt x="1189" y="24480"/>
                  <a:pt x="1311" y="25005"/>
                </a:cubicBezTo>
                <a:cubicBezTo>
                  <a:pt x="1614" y="26313"/>
                  <a:pt x="2250" y="27439"/>
                  <a:pt x="3229" y="28365"/>
                </a:cubicBezTo>
                <a:cubicBezTo>
                  <a:pt x="3766" y="28873"/>
                  <a:pt x="4397" y="29236"/>
                  <a:pt x="5062" y="29546"/>
                </a:cubicBezTo>
                <a:cubicBezTo>
                  <a:pt x="5450" y="29726"/>
                  <a:pt x="5833" y="29914"/>
                  <a:pt x="6191" y="30152"/>
                </a:cubicBezTo>
                <a:cubicBezTo>
                  <a:pt x="6680" y="30479"/>
                  <a:pt x="7089" y="30881"/>
                  <a:pt x="7385" y="31392"/>
                </a:cubicBezTo>
                <a:cubicBezTo>
                  <a:pt x="7631" y="31816"/>
                  <a:pt x="7875" y="32242"/>
                  <a:pt x="8119" y="32669"/>
                </a:cubicBezTo>
                <a:cubicBezTo>
                  <a:pt x="8721" y="33732"/>
                  <a:pt x="9611" y="34456"/>
                  <a:pt x="10759" y="34863"/>
                </a:cubicBezTo>
                <a:cubicBezTo>
                  <a:pt x="11089" y="34981"/>
                  <a:pt x="11428" y="35088"/>
                  <a:pt x="11773" y="35159"/>
                </a:cubicBezTo>
                <a:cubicBezTo>
                  <a:pt x="12760" y="35363"/>
                  <a:pt x="13751" y="35546"/>
                  <a:pt x="14740" y="35739"/>
                </a:cubicBezTo>
                <a:cubicBezTo>
                  <a:pt x="14975" y="35786"/>
                  <a:pt x="15209" y="35832"/>
                  <a:pt x="15441" y="35893"/>
                </a:cubicBezTo>
                <a:cubicBezTo>
                  <a:pt x="15686" y="35955"/>
                  <a:pt x="15841" y="36091"/>
                  <a:pt x="15935" y="36352"/>
                </a:cubicBezTo>
                <a:cubicBezTo>
                  <a:pt x="16105" y="36824"/>
                  <a:pt x="16332" y="37276"/>
                  <a:pt x="16545" y="37731"/>
                </a:cubicBezTo>
                <a:cubicBezTo>
                  <a:pt x="16678" y="38016"/>
                  <a:pt x="16826" y="38295"/>
                  <a:pt x="16972" y="38572"/>
                </a:cubicBezTo>
                <a:cubicBezTo>
                  <a:pt x="17390" y="39363"/>
                  <a:pt x="17520" y="40210"/>
                  <a:pt x="17479" y="41093"/>
                </a:cubicBezTo>
                <a:cubicBezTo>
                  <a:pt x="17454" y="41637"/>
                  <a:pt x="17368" y="42167"/>
                  <a:pt x="17184" y="42682"/>
                </a:cubicBezTo>
                <a:cubicBezTo>
                  <a:pt x="17087" y="42952"/>
                  <a:pt x="17030" y="43234"/>
                  <a:pt x="16957" y="43501"/>
                </a:cubicBezTo>
                <a:cubicBezTo>
                  <a:pt x="16941" y="43506"/>
                  <a:pt x="16928" y="43508"/>
                  <a:pt x="16916" y="43508"/>
                </a:cubicBezTo>
                <a:cubicBezTo>
                  <a:pt x="16863" y="43508"/>
                  <a:pt x="16852" y="43465"/>
                  <a:pt x="16839" y="43427"/>
                </a:cubicBezTo>
                <a:cubicBezTo>
                  <a:pt x="16823" y="43381"/>
                  <a:pt x="16810" y="43331"/>
                  <a:pt x="16796" y="43282"/>
                </a:cubicBezTo>
                <a:cubicBezTo>
                  <a:pt x="16608" y="42645"/>
                  <a:pt x="16301" y="42074"/>
                  <a:pt x="15855" y="41578"/>
                </a:cubicBezTo>
                <a:cubicBezTo>
                  <a:pt x="15475" y="41156"/>
                  <a:pt x="15117" y="40718"/>
                  <a:pt x="14823" y="40232"/>
                </a:cubicBezTo>
                <a:cubicBezTo>
                  <a:pt x="14608" y="39876"/>
                  <a:pt x="14405" y="39514"/>
                  <a:pt x="14201" y="39152"/>
                </a:cubicBezTo>
                <a:cubicBezTo>
                  <a:pt x="14016" y="38823"/>
                  <a:pt x="13842" y="38488"/>
                  <a:pt x="13651" y="38161"/>
                </a:cubicBezTo>
                <a:cubicBezTo>
                  <a:pt x="13276" y="37514"/>
                  <a:pt x="12800" y="36948"/>
                  <a:pt x="12246" y="36445"/>
                </a:cubicBezTo>
                <a:cubicBezTo>
                  <a:pt x="12080" y="36291"/>
                  <a:pt x="11894" y="36159"/>
                  <a:pt x="11695" y="36052"/>
                </a:cubicBezTo>
                <a:cubicBezTo>
                  <a:pt x="11451" y="35922"/>
                  <a:pt x="11215" y="35774"/>
                  <a:pt x="10973" y="35641"/>
                </a:cubicBezTo>
                <a:cubicBezTo>
                  <a:pt x="10914" y="35608"/>
                  <a:pt x="10839" y="35599"/>
                  <a:pt x="10747" y="35573"/>
                </a:cubicBezTo>
                <a:lnTo>
                  <a:pt x="10747" y="35573"/>
                </a:lnTo>
                <a:cubicBezTo>
                  <a:pt x="10758" y="35665"/>
                  <a:pt x="10759" y="35728"/>
                  <a:pt x="10772" y="35787"/>
                </a:cubicBezTo>
                <a:cubicBezTo>
                  <a:pt x="10847" y="36160"/>
                  <a:pt x="10851" y="36536"/>
                  <a:pt x="10831" y="36914"/>
                </a:cubicBezTo>
                <a:cubicBezTo>
                  <a:pt x="10788" y="37742"/>
                  <a:pt x="10997" y="38512"/>
                  <a:pt x="11405" y="39224"/>
                </a:cubicBezTo>
                <a:cubicBezTo>
                  <a:pt x="11811" y="39931"/>
                  <a:pt x="12344" y="40531"/>
                  <a:pt x="13010" y="41008"/>
                </a:cubicBezTo>
                <a:cubicBezTo>
                  <a:pt x="13480" y="41346"/>
                  <a:pt x="13966" y="41658"/>
                  <a:pt x="14479" y="41930"/>
                </a:cubicBezTo>
                <a:cubicBezTo>
                  <a:pt x="14768" y="42082"/>
                  <a:pt x="15052" y="42246"/>
                  <a:pt x="15334" y="42410"/>
                </a:cubicBezTo>
                <a:cubicBezTo>
                  <a:pt x="15831" y="42700"/>
                  <a:pt x="16181" y="43111"/>
                  <a:pt x="16394" y="43646"/>
                </a:cubicBezTo>
                <a:cubicBezTo>
                  <a:pt x="16640" y="44263"/>
                  <a:pt x="16757" y="44896"/>
                  <a:pt x="16733" y="45560"/>
                </a:cubicBezTo>
                <a:cubicBezTo>
                  <a:pt x="16691" y="46667"/>
                  <a:pt x="16787" y="47775"/>
                  <a:pt x="17018" y="48858"/>
                </a:cubicBezTo>
                <a:cubicBezTo>
                  <a:pt x="17049" y="48993"/>
                  <a:pt x="17087" y="49126"/>
                  <a:pt x="17133" y="49256"/>
                </a:cubicBezTo>
                <a:cubicBezTo>
                  <a:pt x="17151" y="49307"/>
                  <a:pt x="17193" y="49338"/>
                  <a:pt x="17241" y="49338"/>
                </a:cubicBezTo>
                <a:cubicBezTo>
                  <a:pt x="17255" y="49338"/>
                  <a:pt x="17270" y="49335"/>
                  <a:pt x="17285" y="49330"/>
                </a:cubicBezTo>
                <a:cubicBezTo>
                  <a:pt x="17323" y="49315"/>
                  <a:pt x="17367" y="49262"/>
                  <a:pt x="17372" y="49222"/>
                </a:cubicBezTo>
                <a:cubicBezTo>
                  <a:pt x="17382" y="49150"/>
                  <a:pt x="17371" y="49072"/>
                  <a:pt x="17357" y="48999"/>
                </a:cubicBezTo>
                <a:cubicBezTo>
                  <a:pt x="17138" y="47875"/>
                  <a:pt x="17038" y="46732"/>
                  <a:pt x="17062" y="45587"/>
                </a:cubicBezTo>
                <a:cubicBezTo>
                  <a:pt x="17085" y="44314"/>
                  <a:pt x="17339" y="43055"/>
                  <a:pt x="17812" y="41872"/>
                </a:cubicBezTo>
                <a:cubicBezTo>
                  <a:pt x="17881" y="41698"/>
                  <a:pt x="17962" y="41526"/>
                  <a:pt x="18021" y="41347"/>
                </a:cubicBezTo>
                <a:cubicBezTo>
                  <a:pt x="18091" y="41138"/>
                  <a:pt x="18209" y="40965"/>
                  <a:pt x="18361" y="40811"/>
                </a:cubicBezTo>
                <a:cubicBezTo>
                  <a:pt x="18566" y="40606"/>
                  <a:pt x="18768" y="40398"/>
                  <a:pt x="18977" y="40198"/>
                </a:cubicBezTo>
                <a:cubicBezTo>
                  <a:pt x="19548" y="39651"/>
                  <a:pt x="20229" y="39317"/>
                  <a:pt x="21005" y="39175"/>
                </a:cubicBezTo>
                <a:cubicBezTo>
                  <a:pt x="21352" y="39110"/>
                  <a:pt x="21703" y="39072"/>
                  <a:pt x="22049" y="39004"/>
                </a:cubicBezTo>
                <a:cubicBezTo>
                  <a:pt x="22530" y="38911"/>
                  <a:pt x="23012" y="38816"/>
                  <a:pt x="23487" y="38697"/>
                </a:cubicBezTo>
                <a:cubicBezTo>
                  <a:pt x="24228" y="38512"/>
                  <a:pt x="24854" y="38122"/>
                  <a:pt x="25382" y="37578"/>
                </a:cubicBezTo>
                <a:cubicBezTo>
                  <a:pt x="25611" y="37343"/>
                  <a:pt x="25828" y="37098"/>
                  <a:pt x="26047" y="36855"/>
                </a:cubicBezTo>
                <a:cubicBezTo>
                  <a:pt x="26318" y="36557"/>
                  <a:pt x="26585" y="36256"/>
                  <a:pt x="26856" y="35958"/>
                </a:cubicBezTo>
                <a:cubicBezTo>
                  <a:pt x="27363" y="35399"/>
                  <a:pt x="27964" y="34972"/>
                  <a:pt x="28655" y="34668"/>
                </a:cubicBezTo>
                <a:cubicBezTo>
                  <a:pt x="29231" y="34415"/>
                  <a:pt x="29809" y="34165"/>
                  <a:pt x="30384" y="33908"/>
                </a:cubicBezTo>
                <a:cubicBezTo>
                  <a:pt x="31041" y="33614"/>
                  <a:pt x="31670" y="33273"/>
                  <a:pt x="32246" y="32836"/>
                </a:cubicBezTo>
                <a:cubicBezTo>
                  <a:pt x="32660" y="32522"/>
                  <a:pt x="33030" y="32165"/>
                  <a:pt x="33339" y="31747"/>
                </a:cubicBezTo>
                <a:cubicBezTo>
                  <a:pt x="33504" y="31525"/>
                  <a:pt x="33663" y="31299"/>
                  <a:pt x="33825" y="31074"/>
                </a:cubicBezTo>
                <a:cubicBezTo>
                  <a:pt x="33883" y="30996"/>
                  <a:pt x="33922" y="30904"/>
                  <a:pt x="33937" y="30808"/>
                </a:cubicBezTo>
                <a:lnTo>
                  <a:pt x="33937" y="30808"/>
                </a:lnTo>
                <a:cubicBezTo>
                  <a:pt x="33799" y="30852"/>
                  <a:pt x="33694" y="30886"/>
                  <a:pt x="33590" y="30921"/>
                </a:cubicBezTo>
                <a:cubicBezTo>
                  <a:pt x="33092" y="31088"/>
                  <a:pt x="32583" y="31219"/>
                  <a:pt x="32056" y="31219"/>
                </a:cubicBezTo>
                <a:cubicBezTo>
                  <a:pt x="32038" y="31219"/>
                  <a:pt x="32020" y="31219"/>
                  <a:pt x="32001" y="31219"/>
                </a:cubicBezTo>
                <a:cubicBezTo>
                  <a:pt x="31436" y="31209"/>
                  <a:pt x="30870" y="31168"/>
                  <a:pt x="30305" y="31136"/>
                </a:cubicBezTo>
                <a:cubicBezTo>
                  <a:pt x="30040" y="31121"/>
                  <a:pt x="29777" y="31094"/>
                  <a:pt x="29512" y="31080"/>
                </a:cubicBezTo>
                <a:cubicBezTo>
                  <a:pt x="29431" y="31076"/>
                  <a:pt x="29350" y="31074"/>
                  <a:pt x="29269" y="31074"/>
                </a:cubicBezTo>
                <a:cubicBezTo>
                  <a:pt x="28692" y="31074"/>
                  <a:pt x="28131" y="31184"/>
                  <a:pt x="27584" y="31375"/>
                </a:cubicBezTo>
                <a:cubicBezTo>
                  <a:pt x="27429" y="31429"/>
                  <a:pt x="27276" y="31486"/>
                  <a:pt x="27124" y="31549"/>
                </a:cubicBezTo>
                <a:cubicBezTo>
                  <a:pt x="26565" y="31782"/>
                  <a:pt x="25985" y="31944"/>
                  <a:pt x="25393" y="32079"/>
                </a:cubicBezTo>
                <a:cubicBezTo>
                  <a:pt x="24952" y="32180"/>
                  <a:pt x="24514" y="32297"/>
                  <a:pt x="24082" y="32435"/>
                </a:cubicBezTo>
                <a:cubicBezTo>
                  <a:pt x="23287" y="32690"/>
                  <a:pt x="22664" y="33176"/>
                  <a:pt x="22193" y="33869"/>
                </a:cubicBezTo>
                <a:cubicBezTo>
                  <a:pt x="21643" y="34677"/>
                  <a:pt x="21211" y="35539"/>
                  <a:pt x="20954" y="36482"/>
                </a:cubicBezTo>
                <a:cubicBezTo>
                  <a:pt x="20774" y="37136"/>
                  <a:pt x="20623" y="37798"/>
                  <a:pt x="20460" y="38458"/>
                </a:cubicBezTo>
                <a:cubicBezTo>
                  <a:pt x="20438" y="38543"/>
                  <a:pt x="20420" y="38629"/>
                  <a:pt x="20408" y="38717"/>
                </a:cubicBezTo>
                <a:cubicBezTo>
                  <a:pt x="20387" y="38911"/>
                  <a:pt x="20297" y="39028"/>
                  <a:pt x="20101" y="39095"/>
                </a:cubicBezTo>
                <a:cubicBezTo>
                  <a:pt x="19645" y="39256"/>
                  <a:pt x="19247" y="39521"/>
                  <a:pt x="18883" y="39839"/>
                </a:cubicBezTo>
                <a:cubicBezTo>
                  <a:pt x="18826" y="39889"/>
                  <a:pt x="18765" y="39933"/>
                  <a:pt x="18705" y="39979"/>
                </a:cubicBezTo>
                <a:cubicBezTo>
                  <a:pt x="18697" y="39984"/>
                  <a:pt x="18683" y="39982"/>
                  <a:pt x="18672" y="39984"/>
                </a:cubicBezTo>
                <a:cubicBezTo>
                  <a:pt x="18646" y="39818"/>
                  <a:pt x="18647" y="39818"/>
                  <a:pt x="18696" y="39682"/>
                </a:cubicBezTo>
                <a:cubicBezTo>
                  <a:pt x="18834" y="39304"/>
                  <a:pt x="18997" y="38932"/>
                  <a:pt x="19099" y="38545"/>
                </a:cubicBezTo>
                <a:cubicBezTo>
                  <a:pt x="19260" y="37938"/>
                  <a:pt x="19387" y="37321"/>
                  <a:pt x="19510" y="36705"/>
                </a:cubicBezTo>
                <a:cubicBezTo>
                  <a:pt x="19546" y="36524"/>
                  <a:pt x="19519" y="36329"/>
                  <a:pt x="19520" y="36141"/>
                </a:cubicBezTo>
                <a:cubicBezTo>
                  <a:pt x="19522" y="35915"/>
                  <a:pt x="19509" y="35688"/>
                  <a:pt x="19524" y="35463"/>
                </a:cubicBezTo>
                <a:cubicBezTo>
                  <a:pt x="19574" y="34697"/>
                  <a:pt x="19899" y="34063"/>
                  <a:pt x="20469" y="33554"/>
                </a:cubicBezTo>
                <a:cubicBezTo>
                  <a:pt x="20847" y="33216"/>
                  <a:pt x="21278" y="32956"/>
                  <a:pt x="21720" y="32709"/>
                </a:cubicBezTo>
                <a:cubicBezTo>
                  <a:pt x="22663" y="32183"/>
                  <a:pt x="23419" y="31460"/>
                  <a:pt x="23988" y="30542"/>
                </a:cubicBezTo>
                <a:cubicBezTo>
                  <a:pt x="24113" y="30339"/>
                  <a:pt x="24238" y="30135"/>
                  <a:pt x="24358" y="29928"/>
                </a:cubicBezTo>
                <a:cubicBezTo>
                  <a:pt x="24734" y="29272"/>
                  <a:pt x="25004" y="28565"/>
                  <a:pt x="25326" y="27884"/>
                </a:cubicBezTo>
                <a:cubicBezTo>
                  <a:pt x="25341" y="27851"/>
                  <a:pt x="25339" y="27811"/>
                  <a:pt x="25348" y="27750"/>
                </a:cubicBezTo>
                <a:lnTo>
                  <a:pt x="25348" y="27750"/>
                </a:lnTo>
                <a:cubicBezTo>
                  <a:pt x="25291" y="27765"/>
                  <a:pt x="25242" y="27767"/>
                  <a:pt x="25204" y="27790"/>
                </a:cubicBezTo>
                <a:cubicBezTo>
                  <a:pt x="24864" y="27991"/>
                  <a:pt x="24497" y="28116"/>
                  <a:pt x="24110" y="28189"/>
                </a:cubicBezTo>
                <a:cubicBezTo>
                  <a:pt x="24049" y="28200"/>
                  <a:pt x="23987" y="28215"/>
                  <a:pt x="23926" y="28229"/>
                </a:cubicBezTo>
                <a:cubicBezTo>
                  <a:pt x="22965" y="28424"/>
                  <a:pt x="22260" y="28971"/>
                  <a:pt x="21767" y="29802"/>
                </a:cubicBezTo>
                <a:cubicBezTo>
                  <a:pt x="21411" y="30402"/>
                  <a:pt x="21183" y="31054"/>
                  <a:pt x="21004" y="31725"/>
                </a:cubicBezTo>
                <a:cubicBezTo>
                  <a:pt x="20910" y="32078"/>
                  <a:pt x="20818" y="32431"/>
                  <a:pt x="20726" y="32784"/>
                </a:cubicBezTo>
                <a:cubicBezTo>
                  <a:pt x="20698" y="32895"/>
                  <a:pt x="20656" y="32995"/>
                  <a:pt x="20554" y="33065"/>
                </a:cubicBezTo>
                <a:cubicBezTo>
                  <a:pt x="19903" y="33510"/>
                  <a:pt x="19502" y="34134"/>
                  <a:pt x="19267" y="34875"/>
                </a:cubicBezTo>
                <a:cubicBezTo>
                  <a:pt x="19265" y="34883"/>
                  <a:pt x="19251" y="34889"/>
                  <a:pt x="19222" y="34912"/>
                </a:cubicBezTo>
                <a:cubicBezTo>
                  <a:pt x="19197" y="34871"/>
                  <a:pt x="19163" y="34835"/>
                  <a:pt x="19152" y="34793"/>
                </a:cubicBezTo>
                <a:cubicBezTo>
                  <a:pt x="18902" y="33759"/>
                  <a:pt x="18478" y="32794"/>
                  <a:pt x="18001" y="31847"/>
                </a:cubicBezTo>
                <a:cubicBezTo>
                  <a:pt x="17696" y="31240"/>
                  <a:pt x="17422" y="30617"/>
                  <a:pt x="17129" y="30004"/>
                </a:cubicBezTo>
                <a:cubicBezTo>
                  <a:pt x="17030" y="29794"/>
                  <a:pt x="16993" y="29577"/>
                  <a:pt x="17000" y="29346"/>
                </a:cubicBezTo>
                <a:cubicBezTo>
                  <a:pt x="17052" y="27762"/>
                  <a:pt x="17598" y="26404"/>
                  <a:pt x="18820" y="25350"/>
                </a:cubicBezTo>
                <a:cubicBezTo>
                  <a:pt x="19172" y="25044"/>
                  <a:pt x="19552" y="24772"/>
                  <a:pt x="19953" y="24535"/>
                </a:cubicBezTo>
                <a:cubicBezTo>
                  <a:pt x="20387" y="24280"/>
                  <a:pt x="20830" y="24038"/>
                  <a:pt x="21258" y="23772"/>
                </a:cubicBezTo>
                <a:cubicBezTo>
                  <a:pt x="21675" y="23514"/>
                  <a:pt x="22089" y="23248"/>
                  <a:pt x="22483" y="22956"/>
                </a:cubicBezTo>
                <a:cubicBezTo>
                  <a:pt x="22765" y="22747"/>
                  <a:pt x="23024" y="22504"/>
                  <a:pt x="23271" y="22254"/>
                </a:cubicBezTo>
                <a:cubicBezTo>
                  <a:pt x="23842" y="21675"/>
                  <a:pt x="24212" y="20987"/>
                  <a:pt x="24381" y="20188"/>
                </a:cubicBezTo>
                <a:cubicBezTo>
                  <a:pt x="24480" y="19720"/>
                  <a:pt x="24581" y="19253"/>
                  <a:pt x="24703" y="18791"/>
                </a:cubicBezTo>
                <a:cubicBezTo>
                  <a:pt x="24870" y="18162"/>
                  <a:pt x="25177" y="17602"/>
                  <a:pt x="25595" y="17103"/>
                </a:cubicBezTo>
                <a:cubicBezTo>
                  <a:pt x="25780" y="16881"/>
                  <a:pt x="25973" y="16665"/>
                  <a:pt x="26158" y="16442"/>
                </a:cubicBezTo>
                <a:cubicBezTo>
                  <a:pt x="26530" y="15995"/>
                  <a:pt x="26849" y="15517"/>
                  <a:pt x="27061" y="14969"/>
                </a:cubicBezTo>
                <a:cubicBezTo>
                  <a:pt x="27218" y="14558"/>
                  <a:pt x="27315" y="14125"/>
                  <a:pt x="27347" y="13685"/>
                </a:cubicBezTo>
                <a:cubicBezTo>
                  <a:pt x="27389" y="13146"/>
                  <a:pt x="27419" y="12606"/>
                  <a:pt x="27450" y="12066"/>
                </a:cubicBezTo>
                <a:cubicBezTo>
                  <a:pt x="27486" y="11474"/>
                  <a:pt x="27598" y="10895"/>
                  <a:pt x="27737" y="10319"/>
                </a:cubicBezTo>
                <a:cubicBezTo>
                  <a:pt x="27982" y="9310"/>
                  <a:pt x="28372" y="8359"/>
                  <a:pt x="28849" y="7440"/>
                </a:cubicBezTo>
                <a:cubicBezTo>
                  <a:pt x="28907" y="7329"/>
                  <a:pt x="28958" y="7215"/>
                  <a:pt x="29009" y="7101"/>
                </a:cubicBezTo>
                <a:cubicBezTo>
                  <a:pt x="29014" y="7093"/>
                  <a:pt x="29005" y="7078"/>
                  <a:pt x="28998" y="7045"/>
                </a:cubicBezTo>
                <a:cubicBezTo>
                  <a:pt x="28914" y="7114"/>
                  <a:pt x="28835" y="7172"/>
                  <a:pt x="28763" y="7240"/>
                </a:cubicBezTo>
                <a:cubicBezTo>
                  <a:pt x="28368" y="7610"/>
                  <a:pt x="27969" y="7977"/>
                  <a:pt x="27582" y="8354"/>
                </a:cubicBezTo>
                <a:cubicBezTo>
                  <a:pt x="26829" y="9088"/>
                  <a:pt x="25965" y="9626"/>
                  <a:pt x="24949" y="9925"/>
                </a:cubicBezTo>
                <a:cubicBezTo>
                  <a:pt x="24453" y="10070"/>
                  <a:pt x="23966" y="10241"/>
                  <a:pt x="23488" y="10437"/>
                </a:cubicBezTo>
                <a:cubicBezTo>
                  <a:pt x="22352" y="10904"/>
                  <a:pt x="21450" y="11672"/>
                  <a:pt x="20726" y="12655"/>
                </a:cubicBezTo>
                <a:cubicBezTo>
                  <a:pt x="20501" y="12962"/>
                  <a:pt x="20348" y="13307"/>
                  <a:pt x="20216" y="13661"/>
                </a:cubicBezTo>
                <a:cubicBezTo>
                  <a:pt x="20141" y="13861"/>
                  <a:pt x="20068" y="14062"/>
                  <a:pt x="19989" y="14262"/>
                </a:cubicBezTo>
                <a:cubicBezTo>
                  <a:pt x="19770" y="14814"/>
                  <a:pt x="19473" y="15322"/>
                  <a:pt x="19107" y="15792"/>
                </a:cubicBezTo>
                <a:cubicBezTo>
                  <a:pt x="18813" y="16169"/>
                  <a:pt x="18535" y="16559"/>
                  <a:pt x="18264" y="16953"/>
                </a:cubicBezTo>
                <a:cubicBezTo>
                  <a:pt x="17949" y="17410"/>
                  <a:pt x="17715" y="17912"/>
                  <a:pt x="17534" y="18438"/>
                </a:cubicBezTo>
                <a:cubicBezTo>
                  <a:pt x="17301" y="19113"/>
                  <a:pt x="17244" y="19814"/>
                  <a:pt x="17236" y="20521"/>
                </a:cubicBezTo>
                <a:cubicBezTo>
                  <a:pt x="17224" y="21841"/>
                  <a:pt x="17474" y="23121"/>
                  <a:pt x="17850" y="24380"/>
                </a:cubicBezTo>
                <a:cubicBezTo>
                  <a:pt x="17958" y="24741"/>
                  <a:pt x="18071" y="25102"/>
                  <a:pt x="18188" y="25482"/>
                </a:cubicBezTo>
                <a:cubicBezTo>
                  <a:pt x="17809" y="25944"/>
                  <a:pt x="17420" y="26404"/>
                  <a:pt x="17182" y="26968"/>
                </a:cubicBezTo>
                <a:cubicBezTo>
                  <a:pt x="16951" y="27521"/>
                  <a:pt x="16803" y="28098"/>
                  <a:pt x="16688" y="28742"/>
                </a:cubicBezTo>
                <a:cubicBezTo>
                  <a:pt x="16562" y="28603"/>
                  <a:pt x="16545" y="28491"/>
                  <a:pt x="16510" y="28389"/>
                </a:cubicBezTo>
                <a:cubicBezTo>
                  <a:pt x="16047" y="27043"/>
                  <a:pt x="15788" y="25635"/>
                  <a:pt x="15742" y="24212"/>
                </a:cubicBezTo>
                <a:cubicBezTo>
                  <a:pt x="15720" y="23521"/>
                  <a:pt x="15708" y="22829"/>
                  <a:pt x="15655" y="22140"/>
                </a:cubicBezTo>
                <a:cubicBezTo>
                  <a:pt x="15615" y="21639"/>
                  <a:pt x="15544" y="21140"/>
                  <a:pt x="15443" y="20648"/>
                </a:cubicBezTo>
                <a:cubicBezTo>
                  <a:pt x="15228" y="19572"/>
                  <a:pt x="15384" y="18548"/>
                  <a:pt x="15826" y="17556"/>
                </a:cubicBezTo>
                <a:cubicBezTo>
                  <a:pt x="16070" y="17004"/>
                  <a:pt x="16397" y="16490"/>
                  <a:pt x="16793" y="16033"/>
                </a:cubicBezTo>
                <a:cubicBezTo>
                  <a:pt x="17099" y="15682"/>
                  <a:pt x="17397" y="15325"/>
                  <a:pt x="17698" y="14969"/>
                </a:cubicBezTo>
                <a:cubicBezTo>
                  <a:pt x="17804" y="14845"/>
                  <a:pt x="17907" y="14718"/>
                  <a:pt x="18013" y="14593"/>
                </a:cubicBezTo>
                <a:cubicBezTo>
                  <a:pt x="18517" y="13996"/>
                  <a:pt x="18785" y="13299"/>
                  <a:pt x="18856" y="12529"/>
                </a:cubicBezTo>
                <a:cubicBezTo>
                  <a:pt x="18935" y="11666"/>
                  <a:pt x="18995" y="10799"/>
                  <a:pt x="19061" y="9934"/>
                </a:cubicBezTo>
                <a:cubicBezTo>
                  <a:pt x="19084" y="9646"/>
                  <a:pt x="19106" y="9358"/>
                  <a:pt x="19126" y="9069"/>
                </a:cubicBezTo>
                <a:cubicBezTo>
                  <a:pt x="19129" y="9022"/>
                  <a:pt x="19120" y="8975"/>
                  <a:pt x="19114" y="8894"/>
                </a:cubicBezTo>
                <a:cubicBezTo>
                  <a:pt x="19048" y="8923"/>
                  <a:pt x="19000" y="8932"/>
                  <a:pt x="18968" y="8959"/>
                </a:cubicBezTo>
                <a:cubicBezTo>
                  <a:pt x="18472" y="9372"/>
                  <a:pt x="18021" y="9828"/>
                  <a:pt x="17671" y="10372"/>
                </a:cubicBezTo>
                <a:cubicBezTo>
                  <a:pt x="17404" y="10786"/>
                  <a:pt x="17099" y="11167"/>
                  <a:pt x="16776" y="11538"/>
                </a:cubicBezTo>
                <a:cubicBezTo>
                  <a:pt x="16586" y="11756"/>
                  <a:pt x="16414" y="11988"/>
                  <a:pt x="16240" y="12220"/>
                </a:cubicBezTo>
                <a:cubicBezTo>
                  <a:pt x="15825" y="12772"/>
                  <a:pt x="15656" y="13408"/>
                  <a:pt x="15605" y="14087"/>
                </a:cubicBezTo>
                <a:cubicBezTo>
                  <a:pt x="15540" y="14973"/>
                  <a:pt x="15622" y="15844"/>
                  <a:pt x="15882" y="16717"/>
                </a:cubicBezTo>
                <a:cubicBezTo>
                  <a:pt x="15446" y="17504"/>
                  <a:pt x="15088" y="18330"/>
                  <a:pt x="15039" y="19307"/>
                </a:cubicBezTo>
                <a:cubicBezTo>
                  <a:pt x="14970" y="19232"/>
                  <a:pt x="14927" y="19202"/>
                  <a:pt x="14910" y="19162"/>
                </a:cubicBezTo>
                <a:cubicBezTo>
                  <a:pt x="14683" y="18658"/>
                  <a:pt x="14447" y="18156"/>
                  <a:pt x="14241" y="17643"/>
                </a:cubicBezTo>
                <a:cubicBezTo>
                  <a:pt x="13983" y="16999"/>
                  <a:pt x="13925" y="16325"/>
                  <a:pt x="14011" y="15641"/>
                </a:cubicBezTo>
                <a:cubicBezTo>
                  <a:pt x="14072" y="15166"/>
                  <a:pt x="14144" y="14694"/>
                  <a:pt x="14222" y="14222"/>
                </a:cubicBezTo>
                <a:cubicBezTo>
                  <a:pt x="14369" y="13341"/>
                  <a:pt x="14509" y="12460"/>
                  <a:pt x="14538" y="11564"/>
                </a:cubicBezTo>
                <a:cubicBezTo>
                  <a:pt x="14576" y="10411"/>
                  <a:pt x="14453" y="9280"/>
                  <a:pt x="14060" y="8187"/>
                </a:cubicBezTo>
                <a:cubicBezTo>
                  <a:pt x="13646" y="7037"/>
                  <a:pt x="12948" y="6112"/>
                  <a:pt x="11935" y="5420"/>
                </a:cubicBezTo>
                <a:cubicBezTo>
                  <a:pt x="11237" y="4944"/>
                  <a:pt x="10494" y="4546"/>
                  <a:pt x="9744" y="4159"/>
                </a:cubicBezTo>
                <a:cubicBezTo>
                  <a:pt x="8939" y="3744"/>
                  <a:pt x="8128" y="3340"/>
                  <a:pt x="7333" y="2908"/>
                </a:cubicBezTo>
                <a:cubicBezTo>
                  <a:pt x="6255" y="2321"/>
                  <a:pt x="5291" y="1575"/>
                  <a:pt x="4399" y="733"/>
                </a:cubicBezTo>
                <a:cubicBezTo>
                  <a:pt x="4134" y="483"/>
                  <a:pt x="3864" y="240"/>
                  <a:pt x="3604" y="1"/>
                </a:cubicBezTo>
                <a:close/>
              </a:path>
            </a:pathLst>
          </a:custGeom>
          <a:solidFill>
            <a:schemeClr val="accent3">
              <a:alpha val="330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3"/>
          <p:cNvSpPr/>
          <p:nvPr/>
        </p:nvSpPr>
        <p:spPr>
          <a:xfrm rot="-4474935">
            <a:off x="4887422" y="-170109"/>
            <a:ext cx="3240067" cy="6018611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3"/>
          <p:cNvSpPr/>
          <p:nvPr/>
        </p:nvSpPr>
        <p:spPr>
          <a:xfrm rot="930263" flipH="1">
            <a:off x="53363" y="42833"/>
            <a:ext cx="1599958" cy="1351972"/>
          </a:xfrm>
          <a:custGeom>
            <a:avLst/>
            <a:gdLst/>
            <a:ahLst/>
            <a:cxnLst/>
            <a:rect l="l" t="t" r="r" b="b"/>
            <a:pathLst>
              <a:path w="27086" h="22889" extrusionOk="0">
                <a:moveTo>
                  <a:pt x="26985" y="6"/>
                </a:moveTo>
                <a:cubicBezTo>
                  <a:pt x="26909" y="44"/>
                  <a:pt x="26834" y="82"/>
                  <a:pt x="26765" y="126"/>
                </a:cubicBezTo>
                <a:lnTo>
                  <a:pt x="26765" y="126"/>
                </a:lnTo>
                <a:cubicBezTo>
                  <a:pt x="26198" y="479"/>
                  <a:pt x="25681" y="901"/>
                  <a:pt x="25215" y="1386"/>
                </a:cubicBezTo>
                <a:lnTo>
                  <a:pt x="25215" y="1386"/>
                </a:lnTo>
                <a:cubicBezTo>
                  <a:pt x="24944" y="1676"/>
                  <a:pt x="24616" y="1897"/>
                  <a:pt x="24251" y="2048"/>
                </a:cubicBezTo>
                <a:lnTo>
                  <a:pt x="24251" y="2048"/>
                </a:lnTo>
                <a:cubicBezTo>
                  <a:pt x="23929" y="2180"/>
                  <a:pt x="23602" y="2205"/>
                  <a:pt x="23268" y="2111"/>
                </a:cubicBezTo>
                <a:lnTo>
                  <a:pt x="23268" y="2111"/>
                </a:lnTo>
                <a:cubicBezTo>
                  <a:pt x="23079" y="2060"/>
                  <a:pt x="22890" y="2004"/>
                  <a:pt x="22701" y="1947"/>
                </a:cubicBezTo>
                <a:lnTo>
                  <a:pt x="22701" y="1947"/>
                </a:lnTo>
                <a:cubicBezTo>
                  <a:pt x="22373" y="1840"/>
                  <a:pt x="22033" y="1758"/>
                  <a:pt x="21687" y="1701"/>
                </a:cubicBezTo>
                <a:lnTo>
                  <a:pt x="21687" y="1701"/>
                </a:lnTo>
                <a:cubicBezTo>
                  <a:pt x="21201" y="1613"/>
                  <a:pt x="20716" y="1638"/>
                  <a:pt x="20244" y="1758"/>
                </a:cubicBezTo>
                <a:lnTo>
                  <a:pt x="20244" y="1758"/>
                </a:lnTo>
                <a:cubicBezTo>
                  <a:pt x="19765" y="1884"/>
                  <a:pt x="19343" y="2117"/>
                  <a:pt x="19003" y="2482"/>
                </a:cubicBezTo>
                <a:lnTo>
                  <a:pt x="19003" y="2482"/>
                </a:lnTo>
                <a:cubicBezTo>
                  <a:pt x="18851" y="2653"/>
                  <a:pt x="18688" y="2810"/>
                  <a:pt x="18492" y="2930"/>
                </a:cubicBezTo>
                <a:lnTo>
                  <a:pt x="18492" y="2930"/>
                </a:lnTo>
                <a:cubicBezTo>
                  <a:pt x="18461" y="2949"/>
                  <a:pt x="18436" y="2974"/>
                  <a:pt x="18391" y="3012"/>
                </a:cubicBezTo>
                <a:lnTo>
                  <a:pt x="18391" y="3012"/>
                </a:lnTo>
                <a:cubicBezTo>
                  <a:pt x="18442" y="3037"/>
                  <a:pt x="18473" y="3068"/>
                  <a:pt x="18511" y="3081"/>
                </a:cubicBezTo>
                <a:lnTo>
                  <a:pt x="18511" y="3081"/>
                </a:lnTo>
                <a:cubicBezTo>
                  <a:pt x="18675" y="3131"/>
                  <a:pt x="18839" y="3169"/>
                  <a:pt x="18996" y="3220"/>
                </a:cubicBezTo>
                <a:lnTo>
                  <a:pt x="18996" y="3220"/>
                </a:lnTo>
                <a:cubicBezTo>
                  <a:pt x="19129" y="3264"/>
                  <a:pt x="19261" y="3283"/>
                  <a:pt x="19393" y="3289"/>
                </a:cubicBezTo>
                <a:lnTo>
                  <a:pt x="19393" y="3289"/>
                </a:lnTo>
                <a:cubicBezTo>
                  <a:pt x="19847" y="3320"/>
                  <a:pt x="20288" y="3283"/>
                  <a:pt x="20729" y="3175"/>
                </a:cubicBezTo>
                <a:lnTo>
                  <a:pt x="20729" y="3175"/>
                </a:lnTo>
                <a:cubicBezTo>
                  <a:pt x="20949" y="3119"/>
                  <a:pt x="21164" y="3049"/>
                  <a:pt x="21384" y="2993"/>
                </a:cubicBezTo>
                <a:lnTo>
                  <a:pt x="21384" y="2993"/>
                </a:lnTo>
                <a:cubicBezTo>
                  <a:pt x="21630" y="2930"/>
                  <a:pt x="21869" y="2867"/>
                  <a:pt x="22115" y="2810"/>
                </a:cubicBezTo>
                <a:lnTo>
                  <a:pt x="22115" y="2810"/>
                </a:lnTo>
                <a:cubicBezTo>
                  <a:pt x="22449" y="2728"/>
                  <a:pt x="22789" y="2697"/>
                  <a:pt x="23129" y="2684"/>
                </a:cubicBezTo>
                <a:lnTo>
                  <a:pt x="23129" y="2684"/>
                </a:lnTo>
                <a:cubicBezTo>
                  <a:pt x="23532" y="2671"/>
                  <a:pt x="23904" y="2564"/>
                  <a:pt x="24263" y="2375"/>
                </a:cubicBezTo>
                <a:lnTo>
                  <a:pt x="24263" y="2375"/>
                </a:lnTo>
                <a:cubicBezTo>
                  <a:pt x="24289" y="2363"/>
                  <a:pt x="24314" y="2344"/>
                  <a:pt x="24339" y="2331"/>
                </a:cubicBezTo>
                <a:lnTo>
                  <a:pt x="24339" y="2331"/>
                </a:lnTo>
                <a:cubicBezTo>
                  <a:pt x="24370" y="2319"/>
                  <a:pt x="24396" y="2300"/>
                  <a:pt x="24421" y="2350"/>
                </a:cubicBezTo>
                <a:lnTo>
                  <a:pt x="24421" y="2350"/>
                </a:lnTo>
                <a:cubicBezTo>
                  <a:pt x="24339" y="2495"/>
                  <a:pt x="24238" y="2640"/>
                  <a:pt x="24163" y="2791"/>
                </a:cubicBezTo>
                <a:lnTo>
                  <a:pt x="24163" y="2791"/>
                </a:lnTo>
                <a:cubicBezTo>
                  <a:pt x="24018" y="3094"/>
                  <a:pt x="23829" y="3352"/>
                  <a:pt x="23602" y="3591"/>
                </a:cubicBezTo>
                <a:lnTo>
                  <a:pt x="23602" y="3591"/>
                </a:lnTo>
                <a:cubicBezTo>
                  <a:pt x="23236" y="3982"/>
                  <a:pt x="22821" y="4278"/>
                  <a:pt x="22298" y="4429"/>
                </a:cubicBezTo>
                <a:lnTo>
                  <a:pt x="22298" y="4429"/>
                </a:lnTo>
                <a:cubicBezTo>
                  <a:pt x="22121" y="4486"/>
                  <a:pt x="21939" y="4543"/>
                  <a:pt x="21756" y="4606"/>
                </a:cubicBezTo>
                <a:lnTo>
                  <a:pt x="21756" y="4606"/>
                </a:lnTo>
                <a:cubicBezTo>
                  <a:pt x="21472" y="4700"/>
                  <a:pt x="21182" y="4795"/>
                  <a:pt x="20905" y="4921"/>
                </a:cubicBezTo>
                <a:lnTo>
                  <a:pt x="20905" y="4921"/>
                </a:lnTo>
                <a:cubicBezTo>
                  <a:pt x="20754" y="4990"/>
                  <a:pt x="20628" y="4977"/>
                  <a:pt x="20502" y="4902"/>
                </a:cubicBezTo>
                <a:lnTo>
                  <a:pt x="20502" y="4902"/>
                </a:lnTo>
                <a:cubicBezTo>
                  <a:pt x="20376" y="4826"/>
                  <a:pt x="20256" y="4744"/>
                  <a:pt x="20137" y="4662"/>
                </a:cubicBezTo>
                <a:lnTo>
                  <a:pt x="20137" y="4662"/>
                </a:lnTo>
                <a:cubicBezTo>
                  <a:pt x="19639" y="4316"/>
                  <a:pt x="19147" y="3969"/>
                  <a:pt x="18643" y="3629"/>
                </a:cubicBezTo>
                <a:lnTo>
                  <a:pt x="18643" y="3629"/>
                </a:lnTo>
                <a:cubicBezTo>
                  <a:pt x="18467" y="3509"/>
                  <a:pt x="18278" y="3409"/>
                  <a:pt x="18089" y="3314"/>
                </a:cubicBezTo>
                <a:lnTo>
                  <a:pt x="18089" y="3314"/>
                </a:lnTo>
                <a:cubicBezTo>
                  <a:pt x="17428" y="2993"/>
                  <a:pt x="16741" y="2911"/>
                  <a:pt x="16029" y="3100"/>
                </a:cubicBezTo>
                <a:lnTo>
                  <a:pt x="16029" y="3100"/>
                </a:lnTo>
                <a:cubicBezTo>
                  <a:pt x="15745" y="3175"/>
                  <a:pt x="15456" y="3251"/>
                  <a:pt x="15172" y="3320"/>
                </a:cubicBezTo>
                <a:lnTo>
                  <a:pt x="15172" y="3320"/>
                </a:lnTo>
                <a:cubicBezTo>
                  <a:pt x="14825" y="3409"/>
                  <a:pt x="14479" y="3402"/>
                  <a:pt x="14132" y="3327"/>
                </a:cubicBezTo>
                <a:lnTo>
                  <a:pt x="14132" y="3327"/>
                </a:lnTo>
                <a:cubicBezTo>
                  <a:pt x="13880" y="3276"/>
                  <a:pt x="13641" y="3188"/>
                  <a:pt x="13395" y="3100"/>
                </a:cubicBezTo>
                <a:lnTo>
                  <a:pt x="13395" y="3100"/>
                </a:lnTo>
                <a:cubicBezTo>
                  <a:pt x="12986" y="2942"/>
                  <a:pt x="12564" y="2823"/>
                  <a:pt x="12116" y="2804"/>
                </a:cubicBezTo>
                <a:lnTo>
                  <a:pt x="12116" y="2804"/>
                </a:lnTo>
                <a:cubicBezTo>
                  <a:pt x="11304" y="2772"/>
                  <a:pt x="10554" y="2968"/>
                  <a:pt x="9861" y="3390"/>
                </a:cubicBezTo>
                <a:lnTo>
                  <a:pt x="9861" y="3390"/>
                </a:lnTo>
                <a:cubicBezTo>
                  <a:pt x="9584" y="3560"/>
                  <a:pt x="9319" y="3749"/>
                  <a:pt x="9048" y="3938"/>
                </a:cubicBezTo>
                <a:lnTo>
                  <a:pt x="9048" y="3938"/>
                </a:lnTo>
                <a:cubicBezTo>
                  <a:pt x="8840" y="4083"/>
                  <a:pt x="8632" y="4240"/>
                  <a:pt x="8418" y="4385"/>
                </a:cubicBezTo>
                <a:lnTo>
                  <a:pt x="8418" y="4385"/>
                </a:lnTo>
                <a:cubicBezTo>
                  <a:pt x="8046" y="4625"/>
                  <a:pt x="7656" y="4820"/>
                  <a:pt x="7208" y="4883"/>
                </a:cubicBezTo>
                <a:lnTo>
                  <a:pt x="7208" y="4883"/>
                </a:lnTo>
                <a:cubicBezTo>
                  <a:pt x="7202" y="4883"/>
                  <a:pt x="7190" y="4902"/>
                  <a:pt x="7171" y="4927"/>
                </a:cubicBezTo>
                <a:lnTo>
                  <a:pt x="7171" y="4927"/>
                </a:lnTo>
                <a:cubicBezTo>
                  <a:pt x="7234" y="4971"/>
                  <a:pt x="7290" y="5015"/>
                  <a:pt x="7353" y="5053"/>
                </a:cubicBezTo>
                <a:lnTo>
                  <a:pt x="7353" y="5053"/>
                </a:lnTo>
                <a:cubicBezTo>
                  <a:pt x="7605" y="5217"/>
                  <a:pt x="7864" y="5349"/>
                  <a:pt x="8135" y="5475"/>
                </a:cubicBezTo>
                <a:lnTo>
                  <a:pt x="8135" y="5475"/>
                </a:lnTo>
                <a:cubicBezTo>
                  <a:pt x="8538" y="5664"/>
                  <a:pt x="8928" y="5885"/>
                  <a:pt x="9319" y="6099"/>
                </a:cubicBezTo>
                <a:lnTo>
                  <a:pt x="9319" y="6099"/>
                </a:lnTo>
                <a:cubicBezTo>
                  <a:pt x="9810" y="6376"/>
                  <a:pt x="10327" y="6559"/>
                  <a:pt x="10894" y="6571"/>
                </a:cubicBezTo>
                <a:lnTo>
                  <a:pt x="10894" y="6571"/>
                </a:lnTo>
                <a:cubicBezTo>
                  <a:pt x="11152" y="6578"/>
                  <a:pt x="11411" y="6584"/>
                  <a:pt x="11669" y="6584"/>
                </a:cubicBezTo>
                <a:lnTo>
                  <a:pt x="11669" y="6584"/>
                </a:lnTo>
                <a:cubicBezTo>
                  <a:pt x="11757" y="6584"/>
                  <a:pt x="11839" y="6584"/>
                  <a:pt x="11927" y="6584"/>
                </a:cubicBezTo>
                <a:lnTo>
                  <a:pt x="11927" y="6584"/>
                </a:lnTo>
                <a:cubicBezTo>
                  <a:pt x="12028" y="6578"/>
                  <a:pt x="12135" y="6578"/>
                  <a:pt x="12236" y="6578"/>
                </a:cubicBezTo>
                <a:lnTo>
                  <a:pt x="12236" y="6578"/>
                </a:lnTo>
                <a:cubicBezTo>
                  <a:pt x="12677" y="6584"/>
                  <a:pt x="13112" y="6666"/>
                  <a:pt x="13528" y="6823"/>
                </a:cubicBezTo>
                <a:lnTo>
                  <a:pt x="13528" y="6823"/>
                </a:lnTo>
                <a:cubicBezTo>
                  <a:pt x="13748" y="6905"/>
                  <a:pt x="13962" y="7000"/>
                  <a:pt x="14177" y="7094"/>
                </a:cubicBezTo>
                <a:lnTo>
                  <a:pt x="14177" y="7094"/>
                </a:lnTo>
                <a:cubicBezTo>
                  <a:pt x="14536" y="7245"/>
                  <a:pt x="14882" y="7403"/>
                  <a:pt x="15248" y="7542"/>
                </a:cubicBezTo>
                <a:lnTo>
                  <a:pt x="15248" y="7542"/>
                </a:lnTo>
                <a:cubicBezTo>
                  <a:pt x="15978" y="7831"/>
                  <a:pt x="16716" y="7812"/>
                  <a:pt x="17440" y="7516"/>
                </a:cubicBezTo>
                <a:lnTo>
                  <a:pt x="17440" y="7516"/>
                </a:lnTo>
                <a:cubicBezTo>
                  <a:pt x="17673" y="7422"/>
                  <a:pt x="17894" y="7308"/>
                  <a:pt x="18114" y="7182"/>
                </a:cubicBezTo>
                <a:lnTo>
                  <a:pt x="18114" y="7182"/>
                </a:lnTo>
                <a:cubicBezTo>
                  <a:pt x="18385" y="7031"/>
                  <a:pt x="18631" y="6842"/>
                  <a:pt x="18877" y="6647"/>
                </a:cubicBezTo>
                <a:lnTo>
                  <a:pt x="18877" y="6647"/>
                </a:lnTo>
                <a:cubicBezTo>
                  <a:pt x="19318" y="6294"/>
                  <a:pt x="19759" y="5935"/>
                  <a:pt x="20206" y="5576"/>
                </a:cubicBezTo>
                <a:lnTo>
                  <a:pt x="20206" y="5576"/>
                </a:lnTo>
                <a:cubicBezTo>
                  <a:pt x="20590" y="5267"/>
                  <a:pt x="21031" y="5047"/>
                  <a:pt x="21504" y="4889"/>
                </a:cubicBezTo>
                <a:lnTo>
                  <a:pt x="21504" y="4889"/>
                </a:lnTo>
                <a:cubicBezTo>
                  <a:pt x="21743" y="4814"/>
                  <a:pt x="21983" y="4738"/>
                  <a:pt x="22222" y="4669"/>
                </a:cubicBezTo>
                <a:lnTo>
                  <a:pt x="22222" y="4669"/>
                </a:lnTo>
                <a:cubicBezTo>
                  <a:pt x="22713" y="4517"/>
                  <a:pt x="23167" y="4303"/>
                  <a:pt x="23539" y="3931"/>
                </a:cubicBezTo>
                <a:lnTo>
                  <a:pt x="23539" y="3931"/>
                </a:lnTo>
                <a:cubicBezTo>
                  <a:pt x="23558" y="3913"/>
                  <a:pt x="23589" y="3913"/>
                  <a:pt x="23633" y="3894"/>
                </a:cubicBezTo>
                <a:lnTo>
                  <a:pt x="23633" y="3894"/>
                </a:lnTo>
                <a:cubicBezTo>
                  <a:pt x="23614" y="3944"/>
                  <a:pt x="23614" y="3976"/>
                  <a:pt x="23602" y="4001"/>
                </a:cubicBezTo>
                <a:lnTo>
                  <a:pt x="23602" y="4001"/>
                </a:lnTo>
                <a:cubicBezTo>
                  <a:pt x="23425" y="4385"/>
                  <a:pt x="23255" y="4782"/>
                  <a:pt x="23066" y="5160"/>
                </a:cubicBezTo>
                <a:lnTo>
                  <a:pt x="23066" y="5160"/>
                </a:lnTo>
                <a:cubicBezTo>
                  <a:pt x="22909" y="5481"/>
                  <a:pt x="22707" y="5771"/>
                  <a:pt x="22455" y="6029"/>
                </a:cubicBezTo>
                <a:lnTo>
                  <a:pt x="22455" y="6029"/>
                </a:lnTo>
                <a:cubicBezTo>
                  <a:pt x="22065" y="6439"/>
                  <a:pt x="21598" y="6748"/>
                  <a:pt x="21094" y="7006"/>
                </a:cubicBezTo>
                <a:lnTo>
                  <a:pt x="21094" y="7006"/>
                </a:lnTo>
                <a:cubicBezTo>
                  <a:pt x="20672" y="7214"/>
                  <a:pt x="20231" y="7371"/>
                  <a:pt x="19778" y="7510"/>
                </a:cubicBezTo>
                <a:lnTo>
                  <a:pt x="19778" y="7510"/>
                </a:lnTo>
                <a:cubicBezTo>
                  <a:pt x="19248" y="7674"/>
                  <a:pt x="18725" y="7863"/>
                  <a:pt x="18215" y="8071"/>
                </a:cubicBezTo>
                <a:lnTo>
                  <a:pt x="18215" y="8071"/>
                </a:lnTo>
                <a:cubicBezTo>
                  <a:pt x="17295" y="8455"/>
                  <a:pt x="16432" y="8940"/>
                  <a:pt x="15676" y="9602"/>
                </a:cubicBezTo>
                <a:lnTo>
                  <a:pt x="15676" y="9602"/>
                </a:lnTo>
                <a:cubicBezTo>
                  <a:pt x="15367" y="9873"/>
                  <a:pt x="15065" y="10150"/>
                  <a:pt x="14762" y="10427"/>
                </a:cubicBezTo>
                <a:lnTo>
                  <a:pt x="14762" y="10427"/>
                </a:lnTo>
                <a:cubicBezTo>
                  <a:pt x="14183" y="10956"/>
                  <a:pt x="13540" y="11372"/>
                  <a:pt x="12784" y="11593"/>
                </a:cubicBezTo>
                <a:lnTo>
                  <a:pt x="12784" y="11593"/>
                </a:lnTo>
                <a:cubicBezTo>
                  <a:pt x="12620" y="11643"/>
                  <a:pt x="12469" y="11706"/>
                  <a:pt x="12312" y="11763"/>
                </a:cubicBezTo>
                <a:lnTo>
                  <a:pt x="12312" y="11763"/>
                </a:lnTo>
                <a:cubicBezTo>
                  <a:pt x="11908" y="11914"/>
                  <a:pt x="11537" y="12109"/>
                  <a:pt x="11234" y="12424"/>
                </a:cubicBezTo>
                <a:lnTo>
                  <a:pt x="11234" y="12424"/>
                </a:lnTo>
                <a:cubicBezTo>
                  <a:pt x="11171" y="12487"/>
                  <a:pt x="11102" y="12519"/>
                  <a:pt x="11014" y="12512"/>
                </a:cubicBezTo>
                <a:lnTo>
                  <a:pt x="11014" y="12512"/>
                </a:lnTo>
                <a:cubicBezTo>
                  <a:pt x="10907" y="12512"/>
                  <a:pt x="10800" y="12506"/>
                  <a:pt x="10692" y="12487"/>
                </a:cubicBezTo>
                <a:lnTo>
                  <a:pt x="10692" y="12487"/>
                </a:lnTo>
                <a:cubicBezTo>
                  <a:pt x="10510" y="12456"/>
                  <a:pt x="10333" y="12386"/>
                  <a:pt x="10163" y="12298"/>
                </a:cubicBezTo>
                <a:lnTo>
                  <a:pt x="10163" y="12298"/>
                </a:lnTo>
                <a:cubicBezTo>
                  <a:pt x="9886" y="12153"/>
                  <a:pt x="9628" y="11983"/>
                  <a:pt x="9376" y="11794"/>
                </a:cubicBezTo>
                <a:lnTo>
                  <a:pt x="9376" y="11794"/>
                </a:lnTo>
                <a:cubicBezTo>
                  <a:pt x="9067" y="11561"/>
                  <a:pt x="8752" y="11341"/>
                  <a:pt x="8412" y="11158"/>
                </a:cubicBezTo>
                <a:lnTo>
                  <a:pt x="8412" y="11158"/>
                </a:lnTo>
                <a:cubicBezTo>
                  <a:pt x="7946" y="10900"/>
                  <a:pt x="7454" y="10774"/>
                  <a:pt x="6925" y="10824"/>
                </a:cubicBezTo>
                <a:lnTo>
                  <a:pt x="6925" y="10824"/>
                </a:lnTo>
                <a:cubicBezTo>
                  <a:pt x="6131" y="10893"/>
                  <a:pt x="5451" y="11215"/>
                  <a:pt x="4852" y="11731"/>
                </a:cubicBezTo>
                <a:lnTo>
                  <a:pt x="4852" y="11731"/>
                </a:lnTo>
                <a:cubicBezTo>
                  <a:pt x="4625" y="11927"/>
                  <a:pt x="4411" y="12141"/>
                  <a:pt x="4203" y="12361"/>
                </a:cubicBezTo>
                <a:lnTo>
                  <a:pt x="4203" y="12361"/>
                </a:lnTo>
                <a:cubicBezTo>
                  <a:pt x="3787" y="12809"/>
                  <a:pt x="3302" y="13142"/>
                  <a:pt x="2723" y="13350"/>
                </a:cubicBezTo>
                <a:lnTo>
                  <a:pt x="2723" y="13350"/>
                </a:lnTo>
                <a:cubicBezTo>
                  <a:pt x="2426" y="13457"/>
                  <a:pt x="2130" y="13590"/>
                  <a:pt x="1834" y="13709"/>
                </a:cubicBezTo>
                <a:lnTo>
                  <a:pt x="1834" y="13709"/>
                </a:lnTo>
                <a:cubicBezTo>
                  <a:pt x="1185" y="13974"/>
                  <a:pt x="593" y="14340"/>
                  <a:pt x="64" y="14799"/>
                </a:cubicBezTo>
                <a:lnTo>
                  <a:pt x="64" y="14799"/>
                </a:lnTo>
                <a:cubicBezTo>
                  <a:pt x="39" y="14825"/>
                  <a:pt x="1" y="14844"/>
                  <a:pt x="26" y="14907"/>
                </a:cubicBezTo>
                <a:lnTo>
                  <a:pt x="26" y="14907"/>
                </a:lnTo>
                <a:cubicBezTo>
                  <a:pt x="240" y="14913"/>
                  <a:pt x="454" y="14932"/>
                  <a:pt x="675" y="14938"/>
                </a:cubicBezTo>
                <a:lnTo>
                  <a:pt x="675" y="14938"/>
                </a:lnTo>
                <a:cubicBezTo>
                  <a:pt x="1412" y="14970"/>
                  <a:pt x="2143" y="15070"/>
                  <a:pt x="2849" y="15291"/>
                </a:cubicBezTo>
                <a:lnTo>
                  <a:pt x="2849" y="15291"/>
                </a:lnTo>
                <a:cubicBezTo>
                  <a:pt x="3372" y="15448"/>
                  <a:pt x="3882" y="15631"/>
                  <a:pt x="4398" y="15801"/>
                </a:cubicBezTo>
                <a:lnTo>
                  <a:pt x="4398" y="15801"/>
                </a:lnTo>
                <a:cubicBezTo>
                  <a:pt x="4884" y="15959"/>
                  <a:pt x="5369" y="16116"/>
                  <a:pt x="5866" y="16217"/>
                </a:cubicBezTo>
                <a:lnTo>
                  <a:pt x="5866" y="16217"/>
                </a:lnTo>
                <a:cubicBezTo>
                  <a:pt x="6591" y="16362"/>
                  <a:pt x="7284" y="16274"/>
                  <a:pt x="7952" y="15965"/>
                </a:cubicBezTo>
                <a:lnTo>
                  <a:pt x="7952" y="15965"/>
                </a:lnTo>
                <a:cubicBezTo>
                  <a:pt x="8594" y="15675"/>
                  <a:pt x="9130" y="15253"/>
                  <a:pt x="9615" y="14749"/>
                </a:cubicBezTo>
                <a:lnTo>
                  <a:pt x="9615" y="14749"/>
                </a:lnTo>
                <a:cubicBezTo>
                  <a:pt x="9987" y="14365"/>
                  <a:pt x="10308" y="13930"/>
                  <a:pt x="10629" y="13495"/>
                </a:cubicBezTo>
                <a:lnTo>
                  <a:pt x="10629" y="13495"/>
                </a:lnTo>
                <a:cubicBezTo>
                  <a:pt x="10800" y="13262"/>
                  <a:pt x="10976" y="13035"/>
                  <a:pt x="11152" y="12809"/>
                </a:cubicBezTo>
                <a:lnTo>
                  <a:pt x="11152" y="12809"/>
                </a:lnTo>
                <a:cubicBezTo>
                  <a:pt x="11411" y="12481"/>
                  <a:pt x="11726" y="12223"/>
                  <a:pt x="12116" y="12065"/>
                </a:cubicBezTo>
                <a:lnTo>
                  <a:pt x="12116" y="12065"/>
                </a:lnTo>
                <a:cubicBezTo>
                  <a:pt x="12425" y="11939"/>
                  <a:pt x="12740" y="11826"/>
                  <a:pt x="13049" y="11712"/>
                </a:cubicBezTo>
                <a:lnTo>
                  <a:pt x="13049" y="11712"/>
                </a:lnTo>
                <a:cubicBezTo>
                  <a:pt x="13068" y="11706"/>
                  <a:pt x="13087" y="11706"/>
                  <a:pt x="13112" y="11706"/>
                </a:cubicBezTo>
                <a:lnTo>
                  <a:pt x="13112" y="11706"/>
                </a:lnTo>
                <a:cubicBezTo>
                  <a:pt x="13131" y="11706"/>
                  <a:pt x="13143" y="11706"/>
                  <a:pt x="13168" y="11706"/>
                </a:cubicBezTo>
                <a:lnTo>
                  <a:pt x="13168" y="11706"/>
                </a:lnTo>
                <a:cubicBezTo>
                  <a:pt x="12765" y="12141"/>
                  <a:pt x="12557" y="12645"/>
                  <a:pt x="12406" y="13161"/>
                </a:cubicBezTo>
                <a:lnTo>
                  <a:pt x="12406" y="13161"/>
                </a:lnTo>
                <a:cubicBezTo>
                  <a:pt x="11921" y="13420"/>
                  <a:pt x="11505" y="13747"/>
                  <a:pt x="11152" y="14150"/>
                </a:cubicBezTo>
                <a:lnTo>
                  <a:pt x="11152" y="14150"/>
                </a:lnTo>
                <a:cubicBezTo>
                  <a:pt x="10881" y="14459"/>
                  <a:pt x="10674" y="14799"/>
                  <a:pt x="10611" y="15209"/>
                </a:cubicBezTo>
                <a:lnTo>
                  <a:pt x="10611" y="15209"/>
                </a:lnTo>
                <a:cubicBezTo>
                  <a:pt x="10585" y="15379"/>
                  <a:pt x="10554" y="15555"/>
                  <a:pt x="10541" y="15726"/>
                </a:cubicBezTo>
                <a:lnTo>
                  <a:pt x="10541" y="15726"/>
                </a:lnTo>
                <a:cubicBezTo>
                  <a:pt x="10516" y="16022"/>
                  <a:pt x="10485" y="16311"/>
                  <a:pt x="10415" y="16601"/>
                </a:cubicBezTo>
                <a:lnTo>
                  <a:pt x="10415" y="16601"/>
                </a:lnTo>
                <a:cubicBezTo>
                  <a:pt x="10327" y="16986"/>
                  <a:pt x="10321" y="17370"/>
                  <a:pt x="10352" y="17761"/>
                </a:cubicBezTo>
                <a:lnTo>
                  <a:pt x="10352" y="17761"/>
                </a:lnTo>
                <a:cubicBezTo>
                  <a:pt x="10352" y="17786"/>
                  <a:pt x="10365" y="17805"/>
                  <a:pt x="10384" y="17849"/>
                </a:cubicBezTo>
                <a:lnTo>
                  <a:pt x="10384" y="17849"/>
                </a:lnTo>
                <a:cubicBezTo>
                  <a:pt x="10422" y="17817"/>
                  <a:pt x="10447" y="17798"/>
                  <a:pt x="10466" y="17779"/>
                </a:cubicBezTo>
                <a:lnTo>
                  <a:pt x="10466" y="17779"/>
                </a:lnTo>
                <a:cubicBezTo>
                  <a:pt x="10579" y="17647"/>
                  <a:pt x="10692" y="17521"/>
                  <a:pt x="10812" y="17389"/>
                </a:cubicBezTo>
                <a:lnTo>
                  <a:pt x="10812" y="17389"/>
                </a:lnTo>
                <a:cubicBezTo>
                  <a:pt x="11159" y="16992"/>
                  <a:pt x="11505" y="16608"/>
                  <a:pt x="11845" y="16204"/>
                </a:cubicBezTo>
                <a:lnTo>
                  <a:pt x="11845" y="16204"/>
                </a:lnTo>
                <a:cubicBezTo>
                  <a:pt x="12148" y="15852"/>
                  <a:pt x="12337" y="15442"/>
                  <a:pt x="12381" y="14976"/>
                </a:cubicBezTo>
                <a:lnTo>
                  <a:pt x="12381" y="14976"/>
                </a:lnTo>
                <a:cubicBezTo>
                  <a:pt x="12394" y="14875"/>
                  <a:pt x="12400" y="14781"/>
                  <a:pt x="12412" y="14680"/>
                </a:cubicBezTo>
                <a:lnTo>
                  <a:pt x="12412" y="14680"/>
                </a:lnTo>
                <a:cubicBezTo>
                  <a:pt x="12438" y="14403"/>
                  <a:pt x="12469" y="14119"/>
                  <a:pt x="12488" y="13842"/>
                </a:cubicBezTo>
                <a:lnTo>
                  <a:pt x="12488" y="13842"/>
                </a:lnTo>
                <a:cubicBezTo>
                  <a:pt x="12520" y="13476"/>
                  <a:pt x="12608" y="13124"/>
                  <a:pt x="12740" y="12783"/>
                </a:cubicBezTo>
                <a:lnTo>
                  <a:pt x="12740" y="12783"/>
                </a:lnTo>
                <a:cubicBezTo>
                  <a:pt x="12986" y="12179"/>
                  <a:pt x="13364" y="11681"/>
                  <a:pt x="13918" y="11315"/>
                </a:cubicBezTo>
                <a:lnTo>
                  <a:pt x="13918" y="11315"/>
                </a:lnTo>
                <a:cubicBezTo>
                  <a:pt x="14170" y="11152"/>
                  <a:pt x="14416" y="10975"/>
                  <a:pt x="14649" y="10780"/>
                </a:cubicBezTo>
                <a:lnTo>
                  <a:pt x="14649" y="10780"/>
                </a:lnTo>
                <a:cubicBezTo>
                  <a:pt x="14970" y="10515"/>
                  <a:pt x="15273" y="10225"/>
                  <a:pt x="15582" y="9948"/>
                </a:cubicBezTo>
                <a:lnTo>
                  <a:pt x="15582" y="9948"/>
                </a:lnTo>
                <a:cubicBezTo>
                  <a:pt x="16218" y="9362"/>
                  <a:pt x="16930" y="8890"/>
                  <a:pt x="17711" y="8518"/>
                </a:cubicBezTo>
                <a:lnTo>
                  <a:pt x="17711" y="8518"/>
                </a:lnTo>
                <a:cubicBezTo>
                  <a:pt x="17768" y="8493"/>
                  <a:pt x="17824" y="8455"/>
                  <a:pt x="17938" y="8449"/>
                </a:cubicBezTo>
                <a:lnTo>
                  <a:pt x="17938" y="8449"/>
                </a:lnTo>
                <a:cubicBezTo>
                  <a:pt x="17705" y="8770"/>
                  <a:pt x="17516" y="9072"/>
                  <a:pt x="17377" y="9406"/>
                </a:cubicBezTo>
                <a:lnTo>
                  <a:pt x="17377" y="9406"/>
                </a:lnTo>
                <a:cubicBezTo>
                  <a:pt x="17232" y="9747"/>
                  <a:pt x="17201" y="10112"/>
                  <a:pt x="17157" y="10465"/>
                </a:cubicBezTo>
                <a:lnTo>
                  <a:pt x="17157" y="10465"/>
                </a:lnTo>
                <a:cubicBezTo>
                  <a:pt x="16942" y="10578"/>
                  <a:pt x="16741" y="10679"/>
                  <a:pt x="16539" y="10786"/>
                </a:cubicBezTo>
                <a:lnTo>
                  <a:pt x="16539" y="10786"/>
                </a:lnTo>
                <a:cubicBezTo>
                  <a:pt x="15840" y="11152"/>
                  <a:pt x="15178" y="11586"/>
                  <a:pt x="14618" y="12147"/>
                </a:cubicBezTo>
                <a:lnTo>
                  <a:pt x="14618" y="12147"/>
                </a:lnTo>
                <a:cubicBezTo>
                  <a:pt x="14315" y="12443"/>
                  <a:pt x="14032" y="12764"/>
                  <a:pt x="13843" y="13149"/>
                </a:cubicBezTo>
                <a:lnTo>
                  <a:pt x="13843" y="13149"/>
                </a:lnTo>
                <a:cubicBezTo>
                  <a:pt x="13691" y="13451"/>
                  <a:pt x="13572" y="13760"/>
                  <a:pt x="13509" y="14087"/>
                </a:cubicBezTo>
                <a:lnTo>
                  <a:pt x="13509" y="14087"/>
                </a:lnTo>
                <a:cubicBezTo>
                  <a:pt x="13452" y="14371"/>
                  <a:pt x="13402" y="14655"/>
                  <a:pt x="13358" y="14944"/>
                </a:cubicBezTo>
                <a:lnTo>
                  <a:pt x="13358" y="14944"/>
                </a:lnTo>
                <a:cubicBezTo>
                  <a:pt x="13307" y="15297"/>
                  <a:pt x="13213" y="15637"/>
                  <a:pt x="13068" y="15965"/>
                </a:cubicBezTo>
                <a:lnTo>
                  <a:pt x="13068" y="15965"/>
                </a:lnTo>
                <a:cubicBezTo>
                  <a:pt x="13017" y="16085"/>
                  <a:pt x="12961" y="16198"/>
                  <a:pt x="12904" y="16318"/>
                </a:cubicBezTo>
                <a:lnTo>
                  <a:pt x="12904" y="16318"/>
                </a:lnTo>
                <a:cubicBezTo>
                  <a:pt x="12809" y="16526"/>
                  <a:pt x="12721" y="16734"/>
                  <a:pt x="12683" y="16960"/>
                </a:cubicBezTo>
                <a:lnTo>
                  <a:pt x="12683" y="16960"/>
                </a:lnTo>
                <a:cubicBezTo>
                  <a:pt x="12564" y="17685"/>
                  <a:pt x="12614" y="18397"/>
                  <a:pt x="12885" y="19084"/>
                </a:cubicBezTo>
                <a:lnTo>
                  <a:pt x="12885" y="19084"/>
                </a:lnTo>
                <a:cubicBezTo>
                  <a:pt x="13005" y="19373"/>
                  <a:pt x="13137" y="19657"/>
                  <a:pt x="13282" y="19928"/>
                </a:cubicBezTo>
                <a:lnTo>
                  <a:pt x="13282" y="19928"/>
                </a:lnTo>
                <a:cubicBezTo>
                  <a:pt x="13578" y="20495"/>
                  <a:pt x="13710" y="21093"/>
                  <a:pt x="13710" y="21723"/>
                </a:cubicBezTo>
                <a:lnTo>
                  <a:pt x="13710" y="21723"/>
                </a:lnTo>
                <a:cubicBezTo>
                  <a:pt x="13710" y="22051"/>
                  <a:pt x="13717" y="22379"/>
                  <a:pt x="13723" y="22706"/>
                </a:cubicBezTo>
                <a:lnTo>
                  <a:pt x="13723" y="22706"/>
                </a:lnTo>
                <a:cubicBezTo>
                  <a:pt x="13723" y="22763"/>
                  <a:pt x="13729" y="22820"/>
                  <a:pt x="13736" y="22889"/>
                </a:cubicBezTo>
                <a:lnTo>
                  <a:pt x="13736" y="22889"/>
                </a:lnTo>
                <a:cubicBezTo>
                  <a:pt x="13754" y="22876"/>
                  <a:pt x="13767" y="22876"/>
                  <a:pt x="13767" y="22870"/>
                </a:cubicBezTo>
                <a:lnTo>
                  <a:pt x="13767" y="22870"/>
                </a:lnTo>
                <a:cubicBezTo>
                  <a:pt x="13792" y="22801"/>
                  <a:pt x="13824" y="22731"/>
                  <a:pt x="13843" y="22656"/>
                </a:cubicBezTo>
                <a:lnTo>
                  <a:pt x="13843" y="22656"/>
                </a:lnTo>
                <a:cubicBezTo>
                  <a:pt x="14044" y="22064"/>
                  <a:pt x="14290" y="21497"/>
                  <a:pt x="14624" y="20967"/>
                </a:cubicBezTo>
                <a:lnTo>
                  <a:pt x="14624" y="20967"/>
                </a:lnTo>
                <a:cubicBezTo>
                  <a:pt x="14813" y="20665"/>
                  <a:pt x="15014" y="20369"/>
                  <a:pt x="15254" y="20104"/>
                </a:cubicBezTo>
                <a:lnTo>
                  <a:pt x="15254" y="20104"/>
                </a:lnTo>
                <a:cubicBezTo>
                  <a:pt x="15474" y="19865"/>
                  <a:pt x="15695" y="19625"/>
                  <a:pt x="15909" y="19380"/>
                </a:cubicBezTo>
                <a:lnTo>
                  <a:pt x="15909" y="19380"/>
                </a:lnTo>
                <a:cubicBezTo>
                  <a:pt x="16086" y="19178"/>
                  <a:pt x="16237" y="18964"/>
                  <a:pt x="16344" y="18718"/>
                </a:cubicBezTo>
                <a:lnTo>
                  <a:pt x="16344" y="18718"/>
                </a:lnTo>
                <a:cubicBezTo>
                  <a:pt x="16495" y="18397"/>
                  <a:pt x="16564" y="18057"/>
                  <a:pt x="16602" y="17710"/>
                </a:cubicBezTo>
                <a:lnTo>
                  <a:pt x="16602" y="17710"/>
                </a:lnTo>
                <a:cubicBezTo>
                  <a:pt x="16621" y="17534"/>
                  <a:pt x="16634" y="17364"/>
                  <a:pt x="16653" y="17187"/>
                </a:cubicBezTo>
                <a:lnTo>
                  <a:pt x="16653" y="17187"/>
                </a:lnTo>
                <a:cubicBezTo>
                  <a:pt x="16690" y="16797"/>
                  <a:pt x="16804" y="16431"/>
                  <a:pt x="17005" y="16091"/>
                </a:cubicBezTo>
                <a:lnTo>
                  <a:pt x="17005" y="16091"/>
                </a:lnTo>
                <a:cubicBezTo>
                  <a:pt x="17157" y="15845"/>
                  <a:pt x="17314" y="15606"/>
                  <a:pt x="17472" y="15366"/>
                </a:cubicBezTo>
                <a:lnTo>
                  <a:pt x="17472" y="15366"/>
                </a:lnTo>
                <a:cubicBezTo>
                  <a:pt x="17749" y="14957"/>
                  <a:pt x="17887" y="14510"/>
                  <a:pt x="17900" y="14018"/>
                </a:cubicBezTo>
                <a:lnTo>
                  <a:pt x="17900" y="14018"/>
                </a:lnTo>
                <a:cubicBezTo>
                  <a:pt x="17906" y="13804"/>
                  <a:pt x="17900" y="13590"/>
                  <a:pt x="17875" y="13382"/>
                </a:cubicBezTo>
                <a:lnTo>
                  <a:pt x="17875" y="13382"/>
                </a:lnTo>
                <a:cubicBezTo>
                  <a:pt x="17831" y="13092"/>
                  <a:pt x="17774" y="12796"/>
                  <a:pt x="17711" y="12512"/>
                </a:cubicBezTo>
                <a:lnTo>
                  <a:pt x="17711" y="12512"/>
                </a:lnTo>
                <a:cubicBezTo>
                  <a:pt x="17642" y="12216"/>
                  <a:pt x="17560" y="11920"/>
                  <a:pt x="17491" y="11624"/>
                </a:cubicBezTo>
                <a:lnTo>
                  <a:pt x="17491" y="11624"/>
                </a:lnTo>
                <a:cubicBezTo>
                  <a:pt x="17421" y="11353"/>
                  <a:pt x="17383" y="11076"/>
                  <a:pt x="17364" y="10792"/>
                </a:cubicBezTo>
                <a:lnTo>
                  <a:pt x="17364" y="10792"/>
                </a:lnTo>
                <a:cubicBezTo>
                  <a:pt x="17308" y="9822"/>
                  <a:pt x="17667" y="9016"/>
                  <a:pt x="18328" y="8329"/>
                </a:cubicBezTo>
                <a:lnTo>
                  <a:pt x="18328" y="8329"/>
                </a:lnTo>
                <a:cubicBezTo>
                  <a:pt x="18423" y="8228"/>
                  <a:pt x="18536" y="8153"/>
                  <a:pt x="18669" y="8109"/>
                </a:cubicBezTo>
                <a:lnTo>
                  <a:pt x="18669" y="8109"/>
                </a:lnTo>
                <a:cubicBezTo>
                  <a:pt x="19053" y="7976"/>
                  <a:pt x="19437" y="7831"/>
                  <a:pt x="19828" y="7705"/>
                </a:cubicBezTo>
                <a:lnTo>
                  <a:pt x="19828" y="7705"/>
                </a:lnTo>
                <a:cubicBezTo>
                  <a:pt x="20439" y="7516"/>
                  <a:pt x="21031" y="7290"/>
                  <a:pt x="21586" y="6962"/>
                </a:cubicBezTo>
                <a:lnTo>
                  <a:pt x="21586" y="6962"/>
                </a:lnTo>
                <a:cubicBezTo>
                  <a:pt x="21605" y="6949"/>
                  <a:pt x="21636" y="6949"/>
                  <a:pt x="21668" y="6943"/>
                </a:cubicBezTo>
                <a:lnTo>
                  <a:pt x="21668" y="6943"/>
                </a:lnTo>
                <a:cubicBezTo>
                  <a:pt x="21668" y="6968"/>
                  <a:pt x="21668" y="6975"/>
                  <a:pt x="21668" y="6981"/>
                </a:cubicBezTo>
                <a:lnTo>
                  <a:pt x="21668" y="6981"/>
                </a:lnTo>
                <a:cubicBezTo>
                  <a:pt x="21447" y="7390"/>
                  <a:pt x="21346" y="7825"/>
                  <a:pt x="21428" y="8298"/>
                </a:cubicBezTo>
                <a:lnTo>
                  <a:pt x="21428" y="8298"/>
                </a:lnTo>
                <a:cubicBezTo>
                  <a:pt x="21441" y="8367"/>
                  <a:pt x="21416" y="8430"/>
                  <a:pt x="21378" y="8487"/>
                </a:cubicBezTo>
                <a:lnTo>
                  <a:pt x="21378" y="8487"/>
                </a:lnTo>
                <a:cubicBezTo>
                  <a:pt x="21264" y="8676"/>
                  <a:pt x="21151" y="8865"/>
                  <a:pt x="21038" y="9054"/>
                </a:cubicBezTo>
                <a:lnTo>
                  <a:pt x="21038" y="9054"/>
                </a:lnTo>
                <a:cubicBezTo>
                  <a:pt x="20823" y="9413"/>
                  <a:pt x="20641" y="9784"/>
                  <a:pt x="20527" y="10194"/>
                </a:cubicBezTo>
                <a:lnTo>
                  <a:pt x="20527" y="10194"/>
                </a:lnTo>
                <a:cubicBezTo>
                  <a:pt x="20376" y="10755"/>
                  <a:pt x="20439" y="11290"/>
                  <a:pt x="20754" y="11782"/>
                </a:cubicBezTo>
                <a:lnTo>
                  <a:pt x="20754" y="11782"/>
                </a:lnTo>
                <a:cubicBezTo>
                  <a:pt x="20773" y="11819"/>
                  <a:pt x="20792" y="11851"/>
                  <a:pt x="20817" y="11882"/>
                </a:cubicBezTo>
                <a:lnTo>
                  <a:pt x="20817" y="11882"/>
                </a:lnTo>
                <a:cubicBezTo>
                  <a:pt x="20949" y="12078"/>
                  <a:pt x="21050" y="12292"/>
                  <a:pt x="21101" y="12519"/>
                </a:cubicBezTo>
                <a:lnTo>
                  <a:pt x="21101" y="12519"/>
                </a:lnTo>
                <a:cubicBezTo>
                  <a:pt x="21107" y="12544"/>
                  <a:pt x="21126" y="12569"/>
                  <a:pt x="21145" y="12601"/>
                </a:cubicBezTo>
                <a:lnTo>
                  <a:pt x="21145" y="12601"/>
                </a:lnTo>
                <a:cubicBezTo>
                  <a:pt x="21170" y="12569"/>
                  <a:pt x="21189" y="12557"/>
                  <a:pt x="21195" y="12531"/>
                </a:cubicBezTo>
                <a:lnTo>
                  <a:pt x="21195" y="12531"/>
                </a:lnTo>
                <a:cubicBezTo>
                  <a:pt x="21353" y="12109"/>
                  <a:pt x="21548" y="11693"/>
                  <a:pt x="21674" y="11252"/>
                </a:cubicBezTo>
                <a:lnTo>
                  <a:pt x="21674" y="11252"/>
                </a:lnTo>
                <a:cubicBezTo>
                  <a:pt x="21712" y="11120"/>
                  <a:pt x="21743" y="10975"/>
                  <a:pt x="21781" y="10837"/>
                </a:cubicBezTo>
                <a:lnTo>
                  <a:pt x="21781" y="10837"/>
                </a:lnTo>
                <a:cubicBezTo>
                  <a:pt x="21939" y="10207"/>
                  <a:pt x="21932" y="9577"/>
                  <a:pt x="21762" y="8946"/>
                </a:cubicBezTo>
                <a:lnTo>
                  <a:pt x="21762" y="8946"/>
                </a:lnTo>
                <a:cubicBezTo>
                  <a:pt x="21687" y="8657"/>
                  <a:pt x="21617" y="8361"/>
                  <a:pt x="21605" y="8052"/>
                </a:cubicBezTo>
                <a:lnTo>
                  <a:pt x="21605" y="8052"/>
                </a:lnTo>
                <a:cubicBezTo>
                  <a:pt x="21586" y="7592"/>
                  <a:pt x="21718" y="7189"/>
                  <a:pt x="22033" y="6842"/>
                </a:cubicBezTo>
                <a:lnTo>
                  <a:pt x="22033" y="6842"/>
                </a:lnTo>
                <a:cubicBezTo>
                  <a:pt x="22121" y="6741"/>
                  <a:pt x="22222" y="6653"/>
                  <a:pt x="22323" y="6552"/>
                </a:cubicBezTo>
                <a:lnTo>
                  <a:pt x="22323" y="6552"/>
                </a:lnTo>
                <a:cubicBezTo>
                  <a:pt x="22405" y="6477"/>
                  <a:pt x="22499" y="6407"/>
                  <a:pt x="22562" y="6313"/>
                </a:cubicBezTo>
                <a:lnTo>
                  <a:pt x="22562" y="6313"/>
                </a:lnTo>
                <a:cubicBezTo>
                  <a:pt x="22776" y="5998"/>
                  <a:pt x="22991" y="5689"/>
                  <a:pt x="23186" y="5362"/>
                </a:cubicBezTo>
                <a:lnTo>
                  <a:pt x="23186" y="5362"/>
                </a:lnTo>
                <a:cubicBezTo>
                  <a:pt x="23306" y="5154"/>
                  <a:pt x="23400" y="4927"/>
                  <a:pt x="23507" y="4706"/>
                </a:cubicBezTo>
                <a:lnTo>
                  <a:pt x="23507" y="4706"/>
                </a:lnTo>
                <a:cubicBezTo>
                  <a:pt x="23545" y="4631"/>
                  <a:pt x="23545" y="4631"/>
                  <a:pt x="23627" y="4574"/>
                </a:cubicBezTo>
                <a:lnTo>
                  <a:pt x="23627" y="4574"/>
                </a:lnTo>
                <a:cubicBezTo>
                  <a:pt x="23627" y="4574"/>
                  <a:pt x="23633" y="4580"/>
                  <a:pt x="23633" y="4587"/>
                </a:cubicBezTo>
                <a:lnTo>
                  <a:pt x="23633" y="4587"/>
                </a:lnTo>
                <a:cubicBezTo>
                  <a:pt x="23640" y="4631"/>
                  <a:pt x="23646" y="4681"/>
                  <a:pt x="23652" y="4725"/>
                </a:cubicBezTo>
                <a:lnTo>
                  <a:pt x="23652" y="4725"/>
                </a:lnTo>
                <a:cubicBezTo>
                  <a:pt x="23665" y="5015"/>
                  <a:pt x="23721" y="5299"/>
                  <a:pt x="23841" y="5563"/>
                </a:cubicBezTo>
                <a:lnTo>
                  <a:pt x="23841" y="5563"/>
                </a:lnTo>
                <a:cubicBezTo>
                  <a:pt x="23892" y="5677"/>
                  <a:pt x="23885" y="5765"/>
                  <a:pt x="23810" y="5853"/>
                </a:cubicBezTo>
                <a:lnTo>
                  <a:pt x="23810" y="5853"/>
                </a:lnTo>
                <a:cubicBezTo>
                  <a:pt x="23772" y="5897"/>
                  <a:pt x="23747" y="5941"/>
                  <a:pt x="23715" y="5985"/>
                </a:cubicBezTo>
                <a:lnTo>
                  <a:pt x="23715" y="5985"/>
                </a:lnTo>
                <a:cubicBezTo>
                  <a:pt x="23501" y="6332"/>
                  <a:pt x="23280" y="6678"/>
                  <a:pt x="23073" y="7031"/>
                </a:cubicBezTo>
                <a:lnTo>
                  <a:pt x="23073" y="7031"/>
                </a:lnTo>
                <a:cubicBezTo>
                  <a:pt x="22770" y="7535"/>
                  <a:pt x="22581" y="8090"/>
                  <a:pt x="22461" y="8663"/>
                </a:cubicBezTo>
                <a:lnTo>
                  <a:pt x="22461" y="8663"/>
                </a:lnTo>
                <a:cubicBezTo>
                  <a:pt x="22361" y="9161"/>
                  <a:pt x="22411" y="9633"/>
                  <a:pt x="22638" y="10081"/>
                </a:cubicBezTo>
                <a:lnTo>
                  <a:pt x="22638" y="10081"/>
                </a:lnTo>
                <a:cubicBezTo>
                  <a:pt x="22758" y="10326"/>
                  <a:pt x="22890" y="10566"/>
                  <a:pt x="23035" y="10799"/>
                </a:cubicBezTo>
                <a:lnTo>
                  <a:pt x="23035" y="10799"/>
                </a:lnTo>
                <a:cubicBezTo>
                  <a:pt x="23224" y="11107"/>
                  <a:pt x="23400" y="11429"/>
                  <a:pt x="23532" y="11769"/>
                </a:cubicBezTo>
                <a:lnTo>
                  <a:pt x="23532" y="11769"/>
                </a:lnTo>
                <a:cubicBezTo>
                  <a:pt x="23570" y="11857"/>
                  <a:pt x="23608" y="11952"/>
                  <a:pt x="23652" y="12040"/>
                </a:cubicBezTo>
                <a:lnTo>
                  <a:pt x="23652" y="12040"/>
                </a:lnTo>
                <a:cubicBezTo>
                  <a:pt x="23822" y="12399"/>
                  <a:pt x="24043" y="12720"/>
                  <a:pt x="24333" y="12991"/>
                </a:cubicBezTo>
                <a:lnTo>
                  <a:pt x="24333" y="12991"/>
                </a:lnTo>
                <a:cubicBezTo>
                  <a:pt x="24452" y="13105"/>
                  <a:pt x="24572" y="13205"/>
                  <a:pt x="24692" y="13313"/>
                </a:cubicBezTo>
                <a:lnTo>
                  <a:pt x="24692" y="13313"/>
                </a:lnTo>
                <a:cubicBezTo>
                  <a:pt x="24944" y="13539"/>
                  <a:pt x="25196" y="13766"/>
                  <a:pt x="25441" y="14006"/>
                </a:cubicBezTo>
                <a:lnTo>
                  <a:pt x="25441" y="14006"/>
                </a:lnTo>
                <a:cubicBezTo>
                  <a:pt x="25675" y="14239"/>
                  <a:pt x="25838" y="14522"/>
                  <a:pt x="25977" y="14818"/>
                </a:cubicBezTo>
                <a:lnTo>
                  <a:pt x="25977" y="14818"/>
                </a:lnTo>
                <a:cubicBezTo>
                  <a:pt x="26009" y="14881"/>
                  <a:pt x="26040" y="14938"/>
                  <a:pt x="26078" y="15014"/>
                </a:cubicBezTo>
                <a:lnTo>
                  <a:pt x="26078" y="15014"/>
                </a:lnTo>
                <a:cubicBezTo>
                  <a:pt x="26116" y="14957"/>
                  <a:pt x="26135" y="14907"/>
                  <a:pt x="26141" y="14856"/>
                </a:cubicBezTo>
                <a:lnTo>
                  <a:pt x="26141" y="14856"/>
                </a:lnTo>
                <a:cubicBezTo>
                  <a:pt x="26172" y="14692"/>
                  <a:pt x="26204" y="14529"/>
                  <a:pt x="26229" y="14365"/>
                </a:cubicBezTo>
                <a:lnTo>
                  <a:pt x="26229" y="14365"/>
                </a:lnTo>
                <a:cubicBezTo>
                  <a:pt x="26279" y="14050"/>
                  <a:pt x="26279" y="13741"/>
                  <a:pt x="26242" y="13432"/>
                </a:cubicBezTo>
                <a:lnTo>
                  <a:pt x="26242" y="13432"/>
                </a:lnTo>
                <a:cubicBezTo>
                  <a:pt x="26185" y="12998"/>
                  <a:pt x="26072" y="12588"/>
                  <a:pt x="25920" y="12179"/>
                </a:cubicBezTo>
                <a:lnTo>
                  <a:pt x="25920" y="12179"/>
                </a:lnTo>
                <a:cubicBezTo>
                  <a:pt x="25794" y="11819"/>
                  <a:pt x="25656" y="11467"/>
                  <a:pt x="25523" y="11114"/>
                </a:cubicBezTo>
                <a:lnTo>
                  <a:pt x="25523" y="11114"/>
                </a:lnTo>
                <a:cubicBezTo>
                  <a:pt x="25366" y="10685"/>
                  <a:pt x="25297" y="10251"/>
                  <a:pt x="25322" y="9797"/>
                </a:cubicBezTo>
                <a:lnTo>
                  <a:pt x="25322" y="9797"/>
                </a:lnTo>
                <a:cubicBezTo>
                  <a:pt x="25341" y="9551"/>
                  <a:pt x="25360" y="9312"/>
                  <a:pt x="25372" y="9066"/>
                </a:cubicBezTo>
                <a:lnTo>
                  <a:pt x="25372" y="9066"/>
                </a:lnTo>
                <a:cubicBezTo>
                  <a:pt x="25385" y="8871"/>
                  <a:pt x="25397" y="8676"/>
                  <a:pt x="25404" y="8480"/>
                </a:cubicBezTo>
                <a:lnTo>
                  <a:pt x="25404" y="8480"/>
                </a:lnTo>
                <a:cubicBezTo>
                  <a:pt x="25416" y="8020"/>
                  <a:pt x="25322" y="7586"/>
                  <a:pt x="25095" y="7189"/>
                </a:cubicBezTo>
                <a:lnTo>
                  <a:pt x="25095" y="7189"/>
                </a:lnTo>
                <a:cubicBezTo>
                  <a:pt x="24944" y="6937"/>
                  <a:pt x="24780" y="6685"/>
                  <a:pt x="24622" y="6439"/>
                </a:cubicBezTo>
                <a:lnTo>
                  <a:pt x="24622" y="6439"/>
                </a:lnTo>
                <a:cubicBezTo>
                  <a:pt x="24503" y="6263"/>
                  <a:pt x="24370" y="6092"/>
                  <a:pt x="24257" y="5916"/>
                </a:cubicBezTo>
                <a:lnTo>
                  <a:pt x="24257" y="5916"/>
                </a:lnTo>
                <a:cubicBezTo>
                  <a:pt x="23992" y="5525"/>
                  <a:pt x="23848" y="5091"/>
                  <a:pt x="23848" y="4612"/>
                </a:cubicBezTo>
                <a:lnTo>
                  <a:pt x="23848" y="4612"/>
                </a:lnTo>
                <a:cubicBezTo>
                  <a:pt x="23841" y="4436"/>
                  <a:pt x="23848" y="4265"/>
                  <a:pt x="23854" y="4089"/>
                </a:cubicBezTo>
                <a:lnTo>
                  <a:pt x="23854" y="4089"/>
                </a:lnTo>
                <a:cubicBezTo>
                  <a:pt x="23854" y="3957"/>
                  <a:pt x="23879" y="3837"/>
                  <a:pt x="23942" y="3717"/>
                </a:cubicBezTo>
                <a:lnTo>
                  <a:pt x="23942" y="3717"/>
                </a:lnTo>
                <a:cubicBezTo>
                  <a:pt x="23992" y="3616"/>
                  <a:pt x="24030" y="3509"/>
                  <a:pt x="24081" y="3409"/>
                </a:cubicBezTo>
                <a:lnTo>
                  <a:pt x="24081" y="3409"/>
                </a:lnTo>
                <a:cubicBezTo>
                  <a:pt x="24396" y="2697"/>
                  <a:pt x="24824" y="2073"/>
                  <a:pt x="25366" y="1519"/>
                </a:cubicBezTo>
                <a:lnTo>
                  <a:pt x="25366" y="1519"/>
                </a:lnTo>
                <a:cubicBezTo>
                  <a:pt x="25857" y="1027"/>
                  <a:pt x="26387" y="592"/>
                  <a:pt x="26966" y="208"/>
                </a:cubicBezTo>
                <a:lnTo>
                  <a:pt x="26966" y="208"/>
                </a:lnTo>
                <a:cubicBezTo>
                  <a:pt x="27004" y="183"/>
                  <a:pt x="27042" y="158"/>
                  <a:pt x="27067" y="126"/>
                </a:cubicBezTo>
                <a:lnTo>
                  <a:pt x="27067" y="126"/>
                </a:lnTo>
                <a:cubicBezTo>
                  <a:pt x="27086" y="101"/>
                  <a:pt x="27086" y="63"/>
                  <a:pt x="27080" y="38"/>
                </a:cubicBezTo>
                <a:lnTo>
                  <a:pt x="27080" y="38"/>
                </a:lnTo>
                <a:cubicBezTo>
                  <a:pt x="27067" y="13"/>
                  <a:pt x="27042" y="0"/>
                  <a:pt x="27017" y="0"/>
                </a:cubicBezTo>
                <a:lnTo>
                  <a:pt x="27017" y="0"/>
                </a:lnTo>
                <a:cubicBezTo>
                  <a:pt x="27004" y="0"/>
                  <a:pt x="26991" y="0"/>
                  <a:pt x="26985" y="6"/>
                </a:cubicBezTo>
                <a:moveTo>
                  <a:pt x="23236" y="2382"/>
                </a:moveTo>
                <a:cubicBezTo>
                  <a:pt x="23073" y="2369"/>
                  <a:pt x="22909" y="2363"/>
                  <a:pt x="22739" y="2344"/>
                </a:cubicBezTo>
                <a:lnTo>
                  <a:pt x="22739" y="2344"/>
                </a:lnTo>
                <a:cubicBezTo>
                  <a:pt x="22468" y="2325"/>
                  <a:pt x="22197" y="2293"/>
                  <a:pt x="21926" y="2281"/>
                </a:cubicBezTo>
                <a:lnTo>
                  <a:pt x="21926" y="2281"/>
                </a:lnTo>
                <a:cubicBezTo>
                  <a:pt x="21831" y="2275"/>
                  <a:pt x="21750" y="2243"/>
                  <a:pt x="21674" y="2193"/>
                </a:cubicBezTo>
                <a:lnTo>
                  <a:pt x="21674" y="2193"/>
                </a:lnTo>
                <a:cubicBezTo>
                  <a:pt x="21516" y="2098"/>
                  <a:pt x="21359" y="2010"/>
                  <a:pt x="21201" y="1922"/>
                </a:cubicBezTo>
                <a:lnTo>
                  <a:pt x="21201" y="1922"/>
                </a:lnTo>
                <a:cubicBezTo>
                  <a:pt x="21176" y="1909"/>
                  <a:pt x="21151" y="1897"/>
                  <a:pt x="21107" y="1878"/>
                </a:cubicBezTo>
                <a:lnTo>
                  <a:pt x="21107" y="1878"/>
                </a:lnTo>
                <a:cubicBezTo>
                  <a:pt x="21214" y="1834"/>
                  <a:pt x="21296" y="1846"/>
                  <a:pt x="21378" y="1859"/>
                </a:cubicBezTo>
                <a:lnTo>
                  <a:pt x="21378" y="1859"/>
                </a:lnTo>
                <a:cubicBezTo>
                  <a:pt x="21636" y="1903"/>
                  <a:pt x="21901" y="1953"/>
                  <a:pt x="22159" y="1997"/>
                </a:cubicBezTo>
                <a:lnTo>
                  <a:pt x="22159" y="1997"/>
                </a:lnTo>
                <a:cubicBezTo>
                  <a:pt x="22241" y="2016"/>
                  <a:pt x="22323" y="2041"/>
                  <a:pt x="22398" y="2060"/>
                </a:cubicBezTo>
                <a:lnTo>
                  <a:pt x="22398" y="2060"/>
                </a:lnTo>
                <a:cubicBezTo>
                  <a:pt x="22713" y="2155"/>
                  <a:pt x="23022" y="2249"/>
                  <a:pt x="23331" y="2344"/>
                </a:cubicBezTo>
                <a:lnTo>
                  <a:pt x="23331" y="2344"/>
                </a:lnTo>
                <a:cubicBezTo>
                  <a:pt x="23318" y="2375"/>
                  <a:pt x="23299" y="2382"/>
                  <a:pt x="23280" y="2382"/>
                </a:cubicBezTo>
                <a:lnTo>
                  <a:pt x="23280" y="2382"/>
                </a:lnTo>
                <a:cubicBezTo>
                  <a:pt x="23262" y="2382"/>
                  <a:pt x="23249" y="2382"/>
                  <a:pt x="23236" y="2382"/>
                </a:cubicBezTo>
                <a:moveTo>
                  <a:pt x="20351" y="2394"/>
                </a:moveTo>
                <a:cubicBezTo>
                  <a:pt x="20250" y="2350"/>
                  <a:pt x="20156" y="2312"/>
                  <a:pt x="20055" y="2281"/>
                </a:cubicBezTo>
                <a:lnTo>
                  <a:pt x="20055" y="2281"/>
                </a:lnTo>
                <a:cubicBezTo>
                  <a:pt x="19960" y="2249"/>
                  <a:pt x="19866" y="2230"/>
                  <a:pt x="19784" y="2205"/>
                </a:cubicBezTo>
                <a:lnTo>
                  <a:pt x="19784" y="2205"/>
                </a:lnTo>
                <a:cubicBezTo>
                  <a:pt x="19765" y="2149"/>
                  <a:pt x="19803" y="2136"/>
                  <a:pt x="19822" y="2123"/>
                </a:cubicBezTo>
                <a:lnTo>
                  <a:pt x="19822" y="2123"/>
                </a:lnTo>
                <a:cubicBezTo>
                  <a:pt x="20074" y="1997"/>
                  <a:pt x="20345" y="1922"/>
                  <a:pt x="20628" y="1884"/>
                </a:cubicBezTo>
                <a:lnTo>
                  <a:pt x="20628" y="1884"/>
                </a:lnTo>
                <a:cubicBezTo>
                  <a:pt x="20666" y="1878"/>
                  <a:pt x="20704" y="1878"/>
                  <a:pt x="20741" y="1884"/>
                </a:cubicBezTo>
                <a:lnTo>
                  <a:pt x="20741" y="1884"/>
                </a:lnTo>
                <a:cubicBezTo>
                  <a:pt x="21031" y="1934"/>
                  <a:pt x="21302" y="2048"/>
                  <a:pt x="21535" y="2268"/>
                </a:cubicBezTo>
                <a:lnTo>
                  <a:pt x="21535" y="2268"/>
                </a:lnTo>
                <a:cubicBezTo>
                  <a:pt x="21491" y="2268"/>
                  <a:pt x="21447" y="2275"/>
                  <a:pt x="21409" y="2281"/>
                </a:cubicBezTo>
                <a:lnTo>
                  <a:pt x="21409" y="2281"/>
                </a:lnTo>
                <a:cubicBezTo>
                  <a:pt x="21113" y="2293"/>
                  <a:pt x="20817" y="2325"/>
                  <a:pt x="20527" y="2394"/>
                </a:cubicBezTo>
                <a:lnTo>
                  <a:pt x="20527" y="2394"/>
                </a:lnTo>
                <a:cubicBezTo>
                  <a:pt x="20489" y="2401"/>
                  <a:pt x="20458" y="2407"/>
                  <a:pt x="20420" y="2407"/>
                </a:cubicBezTo>
                <a:lnTo>
                  <a:pt x="20420" y="2407"/>
                </a:lnTo>
                <a:cubicBezTo>
                  <a:pt x="20401" y="2407"/>
                  <a:pt x="20376" y="2407"/>
                  <a:pt x="20351" y="2394"/>
                </a:cubicBezTo>
                <a:moveTo>
                  <a:pt x="18864" y="2873"/>
                </a:moveTo>
                <a:cubicBezTo>
                  <a:pt x="19040" y="2709"/>
                  <a:pt x="19223" y="2545"/>
                  <a:pt x="19399" y="2382"/>
                </a:cubicBezTo>
                <a:lnTo>
                  <a:pt x="19399" y="2382"/>
                </a:lnTo>
                <a:cubicBezTo>
                  <a:pt x="19500" y="2293"/>
                  <a:pt x="19614" y="2268"/>
                  <a:pt x="19740" y="2293"/>
                </a:cubicBezTo>
                <a:lnTo>
                  <a:pt x="19740" y="2293"/>
                </a:lnTo>
                <a:cubicBezTo>
                  <a:pt x="19866" y="2325"/>
                  <a:pt x="19985" y="2356"/>
                  <a:pt x="20111" y="2388"/>
                </a:cubicBezTo>
                <a:lnTo>
                  <a:pt x="20111" y="2388"/>
                </a:lnTo>
                <a:cubicBezTo>
                  <a:pt x="20143" y="2401"/>
                  <a:pt x="20168" y="2426"/>
                  <a:pt x="20206" y="2451"/>
                </a:cubicBezTo>
                <a:lnTo>
                  <a:pt x="20206" y="2451"/>
                </a:lnTo>
                <a:cubicBezTo>
                  <a:pt x="19778" y="2665"/>
                  <a:pt x="19135" y="2886"/>
                  <a:pt x="18870" y="2905"/>
                </a:cubicBezTo>
                <a:lnTo>
                  <a:pt x="18870" y="2905"/>
                </a:lnTo>
                <a:cubicBezTo>
                  <a:pt x="18864" y="2892"/>
                  <a:pt x="18858" y="2873"/>
                  <a:pt x="18864" y="2873"/>
                </a:cubicBezTo>
                <a:moveTo>
                  <a:pt x="20603" y="2930"/>
                </a:moveTo>
                <a:cubicBezTo>
                  <a:pt x="20767" y="2804"/>
                  <a:pt x="20918" y="2665"/>
                  <a:pt x="21044" y="2501"/>
                </a:cubicBezTo>
                <a:lnTo>
                  <a:pt x="21044" y="2501"/>
                </a:lnTo>
                <a:cubicBezTo>
                  <a:pt x="21088" y="2445"/>
                  <a:pt x="21138" y="2413"/>
                  <a:pt x="21214" y="2407"/>
                </a:cubicBezTo>
                <a:lnTo>
                  <a:pt x="21214" y="2407"/>
                </a:lnTo>
                <a:cubicBezTo>
                  <a:pt x="21693" y="2369"/>
                  <a:pt x="22165" y="2388"/>
                  <a:pt x="22644" y="2451"/>
                </a:cubicBezTo>
                <a:lnTo>
                  <a:pt x="22644" y="2451"/>
                </a:lnTo>
                <a:cubicBezTo>
                  <a:pt x="22663" y="2457"/>
                  <a:pt x="22676" y="2470"/>
                  <a:pt x="22695" y="2482"/>
                </a:cubicBezTo>
                <a:lnTo>
                  <a:pt x="22695" y="2482"/>
                </a:lnTo>
                <a:cubicBezTo>
                  <a:pt x="22663" y="2501"/>
                  <a:pt x="22632" y="2520"/>
                  <a:pt x="22600" y="2520"/>
                </a:cubicBezTo>
                <a:lnTo>
                  <a:pt x="22600" y="2520"/>
                </a:lnTo>
                <a:cubicBezTo>
                  <a:pt x="22128" y="2583"/>
                  <a:pt x="21674" y="2697"/>
                  <a:pt x="21227" y="2835"/>
                </a:cubicBezTo>
                <a:lnTo>
                  <a:pt x="21227" y="2835"/>
                </a:lnTo>
                <a:cubicBezTo>
                  <a:pt x="21050" y="2886"/>
                  <a:pt x="20874" y="2930"/>
                  <a:pt x="20697" y="2980"/>
                </a:cubicBezTo>
                <a:lnTo>
                  <a:pt x="20697" y="2980"/>
                </a:lnTo>
                <a:cubicBezTo>
                  <a:pt x="20653" y="2986"/>
                  <a:pt x="20609" y="2986"/>
                  <a:pt x="20552" y="2993"/>
                </a:cubicBezTo>
                <a:lnTo>
                  <a:pt x="20552" y="2993"/>
                </a:lnTo>
                <a:cubicBezTo>
                  <a:pt x="20578" y="2961"/>
                  <a:pt x="20584" y="2942"/>
                  <a:pt x="20603" y="2930"/>
                </a:cubicBezTo>
                <a:close/>
                <a:moveTo>
                  <a:pt x="19815" y="3100"/>
                </a:moveTo>
                <a:cubicBezTo>
                  <a:pt x="19551" y="3094"/>
                  <a:pt x="19286" y="3094"/>
                  <a:pt x="18984" y="3043"/>
                </a:cubicBezTo>
                <a:lnTo>
                  <a:pt x="18984" y="3043"/>
                </a:lnTo>
                <a:cubicBezTo>
                  <a:pt x="19381" y="2892"/>
                  <a:pt x="19733" y="2753"/>
                  <a:pt x="20086" y="2634"/>
                </a:cubicBezTo>
                <a:lnTo>
                  <a:pt x="20086" y="2634"/>
                </a:lnTo>
                <a:cubicBezTo>
                  <a:pt x="20313" y="2564"/>
                  <a:pt x="20540" y="2514"/>
                  <a:pt x="20767" y="2464"/>
                </a:cubicBezTo>
                <a:lnTo>
                  <a:pt x="20767" y="2464"/>
                </a:lnTo>
                <a:cubicBezTo>
                  <a:pt x="20817" y="2451"/>
                  <a:pt x="20867" y="2451"/>
                  <a:pt x="20918" y="2445"/>
                </a:cubicBezTo>
                <a:lnTo>
                  <a:pt x="20918" y="2445"/>
                </a:lnTo>
                <a:cubicBezTo>
                  <a:pt x="20943" y="2508"/>
                  <a:pt x="20905" y="2533"/>
                  <a:pt x="20880" y="2552"/>
                </a:cubicBezTo>
                <a:lnTo>
                  <a:pt x="20880" y="2552"/>
                </a:lnTo>
                <a:cubicBezTo>
                  <a:pt x="20798" y="2640"/>
                  <a:pt x="20710" y="2722"/>
                  <a:pt x="20615" y="2804"/>
                </a:cubicBezTo>
                <a:lnTo>
                  <a:pt x="20615" y="2804"/>
                </a:lnTo>
                <a:cubicBezTo>
                  <a:pt x="20401" y="2993"/>
                  <a:pt x="20156" y="3100"/>
                  <a:pt x="19859" y="3100"/>
                </a:cubicBezTo>
                <a:lnTo>
                  <a:pt x="19859" y="3100"/>
                </a:lnTo>
                <a:cubicBezTo>
                  <a:pt x="19847" y="3100"/>
                  <a:pt x="19828" y="3100"/>
                  <a:pt x="19815" y="3100"/>
                </a:cubicBezTo>
                <a:moveTo>
                  <a:pt x="22745" y="2476"/>
                </a:moveTo>
                <a:cubicBezTo>
                  <a:pt x="22745" y="2482"/>
                  <a:pt x="22745" y="2489"/>
                  <a:pt x="22745" y="2495"/>
                </a:cubicBezTo>
                <a:lnTo>
                  <a:pt x="22745" y="2495"/>
                </a:lnTo>
                <a:cubicBezTo>
                  <a:pt x="22732" y="2489"/>
                  <a:pt x="22720" y="2489"/>
                  <a:pt x="22707" y="2489"/>
                </a:cubicBezTo>
                <a:lnTo>
                  <a:pt x="22707" y="2489"/>
                </a:lnTo>
                <a:cubicBezTo>
                  <a:pt x="22720" y="2482"/>
                  <a:pt x="22732" y="2476"/>
                  <a:pt x="22745" y="2476"/>
                </a:cubicBezTo>
                <a:close/>
                <a:moveTo>
                  <a:pt x="11915" y="4165"/>
                </a:moveTo>
                <a:cubicBezTo>
                  <a:pt x="11877" y="4121"/>
                  <a:pt x="11839" y="4083"/>
                  <a:pt x="11808" y="4045"/>
                </a:cubicBezTo>
                <a:lnTo>
                  <a:pt x="11808" y="4045"/>
                </a:lnTo>
                <a:cubicBezTo>
                  <a:pt x="11701" y="3906"/>
                  <a:pt x="11562" y="3812"/>
                  <a:pt x="11404" y="3755"/>
                </a:cubicBezTo>
                <a:lnTo>
                  <a:pt x="11404" y="3755"/>
                </a:lnTo>
                <a:cubicBezTo>
                  <a:pt x="11253" y="3692"/>
                  <a:pt x="11096" y="3642"/>
                  <a:pt x="10938" y="3585"/>
                </a:cubicBezTo>
                <a:lnTo>
                  <a:pt x="10938" y="3585"/>
                </a:lnTo>
                <a:cubicBezTo>
                  <a:pt x="10844" y="3547"/>
                  <a:pt x="10755" y="3516"/>
                  <a:pt x="10667" y="3472"/>
                </a:cubicBezTo>
                <a:lnTo>
                  <a:pt x="10667" y="3472"/>
                </a:lnTo>
                <a:cubicBezTo>
                  <a:pt x="10598" y="3440"/>
                  <a:pt x="10535" y="3402"/>
                  <a:pt x="10491" y="3308"/>
                </a:cubicBezTo>
                <a:lnTo>
                  <a:pt x="10491" y="3308"/>
                </a:lnTo>
                <a:cubicBezTo>
                  <a:pt x="10522" y="3289"/>
                  <a:pt x="10541" y="3270"/>
                  <a:pt x="10560" y="3264"/>
                </a:cubicBezTo>
                <a:lnTo>
                  <a:pt x="10560" y="3264"/>
                </a:lnTo>
                <a:cubicBezTo>
                  <a:pt x="11014" y="3087"/>
                  <a:pt x="11486" y="2993"/>
                  <a:pt x="11978" y="2999"/>
                </a:cubicBezTo>
                <a:lnTo>
                  <a:pt x="11978" y="2999"/>
                </a:lnTo>
                <a:cubicBezTo>
                  <a:pt x="12047" y="2999"/>
                  <a:pt x="12116" y="2999"/>
                  <a:pt x="12167" y="3056"/>
                </a:cubicBezTo>
                <a:lnTo>
                  <a:pt x="12167" y="3056"/>
                </a:lnTo>
                <a:cubicBezTo>
                  <a:pt x="12457" y="3383"/>
                  <a:pt x="12847" y="3553"/>
                  <a:pt x="13232" y="3724"/>
                </a:cubicBezTo>
                <a:lnTo>
                  <a:pt x="13232" y="3724"/>
                </a:lnTo>
                <a:cubicBezTo>
                  <a:pt x="13484" y="3837"/>
                  <a:pt x="13729" y="3944"/>
                  <a:pt x="13975" y="4070"/>
                </a:cubicBezTo>
                <a:lnTo>
                  <a:pt x="13975" y="4070"/>
                </a:lnTo>
                <a:cubicBezTo>
                  <a:pt x="14214" y="4190"/>
                  <a:pt x="14410" y="4366"/>
                  <a:pt x="14580" y="4574"/>
                </a:cubicBezTo>
                <a:lnTo>
                  <a:pt x="14580" y="4574"/>
                </a:lnTo>
                <a:cubicBezTo>
                  <a:pt x="14599" y="4606"/>
                  <a:pt x="14611" y="4637"/>
                  <a:pt x="14643" y="4700"/>
                </a:cubicBezTo>
                <a:lnTo>
                  <a:pt x="14643" y="4700"/>
                </a:lnTo>
                <a:cubicBezTo>
                  <a:pt x="14567" y="4675"/>
                  <a:pt x="14510" y="4662"/>
                  <a:pt x="14454" y="4643"/>
                </a:cubicBezTo>
                <a:lnTo>
                  <a:pt x="14454" y="4643"/>
                </a:lnTo>
                <a:cubicBezTo>
                  <a:pt x="14151" y="4543"/>
                  <a:pt x="13855" y="4436"/>
                  <a:pt x="13547" y="4341"/>
                </a:cubicBezTo>
                <a:lnTo>
                  <a:pt x="13547" y="4341"/>
                </a:lnTo>
                <a:cubicBezTo>
                  <a:pt x="13055" y="4190"/>
                  <a:pt x="12545" y="4121"/>
                  <a:pt x="12028" y="4165"/>
                </a:cubicBezTo>
                <a:lnTo>
                  <a:pt x="12028" y="4165"/>
                </a:lnTo>
                <a:cubicBezTo>
                  <a:pt x="12009" y="4165"/>
                  <a:pt x="11997" y="4165"/>
                  <a:pt x="11984" y="4165"/>
                </a:cubicBezTo>
                <a:lnTo>
                  <a:pt x="11984" y="4165"/>
                </a:lnTo>
                <a:cubicBezTo>
                  <a:pt x="11959" y="4165"/>
                  <a:pt x="11940" y="4165"/>
                  <a:pt x="11915" y="4165"/>
                </a:cubicBezTo>
                <a:moveTo>
                  <a:pt x="14473" y="4328"/>
                </a:moveTo>
                <a:cubicBezTo>
                  <a:pt x="14258" y="4102"/>
                  <a:pt x="13981" y="3957"/>
                  <a:pt x="13698" y="3824"/>
                </a:cubicBezTo>
                <a:lnTo>
                  <a:pt x="13698" y="3824"/>
                </a:lnTo>
                <a:cubicBezTo>
                  <a:pt x="13383" y="3686"/>
                  <a:pt x="13061" y="3541"/>
                  <a:pt x="12746" y="3396"/>
                </a:cubicBezTo>
                <a:lnTo>
                  <a:pt x="12746" y="3396"/>
                </a:lnTo>
                <a:cubicBezTo>
                  <a:pt x="12557" y="3308"/>
                  <a:pt x="12457" y="3220"/>
                  <a:pt x="12286" y="3037"/>
                </a:cubicBezTo>
                <a:lnTo>
                  <a:pt x="12286" y="3037"/>
                </a:lnTo>
                <a:cubicBezTo>
                  <a:pt x="12343" y="3037"/>
                  <a:pt x="12381" y="3031"/>
                  <a:pt x="12419" y="3031"/>
                </a:cubicBezTo>
                <a:lnTo>
                  <a:pt x="12419" y="3031"/>
                </a:lnTo>
                <a:cubicBezTo>
                  <a:pt x="12740" y="3081"/>
                  <a:pt x="13036" y="3182"/>
                  <a:pt x="13339" y="3283"/>
                </a:cubicBezTo>
                <a:lnTo>
                  <a:pt x="13339" y="3283"/>
                </a:lnTo>
                <a:cubicBezTo>
                  <a:pt x="13553" y="3358"/>
                  <a:pt x="13767" y="3427"/>
                  <a:pt x="13981" y="3497"/>
                </a:cubicBezTo>
                <a:lnTo>
                  <a:pt x="13981" y="3497"/>
                </a:lnTo>
                <a:cubicBezTo>
                  <a:pt x="14057" y="3522"/>
                  <a:pt x="14120" y="3553"/>
                  <a:pt x="14170" y="3610"/>
                </a:cubicBezTo>
                <a:lnTo>
                  <a:pt x="14170" y="3610"/>
                </a:lnTo>
                <a:cubicBezTo>
                  <a:pt x="14271" y="3730"/>
                  <a:pt x="14384" y="3831"/>
                  <a:pt x="14479" y="3944"/>
                </a:cubicBezTo>
                <a:lnTo>
                  <a:pt x="14479" y="3944"/>
                </a:lnTo>
                <a:cubicBezTo>
                  <a:pt x="14567" y="4045"/>
                  <a:pt x="14649" y="4158"/>
                  <a:pt x="14718" y="4272"/>
                </a:cubicBezTo>
                <a:lnTo>
                  <a:pt x="14718" y="4272"/>
                </a:lnTo>
                <a:cubicBezTo>
                  <a:pt x="14788" y="4391"/>
                  <a:pt x="14832" y="4517"/>
                  <a:pt x="14794" y="4688"/>
                </a:cubicBezTo>
                <a:lnTo>
                  <a:pt x="14794" y="4688"/>
                </a:lnTo>
                <a:cubicBezTo>
                  <a:pt x="14674" y="4555"/>
                  <a:pt x="14580" y="4436"/>
                  <a:pt x="14473" y="4328"/>
                </a:cubicBezTo>
                <a:moveTo>
                  <a:pt x="18562" y="5204"/>
                </a:moveTo>
                <a:cubicBezTo>
                  <a:pt x="18221" y="4606"/>
                  <a:pt x="17774" y="4102"/>
                  <a:pt x="17207" y="3705"/>
                </a:cubicBezTo>
                <a:lnTo>
                  <a:pt x="17207" y="3705"/>
                </a:lnTo>
                <a:cubicBezTo>
                  <a:pt x="16993" y="3560"/>
                  <a:pt x="16785" y="3409"/>
                  <a:pt x="16552" y="3301"/>
                </a:cubicBezTo>
                <a:lnTo>
                  <a:pt x="16552" y="3301"/>
                </a:lnTo>
                <a:cubicBezTo>
                  <a:pt x="16527" y="3289"/>
                  <a:pt x="16508" y="3270"/>
                  <a:pt x="16457" y="3232"/>
                </a:cubicBezTo>
                <a:lnTo>
                  <a:pt x="16457" y="3232"/>
                </a:lnTo>
                <a:cubicBezTo>
                  <a:pt x="16533" y="3220"/>
                  <a:pt x="16571" y="3207"/>
                  <a:pt x="16615" y="3207"/>
                </a:cubicBezTo>
                <a:lnTo>
                  <a:pt x="16615" y="3207"/>
                </a:lnTo>
                <a:cubicBezTo>
                  <a:pt x="17031" y="3175"/>
                  <a:pt x="17434" y="3245"/>
                  <a:pt x="17812" y="3409"/>
                </a:cubicBezTo>
                <a:lnTo>
                  <a:pt x="17812" y="3409"/>
                </a:lnTo>
                <a:cubicBezTo>
                  <a:pt x="18045" y="3509"/>
                  <a:pt x="18284" y="3623"/>
                  <a:pt x="18499" y="3768"/>
                </a:cubicBezTo>
                <a:lnTo>
                  <a:pt x="18499" y="3768"/>
                </a:lnTo>
                <a:cubicBezTo>
                  <a:pt x="19078" y="4146"/>
                  <a:pt x="19658" y="4536"/>
                  <a:pt x="20206" y="4965"/>
                </a:cubicBezTo>
                <a:lnTo>
                  <a:pt x="20206" y="4965"/>
                </a:lnTo>
                <a:cubicBezTo>
                  <a:pt x="20219" y="4977"/>
                  <a:pt x="20231" y="4996"/>
                  <a:pt x="20250" y="5021"/>
                </a:cubicBezTo>
                <a:lnTo>
                  <a:pt x="20250" y="5021"/>
                </a:lnTo>
                <a:cubicBezTo>
                  <a:pt x="20225" y="5034"/>
                  <a:pt x="20206" y="5053"/>
                  <a:pt x="20187" y="5053"/>
                </a:cubicBezTo>
                <a:lnTo>
                  <a:pt x="20187" y="5053"/>
                </a:lnTo>
                <a:cubicBezTo>
                  <a:pt x="19601" y="5198"/>
                  <a:pt x="18921" y="5318"/>
                  <a:pt x="18637" y="5336"/>
                </a:cubicBezTo>
                <a:lnTo>
                  <a:pt x="18637" y="5336"/>
                </a:lnTo>
                <a:cubicBezTo>
                  <a:pt x="18612" y="5299"/>
                  <a:pt x="18587" y="5255"/>
                  <a:pt x="18562" y="5204"/>
                </a:cubicBezTo>
                <a:moveTo>
                  <a:pt x="17138" y="5349"/>
                </a:moveTo>
                <a:cubicBezTo>
                  <a:pt x="17024" y="4958"/>
                  <a:pt x="16810" y="4612"/>
                  <a:pt x="16571" y="4278"/>
                </a:cubicBezTo>
                <a:lnTo>
                  <a:pt x="16571" y="4278"/>
                </a:lnTo>
                <a:cubicBezTo>
                  <a:pt x="16331" y="3944"/>
                  <a:pt x="16029" y="3673"/>
                  <a:pt x="15670" y="3434"/>
                </a:cubicBezTo>
                <a:lnTo>
                  <a:pt x="15670" y="3434"/>
                </a:lnTo>
                <a:cubicBezTo>
                  <a:pt x="15714" y="3409"/>
                  <a:pt x="15733" y="3383"/>
                  <a:pt x="15758" y="3377"/>
                </a:cubicBezTo>
                <a:lnTo>
                  <a:pt x="15758" y="3377"/>
                </a:lnTo>
                <a:cubicBezTo>
                  <a:pt x="15890" y="3346"/>
                  <a:pt x="16023" y="3308"/>
                  <a:pt x="16155" y="3276"/>
                </a:cubicBezTo>
                <a:lnTo>
                  <a:pt x="16155" y="3276"/>
                </a:lnTo>
                <a:cubicBezTo>
                  <a:pt x="16230" y="3257"/>
                  <a:pt x="16300" y="3264"/>
                  <a:pt x="16369" y="3301"/>
                </a:cubicBezTo>
                <a:lnTo>
                  <a:pt x="16369" y="3301"/>
                </a:lnTo>
                <a:cubicBezTo>
                  <a:pt x="17175" y="3705"/>
                  <a:pt x="17856" y="4259"/>
                  <a:pt x="18347" y="5021"/>
                </a:cubicBezTo>
                <a:lnTo>
                  <a:pt x="18347" y="5021"/>
                </a:lnTo>
                <a:cubicBezTo>
                  <a:pt x="18391" y="5097"/>
                  <a:pt x="18436" y="5166"/>
                  <a:pt x="18473" y="5236"/>
                </a:cubicBezTo>
                <a:lnTo>
                  <a:pt x="18473" y="5236"/>
                </a:lnTo>
                <a:cubicBezTo>
                  <a:pt x="18492" y="5261"/>
                  <a:pt x="18499" y="5292"/>
                  <a:pt x="18517" y="5336"/>
                </a:cubicBezTo>
                <a:lnTo>
                  <a:pt x="18517" y="5336"/>
                </a:lnTo>
                <a:cubicBezTo>
                  <a:pt x="18366" y="5381"/>
                  <a:pt x="18089" y="5399"/>
                  <a:pt x="17812" y="5399"/>
                </a:cubicBezTo>
                <a:lnTo>
                  <a:pt x="17812" y="5399"/>
                </a:lnTo>
                <a:cubicBezTo>
                  <a:pt x="17560" y="5399"/>
                  <a:pt x="17308" y="5381"/>
                  <a:pt x="17138" y="5349"/>
                </a:cubicBezTo>
                <a:moveTo>
                  <a:pt x="9206" y="4221"/>
                </a:moveTo>
                <a:cubicBezTo>
                  <a:pt x="9168" y="4221"/>
                  <a:pt x="9136" y="4209"/>
                  <a:pt x="9080" y="4196"/>
                </a:cubicBezTo>
                <a:lnTo>
                  <a:pt x="9080" y="4196"/>
                </a:lnTo>
                <a:cubicBezTo>
                  <a:pt x="9117" y="4152"/>
                  <a:pt x="9136" y="4121"/>
                  <a:pt x="9162" y="4102"/>
                </a:cubicBezTo>
                <a:lnTo>
                  <a:pt x="9162" y="4102"/>
                </a:lnTo>
                <a:cubicBezTo>
                  <a:pt x="9546" y="3831"/>
                  <a:pt x="9918" y="3547"/>
                  <a:pt x="10371" y="3346"/>
                </a:cubicBezTo>
                <a:lnTo>
                  <a:pt x="10371" y="3346"/>
                </a:lnTo>
                <a:cubicBezTo>
                  <a:pt x="10579" y="3560"/>
                  <a:pt x="10837" y="3654"/>
                  <a:pt x="11096" y="3736"/>
                </a:cubicBezTo>
                <a:lnTo>
                  <a:pt x="11096" y="3736"/>
                </a:lnTo>
                <a:cubicBezTo>
                  <a:pt x="11197" y="3768"/>
                  <a:pt x="11297" y="3805"/>
                  <a:pt x="11398" y="3843"/>
                </a:cubicBezTo>
                <a:lnTo>
                  <a:pt x="11398" y="3843"/>
                </a:lnTo>
                <a:cubicBezTo>
                  <a:pt x="11568" y="3913"/>
                  <a:pt x="11656" y="3994"/>
                  <a:pt x="11770" y="4171"/>
                </a:cubicBezTo>
                <a:lnTo>
                  <a:pt x="11770" y="4171"/>
                </a:lnTo>
                <a:cubicBezTo>
                  <a:pt x="11745" y="4177"/>
                  <a:pt x="11713" y="4196"/>
                  <a:pt x="11688" y="4190"/>
                </a:cubicBezTo>
                <a:lnTo>
                  <a:pt x="11688" y="4190"/>
                </a:lnTo>
                <a:cubicBezTo>
                  <a:pt x="11650" y="4190"/>
                  <a:pt x="11612" y="4177"/>
                  <a:pt x="11581" y="4165"/>
                </a:cubicBezTo>
                <a:lnTo>
                  <a:pt x="11581" y="4165"/>
                </a:lnTo>
                <a:cubicBezTo>
                  <a:pt x="11253" y="4026"/>
                  <a:pt x="10919" y="4007"/>
                  <a:pt x="10579" y="4058"/>
                </a:cubicBezTo>
                <a:lnTo>
                  <a:pt x="10579" y="4058"/>
                </a:lnTo>
                <a:cubicBezTo>
                  <a:pt x="10308" y="4089"/>
                  <a:pt x="10037" y="4139"/>
                  <a:pt x="9773" y="4190"/>
                </a:cubicBezTo>
                <a:lnTo>
                  <a:pt x="9773" y="4190"/>
                </a:lnTo>
                <a:cubicBezTo>
                  <a:pt x="9634" y="4215"/>
                  <a:pt x="9495" y="4234"/>
                  <a:pt x="9357" y="4234"/>
                </a:cubicBezTo>
                <a:lnTo>
                  <a:pt x="9357" y="4234"/>
                </a:lnTo>
                <a:cubicBezTo>
                  <a:pt x="9306" y="4234"/>
                  <a:pt x="9256" y="4228"/>
                  <a:pt x="9206" y="4221"/>
                </a:cubicBezTo>
                <a:close/>
                <a:moveTo>
                  <a:pt x="16873" y="5330"/>
                </a:moveTo>
                <a:cubicBezTo>
                  <a:pt x="16401" y="5267"/>
                  <a:pt x="15934" y="5141"/>
                  <a:pt x="15481" y="5003"/>
                </a:cubicBezTo>
                <a:lnTo>
                  <a:pt x="15481" y="5003"/>
                </a:lnTo>
                <a:cubicBezTo>
                  <a:pt x="15336" y="4958"/>
                  <a:pt x="15191" y="4908"/>
                  <a:pt x="15046" y="4858"/>
                </a:cubicBezTo>
                <a:lnTo>
                  <a:pt x="15046" y="4858"/>
                </a:lnTo>
                <a:cubicBezTo>
                  <a:pt x="15002" y="4845"/>
                  <a:pt x="14951" y="4814"/>
                  <a:pt x="14888" y="4788"/>
                </a:cubicBezTo>
                <a:lnTo>
                  <a:pt x="14888" y="4788"/>
                </a:lnTo>
                <a:cubicBezTo>
                  <a:pt x="14951" y="4410"/>
                  <a:pt x="14781" y="4139"/>
                  <a:pt x="14555" y="3887"/>
                </a:cubicBezTo>
                <a:lnTo>
                  <a:pt x="14555" y="3887"/>
                </a:lnTo>
                <a:cubicBezTo>
                  <a:pt x="14485" y="3818"/>
                  <a:pt x="14416" y="3749"/>
                  <a:pt x="14347" y="3679"/>
                </a:cubicBezTo>
                <a:lnTo>
                  <a:pt x="14347" y="3679"/>
                </a:lnTo>
                <a:cubicBezTo>
                  <a:pt x="14321" y="3654"/>
                  <a:pt x="14303" y="3623"/>
                  <a:pt x="14277" y="3585"/>
                </a:cubicBezTo>
                <a:lnTo>
                  <a:pt x="14277" y="3585"/>
                </a:lnTo>
                <a:cubicBezTo>
                  <a:pt x="14504" y="3579"/>
                  <a:pt x="14718" y="3585"/>
                  <a:pt x="14926" y="3566"/>
                </a:cubicBezTo>
                <a:lnTo>
                  <a:pt x="14926" y="3566"/>
                </a:lnTo>
                <a:cubicBezTo>
                  <a:pt x="15128" y="3541"/>
                  <a:pt x="15323" y="3490"/>
                  <a:pt x="15519" y="3453"/>
                </a:cubicBezTo>
                <a:lnTo>
                  <a:pt x="15519" y="3453"/>
                </a:lnTo>
                <a:cubicBezTo>
                  <a:pt x="16180" y="3818"/>
                  <a:pt x="16848" y="4656"/>
                  <a:pt x="17012" y="5311"/>
                </a:cubicBezTo>
                <a:lnTo>
                  <a:pt x="17012" y="5311"/>
                </a:lnTo>
                <a:cubicBezTo>
                  <a:pt x="16999" y="5336"/>
                  <a:pt x="16974" y="5343"/>
                  <a:pt x="16949" y="5343"/>
                </a:cubicBezTo>
                <a:lnTo>
                  <a:pt x="16949" y="5343"/>
                </a:lnTo>
                <a:cubicBezTo>
                  <a:pt x="16923" y="5343"/>
                  <a:pt x="16898" y="5336"/>
                  <a:pt x="16873" y="5330"/>
                </a:cubicBezTo>
                <a:moveTo>
                  <a:pt x="9760" y="4284"/>
                </a:moveTo>
                <a:cubicBezTo>
                  <a:pt x="9974" y="4247"/>
                  <a:pt x="10188" y="4196"/>
                  <a:pt x="10409" y="4171"/>
                </a:cubicBezTo>
                <a:lnTo>
                  <a:pt x="10409" y="4171"/>
                </a:lnTo>
                <a:cubicBezTo>
                  <a:pt x="10579" y="4146"/>
                  <a:pt x="10755" y="4127"/>
                  <a:pt x="10926" y="4127"/>
                </a:cubicBezTo>
                <a:lnTo>
                  <a:pt x="10926" y="4127"/>
                </a:lnTo>
                <a:cubicBezTo>
                  <a:pt x="11058" y="4127"/>
                  <a:pt x="11184" y="4152"/>
                  <a:pt x="11310" y="4171"/>
                </a:cubicBezTo>
                <a:lnTo>
                  <a:pt x="11310" y="4171"/>
                </a:lnTo>
                <a:cubicBezTo>
                  <a:pt x="11341" y="4177"/>
                  <a:pt x="11373" y="4202"/>
                  <a:pt x="11430" y="4228"/>
                </a:cubicBezTo>
                <a:lnTo>
                  <a:pt x="11430" y="4228"/>
                </a:lnTo>
                <a:cubicBezTo>
                  <a:pt x="11379" y="4253"/>
                  <a:pt x="11354" y="4265"/>
                  <a:pt x="11329" y="4272"/>
                </a:cubicBezTo>
                <a:lnTo>
                  <a:pt x="11329" y="4272"/>
                </a:lnTo>
                <a:cubicBezTo>
                  <a:pt x="10989" y="4379"/>
                  <a:pt x="10655" y="4486"/>
                  <a:pt x="10314" y="4593"/>
                </a:cubicBezTo>
                <a:lnTo>
                  <a:pt x="10314" y="4593"/>
                </a:lnTo>
                <a:cubicBezTo>
                  <a:pt x="9936" y="4706"/>
                  <a:pt x="9558" y="4826"/>
                  <a:pt x="9180" y="4927"/>
                </a:cubicBezTo>
                <a:lnTo>
                  <a:pt x="9180" y="4927"/>
                </a:lnTo>
                <a:cubicBezTo>
                  <a:pt x="8846" y="5015"/>
                  <a:pt x="8500" y="5059"/>
                  <a:pt x="8147" y="5053"/>
                </a:cubicBezTo>
                <a:lnTo>
                  <a:pt x="8147" y="5053"/>
                </a:lnTo>
                <a:cubicBezTo>
                  <a:pt x="8009" y="5053"/>
                  <a:pt x="7864" y="5040"/>
                  <a:pt x="7687" y="4990"/>
                </a:cubicBezTo>
                <a:lnTo>
                  <a:pt x="7687" y="4990"/>
                </a:lnTo>
                <a:cubicBezTo>
                  <a:pt x="7927" y="4870"/>
                  <a:pt x="8141" y="4782"/>
                  <a:pt x="8342" y="4662"/>
                </a:cubicBezTo>
                <a:lnTo>
                  <a:pt x="8342" y="4662"/>
                </a:lnTo>
                <a:cubicBezTo>
                  <a:pt x="8544" y="4549"/>
                  <a:pt x="8733" y="4410"/>
                  <a:pt x="8941" y="4272"/>
                </a:cubicBezTo>
                <a:lnTo>
                  <a:pt x="8941" y="4272"/>
                </a:lnTo>
                <a:cubicBezTo>
                  <a:pt x="8960" y="4272"/>
                  <a:pt x="8985" y="4272"/>
                  <a:pt x="9017" y="4278"/>
                </a:cubicBezTo>
                <a:lnTo>
                  <a:pt x="9017" y="4278"/>
                </a:lnTo>
                <a:cubicBezTo>
                  <a:pt x="9136" y="4310"/>
                  <a:pt x="9256" y="4316"/>
                  <a:pt x="9376" y="4316"/>
                </a:cubicBezTo>
                <a:lnTo>
                  <a:pt x="9376" y="4316"/>
                </a:lnTo>
                <a:cubicBezTo>
                  <a:pt x="9502" y="4316"/>
                  <a:pt x="9634" y="4303"/>
                  <a:pt x="9760" y="4284"/>
                </a:cubicBezTo>
                <a:moveTo>
                  <a:pt x="9495" y="4965"/>
                </a:moveTo>
                <a:cubicBezTo>
                  <a:pt x="9855" y="4858"/>
                  <a:pt x="10207" y="4738"/>
                  <a:pt x="10560" y="4631"/>
                </a:cubicBezTo>
                <a:lnTo>
                  <a:pt x="10560" y="4631"/>
                </a:lnTo>
                <a:cubicBezTo>
                  <a:pt x="10837" y="4543"/>
                  <a:pt x="11108" y="4454"/>
                  <a:pt x="11392" y="4379"/>
                </a:cubicBezTo>
                <a:lnTo>
                  <a:pt x="11392" y="4379"/>
                </a:lnTo>
                <a:cubicBezTo>
                  <a:pt x="11833" y="4265"/>
                  <a:pt x="12286" y="4240"/>
                  <a:pt x="12746" y="4291"/>
                </a:cubicBezTo>
                <a:lnTo>
                  <a:pt x="12746" y="4291"/>
                </a:lnTo>
                <a:cubicBezTo>
                  <a:pt x="12797" y="4297"/>
                  <a:pt x="12847" y="4310"/>
                  <a:pt x="12916" y="4322"/>
                </a:cubicBezTo>
                <a:lnTo>
                  <a:pt x="12916" y="4322"/>
                </a:lnTo>
                <a:cubicBezTo>
                  <a:pt x="12885" y="4354"/>
                  <a:pt x="12885" y="4360"/>
                  <a:pt x="12879" y="4366"/>
                </a:cubicBezTo>
                <a:lnTo>
                  <a:pt x="12879" y="4366"/>
                </a:lnTo>
                <a:cubicBezTo>
                  <a:pt x="12482" y="4486"/>
                  <a:pt x="12135" y="4700"/>
                  <a:pt x="11789" y="4927"/>
                </a:cubicBezTo>
                <a:lnTo>
                  <a:pt x="11789" y="4927"/>
                </a:lnTo>
                <a:cubicBezTo>
                  <a:pt x="11291" y="5261"/>
                  <a:pt x="10755" y="5500"/>
                  <a:pt x="10163" y="5595"/>
                </a:cubicBezTo>
                <a:lnTo>
                  <a:pt x="10163" y="5595"/>
                </a:lnTo>
                <a:cubicBezTo>
                  <a:pt x="9747" y="5664"/>
                  <a:pt x="9332" y="5689"/>
                  <a:pt x="8922" y="5595"/>
                </a:cubicBezTo>
                <a:lnTo>
                  <a:pt x="8922" y="5595"/>
                </a:lnTo>
                <a:cubicBezTo>
                  <a:pt x="8834" y="5576"/>
                  <a:pt x="8746" y="5538"/>
                  <a:pt x="8664" y="5500"/>
                </a:cubicBezTo>
                <a:lnTo>
                  <a:pt x="8664" y="5500"/>
                </a:lnTo>
                <a:cubicBezTo>
                  <a:pt x="8450" y="5406"/>
                  <a:pt x="8242" y="5299"/>
                  <a:pt x="8009" y="5192"/>
                </a:cubicBezTo>
                <a:lnTo>
                  <a:pt x="8009" y="5192"/>
                </a:lnTo>
                <a:cubicBezTo>
                  <a:pt x="8059" y="5179"/>
                  <a:pt x="8084" y="5166"/>
                  <a:pt x="8109" y="5166"/>
                </a:cubicBezTo>
                <a:lnTo>
                  <a:pt x="8109" y="5166"/>
                </a:lnTo>
                <a:cubicBezTo>
                  <a:pt x="8141" y="5166"/>
                  <a:pt x="8179" y="5166"/>
                  <a:pt x="8210" y="5166"/>
                </a:cubicBezTo>
                <a:lnTo>
                  <a:pt x="8210" y="5166"/>
                </a:lnTo>
                <a:cubicBezTo>
                  <a:pt x="8651" y="5166"/>
                  <a:pt x="9080" y="5084"/>
                  <a:pt x="9495" y="4965"/>
                </a:cubicBezTo>
                <a:close/>
                <a:moveTo>
                  <a:pt x="11417" y="5255"/>
                </a:moveTo>
                <a:cubicBezTo>
                  <a:pt x="11625" y="5141"/>
                  <a:pt x="11827" y="5015"/>
                  <a:pt x="12022" y="4889"/>
                </a:cubicBezTo>
                <a:lnTo>
                  <a:pt x="12022" y="4889"/>
                </a:lnTo>
                <a:cubicBezTo>
                  <a:pt x="12312" y="4694"/>
                  <a:pt x="12627" y="4543"/>
                  <a:pt x="12961" y="4436"/>
                </a:cubicBezTo>
                <a:lnTo>
                  <a:pt x="12961" y="4436"/>
                </a:lnTo>
                <a:cubicBezTo>
                  <a:pt x="13124" y="4385"/>
                  <a:pt x="13282" y="4366"/>
                  <a:pt x="13452" y="4429"/>
                </a:cubicBezTo>
                <a:lnTo>
                  <a:pt x="13452" y="4429"/>
                </a:lnTo>
                <a:cubicBezTo>
                  <a:pt x="13534" y="4461"/>
                  <a:pt x="13622" y="4486"/>
                  <a:pt x="13704" y="4517"/>
                </a:cubicBezTo>
                <a:lnTo>
                  <a:pt x="13704" y="4517"/>
                </a:lnTo>
                <a:cubicBezTo>
                  <a:pt x="13717" y="4517"/>
                  <a:pt x="13729" y="4536"/>
                  <a:pt x="13742" y="4562"/>
                </a:cubicBezTo>
                <a:lnTo>
                  <a:pt x="13742" y="4562"/>
                </a:lnTo>
                <a:cubicBezTo>
                  <a:pt x="13710" y="4574"/>
                  <a:pt x="13679" y="4593"/>
                  <a:pt x="13641" y="4606"/>
                </a:cubicBezTo>
                <a:lnTo>
                  <a:pt x="13641" y="4606"/>
                </a:lnTo>
                <a:cubicBezTo>
                  <a:pt x="13206" y="4725"/>
                  <a:pt x="12803" y="4921"/>
                  <a:pt x="12419" y="5141"/>
                </a:cubicBezTo>
                <a:lnTo>
                  <a:pt x="12419" y="5141"/>
                </a:lnTo>
                <a:cubicBezTo>
                  <a:pt x="12192" y="5273"/>
                  <a:pt x="11971" y="5406"/>
                  <a:pt x="11751" y="5538"/>
                </a:cubicBezTo>
                <a:lnTo>
                  <a:pt x="11751" y="5538"/>
                </a:lnTo>
                <a:cubicBezTo>
                  <a:pt x="11467" y="5702"/>
                  <a:pt x="11178" y="5840"/>
                  <a:pt x="10863" y="5941"/>
                </a:cubicBezTo>
                <a:lnTo>
                  <a:pt x="10863" y="5941"/>
                </a:lnTo>
                <a:cubicBezTo>
                  <a:pt x="10554" y="6036"/>
                  <a:pt x="10239" y="6067"/>
                  <a:pt x="9918" y="6055"/>
                </a:cubicBezTo>
                <a:lnTo>
                  <a:pt x="9918" y="6055"/>
                </a:lnTo>
                <a:cubicBezTo>
                  <a:pt x="9628" y="6048"/>
                  <a:pt x="9382" y="5929"/>
                  <a:pt x="9105" y="5733"/>
                </a:cubicBezTo>
                <a:lnTo>
                  <a:pt x="9105" y="5733"/>
                </a:lnTo>
                <a:cubicBezTo>
                  <a:pt x="9193" y="5733"/>
                  <a:pt x="9225" y="5733"/>
                  <a:pt x="9250" y="5733"/>
                </a:cubicBezTo>
                <a:lnTo>
                  <a:pt x="9250" y="5733"/>
                </a:lnTo>
                <a:cubicBezTo>
                  <a:pt x="9344" y="5740"/>
                  <a:pt x="9432" y="5746"/>
                  <a:pt x="9527" y="5746"/>
                </a:cubicBezTo>
                <a:lnTo>
                  <a:pt x="9527" y="5746"/>
                </a:lnTo>
                <a:cubicBezTo>
                  <a:pt x="10195" y="5746"/>
                  <a:pt x="10825" y="5576"/>
                  <a:pt x="11417" y="5255"/>
                </a:cubicBezTo>
                <a:moveTo>
                  <a:pt x="11222" y="5903"/>
                </a:moveTo>
                <a:cubicBezTo>
                  <a:pt x="11518" y="5784"/>
                  <a:pt x="11789" y="5620"/>
                  <a:pt x="12066" y="5456"/>
                </a:cubicBezTo>
                <a:lnTo>
                  <a:pt x="12066" y="5456"/>
                </a:lnTo>
                <a:cubicBezTo>
                  <a:pt x="12337" y="5299"/>
                  <a:pt x="12614" y="5135"/>
                  <a:pt x="12898" y="4996"/>
                </a:cubicBezTo>
                <a:lnTo>
                  <a:pt x="12898" y="4996"/>
                </a:lnTo>
                <a:cubicBezTo>
                  <a:pt x="13118" y="4883"/>
                  <a:pt x="13358" y="4801"/>
                  <a:pt x="13591" y="4713"/>
                </a:cubicBezTo>
                <a:lnTo>
                  <a:pt x="13591" y="4713"/>
                </a:lnTo>
                <a:cubicBezTo>
                  <a:pt x="13685" y="4681"/>
                  <a:pt x="13780" y="4669"/>
                  <a:pt x="13880" y="4643"/>
                </a:cubicBezTo>
                <a:lnTo>
                  <a:pt x="13880" y="4643"/>
                </a:lnTo>
                <a:cubicBezTo>
                  <a:pt x="13994" y="4625"/>
                  <a:pt x="14101" y="4637"/>
                  <a:pt x="14214" y="4675"/>
                </a:cubicBezTo>
                <a:lnTo>
                  <a:pt x="14214" y="4675"/>
                </a:lnTo>
                <a:cubicBezTo>
                  <a:pt x="14586" y="4820"/>
                  <a:pt x="14964" y="4952"/>
                  <a:pt x="15348" y="5078"/>
                </a:cubicBezTo>
                <a:lnTo>
                  <a:pt x="15348" y="5078"/>
                </a:lnTo>
                <a:cubicBezTo>
                  <a:pt x="15525" y="5141"/>
                  <a:pt x="15708" y="5192"/>
                  <a:pt x="15903" y="5255"/>
                </a:cubicBezTo>
                <a:lnTo>
                  <a:pt x="15903" y="5255"/>
                </a:lnTo>
                <a:cubicBezTo>
                  <a:pt x="15878" y="5286"/>
                  <a:pt x="15859" y="5324"/>
                  <a:pt x="15834" y="5343"/>
                </a:cubicBezTo>
                <a:lnTo>
                  <a:pt x="15834" y="5343"/>
                </a:lnTo>
                <a:cubicBezTo>
                  <a:pt x="15638" y="5475"/>
                  <a:pt x="15418" y="5563"/>
                  <a:pt x="15191" y="5614"/>
                </a:cubicBezTo>
                <a:lnTo>
                  <a:pt x="15191" y="5614"/>
                </a:lnTo>
                <a:cubicBezTo>
                  <a:pt x="14920" y="5677"/>
                  <a:pt x="14643" y="5746"/>
                  <a:pt x="14366" y="5790"/>
                </a:cubicBezTo>
                <a:lnTo>
                  <a:pt x="14366" y="5790"/>
                </a:lnTo>
                <a:cubicBezTo>
                  <a:pt x="13811" y="5891"/>
                  <a:pt x="13276" y="6055"/>
                  <a:pt x="12784" y="6332"/>
                </a:cubicBezTo>
                <a:lnTo>
                  <a:pt x="12784" y="6332"/>
                </a:lnTo>
                <a:cubicBezTo>
                  <a:pt x="12696" y="6389"/>
                  <a:pt x="12608" y="6401"/>
                  <a:pt x="12501" y="6395"/>
                </a:cubicBezTo>
                <a:lnTo>
                  <a:pt x="12501" y="6395"/>
                </a:lnTo>
                <a:cubicBezTo>
                  <a:pt x="12211" y="6389"/>
                  <a:pt x="11915" y="6382"/>
                  <a:pt x="11619" y="6389"/>
                </a:cubicBezTo>
                <a:lnTo>
                  <a:pt x="11619" y="6389"/>
                </a:lnTo>
                <a:cubicBezTo>
                  <a:pt x="11285" y="6389"/>
                  <a:pt x="10951" y="6389"/>
                  <a:pt x="10617" y="6351"/>
                </a:cubicBezTo>
                <a:lnTo>
                  <a:pt x="10617" y="6351"/>
                </a:lnTo>
                <a:cubicBezTo>
                  <a:pt x="10340" y="6313"/>
                  <a:pt x="10182" y="6275"/>
                  <a:pt x="9987" y="6155"/>
                </a:cubicBezTo>
                <a:lnTo>
                  <a:pt x="9987" y="6155"/>
                </a:lnTo>
                <a:cubicBezTo>
                  <a:pt x="10025" y="6149"/>
                  <a:pt x="10062" y="6149"/>
                  <a:pt x="10094" y="6149"/>
                </a:cubicBezTo>
                <a:lnTo>
                  <a:pt x="10094" y="6149"/>
                </a:lnTo>
                <a:cubicBezTo>
                  <a:pt x="10107" y="6149"/>
                  <a:pt x="10119" y="6149"/>
                  <a:pt x="10125" y="6149"/>
                </a:cubicBezTo>
                <a:lnTo>
                  <a:pt x="10125" y="6149"/>
                </a:lnTo>
                <a:cubicBezTo>
                  <a:pt x="10510" y="6149"/>
                  <a:pt x="10869" y="6055"/>
                  <a:pt x="11222" y="5903"/>
                </a:cubicBezTo>
                <a:moveTo>
                  <a:pt x="15556" y="7434"/>
                </a:moveTo>
                <a:cubicBezTo>
                  <a:pt x="15241" y="7340"/>
                  <a:pt x="14933" y="7214"/>
                  <a:pt x="14630" y="7075"/>
                </a:cubicBezTo>
                <a:lnTo>
                  <a:pt x="14630" y="7075"/>
                </a:lnTo>
                <a:cubicBezTo>
                  <a:pt x="14536" y="7038"/>
                  <a:pt x="14454" y="6993"/>
                  <a:pt x="14321" y="6937"/>
                </a:cubicBezTo>
                <a:lnTo>
                  <a:pt x="14321" y="6937"/>
                </a:lnTo>
                <a:cubicBezTo>
                  <a:pt x="14479" y="6861"/>
                  <a:pt x="14592" y="6855"/>
                  <a:pt x="14706" y="6849"/>
                </a:cubicBezTo>
                <a:lnTo>
                  <a:pt x="14706" y="6849"/>
                </a:lnTo>
                <a:cubicBezTo>
                  <a:pt x="14920" y="6842"/>
                  <a:pt x="15128" y="6842"/>
                  <a:pt x="15342" y="6842"/>
                </a:cubicBezTo>
                <a:lnTo>
                  <a:pt x="15342" y="6842"/>
                </a:lnTo>
                <a:cubicBezTo>
                  <a:pt x="15714" y="6836"/>
                  <a:pt x="16079" y="6779"/>
                  <a:pt x="16445" y="6685"/>
                </a:cubicBezTo>
                <a:lnTo>
                  <a:pt x="16445" y="6685"/>
                </a:lnTo>
                <a:cubicBezTo>
                  <a:pt x="17081" y="6527"/>
                  <a:pt x="17591" y="6187"/>
                  <a:pt x="17995" y="5677"/>
                </a:cubicBezTo>
                <a:lnTo>
                  <a:pt x="17995" y="5677"/>
                </a:lnTo>
                <a:cubicBezTo>
                  <a:pt x="18032" y="5626"/>
                  <a:pt x="18070" y="5582"/>
                  <a:pt x="18108" y="5532"/>
                </a:cubicBezTo>
                <a:lnTo>
                  <a:pt x="18108" y="5532"/>
                </a:lnTo>
                <a:cubicBezTo>
                  <a:pt x="18114" y="5525"/>
                  <a:pt x="18121" y="5525"/>
                  <a:pt x="18139" y="5507"/>
                </a:cubicBezTo>
                <a:lnTo>
                  <a:pt x="18139" y="5507"/>
                </a:lnTo>
                <a:cubicBezTo>
                  <a:pt x="18895" y="5481"/>
                  <a:pt x="19633" y="5273"/>
                  <a:pt x="20389" y="5141"/>
                </a:cubicBezTo>
                <a:lnTo>
                  <a:pt x="20389" y="5141"/>
                </a:lnTo>
                <a:cubicBezTo>
                  <a:pt x="20389" y="5166"/>
                  <a:pt x="20395" y="5185"/>
                  <a:pt x="20395" y="5192"/>
                </a:cubicBezTo>
                <a:lnTo>
                  <a:pt x="20395" y="5192"/>
                </a:lnTo>
                <a:cubicBezTo>
                  <a:pt x="19815" y="5601"/>
                  <a:pt x="19280" y="6074"/>
                  <a:pt x="18719" y="6521"/>
                </a:cubicBezTo>
                <a:lnTo>
                  <a:pt x="18719" y="6521"/>
                </a:lnTo>
                <a:cubicBezTo>
                  <a:pt x="18473" y="6716"/>
                  <a:pt x="18215" y="6899"/>
                  <a:pt x="17938" y="7063"/>
                </a:cubicBezTo>
                <a:lnTo>
                  <a:pt x="17938" y="7063"/>
                </a:lnTo>
                <a:cubicBezTo>
                  <a:pt x="17654" y="7220"/>
                  <a:pt x="17352" y="7353"/>
                  <a:pt x="17037" y="7441"/>
                </a:cubicBezTo>
                <a:lnTo>
                  <a:pt x="17037" y="7441"/>
                </a:lnTo>
                <a:cubicBezTo>
                  <a:pt x="16791" y="7510"/>
                  <a:pt x="16552" y="7548"/>
                  <a:pt x="16306" y="7548"/>
                </a:cubicBezTo>
                <a:lnTo>
                  <a:pt x="16306" y="7548"/>
                </a:lnTo>
                <a:cubicBezTo>
                  <a:pt x="16060" y="7548"/>
                  <a:pt x="15808" y="7510"/>
                  <a:pt x="15556" y="7434"/>
                </a:cubicBezTo>
                <a:moveTo>
                  <a:pt x="14095" y="6842"/>
                </a:moveTo>
                <a:cubicBezTo>
                  <a:pt x="14000" y="6792"/>
                  <a:pt x="13899" y="6760"/>
                  <a:pt x="13805" y="6716"/>
                </a:cubicBezTo>
                <a:lnTo>
                  <a:pt x="13805" y="6716"/>
                </a:lnTo>
                <a:cubicBezTo>
                  <a:pt x="13540" y="6603"/>
                  <a:pt x="13263" y="6515"/>
                  <a:pt x="12979" y="6458"/>
                </a:cubicBezTo>
                <a:lnTo>
                  <a:pt x="12979" y="6458"/>
                </a:lnTo>
                <a:cubicBezTo>
                  <a:pt x="12948" y="6452"/>
                  <a:pt x="12916" y="6439"/>
                  <a:pt x="12847" y="6420"/>
                </a:cubicBezTo>
                <a:lnTo>
                  <a:pt x="12847" y="6420"/>
                </a:lnTo>
                <a:cubicBezTo>
                  <a:pt x="12910" y="6376"/>
                  <a:pt x="12942" y="6351"/>
                  <a:pt x="12979" y="6332"/>
                </a:cubicBezTo>
                <a:lnTo>
                  <a:pt x="12979" y="6332"/>
                </a:lnTo>
                <a:cubicBezTo>
                  <a:pt x="13339" y="6143"/>
                  <a:pt x="13717" y="6017"/>
                  <a:pt x="14114" y="5935"/>
                </a:cubicBezTo>
                <a:lnTo>
                  <a:pt x="14114" y="5935"/>
                </a:lnTo>
                <a:cubicBezTo>
                  <a:pt x="14372" y="5885"/>
                  <a:pt x="14636" y="5834"/>
                  <a:pt x="14895" y="5777"/>
                </a:cubicBezTo>
                <a:lnTo>
                  <a:pt x="14895" y="5777"/>
                </a:lnTo>
                <a:cubicBezTo>
                  <a:pt x="15493" y="5645"/>
                  <a:pt x="15582" y="5614"/>
                  <a:pt x="16073" y="5292"/>
                </a:cubicBezTo>
                <a:lnTo>
                  <a:pt x="16073" y="5292"/>
                </a:lnTo>
                <a:cubicBezTo>
                  <a:pt x="16218" y="5324"/>
                  <a:pt x="16369" y="5362"/>
                  <a:pt x="16527" y="5387"/>
                </a:cubicBezTo>
                <a:lnTo>
                  <a:pt x="16527" y="5387"/>
                </a:lnTo>
                <a:cubicBezTo>
                  <a:pt x="16684" y="5418"/>
                  <a:pt x="16842" y="5444"/>
                  <a:pt x="16999" y="5462"/>
                </a:cubicBezTo>
                <a:lnTo>
                  <a:pt x="16999" y="5462"/>
                </a:lnTo>
                <a:cubicBezTo>
                  <a:pt x="17157" y="5481"/>
                  <a:pt x="17314" y="5494"/>
                  <a:pt x="17472" y="5507"/>
                </a:cubicBezTo>
                <a:lnTo>
                  <a:pt x="17472" y="5507"/>
                </a:lnTo>
                <a:cubicBezTo>
                  <a:pt x="17629" y="5519"/>
                  <a:pt x="17787" y="5507"/>
                  <a:pt x="17938" y="5525"/>
                </a:cubicBezTo>
                <a:lnTo>
                  <a:pt x="17938" y="5525"/>
                </a:lnTo>
                <a:cubicBezTo>
                  <a:pt x="17963" y="5595"/>
                  <a:pt x="17919" y="5626"/>
                  <a:pt x="17894" y="5658"/>
                </a:cubicBezTo>
                <a:lnTo>
                  <a:pt x="17894" y="5658"/>
                </a:lnTo>
                <a:cubicBezTo>
                  <a:pt x="17509" y="6130"/>
                  <a:pt x="17024" y="6452"/>
                  <a:pt x="16432" y="6597"/>
                </a:cubicBezTo>
                <a:lnTo>
                  <a:pt x="16432" y="6597"/>
                </a:lnTo>
                <a:cubicBezTo>
                  <a:pt x="16073" y="6685"/>
                  <a:pt x="15720" y="6741"/>
                  <a:pt x="15348" y="6748"/>
                </a:cubicBezTo>
                <a:lnTo>
                  <a:pt x="15348" y="6748"/>
                </a:lnTo>
                <a:cubicBezTo>
                  <a:pt x="15147" y="6754"/>
                  <a:pt x="14945" y="6760"/>
                  <a:pt x="14737" y="6760"/>
                </a:cubicBezTo>
                <a:lnTo>
                  <a:pt x="14737" y="6760"/>
                </a:lnTo>
                <a:cubicBezTo>
                  <a:pt x="14586" y="6767"/>
                  <a:pt x="14435" y="6786"/>
                  <a:pt x="14290" y="6842"/>
                </a:cubicBezTo>
                <a:lnTo>
                  <a:pt x="14290" y="6842"/>
                </a:lnTo>
                <a:cubicBezTo>
                  <a:pt x="14258" y="6855"/>
                  <a:pt x="14227" y="6861"/>
                  <a:pt x="14195" y="6861"/>
                </a:cubicBezTo>
                <a:lnTo>
                  <a:pt x="14195" y="6861"/>
                </a:lnTo>
                <a:cubicBezTo>
                  <a:pt x="14164" y="6861"/>
                  <a:pt x="14132" y="6855"/>
                  <a:pt x="14095" y="6842"/>
                </a:cubicBezTo>
                <a:close/>
                <a:moveTo>
                  <a:pt x="22625" y="8959"/>
                </a:moveTo>
                <a:cubicBezTo>
                  <a:pt x="22657" y="8650"/>
                  <a:pt x="22732" y="8348"/>
                  <a:pt x="22827" y="8052"/>
                </a:cubicBezTo>
                <a:lnTo>
                  <a:pt x="22827" y="8052"/>
                </a:lnTo>
                <a:cubicBezTo>
                  <a:pt x="22959" y="7661"/>
                  <a:pt x="23129" y="7290"/>
                  <a:pt x="23350" y="6943"/>
                </a:cubicBezTo>
                <a:lnTo>
                  <a:pt x="23350" y="6943"/>
                </a:lnTo>
                <a:cubicBezTo>
                  <a:pt x="23514" y="6678"/>
                  <a:pt x="23677" y="6414"/>
                  <a:pt x="23841" y="6149"/>
                </a:cubicBezTo>
                <a:lnTo>
                  <a:pt x="23841" y="6149"/>
                </a:lnTo>
                <a:cubicBezTo>
                  <a:pt x="23866" y="6105"/>
                  <a:pt x="23904" y="6067"/>
                  <a:pt x="23955" y="6004"/>
                </a:cubicBezTo>
                <a:lnTo>
                  <a:pt x="23955" y="6004"/>
                </a:lnTo>
                <a:cubicBezTo>
                  <a:pt x="23967" y="6061"/>
                  <a:pt x="23980" y="6086"/>
                  <a:pt x="23980" y="6111"/>
                </a:cubicBezTo>
                <a:lnTo>
                  <a:pt x="23980" y="6111"/>
                </a:lnTo>
                <a:cubicBezTo>
                  <a:pt x="23992" y="6458"/>
                  <a:pt x="23955" y="6804"/>
                  <a:pt x="23898" y="7151"/>
                </a:cubicBezTo>
                <a:lnTo>
                  <a:pt x="23898" y="7151"/>
                </a:lnTo>
                <a:cubicBezTo>
                  <a:pt x="23873" y="7302"/>
                  <a:pt x="23835" y="7447"/>
                  <a:pt x="23816" y="7598"/>
                </a:cubicBezTo>
                <a:lnTo>
                  <a:pt x="23816" y="7598"/>
                </a:lnTo>
                <a:cubicBezTo>
                  <a:pt x="23785" y="7806"/>
                  <a:pt x="23696" y="7989"/>
                  <a:pt x="23577" y="8159"/>
                </a:cubicBezTo>
                <a:lnTo>
                  <a:pt x="23577" y="8159"/>
                </a:lnTo>
                <a:cubicBezTo>
                  <a:pt x="23425" y="8367"/>
                  <a:pt x="23280" y="8581"/>
                  <a:pt x="23136" y="8795"/>
                </a:cubicBezTo>
                <a:lnTo>
                  <a:pt x="23136" y="8795"/>
                </a:lnTo>
                <a:cubicBezTo>
                  <a:pt x="22934" y="9085"/>
                  <a:pt x="22808" y="9406"/>
                  <a:pt x="22795" y="9766"/>
                </a:cubicBezTo>
                <a:lnTo>
                  <a:pt x="22795" y="9766"/>
                </a:lnTo>
                <a:cubicBezTo>
                  <a:pt x="22795" y="9778"/>
                  <a:pt x="22783" y="9797"/>
                  <a:pt x="22764" y="9854"/>
                </a:cubicBezTo>
                <a:lnTo>
                  <a:pt x="22764" y="9854"/>
                </a:lnTo>
                <a:cubicBezTo>
                  <a:pt x="22625" y="9545"/>
                  <a:pt x="22594" y="9255"/>
                  <a:pt x="22625" y="8959"/>
                </a:cubicBezTo>
                <a:moveTo>
                  <a:pt x="25133" y="8808"/>
                </a:moveTo>
                <a:cubicBezTo>
                  <a:pt x="25032" y="8499"/>
                  <a:pt x="24856" y="8235"/>
                  <a:pt x="24673" y="7970"/>
                </a:cubicBezTo>
                <a:lnTo>
                  <a:pt x="24673" y="7970"/>
                </a:lnTo>
                <a:cubicBezTo>
                  <a:pt x="24559" y="7800"/>
                  <a:pt x="24446" y="7636"/>
                  <a:pt x="24339" y="7460"/>
                </a:cubicBezTo>
                <a:lnTo>
                  <a:pt x="24339" y="7460"/>
                </a:lnTo>
                <a:cubicBezTo>
                  <a:pt x="24270" y="7340"/>
                  <a:pt x="24219" y="7214"/>
                  <a:pt x="24163" y="7088"/>
                </a:cubicBezTo>
                <a:lnTo>
                  <a:pt x="24163" y="7088"/>
                </a:lnTo>
                <a:cubicBezTo>
                  <a:pt x="24087" y="6918"/>
                  <a:pt x="24055" y="6748"/>
                  <a:pt x="24081" y="6559"/>
                </a:cubicBezTo>
                <a:lnTo>
                  <a:pt x="24081" y="6559"/>
                </a:lnTo>
                <a:cubicBezTo>
                  <a:pt x="24106" y="6414"/>
                  <a:pt x="24100" y="6269"/>
                  <a:pt x="24106" y="6130"/>
                </a:cubicBezTo>
                <a:lnTo>
                  <a:pt x="24106" y="6130"/>
                </a:lnTo>
                <a:cubicBezTo>
                  <a:pt x="24125" y="6130"/>
                  <a:pt x="24150" y="6130"/>
                  <a:pt x="24156" y="6137"/>
                </a:cubicBezTo>
                <a:lnTo>
                  <a:pt x="24156" y="6137"/>
                </a:lnTo>
                <a:cubicBezTo>
                  <a:pt x="24415" y="6483"/>
                  <a:pt x="24660" y="6836"/>
                  <a:pt x="24881" y="7208"/>
                </a:cubicBezTo>
                <a:lnTo>
                  <a:pt x="24881" y="7208"/>
                </a:lnTo>
                <a:cubicBezTo>
                  <a:pt x="25177" y="7718"/>
                  <a:pt x="25252" y="8260"/>
                  <a:pt x="25183" y="8858"/>
                </a:cubicBezTo>
                <a:lnTo>
                  <a:pt x="25183" y="8858"/>
                </a:lnTo>
                <a:cubicBezTo>
                  <a:pt x="25152" y="8827"/>
                  <a:pt x="25133" y="8820"/>
                  <a:pt x="25133" y="8808"/>
                </a:cubicBezTo>
                <a:close/>
                <a:moveTo>
                  <a:pt x="25145" y="10811"/>
                </a:moveTo>
                <a:cubicBezTo>
                  <a:pt x="24912" y="10540"/>
                  <a:pt x="24667" y="10282"/>
                  <a:pt x="24446" y="10005"/>
                </a:cubicBezTo>
                <a:lnTo>
                  <a:pt x="24446" y="10005"/>
                </a:lnTo>
                <a:cubicBezTo>
                  <a:pt x="24175" y="9665"/>
                  <a:pt x="23986" y="9274"/>
                  <a:pt x="23848" y="8858"/>
                </a:cubicBezTo>
                <a:lnTo>
                  <a:pt x="23848" y="8858"/>
                </a:lnTo>
                <a:cubicBezTo>
                  <a:pt x="23778" y="8644"/>
                  <a:pt x="23753" y="8424"/>
                  <a:pt x="23810" y="8190"/>
                </a:cubicBezTo>
                <a:lnTo>
                  <a:pt x="23810" y="8190"/>
                </a:lnTo>
                <a:cubicBezTo>
                  <a:pt x="23892" y="7838"/>
                  <a:pt x="23955" y="7479"/>
                  <a:pt x="24030" y="7082"/>
                </a:cubicBezTo>
                <a:lnTo>
                  <a:pt x="24030" y="7082"/>
                </a:lnTo>
                <a:cubicBezTo>
                  <a:pt x="24068" y="7138"/>
                  <a:pt x="24087" y="7151"/>
                  <a:pt x="24093" y="7176"/>
                </a:cubicBezTo>
                <a:lnTo>
                  <a:pt x="24093" y="7176"/>
                </a:lnTo>
                <a:cubicBezTo>
                  <a:pt x="24207" y="7441"/>
                  <a:pt x="24358" y="7686"/>
                  <a:pt x="24528" y="7920"/>
                </a:cubicBezTo>
                <a:lnTo>
                  <a:pt x="24528" y="7920"/>
                </a:lnTo>
                <a:cubicBezTo>
                  <a:pt x="24629" y="8064"/>
                  <a:pt x="24730" y="8222"/>
                  <a:pt x="24830" y="8373"/>
                </a:cubicBezTo>
                <a:lnTo>
                  <a:pt x="24830" y="8373"/>
                </a:lnTo>
                <a:cubicBezTo>
                  <a:pt x="24982" y="8619"/>
                  <a:pt x="25082" y="8890"/>
                  <a:pt x="25120" y="9180"/>
                </a:cubicBezTo>
                <a:lnTo>
                  <a:pt x="25120" y="9180"/>
                </a:lnTo>
                <a:cubicBezTo>
                  <a:pt x="25139" y="9280"/>
                  <a:pt x="25139" y="9388"/>
                  <a:pt x="25139" y="9495"/>
                </a:cubicBezTo>
                <a:lnTo>
                  <a:pt x="25139" y="9495"/>
                </a:lnTo>
                <a:cubicBezTo>
                  <a:pt x="25139" y="9646"/>
                  <a:pt x="25126" y="9797"/>
                  <a:pt x="25120" y="9948"/>
                </a:cubicBezTo>
                <a:lnTo>
                  <a:pt x="25120" y="9948"/>
                </a:lnTo>
                <a:cubicBezTo>
                  <a:pt x="25114" y="10200"/>
                  <a:pt x="25139" y="10452"/>
                  <a:pt x="25196" y="10692"/>
                </a:cubicBezTo>
                <a:lnTo>
                  <a:pt x="25196" y="10692"/>
                </a:lnTo>
                <a:cubicBezTo>
                  <a:pt x="25202" y="10736"/>
                  <a:pt x="25208" y="10780"/>
                  <a:pt x="25221" y="10843"/>
                </a:cubicBezTo>
                <a:lnTo>
                  <a:pt x="25221" y="10843"/>
                </a:lnTo>
                <a:cubicBezTo>
                  <a:pt x="25177" y="10824"/>
                  <a:pt x="25158" y="10824"/>
                  <a:pt x="25145" y="10811"/>
                </a:cubicBezTo>
                <a:moveTo>
                  <a:pt x="23299" y="10849"/>
                </a:moveTo>
                <a:cubicBezTo>
                  <a:pt x="23192" y="10666"/>
                  <a:pt x="23079" y="10484"/>
                  <a:pt x="22972" y="10307"/>
                </a:cubicBezTo>
                <a:lnTo>
                  <a:pt x="22972" y="10307"/>
                </a:lnTo>
                <a:cubicBezTo>
                  <a:pt x="22921" y="10219"/>
                  <a:pt x="22896" y="10125"/>
                  <a:pt x="22884" y="10024"/>
                </a:cubicBezTo>
                <a:lnTo>
                  <a:pt x="22884" y="10024"/>
                </a:lnTo>
                <a:cubicBezTo>
                  <a:pt x="22852" y="9652"/>
                  <a:pt x="22928" y="9299"/>
                  <a:pt x="23123" y="8978"/>
                </a:cubicBezTo>
                <a:lnTo>
                  <a:pt x="23123" y="8978"/>
                </a:lnTo>
                <a:cubicBezTo>
                  <a:pt x="23274" y="8745"/>
                  <a:pt x="23438" y="8518"/>
                  <a:pt x="23595" y="8285"/>
                </a:cubicBezTo>
                <a:lnTo>
                  <a:pt x="23595" y="8285"/>
                </a:lnTo>
                <a:cubicBezTo>
                  <a:pt x="23608" y="8272"/>
                  <a:pt x="23627" y="8260"/>
                  <a:pt x="23665" y="8235"/>
                </a:cubicBezTo>
                <a:lnTo>
                  <a:pt x="23665" y="8235"/>
                </a:lnTo>
                <a:cubicBezTo>
                  <a:pt x="23665" y="8291"/>
                  <a:pt x="23671" y="8323"/>
                  <a:pt x="23665" y="8354"/>
                </a:cubicBezTo>
                <a:lnTo>
                  <a:pt x="23665" y="8354"/>
                </a:lnTo>
                <a:cubicBezTo>
                  <a:pt x="23602" y="8770"/>
                  <a:pt x="23577" y="9186"/>
                  <a:pt x="23614" y="9602"/>
                </a:cubicBezTo>
                <a:lnTo>
                  <a:pt x="23614" y="9602"/>
                </a:lnTo>
                <a:cubicBezTo>
                  <a:pt x="23621" y="9665"/>
                  <a:pt x="23614" y="9715"/>
                  <a:pt x="23583" y="9778"/>
                </a:cubicBezTo>
                <a:lnTo>
                  <a:pt x="23583" y="9778"/>
                </a:lnTo>
                <a:cubicBezTo>
                  <a:pt x="23432" y="10106"/>
                  <a:pt x="23350" y="10446"/>
                  <a:pt x="23369" y="10811"/>
                </a:cubicBezTo>
                <a:lnTo>
                  <a:pt x="23369" y="10811"/>
                </a:lnTo>
                <a:cubicBezTo>
                  <a:pt x="23369" y="10830"/>
                  <a:pt x="23362" y="10855"/>
                  <a:pt x="23356" y="10887"/>
                </a:cubicBezTo>
                <a:lnTo>
                  <a:pt x="23356" y="10887"/>
                </a:lnTo>
                <a:cubicBezTo>
                  <a:pt x="23337" y="10868"/>
                  <a:pt x="23312" y="10862"/>
                  <a:pt x="23299" y="10849"/>
                </a:cubicBezTo>
                <a:close/>
                <a:moveTo>
                  <a:pt x="21586" y="10358"/>
                </a:moveTo>
                <a:cubicBezTo>
                  <a:pt x="21542" y="10137"/>
                  <a:pt x="21466" y="9923"/>
                  <a:pt x="21365" y="9715"/>
                </a:cubicBezTo>
                <a:lnTo>
                  <a:pt x="21365" y="9715"/>
                </a:lnTo>
                <a:cubicBezTo>
                  <a:pt x="21346" y="9671"/>
                  <a:pt x="21321" y="9614"/>
                  <a:pt x="21327" y="9570"/>
                </a:cubicBezTo>
                <a:lnTo>
                  <a:pt x="21327" y="9570"/>
                </a:lnTo>
                <a:cubicBezTo>
                  <a:pt x="21359" y="9331"/>
                  <a:pt x="21416" y="9098"/>
                  <a:pt x="21491" y="8839"/>
                </a:cubicBezTo>
                <a:lnTo>
                  <a:pt x="21491" y="8839"/>
                </a:lnTo>
                <a:cubicBezTo>
                  <a:pt x="21567" y="8928"/>
                  <a:pt x="21573" y="9009"/>
                  <a:pt x="21592" y="9085"/>
                </a:cubicBezTo>
                <a:lnTo>
                  <a:pt x="21592" y="9085"/>
                </a:lnTo>
                <a:cubicBezTo>
                  <a:pt x="21693" y="9482"/>
                  <a:pt x="21724" y="9885"/>
                  <a:pt x="21674" y="10295"/>
                </a:cubicBezTo>
                <a:lnTo>
                  <a:pt x="21674" y="10295"/>
                </a:lnTo>
                <a:cubicBezTo>
                  <a:pt x="21674" y="10345"/>
                  <a:pt x="21687" y="10408"/>
                  <a:pt x="21617" y="10440"/>
                </a:cubicBezTo>
                <a:lnTo>
                  <a:pt x="21617" y="10440"/>
                </a:lnTo>
                <a:cubicBezTo>
                  <a:pt x="21605" y="10414"/>
                  <a:pt x="21592" y="10389"/>
                  <a:pt x="21586" y="10358"/>
                </a:cubicBezTo>
                <a:close/>
                <a:moveTo>
                  <a:pt x="25605" y="12065"/>
                </a:moveTo>
                <a:cubicBezTo>
                  <a:pt x="25347" y="11681"/>
                  <a:pt x="25007" y="11359"/>
                  <a:pt x="24673" y="11044"/>
                </a:cubicBezTo>
                <a:lnTo>
                  <a:pt x="24673" y="11044"/>
                </a:lnTo>
                <a:cubicBezTo>
                  <a:pt x="24465" y="10843"/>
                  <a:pt x="24251" y="10654"/>
                  <a:pt x="24081" y="10421"/>
                </a:cubicBezTo>
                <a:lnTo>
                  <a:pt x="24081" y="10421"/>
                </a:lnTo>
                <a:cubicBezTo>
                  <a:pt x="23992" y="10301"/>
                  <a:pt x="23917" y="10181"/>
                  <a:pt x="23848" y="10055"/>
                </a:cubicBezTo>
                <a:lnTo>
                  <a:pt x="23848" y="10055"/>
                </a:lnTo>
                <a:cubicBezTo>
                  <a:pt x="23778" y="9929"/>
                  <a:pt x="23740" y="9791"/>
                  <a:pt x="23734" y="9640"/>
                </a:cubicBezTo>
                <a:lnTo>
                  <a:pt x="23734" y="9640"/>
                </a:lnTo>
                <a:cubicBezTo>
                  <a:pt x="23728" y="9432"/>
                  <a:pt x="23721" y="9217"/>
                  <a:pt x="23715" y="9003"/>
                </a:cubicBezTo>
                <a:lnTo>
                  <a:pt x="23715" y="9003"/>
                </a:lnTo>
                <a:cubicBezTo>
                  <a:pt x="23715" y="8978"/>
                  <a:pt x="23721" y="8953"/>
                  <a:pt x="23728" y="8902"/>
                </a:cubicBezTo>
                <a:lnTo>
                  <a:pt x="23728" y="8902"/>
                </a:lnTo>
                <a:cubicBezTo>
                  <a:pt x="23759" y="8934"/>
                  <a:pt x="23778" y="8946"/>
                  <a:pt x="23785" y="8965"/>
                </a:cubicBezTo>
                <a:lnTo>
                  <a:pt x="23785" y="8965"/>
                </a:lnTo>
                <a:cubicBezTo>
                  <a:pt x="24005" y="9589"/>
                  <a:pt x="24370" y="10118"/>
                  <a:pt x="24824" y="10597"/>
                </a:cubicBezTo>
                <a:lnTo>
                  <a:pt x="24824" y="10597"/>
                </a:lnTo>
                <a:cubicBezTo>
                  <a:pt x="24956" y="10736"/>
                  <a:pt x="25082" y="10881"/>
                  <a:pt x="25202" y="11026"/>
                </a:cubicBezTo>
                <a:lnTo>
                  <a:pt x="25202" y="11026"/>
                </a:lnTo>
                <a:cubicBezTo>
                  <a:pt x="25297" y="11133"/>
                  <a:pt x="25366" y="11259"/>
                  <a:pt x="25416" y="11397"/>
                </a:cubicBezTo>
                <a:lnTo>
                  <a:pt x="25416" y="11397"/>
                </a:lnTo>
                <a:cubicBezTo>
                  <a:pt x="25479" y="11574"/>
                  <a:pt x="25549" y="11750"/>
                  <a:pt x="25618" y="11927"/>
                </a:cubicBezTo>
                <a:lnTo>
                  <a:pt x="25618" y="11927"/>
                </a:lnTo>
                <a:cubicBezTo>
                  <a:pt x="25637" y="11983"/>
                  <a:pt x="25656" y="12040"/>
                  <a:pt x="25687" y="12128"/>
                </a:cubicBezTo>
                <a:lnTo>
                  <a:pt x="25687" y="12128"/>
                </a:lnTo>
                <a:cubicBezTo>
                  <a:pt x="25637" y="12090"/>
                  <a:pt x="25618" y="12078"/>
                  <a:pt x="25605" y="12065"/>
                </a:cubicBezTo>
                <a:moveTo>
                  <a:pt x="21277" y="9041"/>
                </a:moveTo>
                <a:cubicBezTo>
                  <a:pt x="21290" y="9249"/>
                  <a:pt x="21233" y="9400"/>
                  <a:pt x="21208" y="9564"/>
                </a:cubicBezTo>
                <a:lnTo>
                  <a:pt x="21208" y="9564"/>
                </a:lnTo>
                <a:cubicBezTo>
                  <a:pt x="21182" y="9715"/>
                  <a:pt x="21157" y="9873"/>
                  <a:pt x="21126" y="10049"/>
                </a:cubicBezTo>
                <a:lnTo>
                  <a:pt x="21126" y="10049"/>
                </a:lnTo>
                <a:cubicBezTo>
                  <a:pt x="20993" y="10118"/>
                  <a:pt x="20874" y="10188"/>
                  <a:pt x="20716" y="10270"/>
                </a:cubicBezTo>
                <a:lnTo>
                  <a:pt x="20716" y="10270"/>
                </a:lnTo>
                <a:cubicBezTo>
                  <a:pt x="20830" y="9816"/>
                  <a:pt x="21038" y="9444"/>
                  <a:pt x="21277" y="9041"/>
                </a:cubicBezTo>
                <a:moveTo>
                  <a:pt x="21302" y="9841"/>
                </a:moveTo>
                <a:cubicBezTo>
                  <a:pt x="21327" y="9873"/>
                  <a:pt x="21346" y="9892"/>
                  <a:pt x="21353" y="9917"/>
                </a:cubicBezTo>
                <a:lnTo>
                  <a:pt x="21353" y="9917"/>
                </a:lnTo>
                <a:cubicBezTo>
                  <a:pt x="21479" y="10207"/>
                  <a:pt x="21542" y="10509"/>
                  <a:pt x="21548" y="10824"/>
                </a:cubicBezTo>
                <a:lnTo>
                  <a:pt x="21548" y="10824"/>
                </a:lnTo>
                <a:cubicBezTo>
                  <a:pt x="21554" y="10881"/>
                  <a:pt x="21548" y="10944"/>
                  <a:pt x="21529" y="11000"/>
                </a:cubicBezTo>
                <a:lnTo>
                  <a:pt x="21529" y="11000"/>
                </a:lnTo>
                <a:cubicBezTo>
                  <a:pt x="21460" y="11240"/>
                  <a:pt x="21390" y="11479"/>
                  <a:pt x="21315" y="11719"/>
                </a:cubicBezTo>
                <a:lnTo>
                  <a:pt x="21315" y="11719"/>
                </a:lnTo>
                <a:cubicBezTo>
                  <a:pt x="21308" y="11738"/>
                  <a:pt x="21290" y="11756"/>
                  <a:pt x="21277" y="11775"/>
                </a:cubicBezTo>
                <a:lnTo>
                  <a:pt x="21277" y="11775"/>
                </a:lnTo>
                <a:cubicBezTo>
                  <a:pt x="21170" y="11523"/>
                  <a:pt x="21189" y="10181"/>
                  <a:pt x="21302" y="9841"/>
                </a:cubicBezTo>
                <a:moveTo>
                  <a:pt x="23709" y="11668"/>
                </a:moveTo>
                <a:cubicBezTo>
                  <a:pt x="23545" y="11347"/>
                  <a:pt x="23432" y="11013"/>
                  <a:pt x="23457" y="10648"/>
                </a:cubicBezTo>
                <a:lnTo>
                  <a:pt x="23457" y="10648"/>
                </a:lnTo>
                <a:cubicBezTo>
                  <a:pt x="23469" y="10408"/>
                  <a:pt x="23514" y="10181"/>
                  <a:pt x="23621" y="9929"/>
                </a:cubicBezTo>
                <a:lnTo>
                  <a:pt x="23621" y="9929"/>
                </a:lnTo>
                <a:cubicBezTo>
                  <a:pt x="23652" y="9986"/>
                  <a:pt x="23665" y="10005"/>
                  <a:pt x="23671" y="10030"/>
                </a:cubicBezTo>
                <a:lnTo>
                  <a:pt x="23671" y="10030"/>
                </a:lnTo>
                <a:cubicBezTo>
                  <a:pt x="23728" y="10320"/>
                  <a:pt x="23816" y="10597"/>
                  <a:pt x="23936" y="10868"/>
                </a:cubicBezTo>
                <a:lnTo>
                  <a:pt x="23936" y="10868"/>
                </a:lnTo>
                <a:cubicBezTo>
                  <a:pt x="23967" y="10937"/>
                  <a:pt x="23980" y="11000"/>
                  <a:pt x="23948" y="11070"/>
                </a:cubicBezTo>
                <a:lnTo>
                  <a:pt x="23948" y="11070"/>
                </a:lnTo>
                <a:cubicBezTo>
                  <a:pt x="23866" y="11296"/>
                  <a:pt x="23822" y="11530"/>
                  <a:pt x="23803" y="11788"/>
                </a:cubicBezTo>
                <a:lnTo>
                  <a:pt x="23803" y="11788"/>
                </a:lnTo>
                <a:cubicBezTo>
                  <a:pt x="23734" y="11769"/>
                  <a:pt x="23728" y="11712"/>
                  <a:pt x="23709" y="11668"/>
                </a:cubicBezTo>
                <a:close/>
                <a:moveTo>
                  <a:pt x="20647" y="10755"/>
                </a:moveTo>
                <a:cubicBezTo>
                  <a:pt x="20622" y="10515"/>
                  <a:pt x="20723" y="10351"/>
                  <a:pt x="20937" y="10251"/>
                </a:cubicBezTo>
                <a:lnTo>
                  <a:pt x="20937" y="10251"/>
                </a:lnTo>
                <a:cubicBezTo>
                  <a:pt x="20987" y="10225"/>
                  <a:pt x="21031" y="10207"/>
                  <a:pt x="21101" y="10181"/>
                </a:cubicBezTo>
                <a:lnTo>
                  <a:pt x="21101" y="10181"/>
                </a:lnTo>
                <a:cubicBezTo>
                  <a:pt x="21119" y="10377"/>
                  <a:pt x="21094" y="10528"/>
                  <a:pt x="20993" y="10666"/>
                </a:cubicBezTo>
                <a:lnTo>
                  <a:pt x="20993" y="10666"/>
                </a:lnTo>
                <a:cubicBezTo>
                  <a:pt x="20893" y="10792"/>
                  <a:pt x="20849" y="10944"/>
                  <a:pt x="20804" y="11101"/>
                </a:cubicBezTo>
                <a:lnTo>
                  <a:pt x="20804" y="11101"/>
                </a:lnTo>
                <a:cubicBezTo>
                  <a:pt x="20786" y="11145"/>
                  <a:pt x="20804" y="11208"/>
                  <a:pt x="20729" y="11246"/>
                </a:cubicBezTo>
                <a:lnTo>
                  <a:pt x="20729" y="11246"/>
                </a:lnTo>
                <a:cubicBezTo>
                  <a:pt x="20672" y="11082"/>
                  <a:pt x="20666" y="10918"/>
                  <a:pt x="20647" y="10755"/>
                </a:cubicBezTo>
                <a:moveTo>
                  <a:pt x="26015" y="14031"/>
                </a:moveTo>
                <a:cubicBezTo>
                  <a:pt x="25895" y="13539"/>
                  <a:pt x="25643" y="13105"/>
                  <a:pt x="25341" y="12708"/>
                </a:cubicBezTo>
                <a:lnTo>
                  <a:pt x="25341" y="12708"/>
                </a:lnTo>
                <a:cubicBezTo>
                  <a:pt x="25164" y="12468"/>
                  <a:pt x="24975" y="12242"/>
                  <a:pt x="24793" y="12008"/>
                </a:cubicBezTo>
                <a:lnTo>
                  <a:pt x="24793" y="12008"/>
                </a:lnTo>
                <a:cubicBezTo>
                  <a:pt x="24585" y="11750"/>
                  <a:pt x="24389" y="11479"/>
                  <a:pt x="24226" y="11189"/>
                </a:cubicBezTo>
                <a:lnTo>
                  <a:pt x="24226" y="11189"/>
                </a:lnTo>
                <a:cubicBezTo>
                  <a:pt x="24100" y="10975"/>
                  <a:pt x="23999" y="10748"/>
                  <a:pt x="23917" y="10509"/>
                </a:cubicBezTo>
                <a:lnTo>
                  <a:pt x="23917" y="10509"/>
                </a:lnTo>
                <a:cubicBezTo>
                  <a:pt x="23904" y="10465"/>
                  <a:pt x="23885" y="10427"/>
                  <a:pt x="23866" y="10364"/>
                </a:cubicBezTo>
                <a:lnTo>
                  <a:pt x="23866" y="10364"/>
                </a:lnTo>
                <a:cubicBezTo>
                  <a:pt x="23917" y="10383"/>
                  <a:pt x="23929" y="10389"/>
                  <a:pt x="23942" y="10396"/>
                </a:cubicBezTo>
                <a:lnTo>
                  <a:pt x="23942" y="10396"/>
                </a:lnTo>
                <a:cubicBezTo>
                  <a:pt x="24200" y="10742"/>
                  <a:pt x="24528" y="11026"/>
                  <a:pt x="24837" y="11328"/>
                </a:cubicBezTo>
                <a:lnTo>
                  <a:pt x="24837" y="11328"/>
                </a:lnTo>
                <a:cubicBezTo>
                  <a:pt x="24963" y="11448"/>
                  <a:pt x="25082" y="11574"/>
                  <a:pt x="25202" y="11700"/>
                </a:cubicBezTo>
                <a:lnTo>
                  <a:pt x="25202" y="11700"/>
                </a:lnTo>
                <a:cubicBezTo>
                  <a:pt x="25530" y="12053"/>
                  <a:pt x="25763" y="12468"/>
                  <a:pt x="25933" y="12916"/>
                </a:cubicBezTo>
                <a:lnTo>
                  <a:pt x="25933" y="12916"/>
                </a:lnTo>
                <a:cubicBezTo>
                  <a:pt x="25946" y="12953"/>
                  <a:pt x="25958" y="12991"/>
                  <a:pt x="25964" y="13023"/>
                </a:cubicBezTo>
                <a:lnTo>
                  <a:pt x="25964" y="13023"/>
                </a:lnTo>
                <a:cubicBezTo>
                  <a:pt x="26053" y="13376"/>
                  <a:pt x="26072" y="13728"/>
                  <a:pt x="26046" y="14087"/>
                </a:cubicBezTo>
                <a:lnTo>
                  <a:pt x="26046" y="14087"/>
                </a:lnTo>
                <a:cubicBezTo>
                  <a:pt x="26034" y="14069"/>
                  <a:pt x="26021" y="14050"/>
                  <a:pt x="26015" y="14031"/>
                </a:cubicBezTo>
                <a:moveTo>
                  <a:pt x="21044" y="11889"/>
                </a:moveTo>
                <a:cubicBezTo>
                  <a:pt x="20981" y="11782"/>
                  <a:pt x="20912" y="11668"/>
                  <a:pt x="20855" y="11561"/>
                </a:cubicBezTo>
                <a:lnTo>
                  <a:pt x="20855" y="11561"/>
                </a:lnTo>
                <a:cubicBezTo>
                  <a:pt x="20836" y="11530"/>
                  <a:pt x="20830" y="11485"/>
                  <a:pt x="20830" y="11454"/>
                </a:cubicBezTo>
                <a:lnTo>
                  <a:pt x="20830" y="11454"/>
                </a:lnTo>
                <a:cubicBezTo>
                  <a:pt x="20855" y="11202"/>
                  <a:pt x="20912" y="10963"/>
                  <a:pt x="21088" y="10761"/>
                </a:cubicBezTo>
                <a:lnTo>
                  <a:pt x="21088" y="10761"/>
                </a:lnTo>
                <a:cubicBezTo>
                  <a:pt x="21094" y="11139"/>
                  <a:pt x="21107" y="11523"/>
                  <a:pt x="21119" y="11908"/>
                </a:cubicBezTo>
                <a:lnTo>
                  <a:pt x="21119" y="11908"/>
                </a:lnTo>
                <a:cubicBezTo>
                  <a:pt x="21119" y="11914"/>
                  <a:pt x="21101" y="11927"/>
                  <a:pt x="21088" y="11939"/>
                </a:cubicBezTo>
                <a:lnTo>
                  <a:pt x="21088" y="11939"/>
                </a:lnTo>
                <a:cubicBezTo>
                  <a:pt x="21069" y="11920"/>
                  <a:pt x="21056" y="11908"/>
                  <a:pt x="21044" y="11889"/>
                </a:cubicBezTo>
                <a:close/>
                <a:moveTo>
                  <a:pt x="17453" y="14806"/>
                </a:moveTo>
                <a:cubicBezTo>
                  <a:pt x="17459" y="14516"/>
                  <a:pt x="17402" y="14245"/>
                  <a:pt x="17295" y="13980"/>
                </a:cubicBezTo>
                <a:lnTo>
                  <a:pt x="17295" y="13980"/>
                </a:lnTo>
                <a:cubicBezTo>
                  <a:pt x="17220" y="13810"/>
                  <a:pt x="17138" y="13640"/>
                  <a:pt x="17062" y="13464"/>
                </a:cubicBezTo>
                <a:lnTo>
                  <a:pt x="17062" y="13464"/>
                </a:lnTo>
                <a:cubicBezTo>
                  <a:pt x="16986" y="13313"/>
                  <a:pt x="16917" y="13168"/>
                  <a:pt x="16848" y="13010"/>
                </a:cubicBezTo>
                <a:lnTo>
                  <a:pt x="16848" y="13010"/>
                </a:lnTo>
                <a:cubicBezTo>
                  <a:pt x="16728" y="12758"/>
                  <a:pt x="16665" y="12481"/>
                  <a:pt x="16627" y="12204"/>
                </a:cubicBezTo>
                <a:lnTo>
                  <a:pt x="16627" y="12204"/>
                </a:lnTo>
                <a:cubicBezTo>
                  <a:pt x="16583" y="11851"/>
                  <a:pt x="16653" y="11523"/>
                  <a:pt x="16779" y="11202"/>
                </a:cubicBezTo>
                <a:lnTo>
                  <a:pt x="16779" y="11202"/>
                </a:lnTo>
                <a:cubicBezTo>
                  <a:pt x="16785" y="11183"/>
                  <a:pt x="16797" y="11158"/>
                  <a:pt x="16810" y="11145"/>
                </a:cubicBezTo>
                <a:lnTo>
                  <a:pt x="16810" y="11145"/>
                </a:lnTo>
                <a:cubicBezTo>
                  <a:pt x="16835" y="11107"/>
                  <a:pt x="16867" y="11070"/>
                  <a:pt x="16892" y="11038"/>
                </a:cubicBezTo>
                <a:lnTo>
                  <a:pt x="16892" y="11038"/>
                </a:lnTo>
                <a:cubicBezTo>
                  <a:pt x="16968" y="10950"/>
                  <a:pt x="17043" y="10874"/>
                  <a:pt x="17138" y="10774"/>
                </a:cubicBezTo>
                <a:lnTo>
                  <a:pt x="17138" y="10774"/>
                </a:lnTo>
                <a:cubicBezTo>
                  <a:pt x="17150" y="10824"/>
                  <a:pt x="17169" y="10849"/>
                  <a:pt x="17169" y="10874"/>
                </a:cubicBezTo>
                <a:lnTo>
                  <a:pt x="17169" y="10874"/>
                </a:lnTo>
                <a:cubicBezTo>
                  <a:pt x="17201" y="11341"/>
                  <a:pt x="17327" y="11788"/>
                  <a:pt x="17434" y="12235"/>
                </a:cubicBezTo>
                <a:lnTo>
                  <a:pt x="17434" y="12235"/>
                </a:lnTo>
                <a:cubicBezTo>
                  <a:pt x="17509" y="12538"/>
                  <a:pt x="17579" y="12840"/>
                  <a:pt x="17642" y="13142"/>
                </a:cubicBezTo>
                <a:lnTo>
                  <a:pt x="17642" y="13142"/>
                </a:lnTo>
                <a:cubicBezTo>
                  <a:pt x="17705" y="13483"/>
                  <a:pt x="17724" y="13823"/>
                  <a:pt x="17692" y="14163"/>
                </a:cubicBezTo>
                <a:lnTo>
                  <a:pt x="17692" y="14163"/>
                </a:lnTo>
                <a:cubicBezTo>
                  <a:pt x="17673" y="14390"/>
                  <a:pt x="17623" y="14610"/>
                  <a:pt x="17535" y="14825"/>
                </a:cubicBezTo>
                <a:lnTo>
                  <a:pt x="17535" y="14825"/>
                </a:lnTo>
                <a:cubicBezTo>
                  <a:pt x="17522" y="14856"/>
                  <a:pt x="17497" y="14888"/>
                  <a:pt x="17459" y="14944"/>
                </a:cubicBezTo>
                <a:lnTo>
                  <a:pt x="17459" y="14944"/>
                </a:lnTo>
                <a:cubicBezTo>
                  <a:pt x="17453" y="14875"/>
                  <a:pt x="17446" y="14837"/>
                  <a:pt x="17453" y="14806"/>
                </a:cubicBezTo>
                <a:moveTo>
                  <a:pt x="16835" y="10887"/>
                </a:moveTo>
                <a:cubicBezTo>
                  <a:pt x="16842" y="10887"/>
                  <a:pt x="16848" y="10893"/>
                  <a:pt x="16848" y="10900"/>
                </a:cubicBezTo>
                <a:lnTo>
                  <a:pt x="16848" y="10900"/>
                </a:lnTo>
                <a:cubicBezTo>
                  <a:pt x="16848" y="10906"/>
                  <a:pt x="16848" y="10918"/>
                  <a:pt x="16842" y="10918"/>
                </a:cubicBezTo>
                <a:lnTo>
                  <a:pt x="16842" y="10918"/>
                </a:lnTo>
                <a:cubicBezTo>
                  <a:pt x="16501" y="11309"/>
                  <a:pt x="16212" y="11738"/>
                  <a:pt x="15928" y="12191"/>
                </a:cubicBezTo>
                <a:lnTo>
                  <a:pt x="15928" y="12191"/>
                </a:lnTo>
                <a:cubicBezTo>
                  <a:pt x="15582" y="12090"/>
                  <a:pt x="15254" y="12134"/>
                  <a:pt x="14907" y="12185"/>
                </a:cubicBezTo>
                <a:lnTo>
                  <a:pt x="14907" y="12185"/>
                </a:lnTo>
                <a:cubicBezTo>
                  <a:pt x="15134" y="11845"/>
                  <a:pt x="16375" y="11013"/>
                  <a:pt x="16835" y="10887"/>
                </a:cubicBezTo>
                <a:close/>
                <a:moveTo>
                  <a:pt x="8053" y="13142"/>
                </a:moveTo>
                <a:cubicBezTo>
                  <a:pt x="7990" y="13023"/>
                  <a:pt x="7946" y="12890"/>
                  <a:pt x="7895" y="12764"/>
                </a:cubicBezTo>
                <a:lnTo>
                  <a:pt x="7895" y="12764"/>
                </a:lnTo>
                <a:cubicBezTo>
                  <a:pt x="7813" y="12550"/>
                  <a:pt x="7744" y="12336"/>
                  <a:pt x="7662" y="12122"/>
                </a:cubicBezTo>
                <a:lnTo>
                  <a:pt x="7662" y="12122"/>
                </a:lnTo>
                <a:cubicBezTo>
                  <a:pt x="7612" y="11996"/>
                  <a:pt x="7549" y="11876"/>
                  <a:pt x="7486" y="11756"/>
                </a:cubicBezTo>
                <a:lnTo>
                  <a:pt x="7486" y="11756"/>
                </a:lnTo>
                <a:cubicBezTo>
                  <a:pt x="7353" y="11523"/>
                  <a:pt x="7171" y="11328"/>
                  <a:pt x="6944" y="11183"/>
                </a:cubicBezTo>
                <a:lnTo>
                  <a:pt x="6944" y="11183"/>
                </a:lnTo>
                <a:cubicBezTo>
                  <a:pt x="6893" y="11152"/>
                  <a:pt x="6843" y="11120"/>
                  <a:pt x="6793" y="11082"/>
                </a:cubicBezTo>
                <a:lnTo>
                  <a:pt x="6793" y="11082"/>
                </a:lnTo>
                <a:cubicBezTo>
                  <a:pt x="6799" y="11032"/>
                  <a:pt x="6843" y="11032"/>
                  <a:pt x="6881" y="11032"/>
                </a:cubicBezTo>
                <a:lnTo>
                  <a:pt x="6881" y="11032"/>
                </a:lnTo>
                <a:cubicBezTo>
                  <a:pt x="7278" y="10981"/>
                  <a:pt x="7662" y="11032"/>
                  <a:pt x="8034" y="11196"/>
                </a:cubicBezTo>
                <a:lnTo>
                  <a:pt x="8034" y="11196"/>
                </a:lnTo>
                <a:cubicBezTo>
                  <a:pt x="8216" y="11271"/>
                  <a:pt x="8374" y="11385"/>
                  <a:pt x="8513" y="11530"/>
                </a:cubicBezTo>
                <a:lnTo>
                  <a:pt x="8513" y="11530"/>
                </a:lnTo>
                <a:cubicBezTo>
                  <a:pt x="8878" y="11908"/>
                  <a:pt x="9086" y="12361"/>
                  <a:pt x="9212" y="12865"/>
                </a:cubicBezTo>
                <a:lnTo>
                  <a:pt x="9212" y="12865"/>
                </a:lnTo>
                <a:cubicBezTo>
                  <a:pt x="9225" y="12928"/>
                  <a:pt x="9231" y="12998"/>
                  <a:pt x="9237" y="13067"/>
                </a:cubicBezTo>
                <a:lnTo>
                  <a:pt x="9237" y="13067"/>
                </a:lnTo>
                <a:cubicBezTo>
                  <a:pt x="9243" y="13105"/>
                  <a:pt x="9237" y="13142"/>
                  <a:pt x="9231" y="13180"/>
                </a:cubicBezTo>
                <a:lnTo>
                  <a:pt x="9231" y="13180"/>
                </a:lnTo>
                <a:cubicBezTo>
                  <a:pt x="9105" y="13262"/>
                  <a:pt x="8954" y="13294"/>
                  <a:pt x="8809" y="13350"/>
                </a:cubicBezTo>
                <a:lnTo>
                  <a:pt x="8809" y="13350"/>
                </a:lnTo>
                <a:cubicBezTo>
                  <a:pt x="8676" y="13401"/>
                  <a:pt x="8544" y="13451"/>
                  <a:pt x="8399" y="13508"/>
                </a:cubicBezTo>
                <a:lnTo>
                  <a:pt x="8399" y="13508"/>
                </a:lnTo>
                <a:cubicBezTo>
                  <a:pt x="8223" y="13426"/>
                  <a:pt x="8128" y="13287"/>
                  <a:pt x="8053" y="13142"/>
                </a:cubicBezTo>
                <a:moveTo>
                  <a:pt x="8015" y="13590"/>
                </a:moveTo>
                <a:cubicBezTo>
                  <a:pt x="7832" y="13495"/>
                  <a:pt x="7662" y="13376"/>
                  <a:pt x="7523" y="13224"/>
                </a:cubicBezTo>
                <a:lnTo>
                  <a:pt x="7523" y="13224"/>
                </a:lnTo>
                <a:cubicBezTo>
                  <a:pt x="7366" y="13054"/>
                  <a:pt x="7221" y="12872"/>
                  <a:pt x="7070" y="12689"/>
                </a:cubicBezTo>
                <a:lnTo>
                  <a:pt x="7070" y="12689"/>
                </a:lnTo>
                <a:cubicBezTo>
                  <a:pt x="6912" y="12487"/>
                  <a:pt x="6755" y="12286"/>
                  <a:pt x="6572" y="12097"/>
                </a:cubicBezTo>
                <a:lnTo>
                  <a:pt x="6572" y="12097"/>
                </a:lnTo>
                <a:cubicBezTo>
                  <a:pt x="6370" y="11889"/>
                  <a:pt x="6125" y="11769"/>
                  <a:pt x="5848" y="11706"/>
                </a:cubicBezTo>
                <a:lnTo>
                  <a:pt x="5848" y="11706"/>
                </a:lnTo>
                <a:cubicBezTo>
                  <a:pt x="5722" y="11681"/>
                  <a:pt x="5589" y="11668"/>
                  <a:pt x="5463" y="11649"/>
                </a:cubicBezTo>
                <a:lnTo>
                  <a:pt x="5463" y="11649"/>
                </a:lnTo>
                <a:cubicBezTo>
                  <a:pt x="5432" y="11649"/>
                  <a:pt x="5394" y="11643"/>
                  <a:pt x="5337" y="11637"/>
                </a:cubicBezTo>
                <a:lnTo>
                  <a:pt x="5337" y="11637"/>
                </a:lnTo>
                <a:cubicBezTo>
                  <a:pt x="5375" y="11599"/>
                  <a:pt x="5388" y="11574"/>
                  <a:pt x="5413" y="11555"/>
                </a:cubicBezTo>
                <a:lnTo>
                  <a:pt x="5413" y="11555"/>
                </a:lnTo>
                <a:cubicBezTo>
                  <a:pt x="5715" y="11366"/>
                  <a:pt x="6037" y="11215"/>
                  <a:pt x="6383" y="11120"/>
                </a:cubicBezTo>
                <a:lnTo>
                  <a:pt x="6383" y="11120"/>
                </a:lnTo>
                <a:cubicBezTo>
                  <a:pt x="6509" y="11082"/>
                  <a:pt x="6616" y="11095"/>
                  <a:pt x="6730" y="11158"/>
                </a:cubicBezTo>
                <a:lnTo>
                  <a:pt x="6730" y="11158"/>
                </a:lnTo>
                <a:cubicBezTo>
                  <a:pt x="7089" y="11347"/>
                  <a:pt x="7341" y="11624"/>
                  <a:pt x="7505" y="11990"/>
                </a:cubicBezTo>
                <a:lnTo>
                  <a:pt x="7505" y="11990"/>
                </a:lnTo>
                <a:cubicBezTo>
                  <a:pt x="7580" y="12160"/>
                  <a:pt x="7643" y="12342"/>
                  <a:pt x="7712" y="12519"/>
                </a:cubicBezTo>
                <a:lnTo>
                  <a:pt x="7712" y="12519"/>
                </a:lnTo>
                <a:cubicBezTo>
                  <a:pt x="7738" y="12582"/>
                  <a:pt x="7757" y="12645"/>
                  <a:pt x="7782" y="12708"/>
                </a:cubicBezTo>
                <a:lnTo>
                  <a:pt x="7782" y="12708"/>
                </a:lnTo>
                <a:cubicBezTo>
                  <a:pt x="7883" y="13016"/>
                  <a:pt x="7990" y="13313"/>
                  <a:pt x="8242" y="13533"/>
                </a:cubicBezTo>
                <a:lnTo>
                  <a:pt x="8242" y="13533"/>
                </a:lnTo>
                <a:cubicBezTo>
                  <a:pt x="8198" y="13590"/>
                  <a:pt x="8153" y="13615"/>
                  <a:pt x="8103" y="13615"/>
                </a:cubicBezTo>
                <a:lnTo>
                  <a:pt x="8103" y="13615"/>
                </a:lnTo>
                <a:cubicBezTo>
                  <a:pt x="8078" y="13615"/>
                  <a:pt x="8046" y="13609"/>
                  <a:pt x="8015" y="13590"/>
                </a:cubicBezTo>
                <a:close/>
                <a:moveTo>
                  <a:pt x="25908" y="14327"/>
                </a:moveTo>
                <a:cubicBezTo>
                  <a:pt x="25649" y="13917"/>
                  <a:pt x="25303" y="13596"/>
                  <a:pt x="24950" y="13275"/>
                </a:cubicBezTo>
                <a:lnTo>
                  <a:pt x="24950" y="13275"/>
                </a:lnTo>
                <a:cubicBezTo>
                  <a:pt x="24736" y="13079"/>
                  <a:pt x="24522" y="12890"/>
                  <a:pt x="24320" y="12689"/>
                </a:cubicBezTo>
                <a:lnTo>
                  <a:pt x="24320" y="12689"/>
                </a:lnTo>
                <a:cubicBezTo>
                  <a:pt x="24226" y="12601"/>
                  <a:pt x="24156" y="12487"/>
                  <a:pt x="24074" y="12386"/>
                </a:cubicBezTo>
                <a:lnTo>
                  <a:pt x="24074" y="12386"/>
                </a:lnTo>
                <a:cubicBezTo>
                  <a:pt x="23948" y="12229"/>
                  <a:pt x="23904" y="12040"/>
                  <a:pt x="23898" y="11838"/>
                </a:cubicBezTo>
                <a:lnTo>
                  <a:pt x="23898" y="11838"/>
                </a:lnTo>
                <a:cubicBezTo>
                  <a:pt x="23898" y="11599"/>
                  <a:pt x="23936" y="11372"/>
                  <a:pt x="24030" y="11133"/>
                </a:cubicBezTo>
                <a:lnTo>
                  <a:pt x="24030" y="11133"/>
                </a:lnTo>
                <a:cubicBezTo>
                  <a:pt x="24068" y="11164"/>
                  <a:pt x="24081" y="11170"/>
                  <a:pt x="24087" y="11183"/>
                </a:cubicBezTo>
                <a:lnTo>
                  <a:pt x="24087" y="11183"/>
                </a:lnTo>
                <a:cubicBezTo>
                  <a:pt x="24352" y="11656"/>
                  <a:pt x="24698" y="12071"/>
                  <a:pt x="25026" y="12494"/>
                </a:cubicBezTo>
                <a:lnTo>
                  <a:pt x="25026" y="12494"/>
                </a:lnTo>
                <a:cubicBezTo>
                  <a:pt x="25196" y="12695"/>
                  <a:pt x="25347" y="12916"/>
                  <a:pt x="25492" y="13136"/>
                </a:cubicBezTo>
                <a:lnTo>
                  <a:pt x="25492" y="13136"/>
                </a:lnTo>
                <a:cubicBezTo>
                  <a:pt x="25731" y="13483"/>
                  <a:pt x="25870" y="13873"/>
                  <a:pt x="25964" y="14283"/>
                </a:cubicBezTo>
                <a:lnTo>
                  <a:pt x="25964" y="14283"/>
                </a:lnTo>
                <a:cubicBezTo>
                  <a:pt x="25971" y="14308"/>
                  <a:pt x="25964" y="14340"/>
                  <a:pt x="25971" y="14390"/>
                </a:cubicBezTo>
                <a:lnTo>
                  <a:pt x="25971" y="14390"/>
                </a:lnTo>
                <a:cubicBezTo>
                  <a:pt x="25933" y="14358"/>
                  <a:pt x="25920" y="14346"/>
                  <a:pt x="25908" y="14327"/>
                </a:cubicBezTo>
                <a:moveTo>
                  <a:pt x="16930" y="15744"/>
                </a:moveTo>
                <a:cubicBezTo>
                  <a:pt x="16930" y="15700"/>
                  <a:pt x="16917" y="15656"/>
                  <a:pt x="16917" y="15612"/>
                </a:cubicBezTo>
                <a:lnTo>
                  <a:pt x="16917" y="15612"/>
                </a:lnTo>
                <a:cubicBezTo>
                  <a:pt x="16917" y="15310"/>
                  <a:pt x="16854" y="15014"/>
                  <a:pt x="16728" y="14730"/>
                </a:cubicBezTo>
                <a:lnTo>
                  <a:pt x="16728" y="14730"/>
                </a:lnTo>
                <a:cubicBezTo>
                  <a:pt x="16634" y="14510"/>
                  <a:pt x="16527" y="14289"/>
                  <a:pt x="16413" y="14075"/>
                </a:cubicBezTo>
                <a:lnTo>
                  <a:pt x="16413" y="14075"/>
                </a:lnTo>
                <a:cubicBezTo>
                  <a:pt x="16275" y="13798"/>
                  <a:pt x="16149" y="13514"/>
                  <a:pt x="16060" y="13212"/>
                </a:cubicBezTo>
                <a:lnTo>
                  <a:pt x="16060" y="13212"/>
                </a:lnTo>
                <a:cubicBezTo>
                  <a:pt x="15997" y="13010"/>
                  <a:pt x="15953" y="12802"/>
                  <a:pt x="15953" y="12588"/>
                </a:cubicBezTo>
                <a:lnTo>
                  <a:pt x="15953" y="12588"/>
                </a:lnTo>
                <a:cubicBezTo>
                  <a:pt x="15953" y="12449"/>
                  <a:pt x="15985" y="12323"/>
                  <a:pt x="16060" y="12197"/>
                </a:cubicBezTo>
                <a:lnTo>
                  <a:pt x="16060" y="12197"/>
                </a:lnTo>
                <a:cubicBezTo>
                  <a:pt x="16205" y="11952"/>
                  <a:pt x="16363" y="11712"/>
                  <a:pt x="16545" y="11473"/>
                </a:cubicBezTo>
                <a:lnTo>
                  <a:pt x="16545" y="11473"/>
                </a:lnTo>
                <a:cubicBezTo>
                  <a:pt x="16564" y="11511"/>
                  <a:pt x="16577" y="11536"/>
                  <a:pt x="16571" y="11548"/>
                </a:cubicBezTo>
                <a:lnTo>
                  <a:pt x="16571" y="11548"/>
                </a:lnTo>
                <a:cubicBezTo>
                  <a:pt x="16457" y="12040"/>
                  <a:pt x="16552" y="12512"/>
                  <a:pt x="16734" y="12972"/>
                </a:cubicBezTo>
                <a:lnTo>
                  <a:pt x="16734" y="12972"/>
                </a:lnTo>
                <a:cubicBezTo>
                  <a:pt x="16810" y="13161"/>
                  <a:pt x="16905" y="13344"/>
                  <a:pt x="16993" y="13533"/>
                </a:cubicBezTo>
                <a:lnTo>
                  <a:pt x="16993" y="13533"/>
                </a:lnTo>
                <a:cubicBezTo>
                  <a:pt x="17081" y="13735"/>
                  <a:pt x="17175" y="13930"/>
                  <a:pt x="17251" y="14138"/>
                </a:cubicBezTo>
                <a:lnTo>
                  <a:pt x="17251" y="14138"/>
                </a:lnTo>
                <a:cubicBezTo>
                  <a:pt x="17371" y="14459"/>
                  <a:pt x="17396" y="14787"/>
                  <a:pt x="17320" y="15121"/>
                </a:cubicBezTo>
                <a:lnTo>
                  <a:pt x="17320" y="15121"/>
                </a:lnTo>
                <a:cubicBezTo>
                  <a:pt x="17295" y="15240"/>
                  <a:pt x="17257" y="15354"/>
                  <a:pt x="17182" y="15455"/>
                </a:cubicBezTo>
                <a:lnTo>
                  <a:pt x="17182" y="15455"/>
                </a:lnTo>
                <a:cubicBezTo>
                  <a:pt x="17106" y="15549"/>
                  <a:pt x="17043" y="15650"/>
                  <a:pt x="16974" y="15751"/>
                </a:cubicBezTo>
                <a:lnTo>
                  <a:pt x="16974" y="15751"/>
                </a:lnTo>
                <a:cubicBezTo>
                  <a:pt x="16961" y="15751"/>
                  <a:pt x="16942" y="15744"/>
                  <a:pt x="16930" y="15744"/>
                </a:cubicBezTo>
                <a:close/>
                <a:moveTo>
                  <a:pt x="8752" y="11618"/>
                </a:moveTo>
                <a:cubicBezTo>
                  <a:pt x="8796" y="11637"/>
                  <a:pt x="8840" y="11662"/>
                  <a:pt x="8878" y="11687"/>
                </a:cubicBezTo>
                <a:lnTo>
                  <a:pt x="8878" y="11687"/>
                </a:lnTo>
                <a:cubicBezTo>
                  <a:pt x="9136" y="11864"/>
                  <a:pt x="9388" y="12040"/>
                  <a:pt x="9640" y="12216"/>
                </a:cubicBezTo>
                <a:lnTo>
                  <a:pt x="9640" y="12216"/>
                </a:lnTo>
                <a:cubicBezTo>
                  <a:pt x="9949" y="12431"/>
                  <a:pt x="10277" y="12601"/>
                  <a:pt x="10642" y="12683"/>
                </a:cubicBezTo>
                <a:lnTo>
                  <a:pt x="10642" y="12683"/>
                </a:lnTo>
                <a:cubicBezTo>
                  <a:pt x="10661" y="12689"/>
                  <a:pt x="10674" y="12708"/>
                  <a:pt x="10711" y="12733"/>
                </a:cubicBezTo>
                <a:lnTo>
                  <a:pt x="10711" y="12733"/>
                </a:lnTo>
                <a:cubicBezTo>
                  <a:pt x="10270" y="12941"/>
                  <a:pt x="9804" y="13016"/>
                  <a:pt x="9344" y="13161"/>
                </a:cubicBezTo>
                <a:lnTo>
                  <a:pt x="9344" y="13161"/>
                </a:lnTo>
                <a:cubicBezTo>
                  <a:pt x="9281" y="12588"/>
                  <a:pt x="9073" y="12084"/>
                  <a:pt x="8752" y="11618"/>
                </a:cubicBezTo>
                <a:moveTo>
                  <a:pt x="7303" y="13854"/>
                </a:moveTo>
                <a:cubicBezTo>
                  <a:pt x="7045" y="13709"/>
                  <a:pt x="6761" y="13672"/>
                  <a:pt x="6471" y="13646"/>
                </a:cubicBezTo>
                <a:lnTo>
                  <a:pt x="6471" y="13646"/>
                </a:lnTo>
                <a:cubicBezTo>
                  <a:pt x="6345" y="13634"/>
                  <a:pt x="6213" y="13628"/>
                  <a:pt x="6087" y="13615"/>
                </a:cubicBezTo>
                <a:lnTo>
                  <a:pt x="6087" y="13615"/>
                </a:lnTo>
                <a:cubicBezTo>
                  <a:pt x="5722" y="13590"/>
                  <a:pt x="5425" y="13426"/>
                  <a:pt x="5173" y="13168"/>
                </a:cubicBezTo>
                <a:lnTo>
                  <a:pt x="5173" y="13168"/>
                </a:lnTo>
                <a:cubicBezTo>
                  <a:pt x="5092" y="13086"/>
                  <a:pt x="5016" y="13004"/>
                  <a:pt x="4940" y="12916"/>
                </a:cubicBezTo>
                <a:lnTo>
                  <a:pt x="4940" y="12916"/>
                </a:lnTo>
                <a:cubicBezTo>
                  <a:pt x="4808" y="12764"/>
                  <a:pt x="4669" y="12613"/>
                  <a:pt x="4499" y="12500"/>
                </a:cubicBezTo>
                <a:lnTo>
                  <a:pt x="4499" y="12500"/>
                </a:lnTo>
                <a:cubicBezTo>
                  <a:pt x="4474" y="12481"/>
                  <a:pt x="4461" y="12456"/>
                  <a:pt x="4430" y="12424"/>
                </a:cubicBezTo>
                <a:lnTo>
                  <a:pt x="4430" y="12424"/>
                </a:lnTo>
                <a:cubicBezTo>
                  <a:pt x="4487" y="12368"/>
                  <a:pt x="4531" y="12311"/>
                  <a:pt x="4587" y="12254"/>
                </a:cubicBezTo>
                <a:lnTo>
                  <a:pt x="4587" y="12254"/>
                </a:lnTo>
                <a:cubicBezTo>
                  <a:pt x="4739" y="12109"/>
                  <a:pt x="4896" y="11964"/>
                  <a:pt x="5047" y="11819"/>
                </a:cubicBezTo>
                <a:lnTo>
                  <a:pt x="5047" y="11819"/>
                </a:lnTo>
                <a:cubicBezTo>
                  <a:pt x="5104" y="11769"/>
                  <a:pt x="5173" y="11738"/>
                  <a:pt x="5249" y="11738"/>
                </a:cubicBezTo>
                <a:lnTo>
                  <a:pt x="5249" y="11738"/>
                </a:lnTo>
                <a:cubicBezTo>
                  <a:pt x="5589" y="11731"/>
                  <a:pt x="5917" y="11782"/>
                  <a:pt x="6219" y="11939"/>
                </a:cubicBezTo>
                <a:lnTo>
                  <a:pt x="6219" y="11939"/>
                </a:lnTo>
                <a:cubicBezTo>
                  <a:pt x="6377" y="12015"/>
                  <a:pt x="6503" y="12141"/>
                  <a:pt x="6616" y="12273"/>
                </a:cubicBezTo>
                <a:lnTo>
                  <a:pt x="6616" y="12273"/>
                </a:lnTo>
                <a:cubicBezTo>
                  <a:pt x="6755" y="12431"/>
                  <a:pt x="6887" y="12601"/>
                  <a:pt x="7013" y="12764"/>
                </a:cubicBezTo>
                <a:lnTo>
                  <a:pt x="7013" y="12764"/>
                </a:lnTo>
                <a:cubicBezTo>
                  <a:pt x="7208" y="13016"/>
                  <a:pt x="7404" y="13268"/>
                  <a:pt x="7656" y="13464"/>
                </a:cubicBezTo>
                <a:lnTo>
                  <a:pt x="7656" y="13464"/>
                </a:lnTo>
                <a:cubicBezTo>
                  <a:pt x="7744" y="13527"/>
                  <a:pt x="7832" y="13583"/>
                  <a:pt x="7958" y="13672"/>
                </a:cubicBezTo>
                <a:lnTo>
                  <a:pt x="7958" y="13672"/>
                </a:lnTo>
                <a:cubicBezTo>
                  <a:pt x="7763" y="13772"/>
                  <a:pt x="7599" y="13829"/>
                  <a:pt x="7435" y="13873"/>
                </a:cubicBezTo>
                <a:lnTo>
                  <a:pt x="7435" y="13873"/>
                </a:lnTo>
                <a:cubicBezTo>
                  <a:pt x="7423" y="13880"/>
                  <a:pt x="7410" y="13880"/>
                  <a:pt x="7404" y="13880"/>
                </a:cubicBezTo>
                <a:lnTo>
                  <a:pt x="7404" y="13880"/>
                </a:lnTo>
                <a:cubicBezTo>
                  <a:pt x="7366" y="13880"/>
                  <a:pt x="7328" y="13867"/>
                  <a:pt x="7303" y="13854"/>
                </a:cubicBezTo>
                <a:moveTo>
                  <a:pt x="14435" y="12632"/>
                </a:moveTo>
                <a:cubicBezTo>
                  <a:pt x="14460" y="12601"/>
                  <a:pt x="14492" y="12582"/>
                  <a:pt x="14510" y="12550"/>
                </a:cubicBezTo>
                <a:lnTo>
                  <a:pt x="14510" y="12550"/>
                </a:lnTo>
                <a:cubicBezTo>
                  <a:pt x="14618" y="12380"/>
                  <a:pt x="14775" y="12305"/>
                  <a:pt x="14964" y="12279"/>
                </a:cubicBezTo>
                <a:lnTo>
                  <a:pt x="14964" y="12279"/>
                </a:lnTo>
                <a:cubicBezTo>
                  <a:pt x="15153" y="12254"/>
                  <a:pt x="15342" y="12229"/>
                  <a:pt x="15525" y="12216"/>
                </a:cubicBezTo>
                <a:lnTo>
                  <a:pt x="15525" y="12216"/>
                </a:lnTo>
                <a:cubicBezTo>
                  <a:pt x="15632" y="12210"/>
                  <a:pt x="15739" y="12223"/>
                  <a:pt x="15834" y="12267"/>
                </a:cubicBezTo>
                <a:lnTo>
                  <a:pt x="15834" y="12267"/>
                </a:lnTo>
                <a:cubicBezTo>
                  <a:pt x="15871" y="12317"/>
                  <a:pt x="15834" y="12355"/>
                  <a:pt x="15815" y="12393"/>
                </a:cubicBezTo>
                <a:lnTo>
                  <a:pt x="15815" y="12393"/>
                </a:lnTo>
                <a:cubicBezTo>
                  <a:pt x="15708" y="12594"/>
                  <a:pt x="15600" y="12790"/>
                  <a:pt x="15493" y="12991"/>
                </a:cubicBezTo>
                <a:lnTo>
                  <a:pt x="15493" y="12991"/>
                </a:lnTo>
                <a:cubicBezTo>
                  <a:pt x="15443" y="13098"/>
                  <a:pt x="15361" y="13180"/>
                  <a:pt x="15254" y="13224"/>
                </a:cubicBezTo>
                <a:lnTo>
                  <a:pt x="15254" y="13224"/>
                </a:lnTo>
                <a:cubicBezTo>
                  <a:pt x="15084" y="13306"/>
                  <a:pt x="14907" y="13376"/>
                  <a:pt x="14731" y="13439"/>
                </a:cubicBezTo>
                <a:lnTo>
                  <a:pt x="14731" y="13439"/>
                </a:lnTo>
                <a:cubicBezTo>
                  <a:pt x="14580" y="13502"/>
                  <a:pt x="14429" y="13539"/>
                  <a:pt x="14284" y="13609"/>
                </a:cubicBezTo>
                <a:lnTo>
                  <a:pt x="14284" y="13609"/>
                </a:lnTo>
                <a:cubicBezTo>
                  <a:pt x="14145" y="13665"/>
                  <a:pt x="14019" y="13754"/>
                  <a:pt x="13887" y="13823"/>
                </a:cubicBezTo>
                <a:lnTo>
                  <a:pt x="13887" y="13823"/>
                </a:lnTo>
                <a:cubicBezTo>
                  <a:pt x="13862" y="13835"/>
                  <a:pt x="13836" y="13848"/>
                  <a:pt x="13767" y="13886"/>
                </a:cubicBezTo>
                <a:lnTo>
                  <a:pt x="13767" y="13886"/>
                </a:lnTo>
                <a:cubicBezTo>
                  <a:pt x="13906" y="13388"/>
                  <a:pt x="14126" y="12985"/>
                  <a:pt x="14435" y="12632"/>
                </a:cubicBezTo>
                <a:moveTo>
                  <a:pt x="4569" y="13716"/>
                </a:moveTo>
                <a:cubicBezTo>
                  <a:pt x="4449" y="13659"/>
                  <a:pt x="4323" y="13602"/>
                  <a:pt x="4203" y="13539"/>
                </a:cubicBezTo>
                <a:lnTo>
                  <a:pt x="4203" y="13539"/>
                </a:lnTo>
                <a:cubicBezTo>
                  <a:pt x="3951" y="13426"/>
                  <a:pt x="3699" y="13344"/>
                  <a:pt x="3416" y="13287"/>
                </a:cubicBezTo>
                <a:lnTo>
                  <a:pt x="3416" y="13287"/>
                </a:lnTo>
                <a:cubicBezTo>
                  <a:pt x="3756" y="13061"/>
                  <a:pt x="4052" y="12802"/>
                  <a:pt x="4317" y="12531"/>
                </a:cubicBezTo>
                <a:lnTo>
                  <a:pt x="4317" y="12531"/>
                </a:lnTo>
                <a:cubicBezTo>
                  <a:pt x="4405" y="12525"/>
                  <a:pt x="4468" y="12563"/>
                  <a:pt x="4512" y="12613"/>
                </a:cubicBezTo>
                <a:lnTo>
                  <a:pt x="4512" y="12613"/>
                </a:lnTo>
                <a:cubicBezTo>
                  <a:pt x="4625" y="12727"/>
                  <a:pt x="4739" y="12840"/>
                  <a:pt x="4852" y="12953"/>
                </a:cubicBezTo>
                <a:lnTo>
                  <a:pt x="4852" y="12953"/>
                </a:lnTo>
                <a:cubicBezTo>
                  <a:pt x="4984" y="13092"/>
                  <a:pt x="5117" y="13237"/>
                  <a:pt x="5262" y="13369"/>
                </a:cubicBezTo>
                <a:lnTo>
                  <a:pt x="5262" y="13369"/>
                </a:lnTo>
                <a:cubicBezTo>
                  <a:pt x="5482" y="13571"/>
                  <a:pt x="5747" y="13678"/>
                  <a:pt x="6043" y="13703"/>
                </a:cubicBezTo>
                <a:lnTo>
                  <a:pt x="6043" y="13703"/>
                </a:lnTo>
                <a:cubicBezTo>
                  <a:pt x="6226" y="13722"/>
                  <a:pt x="6408" y="13728"/>
                  <a:pt x="6591" y="13754"/>
                </a:cubicBezTo>
                <a:lnTo>
                  <a:pt x="6591" y="13754"/>
                </a:lnTo>
                <a:cubicBezTo>
                  <a:pt x="6761" y="13779"/>
                  <a:pt x="6931" y="13817"/>
                  <a:pt x="7101" y="13861"/>
                </a:cubicBezTo>
                <a:lnTo>
                  <a:pt x="7101" y="13861"/>
                </a:lnTo>
                <a:cubicBezTo>
                  <a:pt x="7139" y="13867"/>
                  <a:pt x="7171" y="13898"/>
                  <a:pt x="7196" y="13949"/>
                </a:cubicBezTo>
                <a:lnTo>
                  <a:pt x="7196" y="13949"/>
                </a:lnTo>
                <a:cubicBezTo>
                  <a:pt x="7158" y="13943"/>
                  <a:pt x="7120" y="13949"/>
                  <a:pt x="7089" y="13936"/>
                </a:cubicBezTo>
                <a:lnTo>
                  <a:pt x="7089" y="13936"/>
                </a:lnTo>
                <a:cubicBezTo>
                  <a:pt x="6830" y="13873"/>
                  <a:pt x="6578" y="13880"/>
                  <a:pt x="6320" y="13917"/>
                </a:cubicBezTo>
                <a:lnTo>
                  <a:pt x="6320" y="13917"/>
                </a:lnTo>
                <a:cubicBezTo>
                  <a:pt x="6156" y="13943"/>
                  <a:pt x="5992" y="13961"/>
                  <a:pt x="5822" y="13980"/>
                </a:cubicBezTo>
                <a:lnTo>
                  <a:pt x="5822" y="13980"/>
                </a:lnTo>
                <a:cubicBezTo>
                  <a:pt x="5759" y="13980"/>
                  <a:pt x="5703" y="13987"/>
                  <a:pt x="5640" y="13987"/>
                </a:cubicBezTo>
                <a:lnTo>
                  <a:pt x="5640" y="13987"/>
                </a:lnTo>
                <a:cubicBezTo>
                  <a:pt x="5268" y="13987"/>
                  <a:pt x="4909" y="13886"/>
                  <a:pt x="4569" y="13716"/>
                </a:cubicBezTo>
                <a:moveTo>
                  <a:pt x="16470" y="16633"/>
                </a:moveTo>
                <a:cubicBezTo>
                  <a:pt x="16363" y="16293"/>
                  <a:pt x="16155" y="16015"/>
                  <a:pt x="15941" y="15738"/>
                </a:cubicBezTo>
                <a:lnTo>
                  <a:pt x="15941" y="15738"/>
                </a:lnTo>
                <a:cubicBezTo>
                  <a:pt x="15796" y="15555"/>
                  <a:pt x="15657" y="15366"/>
                  <a:pt x="15525" y="15171"/>
                </a:cubicBezTo>
                <a:lnTo>
                  <a:pt x="15525" y="15171"/>
                </a:lnTo>
                <a:cubicBezTo>
                  <a:pt x="15424" y="15026"/>
                  <a:pt x="15342" y="14875"/>
                  <a:pt x="15266" y="14718"/>
                </a:cubicBezTo>
                <a:lnTo>
                  <a:pt x="15266" y="14718"/>
                </a:lnTo>
                <a:cubicBezTo>
                  <a:pt x="15210" y="14610"/>
                  <a:pt x="15172" y="14497"/>
                  <a:pt x="15134" y="14384"/>
                </a:cubicBezTo>
                <a:lnTo>
                  <a:pt x="15134" y="14384"/>
                </a:lnTo>
                <a:cubicBezTo>
                  <a:pt x="15090" y="14245"/>
                  <a:pt x="15090" y="14113"/>
                  <a:pt x="15153" y="13980"/>
                </a:cubicBezTo>
                <a:lnTo>
                  <a:pt x="15153" y="13980"/>
                </a:lnTo>
                <a:cubicBezTo>
                  <a:pt x="15266" y="13735"/>
                  <a:pt x="15374" y="13483"/>
                  <a:pt x="15493" y="13237"/>
                </a:cubicBezTo>
                <a:lnTo>
                  <a:pt x="15493" y="13237"/>
                </a:lnTo>
                <a:cubicBezTo>
                  <a:pt x="15594" y="13035"/>
                  <a:pt x="15708" y="12840"/>
                  <a:pt x="15827" y="12620"/>
                </a:cubicBezTo>
                <a:lnTo>
                  <a:pt x="15827" y="12620"/>
                </a:lnTo>
                <a:cubicBezTo>
                  <a:pt x="15852" y="12657"/>
                  <a:pt x="15865" y="12670"/>
                  <a:pt x="15865" y="12683"/>
                </a:cubicBezTo>
                <a:lnTo>
                  <a:pt x="15865" y="12683"/>
                </a:lnTo>
                <a:cubicBezTo>
                  <a:pt x="15897" y="13105"/>
                  <a:pt x="16041" y="13495"/>
                  <a:pt x="16218" y="13873"/>
                </a:cubicBezTo>
                <a:lnTo>
                  <a:pt x="16218" y="13873"/>
                </a:lnTo>
                <a:cubicBezTo>
                  <a:pt x="16325" y="14094"/>
                  <a:pt x="16432" y="14308"/>
                  <a:pt x="16539" y="14529"/>
                </a:cubicBezTo>
                <a:lnTo>
                  <a:pt x="16539" y="14529"/>
                </a:lnTo>
                <a:cubicBezTo>
                  <a:pt x="16659" y="14774"/>
                  <a:pt x="16766" y="15026"/>
                  <a:pt x="16797" y="15297"/>
                </a:cubicBezTo>
                <a:lnTo>
                  <a:pt x="16797" y="15297"/>
                </a:lnTo>
                <a:cubicBezTo>
                  <a:pt x="16823" y="15467"/>
                  <a:pt x="16823" y="15631"/>
                  <a:pt x="16823" y="15795"/>
                </a:cubicBezTo>
                <a:lnTo>
                  <a:pt x="16823" y="15795"/>
                </a:lnTo>
                <a:cubicBezTo>
                  <a:pt x="16823" y="15940"/>
                  <a:pt x="16785" y="16078"/>
                  <a:pt x="16722" y="16211"/>
                </a:cubicBezTo>
                <a:lnTo>
                  <a:pt x="16722" y="16211"/>
                </a:lnTo>
                <a:cubicBezTo>
                  <a:pt x="16665" y="16330"/>
                  <a:pt x="16627" y="16450"/>
                  <a:pt x="16577" y="16570"/>
                </a:cubicBezTo>
                <a:lnTo>
                  <a:pt x="16577" y="16570"/>
                </a:lnTo>
                <a:cubicBezTo>
                  <a:pt x="16564" y="16614"/>
                  <a:pt x="16545" y="16652"/>
                  <a:pt x="16520" y="16702"/>
                </a:cubicBezTo>
                <a:lnTo>
                  <a:pt x="16520" y="16702"/>
                </a:lnTo>
                <a:cubicBezTo>
                  <a:pt x="16495" y="16671"/>
                  <a:pt x="16476" y="16652"/>
                  <a:pt x="16470" y="16633"/>
                </a:cubicBezTo>
                <a:close/>
                <a:moveTo>
                  <a:pt x="10812" y="12859"/>
                </a:moveTo>
                <a:cubicBezTo>
                  <a:pt x="10806" y="12897"/>
                  <a:pt x="10800" y="12928"/>
                  <a:pt x="10787" y="12947"/>
                </a:cubicBezTo>
                <a:lnTo>
                  <a:pt x="10787" y="12947"/>
                </a:lnTo>
                <a:cubicBezTo>
                  <a:pt x="10440" y="13394"/>
                  <a:pt x="10125" y="13873"/>
                  <a:pt x="9754" y="14302"/>
                </a:cubicBezTo>
                <a:lnTo>
                  <a:pt x="9754" y="14302"/>
                </a:lnTo>
                <a:cubicBezTo>
                  <a:pt x="9306" y="14818"/>
                  <a:pt x="8802" y="15285"/>
                  <a:pt x="8198" y="15618"/>
                </a:cubicBezTo>
                <a:lnTo>
                  <a:pt x="8198" y="15618"/>
                </a:lnTo>
                <a:cubicBezTo>
                  <a:pt x="8116" y="15663"/>
                  <a:pt x="8034" y="15726"/>
                  <a:pt x="7920" y="15738"/>
                </a:cubicBezTo>
                <a:lnTo>
                  <a:pt x="7920" y="15738"/>
                </a:lnTo>
                <a:cubicBezTo>
                  <a:pt x="7939" y="15707"/>
                  <a:pt x="7946" y="15688"/>
                  <a:pt x="7958" y="15675"/>
                </a:cubicBezTo>
                <a:lnTo>
                  <a:pt x="7958" y="15675"/>
                </a:lnTo>
                <a:cubicBezTo>
                  <a:pt x="8286" y="15379"/>
                  <a:pt x="8494" y="15001"/>
                  <a:pt x="8645" y="14592"/>
                </a:cubicBezTo>
                <a:lnTo>
                  <a:pt x="8645" y="14592"/>
                </a:lnTo>
                <a:cubicBezTo>
                  <a:pt x="8720" y="14396"/>
                  <a:pt x="8796" y="14195"/>
                  <a:pt x="8878" y="13999"/>
                </a:cubicBezTo>
                <a:lnTo>
                  <a:pt x="8878" y="13999"/>
                </a:lnTo>
                <a:cubicBezTo>
                  <a:pt x="9010" y="13716"/>
                  <a:pt x="9199" y="13464"/>
                  <a:pt x="9464" y="13287"/>
                </a:cubicBezTo>
                <a:lnTo>
                  <a:pt x="9464" y="13287"/>
                </a:lnTo>
                <a:cubicBezTo>
                  <a:pt x="9527" y="13250"/>
                  <a:pt x="9596" y="13212"/>
                  <a:pt x="9666" y="13193"/>
                </a:cubicBezTo>
                <a:lnTo>
                  <a:pt x="9666" y="13193"/>
                </a:lnTo>
                <a:cubicBezTo>
                  <a:pt x="10025" y="13098"/>
                  <a:pt x="10384" y="12991"/>
                  <a:pt x="10730" y="12865"/>
                </a:cubicBezTo>
                <a:lnTo>
                  <a:pt x="10730" y="12865"/>
                </a:lnTo>
                <a:cubicBezTo>
                  <a:pt x="10743" y="12859"/>
                  <a:pt x="10755" y="12859"/>
                  <a:pt x="10781" y="12859"/>
                </a:cubicBezTo>
                <a:lnTo>
                  <a:pt x="10781" y="12859"/>
                </a:lnTo>
                <a:lnTo>
                  <a:pt x="10787" y="12859"/>
                </a:lnTo>
                <a:lnTo>
                  <a:pt x="10787" y="12859"/>
                </a:lnTo>
                <a:cubicBezTo>
                  <a:pt x="10793" y="12859"/>
                  <a:pt x="10806" y="12859"/>
                  <a:pt x="10812" y="12859"/>
                </a:cubicBezTo>
                <a:close/>
                <a:moveTo>
                  <a:pt x="13578" y="14831"/>
                </a:moveTo>
                <a:cubicBezTo>
                  <a:pt x="13610" y="14629"/>
                  <a:pt x="13647" y="14428"/>
                  <a:pt x="13679" y="14226"/>
                </a:cubicBezTo>
                <a:lnTo>
                  <a:pt x="13679" y="14226"/>
                </a:lnTo>
                <a:cubicBezTo>
                  <a:pt x="13691" y="14138"/>
                  <a:pt x="13729" y="14069"/>
                  <a:pt x="13799" y="14012"/>
                </a:cubicBezTo>
                <a:lnTo>
                  <a:pt x="13799" y="14012"/>
                </a:lnTo>
                <a:cubicBezTo>
                  <a:pt x="13893" y="13943"/>
                  <a:pt x="13988" y="13861"/>
                  <a:pt x="14088" y="13798"/>
                </a:cubicBezTo>
                <a:lnTo>
                  <a:pt x="14088" y="13798"/>
                </a:lnTo>
                <a:cubicBezTo>
                  <a:pt x="14189" y="13741"/>
                  <a:pt x="14303" y="13691"/>
                  <a:pt x="14416" y="13646"/>
                </a:cubicBezTo>
                <a:lnTo>
                  <a:pt x="14416" y="13646"/>
                </a:lnTo>
                <a:cubicBezTo>
                  <a:pt x="14699" y="13539"/>
                  <a:pt x="14983" y="13445"/>
                  <a:pt x="15311" y="13325"/>
                </a:cubicBezTo>
                <a:lnTo>
                  <a:pt x="15311" y="13325"/>
                </a:lnTo>
                <a:cubicBezTo>
                  <a:pt x="15229" y="13514"/>
                  <a:pt x="15166" y="13665"/>
                  <a:pt x="15096" y="13817"/>
                </a:cubicBezTo>
                <a:lnTo>
                  <a:pt x="15096" y="13817"/>
                </a:lnTo>
                <a:cubicBezTo>
                  <a:pt x="15065" y="13873"/>
                  <a:pt x="15014" y="13930"/>
                  <a:pt x="14964" y="13968"/>
                </a:cubicBezTo>
                <a:lnTo>
                  <a:pt x="14964" y="13968"/>
                </a:lnTo>
                <a:cubicBezTo>
                  <a:pt x="14819" y="14081"/>
                  <a:pt x="14674" y="14182"/>
                  <a:pt x="14523" y="14283"/>
                </a:cubicBezTo>
                <a:lnTo>
                  <a:pt x="14523" y="14283"/>
                </a:lnTo>
                <a:cubicBezTo>
                  <a:pt x="14435" y="14346"/>
                  <a:pt x="14340" y="14390"/>
                  <a:pt x="14246" y="14440"/>
                </a:cubicBezTo>
                <a:lnTo>
                  <a:pt x="14246" y="14440"/>
                </a:lnTo>
                <a:cubicBezTo>
                  <a:pt x="14126" y="14510"/>
                  <a:pt x="14006" y="14573"/>
                  <a:pt x="13899" y="14655"/>
                </a:cubicBezTo>
                <a:lnTo>
                  <a:pt x="13899" y="14655"/>
                </a:lnTo>
                <a:cubicBezTo>
                  <a:pt x="13792" y="14724"/>
                  <a:pt x="13704" y="14818"/>
                  <a:pt x="13610" y="14900"/>
                </a:cubicBezTo>
                <a:lnTo>
                  <a:pt x="13610" y="14900"/>
                </a:lnTo>
                <a:cubicBezTo>
                  <a:pt x="13572" y="14888"/>
                  <a:pt x="13572" y="14862"/>
                  <a:pt x="13578" y="14831"/>
                </a:cubicBezTo>
                <a:close/>
                <a:moveTo>
                  <a:pt x="6698" y="16041"/>
                </a:moveTo>
                <a:cubicBezTo>
                  <a:pt x="6723" y="16028"/>
                  <a:pt x="6742" y="16009"/>
                  <a:pt x="6767" y="15996"/>
                </a:cubicBezTo>
                <a:lnTo>
                  <a:pt x="6767" y="15996"/>
                </a:lnTo>
                <a:cubicBezTo>
                  <a:pt x="7202" y="15795"/>
                  <a:pt x="7492" y="15461"/>
                  <a:pt x="7725" y="15058"/>
                </a:cubicBezTo>
                <a:lnTo>
                  <a:pt x="7725" y="15058"/>
                </a:lnTo>
                <a:cubicBezTo>
                  <a:pt x="7908" y="14743"/>
                  <a:pt x="8090" y="14428"/>
                  <a:pt x="8286" y="14125"/>
                </a:cubicBezTo>
                <a:lnTo>
                  <a:pt x="8286" y="14125"/>
                </a:lnTo>
                <a:cubicBezTo>
                  <a:pt x="8481" y="13829"/>
                  <a:pt x="8720" y="13577"/>
                  <a:pt x="9036" y="13407"/>
                </a:cubicBezTo>
                <a:lnTo>
                  <a:pt x="9036" y="13407"/>
                </a:lnTo>
                <a:cubicBezTo>
                  <a:pt x="9073" y="13382"/>
                  <a:pt x="9117" y="13369"/>
                  <a:pt x="9174" y="13344"/>
                </a:cubicBezTo>
                <a:lnTo>
                  <a:pt x="9174" y="13344"/>
                </a:lnTo>
                <a:cubicBezTo>
                  <a:pt x="9168" y="13382"/>
                  <a:pt x="9168" y="13407"/>
                  <a:pt x="9155" y="13420"/>
                </a:cubicBezTo>
                <a:lnTo>
                  <a:pt x="9155" y="13420"/>
                </a:lnTo>
                <a:cubicBezTo>
                  <a:pt x="8903" y="13709"/>
                  <a:pt x="8739" y="14050"/>
                  <a:pt x="8620" y="14409"/>
                </a:cubicBezTo>
                <a:lnTo>
                  <a:pt x="8620" y="14409"/>
                </a:lnTo>
                <a:cubicBezTo>
                  <a:pt x="8538" y="14642"/>
                  <a:pt x="8443" y="14862"/>
                  <a:pt x="8324" y="15077"/>
                </a:cubicBezTo>
                <a:lnTo>
                  <a:pt x="8324" y="15077"/>
                </a:lnTo>
                <a:cubicBezTo>
                  <a:pt x="8109" y="15455"/>
                  <a:pt x="7801" y="15744"/>
                  <a:pt x="7416" y="15940"/>
                </a:cubicBezTo>
                <a:lnTo>
                  <a:pt x="7416" y="15940"/>
                </a:lnTo>
                <a:cubicBezTo>
                  <a:pt x="7259" y="16022"/>
                  <a:pt x="7082" y="16053"/>
                  <a:pt x="6900" y="16053"/>
                </a:cubicBezTo>
                <a:lnTo>
                  <a:pt x="6900" y="16053"/>
                </a:lnTo>
                <a:cubicBezTo>
                  <a:pt x="6837" y="16053"/>
                  <a:pt x="6767" y="16047"/>
                  <a:pt x="6698" y="16041"/>
                </a:cubicBezTo>
                <a:close/>
                <a:moveTo>
                  <a:pt x="631" y="14598"/>
                </a:moveTo>
                <a:cubicBezTo>
                  <a:pt x="751" y="14522"/>
                  <a:pt x="864" y="14434"/>
                  <a:pt x="990" y="14358"/>
                </a:cubicBezTo>
                <a:lnTo>
                  <a:pt x="990" y="14358"/>
                </a:lnTo>
                <a:cubicBezTo>
                  <a:pt x="1286" y="14176"/>
                  <a:pt x="1595" y="14024"/>
                  <a:pt x="1922" y="13892"/>
                </a:cubicBezTo>
                <a:lnTo>
                  <a:pt x="1922" y="13892"/>
                </a:lnTo>
                <a:cubicBezTo>
                  <a:pt x="2300" y="13735"/>
                  <a:pt x="2679" y="13583"/>
                  <a:pt x="3057" y="13426"/>
                </a:cubicBezTo>
                <a:lnTo>
                  <a:pt x="3057" y="13426"/>
                </a:lnTo>
                <a:cubicBezTo>
                  <a:pt x="3170" y="13382"/>
                  <a:pt x="3277" y="13382"/>
                  <a:pt x="3390" y="13394"/>
                </a:cubicBezTo>
                <a:lnTo>
                  <a:pt x="3390" y="13394"/>
                </a:lnTo>
                <a:cubicBezTo>
                  <a:pt x="3699" y="13426"/>
                  <a:pt x="3983" y="13533"/>
                  <a:pt x="4254" y="13665"/>
                </a:cubicBezTo>
                <a:lnTo>
                  <a:pt x="4254" y="13665"/>
                </a:lnTo>
                <a:cubicBezTo>
                  <a:pt x="4424" y="13747"/>
                  <a:pt x="4600" y="13829"/>
                  <a:pt x="4770" y="13905"/>
                </a:cubicBezTo>
                <a:lnTo>
                  <a:pt x="4770" y="13905"/>
                </a:lnTo>
                <a:cubicBezTo>
                  <a:pt x="5035" y="14012"/>
                  <a:pt x="5306" y="14081"/>
                  <a:pt x="5589" y="14069"/>
                </a:cubicBezTo>
                <a:lnTo>
                  <a:pt x="5589" y="14069"/>
                </a:lnTo>
                <a:cubicBezTo>
                  <a:pt x="5816" y="14062"/>
                  <a:pt x="6043" y="14037"/>
                  <a:pt x="6270" y="14018"/>
                </a:cubicBezTo>
                <a:lnTo>
                  <a:pt x="6270" y="14018"/>
                </a:lnTo>
                <a:cubicBezTo>
                  <a:pt x="6446" y="14006"/>
                  <a:pt x="6616" y="13993"/>
                  <a:pt x="6793" y="13987"/>
                </a:cubicBezTo>
                <a:lnTo>
                  <a:pt x="6793" y="13987"/>
                </a:lnTo>
                <a:cubicBezTo>
                  <a:pt x="6830" y="13980"/>
                  <a:pt x="6875" y="13999"/>
                  <a:pt x="6963" y="14012"/>
                </a:cubicBezTo>
                <a:lnTo>
                  <a:pt x="6963" y="14012"/>
                </a:lnTo>
                <a:cubicBezTo>
                  <a:pt x="6887" y="14050"/>
                  <a:pt x="6856" y="14069"/>
                  <a:pt x="6824" y="14075"/>
                </a:cubicBezTo>
                <a:lnTo>
                  <a:pt x="6824" y="14075"/>
                </a:lnTo>
                <a:cubicBezTo>
                  <a:pt x="5885" y="14371"/>
                  <a:pt x="4934" y="14510"/>
                  <a:pt x="3951" y="14434"/>
                </a:cubicBezTo>
                <a:lnTo>
                  <a:pt x="3951" y="14434"/>
                </a:lnTo>
                <a:cubicBezTo>
                  <a:pt x="3661" y="14415"/>
                  <a:pt x="3378" y="14403"/>
                  <a:pt x="3088" y="14365"/>
                </a:cubicBezTo>
                <a:lnTo>
                  <a:pt x="3088" y="14365"/>
                </a:lnTo>
                <a:cubicBezTo>
                  <a:pt x="2300" y="14270"/>
                  <a:pt x="1532" y="14371"/>
                  <a:pt x="776" y="14610"/>
                </a:cubicBezTo>
                <a:lnTo>
                  <a:pt x="776" y="14610"/>
                </a:lnTo>
                <a:cubicBezTo>
                  <a:pt x="738" y="14623"/>
                  <a:pt x="694" y="14629"/>
                  <a:pt x="650" y="14642"/>
                </a:cubicBezTo>
                <a:lnTo>
                  <a:pt x="650" y="14642"/>
                </a:lnTo>
                <a:cubicBezTo>
                  <a:pt x="644" y="14629"/>
                  <a:pt x="637" y="14617"/>
                  <a:pt x="631" y="14598"/>
                </a:cubicBezTo>
                <a:moveTo>
                  <a:pt x="10793" y="17080"/>
                </a:moveTo>
                <a:cubicBezTo>
                  <a:pt x="10818" y="17011"/>
                  <a:pt x="10844" y="16942"/>
                  <a:pt x="10869" y="16872"/>
                </a:cubicBezTo>
                <a:lnTo>
                  <a:pt x="10869" y="16872"/>
                </a:lnTo>
                <a:cubicBezTo>
                  <a:pt x="10957" y="16614"/>
                  <a:pt x="11052" y="16356"/>
                  <a:pt x="11134" y="16097"/>
                </a:cubicBezTo>
                <a:lnTo>
                  <a:pt x="11134" y="16097"/>
                </a:lnTo>
                <a:cubicBezTo>
                  <a:pt x="11260" y="15675"/>
                  <a:pt x="11386" y="15259"/>
                  <a:pt x="11518" y="14837"/>
                </a:cubicBezTo>
                <a:lnTo>
                  <a:pt x="11518" y="14837"/>
                </a:lnTo>
                <a:cubicBezTo>
                  <a:pt x="11600" y="14560"/>
                  <a:pt x="11726" y="14302"/>
                  <a:pt x="11871" y="14050"/>
                </a:cubicBezTo>
                <a:lnTo>
                  <a:pt x="11871" y="14050"/>
                </a:lnTo>
                <a:cubicBezTo>
                  <a:pt x="11978" y="13861"/>
                  <a:pt x="12110" y="13691"/>
                  <a:pt x="12299" y="13533"/>
                </a:cubicBezTo>
                <a:lnTo>
                  <a:pt x="12299" y="13533"/>
                </a:lnTo>
                <a:cubicBezTo>
                  <a:pt x="12305" y="13583"/>
                  <a:pt x="12318" y="13609"/>
                  <a:pt x="12312" y="13634"/>
                </a:cubicBezTo>
                <a:lnTo>
                  <a:pt x="12312" y="13634"/>
                </a:lnTo>
                <a:cubicBezTo>
                  <a:pt x="12274" y="14043"/>
                  <a:pt x="12230" y="14447"/>
                  <a:pt x="12198" y="14856"/>
                </a:cubicBezTo>
                <a:lnTo>
                  <a:pt x="12198" y="14856"/>
                </a:lnTo>
                <a:cubicBezTo>
                  <a:pt x="12160" y="15272"/>
                  <a:pt x="12028" y="15650"/>
                  <a:pt x="11764" y="15984"/>
                </a:cubicBezTo>
                <a:lnTo>
                  <a:pt x="11764" y="15984"/>
                </a:lnTo>
                <a:cubicBezTo>
                  <a:pt x="11644" y="16129"/>
                  <a:pt x="11524" y="16280"/>
                  <a:pt x="11404" y="16425"/>
                </a:cubicBezTo>
                <a:lnTo>
                  <a:pt x="11404" y="16425"/>
                </a:lnTo>
                <a:cubicBezTo>
                  <a:pt x="11209" y="16645"/>
                  <a:pt x="11014" y="16866"/>
                  <a:pt x="10825" y="17086"/>
                </a:cubicBezTo>
                <a:lnTo>
                  <a:pt x="10825" y="17086"/>
                </a:lnTo>
                <a:cubicBezTo>
                  <a:pt x="10812" y="17086"/>
                  <a:pt x="10806" y="17080"/>
                  <a:pt x="10793" y="17080"/>
                </a:cubicBezTo>
                <a:moveTo>
                  <a:pt x="5356" y="15870"/>
                </a:moveTo>
                <a:cubicBezTo>
                  <a:pt x="5369" y="15833"/>
                  <a:pt x="5375" y="15789"/>
                  <a:pt x="5394" y="15751"/>
                </a:cubicBezTo>
                <a:lnTo>
                  <a:pt x="5394" y="15751"/>
                </a:lnTo>
                <a:cubicBezTo>
                  <a:pt x="5457" y="15587"/>
                  <a:pt x="5558" y="15442"/>
                  <a:pt x="5677" y="15316"/>
                </a:cubicBezTo>
                <a:lnTo>
                  <a:pt x="5677" y="15316"/>
                </a:lnTo>
                <a:cubicBezTo>
                  <a:pt x="5791" y="15190"/>
                  <a:pt x="5898" y="15070"/>
                  <a:pt x="6018" y="14951"/>
                </a:cubicBezTo>
                <a:lnTo>
                  <a:pt x="6018" y="14951"/>
                </a:lnTo>
                <a:cubicBezTo>
                  <a:pt x="6156" y="14799"/>
                  <a:pt x="6276" y="14636"/>
                  <a:pt x="6358" y="14447"/>
                </a:cubicBezTo>
                <a:lnTo>
                  <a:pt x="6358" y="14447"/>
                </a:lnTo>
                <a:cubicBezTo>
                  <a:pt x="6396" y="14358"/>
                  <a:pt x="6446" y="14295"/>
                  <a:pt x="6547" y="14270"/>
                </a:cubicBezTo>
                <a:lnTo>
                  <a:pt x="6547" y="14270"/>
                </a:lnTo>
                <a:cubicBezTo>
                  <a:pt x="7190" y="14106"/>
                  <a:pt x="7807" y="13880"/>
                  <a:pt x="8412" y="13628"/>
                </a:cubicBezTo>
                <a:lnTo>
                  <a:pt x="8412" y="13628"/>
                </a:lnTo>
                <a:cubicBezTo>
                  <a:pt x="8456" y="13609"/>
                  <a:pt x="8500" y="13602"/>
                  <a:pt x="8544" y="13590"/>
                </a:cubicBezTo>
                <a:lnTo>
                  <a:pt x="8544" y="13590"/>
                </a:lnTo>
                <a:cubicBezTo>
                  <a:pt x="8550" y="13590"/>
                  <a:pt x="8557" y="13596"/>
                  <a:pt x="8569" y="13609"/>
                </a:cubicBezTo>
                <a:lnTo>
                  <a:pt x="8569" y="13609"/>
                </a:lnTo>
                <a:cubicBezTo>
                  <a:pt x="8538" y="13653"/>
                  <a:pt x="8513" y="13709"/>
                  <a:pt x="8475" y="13747"/>
                </a:cubicBezTo>
                <a:lnTo>
                  <a:pt x="8475" y="13747"/>
                </a:lnTo>
                <a:cubicBezTo>
                  <a:pt x="8242" y="13999"/>
                  <a:pt x="8059" y="14289"/>
                  <a:pt x="7895" y="14585"/>
                </a:cubicBezTo>
                <a:lnTo>
                  <a:pt x="7895" y="14585"/>
                </a:lnTo>
                <a:cubicBezTo>
                  <a:pt x="7794" y="14762"/>
                  <a:pt x="7694" y="14938"/>
                  <a:pt x="7586" y="15114"/>
                </a:cubicBezTo>
                <a:lnTo>
                  <a:pt x="7586" y="15114"/>
                </a:lnTo>
                <a:cubicBezTo>
                  <a:pt x="7322" y="15562"/>
                  <a:pt x="6938" y="15870"/>
                  <a:pt x="6452" y="16041"/>
                </a:cubicBezTo>
                <a:lnTo>
                  <a:pt x="6452" y="16041"/>
                </a:lnTo>
                <a:cubicBezTo>
                  <a:pt x="6402" y="16059"/>
                  <a:pt x="6352" y="16072"/>
                  <a:pt x="6295" y="16072"/>
                </a:cubicBezTo>
                <a:lnTo>
                  <a:pt x="6295" y="16072"/>
                </a:lnTo>
                <a:lnTo>
                  <a:pt x="6295" y="16072"/>
                </a:lnTo>
                <a:lnTo>
                  <a:pt x="6295" y="16072"/>
                </a:lnTo>
                <a:cubicBezTo>
                  <a:pt x="6087" y="16072"/>
                  <a:pt x="5583" y="15959"/>
                  <a:pt x="5356" y="15870"/>
                </a:cubicBezTo>
                <a:moveTo>
                  <a:pt x="10548" y="17105"/>
                </a:moveTo>
                <a:cubicBezTo>
                  <a:pt x="10566" y="16942"/>
                  <a:pt x="10579" y="16778"/>
                  <a:pt x="10617" y="16614"/>
                </a:cubicBezTo>
                <a:lnTo>
                  <a:pt x="10617" y="16614"/>
                </a:lnTo>
                <a:cubicBezTo>
                  <a:pt x="10680" y="16349"/>
                  <a:pt x="10711" y="16078"/>
                  <a:pt x="10737" y="15807"/>
                </a:cubicBezTo>
                <a:lnTo>
                  <a:pt x="10737" y="15807"/>
                </a:lnTo>
                <a:cubicBezTo>
                  <a:pt x="10755" y="15593"/>
                  <a:pt x="10781" y="15385"/>
                  <a:pt x="10825" y="15177"/>
                </a:cubicBezTo>
                <a:lnTo>
                  <a:pt x="10825" y="15177"/>
                </a:lnTo>
                <a:cubicBezTo>
                  <a:pt x="10881" y="14875"/>
                  <a:pt x="11020" y="14604"/>
                  <a:pt x="11228" y="14371"/>
                </a:cubicBezTo>
                <a:lnTo>
                  <a:pt x="11228" y="14371"/>
                </a:lnTo>
                <a:cubicBezTo>
                  <a:pt x="11404" y="14169"/>
                  <a:pt x="11587" y="13968"/>
                  <a:pt x="11801" y="13798"/>
                </a:cubicBezTo>
                <a:lnTo>
                  <a:pt x="11801" y="13798"/>
                </a:lnTo>
                <a:cubicBezTo>
                  <a:pt x="11833" y="13772"/>
                  <a:pt x="11864" y="13754"/>
                  <a:pt x="11940" y="13703"/>
                </a:cubicBezTo>
                <a:lnTo>
                  <a:pt x="11940" y="13703"/>
                </a:lnTo>
                <a:cubicBezTo>
                  <a:pt x="11808" y="13949"/>
                  <a:pt x="11688" y="14144"/>
                  <a:pt x="11593" y="14352"/>
                </a:cubicBezTo>
                <a:lnTo>
                  <a:pt x="11593" y="14352"/>
                </a:lnTo>
                <a:cubicBezTo>
                  <a:pt x="11512" y="14522"/>
                  <a:pt x="11442" y="14699"/>
                  <a:pt x="11386" y="14875"/>
                </a:cubicBezTo>
                <a:lnTo>
                  <a:pt x="11386" y="14875"/>
                </a:lnTo>
                <a:cubicBezTo>
                  <a:pt x="11260" y="15266"/>
                  <a:pt x="11140" y="15656"/>
                  <a:pt x="11026" y="16053"/>
                </a:cubicBezTo>
                <a:lnTo>
                  <a:pt x="11026" y="16053"/>
                </a:lnTo>
                <a:cubicBezTo>
                  <a:pt x="10932" y="16400"/>
                  <a:pt x="10806" y="16740"/>
                  <a:pt x="10661" y="17074"/>
                </a:cubicBezTo>
                <a:lnTo>
                  <a:pt x="10661" y="17074"/>
                </a:lnTo>
                <a:cubicBezTo>
                  <a:pt x="10642" y="17124"/>
                  <a:pt x="10611" y="17168"/>
                  <a:pt x="10566" y="17244"/>
                </a:cubicBezTo>
                <a:lnTo>
                  <a:pt x="10566" y="17244"/>
                </a:lnTo>
                <a:cubicBezTo>
                  <a:pt x="10554" y="17175"/>
                  <a:pt x="10541" y="17143"/>
                  <a:pt x="10548" y="17105"/>
                </a:cubicBezTo>
                <a:moveTo>
                  <a:pt x="12904" y="16891"/>
                </a:moveTo>
                <a:cubicBezTo>
                  <a:pt x="12948" y="16696"/>
                  <a:pt x="13030" y="16507"/>
                  <a:pt x="13124" y="16324"/>
                </a:cubicBezTo>
                <a:lnTo>
                  <a:pt x="13124" y="16324"/>
                </a:lnTo>
                <a:cubicBezTo>
                  <a:pt x="13276" y="16003"/>
                  <a:pt x="13414" y="15675"/>
                  <a:pt x="13496" y="15329"/>
                </a:cubicBezTo>
                <a:lnTo>
                  <a:pt x="13496" y="15329"/>
                </a:lnTo>
                <a:cubicBezTo>
                  <a:pt x="13547" y="15114"/>
                  <a:pt x="13679" y="14944"/>
                  <a:pt x="13843" y="14806"/>
                </a:cubicBezTo>
                <a:lnTo>
                  <a:pt x="13843" y="14806"/>
                </a:lnTo>
                <a:cubicBezTo>
                  <a:pt x="13956" y="14718"/>
                  <a:pt x="14082" y="14642"/>
                  <a:pt x="14202" y="14566"/>
                </a:cubicBezTo>
                <a:lnTo>
                  <a:pt x="14202" y="14566"/>
                </a:lnTo>
                <a:cubicBezTo>
                  <a:pt x="14429" y="14428"/>
                  <a:pt x="14655" y="14295"/>
                  <a:pt x="14882" y="14157"/>
                </a:cubicBezTo>
                <a:lnTo>
                  <a:pt x="14882" y="14157"/>
                </a:lnTo>
                <a:cubicBezTo>
                  <a:pt x="14901" y="14144"/>
                  <a:pt x="14926" y="14144"/>
                  <a:pt x="14958" y="14138"/>
                </a:cubicBezTo>
                <a:lnTo>
                  <a:pt x="14958" y="14138"/>
                </a:lnTo>
                <a:cubicBezTo>
                  <a:pt x="14907" y="14365"/>
                  <a:pt x="14857" y="14585"/>
                  <a:pt x="14813" y="14799"/>
                </a:cubicBezTo>
                <a:lnTo>
                  <a:pt x="14813" y="14799"/>
                </a:lnTo>
                <a:cubicBezTo>
                  <a:pt x="14769" y="15026"/>
                  <a:pt x="14756" y="15253"/>
                  <a:pt x="14775" y="15480"/>
                </a:cubicBezTo>
                <a:lnTo>
                  <a:pt x="14775" y="15480"/>
                </a:lnTo>
                <a:cubicBezTo>
                  <a:pt x="14788" y="15707"/>
                  <a:pt x="14819" y="15933"/>
                  <a:pt x="14838" y="16160"/>
                </a:cubicBezTo>
                <a:lnTo>
                  <a:pt x="14838" y="16160"/>
                </a:lnTo>
                <a:cubicBezTo>
                  <a:pt x="14756" y="16267"/>
                  <a:pt x="14636" y="16318"/>
                  <a:pt x="14510" y="16349"/>
                </a:cubicBezTo>
                <a:lnTo>
                  <a:pt x="14510" y="16349"/>
                </a:lnTo>
                <a:cubicBezTo>
                  <a:pt x="14372" y="16387"/>
                  <a:pt x="14233" y="16412"/>
                  <a:pt x="14088" y="16444"/>
                </a:cubicBezTo>
                <a:lnTo>
                  <a:pt x="14088" y="16444"/>
                </a:lnTo>
                <a:cubicBezTo>
                  <a:pt x="13956" y="16469"/>
                  <a:pt x="13824" y="16488"/>
                  <a:pt x="13691" y="16519"/>
                </a:cubicBezTo>
                <a:lnTo>
                  <a:pt x="13691" y="16519"/>
                </a:lnTo>
                <a:cubicBezTo>
                  <a:pt x="13414" y="16576"/>
                  <a:pt x="13181" y="16708"/>
                  <a:pt x="12992" y="16923"/>
                </a:cubicBezTo>
                <a:lnTo>
                  <a:pt x="12992" y="16923"/>
                </a:lnTo>
                <a:cubicBezTo>
                  <a:pt x="12986" y="16935"/>
                  <a:pt x="12973" y="16948"/>
                  <a:pt x="12967" y="16954"/>
                </a:cubicBezTo>
                <a:lnTo>
                  <a:pt x="12967" y="16954"/>
                </a:lnTo>
                <a:cubicBezTo>
                  <a:pt x="12954" y="16967"/>
                  <a:pt x="12942" y="16973"/>
                  <a:pt x="12916" y="16998"/>
                </a:cubicBezTo>
                <a:lnTo>
                  <a:pt x="12916" y="16998"/>
                </a:lnTo>
                <a:cubicBezTo>
                  <a:pt x="12910" y="16954"/>
                  <a:pt x="12898" y="16923"/>
                  <a:pt x="12904" y="16891"/>
                </a:cubicBezTo>
                <a:moveTo>
                  <a:pt x="4619" y="15663"/>
                </a:moveTo>
                <a:cubicBezTo>
                  <a:pt x="4411" y="15593"/>
                  <a:pt x="4197" y="15543"/>
                  <a:pt x="3989" y="15423"/>
                </a:cubicBezTo>
                <a:lnTo>
                  <a:pt x="3989" y="15423"/>
                </a:lnTo>
                <a:cubicBezTo>
                  <a:pt x="4033" y="15392"/>
                  <a:pt x="4058" y="15360"/>
                  <a:pt x="4090" y="15348"/>
                </a:cubicBezTo>
                <a:lnTo>
                  <a:pt x="4090" y="15348"/>
                </a:lnTo>
                <a:cubicBezTo>
                  <a:pt x="4197" y="15316"/>
                  <a:pt x="4304" y="15278"/>
                  <a:pt x="4417" y="15253"/>
                </a:cubicBezTo>
                <a:lnTo>
                  <a:pt x="4417" y="15253"/>
                </a:lnTo>
                <a:cubicBezTo>
                  <a:pt x="4524" y="15222"/>
                  <a:pt x="4638" y="15209"/>
                  <a:pt x="4745" y="15177"/>
                </a:cubicBezTo>
                <a:lnTo>
                  <a:pt x="4745" y="15177"/>
                </a:lnTo>
                <a:cubicBezTo>
                  <a:pt x="5117" y="15083"/>
                  <a:pt x="5432" y="14894"/>
                  <a:pt x="5652" y="14573"/>
                </a:cubicBezTo>
                <a:lnTo>
                  <a:pt x="5652" y="14573"/>
                </a:lnTo>
                <a:cubicBezTo>
                  <a:pt x="5709" y="14491"/>
                  <a:pt x="5778" y="14453"/>
                  <a:pt x="5873" y="14434"/>
                </a:cubicBezTo>
                <a:lnTo>
                  <a:pt x="5873" y="14434"/>
                </a:lnTo>
                <a:cubicBezTo>
                  <a:pt x="5980" y="14415"/>
                  <a:pt x="6081" y="14390"/>
                  <a:pt x="6181" y="14371"/>
                </a:cubicBezTo>
                <a:lnTo>
                  <a:pt x="6181" y="14371"/>
                </a:lnTo>
                <a:cubicBezTo>
                  <a:pt x="6213" y="14365"/>
                  <a:pt x="6238" y="14371"/>
                  <a:pt x="6276" y="14371"/>
                </a:cubicBezTo>
                <a:lnTo>
                  <a:pt x="6276" y="14371"/>
                </a:lnTo>
                <a:cubicBezTo>
                  <a:pt x="6232" y="14535"/>
                  <a:pt x="6156" y="14661"/>
                  <a:pt x="6055" y="14774"/>
                </a:cubicBezTo>
                <a:lnTo>
                  <a:pt x="6055" y="14774"/>
                </a:lnTo>
                <a:cubicBezTo>
                  <a:pt x="5929" y="14907"/>
                  <a:pt x="5816" y="15045"/>
                  <a:pt x="5684" y="15171"/>
                </a:cubicBezTo>
                <a:lnTo>
                  <a:pt x="5684" y="15171"/>
                </a:lnTo>
                <a:cubicBezTo>
                  <a:pt x="5526" y="15335"/>
                  <a:pt x="5394" y="15524"/>
                  <a:pt x="5306" y="15732"/>
                </a:cubicBezTo>
                <a:lnTo>
                  <a:pt x="5306" y="15732"/>
                </a:lnTo>
                <a:cubicBezTo>
                  <a:pt x="5293" y="15770"/>
                  <a:pt x="5268" y="15801"/>
                  <a:pt x="5243" y="15839"/>
                </a:cubicBezTo>
                <a:lnTo>
                  <a:pt x="5243" y="15839"/>
                </a:lnTo>
                <a:cubicBezTo>
                  <a:pt x="5022" y="15820"/>
                  <a:pt x="4821" y="15732"/>
                  <a:pt x="4619" y="15663"/>
                </a:cubicBezTo>
                <a:moveTo>
                  <a:pt x="3724" y="15354"/>
                </a:moveTo>
                <a:cubicBezTo>
                  <a:pt x="3390" y="15247"/>
                  <a:pt x="3057" y="15140"/>
                  <a:pt x="2723" y="15045"/>
                </a:cubicBezTo>
                <a:lnTo>
                  <a:pt x="2723" y="15045"/>
                </a:lnTo>
                <a:cubicBezTo>
                  <a:pt x="2200" y="14894"/>
                  <a:pt x="1664" y="14812"/>
                  <a:pt x="1116" y="14768"/>
                </a:cubicBezTo>
                <a:lnTo>
                  <a:pt x="1116" y="14768"/>
                </a:lnTo>
                <a:cubicBezTo>
                  <a:pt x="1040" y="14762"/>
                  <a:pt x="971" y="14749"/>
                  <a:pt x="896" y="14743"/>
                </a:cubicBezTo>
                <a:lnTo>
                  <a:pt x="896" y="14743"/>
                </a:lnTo>
                <a:cubicBezTo>
                  <a:pt x="896" y="14730"/>
                  <a:pt x="889" y="14711"/>
                  <a:pt x="889" y="14699"/>
                </a:cubicBezTo>
                <a:lnTo>
                  <a:pt x="889" y="14699"/>
                </a:lnTo>
                <a:cubicBezTo>
                  <a:pt x="952" y="14680"/>
                  <a:pt x="1015" y="14655"/>
                  <a:pt x="1078" y="14636"/>
                </a:cubicBezTo>
                <a:lnTo>
                  <a:pt x="1078" y="14636"/>
                </a:lnTo>
                <a:cubicBezTo>
                  <a:pt x="1721" y="14472"/>
                  <a:pt x="2370" y="14396"/>
                  <a:pt x="3038" y="14472"/>
                </a:cubicBezTo>
                <a:lnTo>
                  <a:pt x="3038" y="14472"/>
                </a:lnTo>
                <a:cubicBezTo>
                  <a:pt x="3460" y="14522"/>
                  <a:pt x="3882" y="14541"/>
                  <a:pt x="4304" y="14560"/>
                </a:cubicBezTo>
                <a:lnTo>
                  <a:pt x="4304" y="14560"/>
                </a:lnTo>
                <a:cubicBezTo>
                  <a:pt x="4669" y="14579"/>
                  <a:pt x="5029" y="14560"/>
                  <a:pt x="5394" y="14516"/>
                </a:cubicBezTo>
                <a:lnTo>
                  <a:pt x="5394" y="14516"/>
                </a:lnTo>
                <a:cubicBezTo>
                  <a:pt x="5444" y="14510"/>
                  <a:pt x="5495" y="14510"/>
                  <a:pt x="5539" y="14503"/>
                </a:cubicBezTo>
                <a:lnTo>
                  <a:pt x="5539" y="14503"/>
                </a:lnTo>
                <a:cubicBezTo>
                  <a:pt x="5570" y="14560"/>
                  <a:pt x="5533" y="14585"/>
                  <a:pt x="5514" y="14610"/>
                </a:cubicBezTo>
                <a:lnTo>
                  <a:pt x="5514" y="14610"/>
                </a:lnTo>
                <a:cubicBezTo>
                  <a:pt x="5312" y="14856"/>
                  <a:pt x="5054" y="15001"/>
                  <a:pt x="4751" y="15083"/>
                </a:cubicBezTo>
                <a:lnTo>
                  <a:pt x="4751" y="15083"/>
                </a:lnTo>
                <a:cubicBezTo>
                  <a:pt x="4638" y="15114"/>
                  <a:pt x="4518" y="15140"/>
                  <a:pt x="4398" y="15165"/>
                </a:cubicBezTo>
                <a:lnTo>
                  <a:pt x="4398" y="15165"/>
                </a:lnTo>
                <a:cubicBezTo>
                  <a:pt x="4241" y="15196"/>
                  <a:pt x="4090" y="15240"/>
                  <a:pt x="3957" y="15329"/>
                </a:cubicBezTo>
                <a:lnTo>
                  <a:pt x="3957" y="15329"/>
                </a:lnTo>
                <a:cubicBezTo>
                  <a:pt x="3907" y="15360"/>
                  <a:pt x="3869" y="15373"/>
                  <a:pt x="3825" y="15373"/>
                </a:cubicBezTo>
                <a:lnTo>
                  <a:pt x="3825" y="15373"/>
                </a:lnTo>
                <a:cubicBezTo>
                  <a:pt x="3794" y="15373"/>
                  <a:pt x="3756" y="15366"/>
                  <a:pt x="3724" y="15354"/>
                </a:cubicBezTo>
                <a:moveTo>
                  <a:pt x="16199" y="18328"/>
                </a:moveTo>
                <a:cubicBezTo>
                  <a:pt x="16186" y="18208"/>
                  <a:pt x="16174" y="18082"/>
                  <a:pt x="16155" y="17962"/>
                </a:cubicBezTo>
                <a:lnTo>
                  <a:pt x="16155" y="17962"/>
                </a:lnTo>
                <a:cubicBezTo>
                  <a:pt x="16098" y="17590"/>
                  <a:pt x="15953" y="17250"/>
                  <a:pt x="15720" y="16954"/>
                </a:cubicBezTo>
                <a:lnTo>
                  <a:pt x="15720" y="16954"/>
                </a:lnTo>
                <a:cubicBezTo>
                  <a:pt x="15607" y="16803"/>
                  <a:pt x="15481" y="16658"/>
                  <a:pt x="15367" y="16507"/>
                </a:cubicBezTo>
                <a:lnTo>
                  <a:pt x="15367" y="16507"/>
                </a:lnTo>
                <a:cubicBezTo>
                  <a:pt x="15260" y="16356"/>
                  <a:pt x="15153" y="16211"/>
                  <a:pt x="15065" y="16053"/>
                </a:cubicBezTo>
                <a:lnTo>
                  <a:pt x="15065" y="16053"/>
                </a:lnTo>
                <a:cubicBezTo>
                  <a:pt x="14951" y="15877"/>
                  <a:pt x="14901" y="15675"/>
                  <a:pt x="14888" y="15474"/>
                </a:cubicBezTo>
                <a:lnTo>
                  <a:pt x="14888" y="15474"/>
                </a:lnTo>
                <a:cubicBezTo>
                  <a:pt x="14870" y="15133"/>
                  <a:pt x="14907" y="14806"/>
                  <a:pt x="14996" y="14478"/>
                </a:cubicBezTo>
                <a:lnTo>
                  <a:pt x="14996" y="14478"/>
                </a:lnTo>
                <a:cubicBezTo>
                  <a:pt x="15002" y="14472"/>
                  <a:pt x="15014" y="14459"/>
                  <a:pt x="15027" y="14447"/>
                </a:cubicBezTo>
                <a:lnTo>
                  <a:pt x="15027" y="14447"/>
                </a:lnTo>
                <a:cubicBezTo>
                  <a:pt x="15046" y="14459"/>
                  <a:pt x="15065" y="14478"/>
                  <a:pt x="15071" y="14491"/>
                </a:cubicBezTo>
                <a:lnTo>
                  <a:pt x="15071" y="14491"/>
                </a:lnTo>
                <a:cubicBezTo>
                  <a:pt x="15229" y="14925"/>
                  <a:pt x="15481" y="15303"/>
                  <a:pt x="15764" y="15663"/>
                </a:cubicBezTo>
                <a:lnTo>
                  <a:pt x="15764" y="15663"/>
                </a:lnTo>
                <a:cubicBezTo>
                  <a:pt x="15884" y="15820"/>
                  <a:pt x="16004" y="15971"/>
                  <a:pt x="16117" y="16135"/>
                </a:cubicBezTo>
                <a:lnTo>
                  <a:pt x="16117" y="16135"/>
                </a:lnTo>
                <a:cubicBezTo>
                  <a:pt x="16262" y="16337"/>
                  <a:pt x="16369" y="16563"/>
                  <a:pt x="16432" y="16809"/>
                </a:cubicBezTo>
                <a:lnTo>
                  <a:pt x="16432" y="16809"/>
                </a:lnTo>
                <a:cubicBezTo>
                  <a:pt x="16464" y="16910"/>
                  <a:pt x="16470" y="17017"/>
                  <a:pt x="16457" y="17124"/>
                </a:cubicBezTo>
                <a:lnTo>
                  <a:pt x="16457" y="17124"/>
                </a:lnTo>
                <a:cubicBezTo>
                  <a:pt x="16432" y="17345"/>
                  <a:pt x="16419" y="17559"/>
                  <a:pt x="16394" y="17779"/>
                </a:cubicBezTo>
                <a:lnTo>
                  <a:pt x="16394" y="17779"/>
                </a:lnTo>
                <a:cubicBezTo>
                  <a:pt x="16369" y="18000"/>
                  <a:pt x="16331" y="18214"/>
                  <a:pt x="16230" y="18454"/>
                </a:cubicBezTo>
                <a:lnTo>
                  <a:pt x="16230" y="18454"/>
                </a:lnTo>
                <a:cubicBezTo>
                  <a:pt x="16218" y="18384"/>
                  <a:pt x="16205" y="18359"/>
                  <a:pt x="16199" y="18328"/>
                </a:cubicBezTo>
                <a:close/>
                <a:moveTo>
                  <a:pt x="15846" y="18951"/>
                </a:moveTo>
                <a:cubicBezTo>
                  <a:pt x="15865" y="18472"/>
                  <a:pt x="15789" y="18000"/>
                  <a:pt x="15638" y="17546"/>
                </a:cubicBezTo>
                <a:lnTo>
                  <a:pt x="15638" y="17546"/>
                </a:lnTo>
                <a:cubicBezTo>
                  <a:pt x="15531" y="17219"/>
                  <a:pt x="15367" y="16923"/>
                  <a:pt x="15153" y="16658"/>
                </a:cubicBezTo>
                <a:lnTo>
                  <a:pt x="15153" y="16658"/>
                </a:lnTo>
                <a:cubicBezTo>
                  <a:pt x="15027" y="16513"/>
                  <a:pt x="15008" y="16349"/>
                  <a:pt x="14983" y="16179"/>
                </a:cubicBezTo>
                <a:lnTo>
                  <a:pt x="14983" y="16179"/>
                </a:lnTo>
                <a:cubicBezTo>
                  <a:pt x="15008" y="16179"/>
                  <a:pt x="15014" y="16179"/>
                  <a:pt x="15021" y="16179"/>
                </a:cubicBezTo>
                <a:lnTo>
                  <a:pt x="15021" y="16179"/>
                </a:lnTo>
                <a:cubicBezTo>
                  <a:pt x="15216" y="16437"/>
                  <a:pt x="15411" y="16696"/>
                  <a:pt x="15613" y="16954"/>
                </a:cubicBezTo>
                <a:lnTo>
                  <a:pt x="15613" y="16954"/>
                </a:lnTo>
                <a:cubicBezTo>
                  <a:pt x="15978" y="17420"/>
                  <a:pt x="16117" y="17956"/>
                  <a:pt x="16117" y="18542"/>
                </a:cubicBezTo>
                <a:lnTo>
                  <a:pt x="16117" y="18542"/>
                </a:lnTo>
                <a:cubicBezTo>
                  <a:pt x="16117" y="18743"/>
                  <a:pt x="16048" y="18907"/>
                  <a:pt x="15915" y="19058"/>
                </a:cubicBezTo>
                <a:lnTo>
                  <a:pt x="15915" y="19058"/>
                </a:lnTo>
                <a:cubicBezTo>
                  <a:pt x="15909" y="19065"/>
                  <a:pt x="15890" y="19065"/>
                  <a:pt x="15846" y="19084"/>
                </a:cubicBezTo>
                <a:lnTo>
                  <a:pt x="15846" y="19084"/>
                </a:lnTo>
                <a:cubicBezTo>
                  <a:pt x="15846" y="19027"/>
                  <a:pt x="15846" y="18989"/>
                  <a:pt x="15846" y="18951"/>
                </a:cubicBezTo>
                <a:close/>
                <a:moveTo>
                  <a:pt x="13030" y="18913"/>
                </a:moveTo>
                <a:cubicBezTo>
                  <a:pt x="12860" y="18447"/>
                  <a:pt x="12809" y="17968"/>
                  <a:pt x="12828" y="17483"/>
                </a:cubicBezTo>
                <a:lnTo>
                  <a:pt x="12828" y="17483"/>
                </a:lnTo>
                <a:cubicBezTo>
                  <a:pt x="12835" y="17269"/>
                  <a:pt x="12948" y="17093"/>
                  <a:pt x="13093" y="16942"/>
                </a:cubicBezTo>
                <a:lnTo>
                  <a:pt x="13093" y="16942"/>
                </a:lnTo>
                <a:cubicBezTo>
                  <a:pt x="13238" y="16797"/>
                  <a:pt x="13414" y="16683"/>
                  <a:pt x="13616" y="16633"/>
                </a:cubicBezTo>
                <a:lnTo>
                  <a:pt x="13616" y="16633"/>
                </a:lnTo>
                <a:cubicBezTo>
                  <a:pt x="13736" y="16601"/>
                  <a:pt x="13862" y="16570"/>
                  <a:pt x="13994" y="16551"/>
                </a:cubicBezTo>
                <a:lnTo>
                  <a:pt x="13994" y="16551"/>
                </a:lnTo>
                <a:cubicBezTo>
                  <a:pt x="14473" y="16469"/>
                  <a:pt x="14473" y="16469"/>
                  <a:pt x="14863" y="16299"/>
                </a:cubicBezTo>
                <a:lnTo>
                  <a:pt x="14863" y="16299"/>
                </a:lnTo>
                <a:cubicBezTo>
                  <a:pt x="14907" y="16374"/>
                  <a:pt x="14926" y="16456"/>
                  <a:pt x="14914" y="16545"/>
                </a:cubicBezTo>
                <a:lnTo>
                  <a:pt x="14914" y="16545"/>
                </a:lnTo>
                <a:cubicBezTo>
                  <a:pt x="14870" y="16570"/>
                  <a:pt x="14819" y="16589"/>
                  <a:pt x="14775" y="16608"/>
                </a:cubicBezTo>
                <a:lnTo>
                  <a:pt x="14775" y="16608"/>
                </a:lnTo>
                <a:cubicBezTo>
                  <a:pt x="14340" y="16771"/>
                  <a:pt x="14057" y="17080"/>
                  <a:pt x="13893" y="17502"/>
                </a:cubicBezTo>
                <a:lnTo>
                  <a:pt x="13893" y="17502"/>
                </a:lnTo>
                <a:cubicBezTo>
                  <a:pt x="13799" y="17729"/>
                  <a:pt x="13736" y="17962"/>
                  <a:pt x="13660" y="18195"/>
                </a:cubicBezTo>
                <a:lnTo>
                  <a:pt x="13660" y="18195"/>
                </a:lnTo>
                <a:cubicBezTo>
                  <a:pt x="13591" y="18435"/>
                  <a:pt x="13496" y="18661"/>
                  <a:pt x="13326" y="18857"/>
                </a:cubicBezTo>
                <a:lnTo>
                  <a:pt x="13326" y="18857"/>
                </a:lnTo>
                <a:cubicBezTo>
                  <a:pt x="13263" y="18920"/>
                  <a:pt x="13200" y="18983"/>
                  <a:pt x="13112" y="19065"/>
                </a:cubicBezTo>
                <a:lnTo>
                  <a:pt x="13112" y="19065"/>
                </a:lnTo>
                <a:cubicBezTo>
                  <a:pt x="13074" y="18989"/>
                  <a:pt x="13049" y="18951"/>
                  <a:pt x="13030" y="18913"/>
                </a:cubicBezTo>
                <a:close/>
                <a:moveTo>
                  <a:pt x="13150" y="19147"/>
                </a:moveTo>
                <a:cubicBezTo>
                  <a:pt x="13219" y="19077"/>
                  <a:pt x="13301" y="19008"/>
                  <a:pt x="13370" y="18932"/>
                </a:cubicBezTo>
                <a:lnTo>
                  <a:pt x="13370" y="18932"/>
                </a:lnTo>
                <a:cubicBezTo>
                  <a:pt x="13540" y="18743"/>
                  <a:pt x="13654" y="18529"/>
                  <a:pt x="13729" y="18283"/>
                </a:cubicBezTo>
                <a:lnTo>
                  <a:pt x="13729" y="18283"/>
                </a:lnTo>
                <a:cubicBezTo>
                  <a:pt x="13805" y="18031"/>
                  <a:pt x="13880" y="17779"/>
                  <a:pt x="13975" y="17527"/>
                </a:cubicBezTo>
                <a:lnTo>
                  <a:pt x="13975" y="17527"/>
                </a:lnTo>
                <a:cubicBezTo>
                  <a:pt x="14069" y="17275"/>
                  <a:pt x="14221" y="17061"/>
                  <a:pt x="14441" y="16897"/>
                </a:cubicBezTo>
                <a:lnTo>
                  <a:pt x="14441" y="16897"/>
                </a:lnTo>
                <a:cubicBezTo>
                  <a:pt x="14586" y="16784"/>
                  <a:pt x="14744" y="16708"/>
                  <a:pt x="14933" y="16652"/>
                </a:cubicBezTo>
                <a:lnTo>
                  <a:pt x="14933" y="16652"/>
                </a:lnTo>
                <a:cubicBezTo>
                  <a:pt x="14977" y="16721"/>
                  <a:pt x="14983" y="16771"/>
                  <a:pt x="14926" y="16809"/>
                </a:cubicBezTo>
                <a:lnTo>
                  <a:pt x="14926" y="16809"/>
                </a:lnTo>
                <a:cubicBezTo>
                  <a:pt x="14914" y="16815"/>
                  <a:pt x="14901" y="16822"/>
                  <a:pt x="14888" y="16828"/>
                </a:cubicBezTo>
                <a:lnTo>
                  <a:pt x="14888" y="16828"/>
                </a:lnTo>
                <a:cubicBezTo>
                  <a:pt x="14454" y="17042"/>
                  <a:pt x="14195" y="17401"/>
                  <a:pt x="14051" y="17849"/>
                </a:cubicBezTo>
                <a:lnTo>
                  <a:pt x="14051" y="17849"/>
                </a:lnTo>
                <a:cubicBezTo>
                  <a:pt x="13981" y="18057"/>
                  <a:pt x="13950" y="18265"/>
                  <a:pt x="13931" y="18472"/>
                </a:cubicBezTo>
                <a:lnTo>
                  <a:pt x="13931" y="18472"/>
                </a:lnTo>
                <a:cubicBezTo>
                  <a:pt x="13912" y="18706"/>
                  <a:pt x="13893" y="18939"/>
                  <a:pt x="13862" y="19172"/>
                </a:cubicBezTo>
                <a:lnTo>
                  <a:pt x="13862" y="19172"/>
                </a:lnTo>
                <a:cubicBezTo>
                  <a:pt x="13836" y="19386"/>
                  <a:pt x="13773" y="19588"/>
                  <a:pt x="13660" y="19770"/>
                </a:cubicBezTo>
                <a:lnTo>
                  <a:pt x="13660" y="19770"/>
                </a:lnTo>
                <a:cubicBezTo>
                  <a:pt x="13622" y="19827"/>
                  <a:pt x="13591" y="19890"/>
                  <a:pt x="13528" y="19915"/>
                </a:cubicBezTo>
                <a:lnTo>
                  <a:pt x="13528" y="19915"/>
                </a:lnTo>
                <a:cubicBezTo>
                  <a:pt x="13408" y="19777"/>
                  <a:pt x="13219" y="19392"/>
                  <a:pt x="13150" y="19147"/>
                </a:cubicBezTo>
                <a:close/>
                <a:moveTo>
                  <a:pt x="14977" y="19808"/>
                </a:moveTo>
                <a:cubicBezTo>
                  <a:pt x="14964" y="19726"/>
                  <a:pt x="14958" y="19644"/>
                  <a:pt x="14939" y="19562"/>
                </a:cubicBezTo>
                <a:lnTo>
                  <a:pt x="14939" y="19562"/>
                </a:lnTo>
                <a:cubicBezTo>
                  <a:pt x="14920" y="19481"/>
                  <a:pt x="14888" y="19405"/>
                  <a:pt x="14857" y="19304"/>
                </a:cubicBezTo>
                <a:lnTo>
                  <a:pt x="14857" y="19304"/>
                </a:lnTo>
                <a:cubicBezTo>
                  <a:pt x="15014" y="18932"/>
                  <a:pt x="15166" y="18535"/>
                  <a:pt x="15203" y="18107"/>
                </a:cubicBezTo>
                <a:lnTo>
                  <a:pt x="15203" y="18107"/>
                </a:lnTo>
                <a:cubicBezTo>
                  <a:pt x="15241" y="17691"/>
                  <a:pt x="15191" y="17275"/>
                  <a:pt x="15159" y="16841"/>
                </a:cubicBezTo>
                <a:lnTo>
                  <a:pt x="15159" y="16841"/>
                </a:lnTo>
                <a:cubicBezTo>
                  <a:pt x="15185" y="16866"/>
                  <a:pt x="15210" y="16891"/>
                  <a:pt x="15229" y="16923"/>
                </a:cubicBezTo>
                <a:lnTo>
                  <a:pt x="15229" y="16923"/>
                </a:lnTo>
                <a:cubicBezTo>
                  <a:pt x="15380" y="17137"/>
                  <a:pt x="15487" y="17370"/>
                  <a:pt x="15569" y="17616"/>
                </a:cubicBezTo>
                <a:lnTo>
                  <a:pt x="15569" y="17616"/>
                </a:lnTo>
                <a:cubicBezTo>
                  <a:pt x="15682" y="17975"/>
                  <a:pt x="15745" y="18353"/>
                  <a:pt x="15764" y="18731"/>
                </a:cubicBezTo>
                <a:lnTo>
                  <a:pt x="15764" y="18731"/>
                </a:lnTo>
                <a:cubicBezTo>
                  <a:pt x="15764" y="18850"/>
                  <a:pt x="15758" y="18970"/>
                  <a:pt x="15752" y="19096"/>
                </a:cubicBezTo>
                <a:lnTo>
                  <a:pt x="15752" y="19096"/>
                </a:lnTo>
                <a:cubicBezTo>
                  <a:pt x="15739" y="19235"/>
                  <a:pt x="15689" y="19348"/>
                  <a:pt x="15582" y="19455"/>
                </a:cubicBezTo>
                <a:lnTo>
                  <a:pt x="15582" y="19455"/>
                </a:lnTo>
                <a:cubicBezTo>
                  <a:pt x="15393" y="19644"/>
                  <a:pt x="15216" y="19852"/>
                  <a:pt x="15021" y="20066"/>
                </a:cubicBezTo>
                <a:lnTo>
                  <a:pt x="15021" y="20066"/>
                </a:lnTo>
                <a:cubicBezTo>
                  <a:pt x="14970" y="19972"/>
                  <a:pt x="14989" y="19890"/>
                  <a:pt x="14977" y="19808"/>
                </a:cubicBezTo>
                <a:moveTo>
                  <a:pt x="13811" y="20816"/>
                </a:moveTo>
                <a:cubicBezTo>
                  <a:pt x="13754" y="20558"/>
                  <a:pt x="13666" y="20312"/>
                  <a:pt x="13578" y="20029"/>
                </a:cubicBezTo>
                <a:lnTo>
                  <a:pt x="13578" y="20029"/>
                </a:lnTo>
                <a:cubicBezTo>
                  <a:pt x="13603" y="19997"/>
                  <a:pt x="13641" y="19940"/>
                  <a:pt x="13679" y="19884"/>
                </a:cubicBezTo>
                <a:lnTo>
                  <a:pt x="13679" y="19884"/>
                </a:lnTo>
                <a:cubicBezTo>
                  <a:pt x="13811" y="19707"/>
                  <a:pt x="13899" y="19506"/>
                  <a:pt x="13931" y="19285"/>
                </a:cubicBezTo>
                <a:lnTo>
                  <a:pt x="13931" y="19285"/>
                </a:lnTo>
                <a:cubicBezTo>
                  <a:pt x="13969" y="19046"/>
                  <a:pt x="13988" y="18800"/>
                  <a:pt x="14019" y="18561"/>
                </a:cubicBezTo>
                <a:lnTo>
                  <a:pt x="14019" y="18561"/>
                </a:lnTo>
                <a:cubicBezTo>
                  <a:pt x="14044" y="18365"/>
                  <a:pt x="14057" y="18170"/>
                  <a:pt x="14107" y="17981"/>
                </a:cubicBezTo>
                <a:lnTo>
                  <a:pt x="14107" y="17981"/>
                </a:lnTo>
                <a:cubicBezTo>
                  <a:pt x="14208" y="17578"/>
                  <a:pt x="14410" y="17238"/>
                  <a:pt x="14762" y="17005"/>
                </a:cubicBezTo>
                <a:lnTo>
                  <a:pt x="14762" y="17005"/>
                </a:lnTo>
                <a:cubicBezTo>
                  <a:pt x="14832" y="16960"/>
                  <a:pt x="14901" y="16904"/>
                  <a:pt x="14989" y="16910"/>
                </a:cubicBezTo>
                <a:lnTo>
                  <a:pt x="14989" y="16910"/>
                </a:lnTo>
                <a:cubicBezTo>
                  <a:pt x="15002" y="16929"/>
                  <a:pt x="15014" y="16948"/>
                  <a:pt x="15021" y="16973"/>
                </a:cubicBezTo>
                <a:lnTo>
                  <a:pt x="15021" y="16973"/>
                </a:lnTo>
                <a:cubicBezTo>
                  <a:pt x="15159" y="17698"/>
                  <a:pt x="15134" y="18403"/>
                  <a:pt x="14819" y="19084"/>
                </a:cubicBezTo>
                <a:lnTo>
                  <a:pt x="14819" y="19084"/>
                </a:lnTo>
                <a:cubicBezTo>
                  <a:pt x="14693" y="19367"/>
                  <a:pt x="14555" y="19644"/>
                  <a:pt x="14429" y="19934"/>
                </a:cubicBezTo>
                <a:lnTo>
                  <a:pt x="14429" y="19934"/>
                </a:lnTo>
                <a:cubicBezTo>
                  <a:pt x="14221" y="20400"/>
                  <a:pt x="14088" y="20885"/>
                  <a:pt x="13994" y="21389"/>
                </a:cubicBezTo>
                <a:lnTo>
                  <a:pt x="13994" y="21389"/>
                </a:lnTo>
                <a:cubicBezTo>
                  <a:pt x="13981" y="21465"/>
                  <a:pt x="13975" y="21547"/>
                  <a:pt x="13931" y="21635"/>
                </a:cubicBezTo>
                <a:lnTo>
                  <a:pt x="13931" y="21635"/>
                </a:lnTo>
                <a:cubicBezTo>
                  <a:pt x="13887" y="21352"/>
                  <a:pt x="13868" y="21081"/>
                  <a:pt x="13811" y="20816"/>
                </a:cubicBezTo>
                <a:moveTo>
                  <a:pt x="14788" y="19474"/>
                </a:moveTo>
                <a:cubicBezTo>
                  <a:pt x="14807" y="19506"/>
                  <a:pt x="14838" y="19531"/>
                  <a:pt x="14844" y="19556"/>
                </a:cubicBezTo>
                <a:lnTo>
                  <a:pt x="14844" y="19556"/>
                </a:lnTo>
                <a:cubicBezTo>
                  <a:pt x="14895" y="19745"/>
                  <a:pt x="14901" y="19928"/>
                  <a:pt x="14895" y="20123"/>
                </a:cubicBezTo>
                <a:lnTo>
                  <a:pt x="14895" y="20123"/>
                </a:lnTo>
                <a:cubicBezTo>
                  <a:pt x="14895" y="20211"/>
                  <a:pt x="14844" y="20274"/>
                  <a:pt x="14794" y="20344"/>
                </a:cubicBezTo>
                <a:lnTo>
                  <a:pt x="14794" y="20344"/>
                </a:lnTo>
                <a:cubicBezTo>
                  <a:pt x="14605" y="20608"/>
                  <a:pt x="14422" y="20879"/>
                  <a:pt x="14284" y="21175"/>
                </a:cubicBezTo>
                <a:lnTo>
                  <a:pt x="14284" y="21175"/>
                </a:lnTo>
                <a:cubicBezTo>
                  <a:pt x="14240" y="21263"/>
                  <a:pt x="14195" y="21352"/>
                  <a:pt x="14158" y="21440"/>
                </a:cubicBezTo>
                <a:lnTo>
                  <a:pt x="14158" y="21440"/>
                </a:lnTo>
                <a:cubicBezTo>
                  <a:pt x="14132" y="20993"/>
                  <a:pt x="14479" y="19985"/>
                  <a:pt x="14788" y="19474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33"/>
          <p:cNvGrpSpPr/>
          <p:nvPr/>
        </p:nvGrpSpPr>
        <p:grpSpPr>
          <a:xfrm rot="7383075">
            <a:off x="3803180" y="3299416"/>
            <a:ext cx="2295946" cy="2124309"/>
            <a:chOff x="7010616" y="-352040"/>
            <a:chExt cx="2295899" cy="2124267"/>
          </a:xfrm>
        </p:grpSpPr>
        <p:sp>
          <p:nvSpPr>
            <p:cNvPr id="284" name="Google Shape;284;p33"/>
            <p:cNvSpPr/>
            <p:nvPr/>
          </p:nvSpPr>
          <p:spPr>
            <a:xfrm rot="9584171">
              <a:off x="7225735" y="-77719"/>
              <a:ext cx="1865662" cy="1575626"/>
            </a:xfrm>
            <a:custGeom>
              <a:avLst/>
              <a:gdLst/>
              <a:ahLst/>
              <a:cxnLst/>
              <a:rect l="l" t="t" r="r" b="b"/>
              <a:pathLst>
                <a:path w="24881" h="21013" extrusionOk="0">
                  <a:moveTo>
                    <a:pt x="13971" y="1"/>
                  </a:moveTo>
                  <a:cubicBezTo>
                    <a:pt x="13654" y="1"/>
                    <a:pt x="13342" y="39"/>
                    <a:pt x="13029" y="115"/>
                  </a:cubicBezTo>
                  <a:cubicBezTo>
                    <a:pt x="12380" y="266"/>
                    <a:pt x="11801" y="568"/>
                    <a:pt x="11259" y="946"/>
                  </a:cubicBezTo>
                  <a:cubicBezTo>
                    <a:pt x="10837" y="1249"/>
                    <a:pt x="10415" y="1551"/>
                    <a:pt x="9986" y="1841"/>
                  </a:cubicBezTo>
                  <a:cubicBezTo>
                    <a:pt x="9577" y="2118"/>
                    <a:pt x="9117" y="2294"/>
                    <a:pt x="8619" y="2351"/>
                  </a:cubicBezTo>
                  <a:cubicBezTo>
                    <a:pt x="8367" y="2383"/>
                    <a:pt x="8115" y="2408"/>
                    <a:pt x="7863" y="2433"/>
                  </a:cubicBezTo>
                  <a:cubicBezTo>
                    <a:pt x="7208" y="2496"/>
                    <a:pt x="6559" y="2578"/>
                    <a:pt x="5916" y="2729"/>
                  </a:cubicBezTo>
                  <a:cubicBezTo>
                    <a:pt x="4757" y="2994"/>
                    <a:pt x="3755" y="3542"/>
                    <a:pt x="2898" y="4361"/>
                  </a:cubicBezTo>
                  <a:cubicBezTo>
                    <a:pt x="2212" y="5022"/>
                    <a:pt x="1758" y="5823"/>
                    <a:pt x="1557" y="6755"/>
                  </a:cubicBezTo>
                  <a:cubicBezTo>
                    <a:pt x="1443" y="7265"/>
                    <a:pt x="1399" y="7776"/>
                    <a:pt x="1380" y="8299"/>
                  </a:cubicBezTo>
                  <a:cubicBezTo>
                    <a:pt x="1368" y="8929"/>
                    <a:pt x="1418" y="9559"/>
                    <a:pt x="1468" y="10189"/>
                  </a:cubicBezTo>
                  <a:cubicBezTo>
                    <a:pt x="1563" y="11335"/>
                    <a:pt x="1500" y="12482"/>
                    <a:pt x="1380" y="13629"/>
                  </a:cubicBezTo>
                  <a:cubicBezTo>
                    <a:pt x="1323" y="14126"/>
                    <a:pt x="1223" y="14618"/>
                    <a:pt x="1084" y="15097"/>
                  </a:cubicBezTo>
                  <a:cubicBezTo>
                    <a:pt x="945" y="15575"/>
                    <a:pt x="788" y="16048"/>
                    <a:pt x="643" y="16527"/>
                  </a:cubicBezTo>
                  <a:cubicBezTo>
                    <a:pt x="353" y="17497"/>
                    <a:pt x="164" y="18492"/>
                    <a:pt x="70" y="19494"/>
                  </a:cubicBezTo>
                  <a:cubicBezTo>
                    <a:pt x="32" y="19897"/>
                    <a:pt x="19" y="20301"/>
                    <a:pt x="7" y="20704"/>
                  </a:cubicBezTo>
                  <a:cubicBezTo>
                    <a:pt x="0" y="20792"/>
                    <a:pt x="19" y="20880"/>
                    <a:pt x="38" y="20962"/>
                  </a:cubicBezTo>
                  <a:cubicBezTo>
                    <a:pt x="38" y="20987"/>
                    <a:pt x="89" y="21013"/>
                    <a:pt x="120" y="21013"/>
                  </a:cubicBezTo>
                  <a:cubicBezTo>
                    <a:pt x="145" y="21013"/>
                    <a:pt x="183" y="20994"/>
                    <a:pt x="202" y="20968"/>
                  </a:cubicBezTo>
                  <a:cubicBezTo>
                    <a:pt x="227" y="20943"/>
                    <a:pt x="233" y="20905"/>
                    <a:pt x="233" y="20874"/>
                  </a:cubicBezTo>
                  <a:cubicBezTo>
                    <a:pt x="233" y="20792"/>
                    <a:pt x="227" y="20716"/>
                    <a:pt x="227" y="20634"/>
                  </a:cubicBezTo>
                  <a:cubicBezTo>
                    <a:pt x="265" y="18990"/>
                    <a:pt x="561" y="17390"/>
                    <a:pt x="1097" y="15840"/>
                  </a:cubicBezTo>
                  <a:cubicBezTo>
                    <a:pt x="1424" y="14876"/>
                    <a:pt x="1884" y="13988"/>
                    <a:pt x="2502" y="13175"/>
                  </a:cubicBezTo>
                  <a:cubicBezTo>
                    <a:pt x="2873" y="12690"/>
                    <a:pt x="3308" y="12274"/>
                    <a:pt x="3850" y="11984"/>
                  </a:cubicBezTo>
                  <a:cubicBezTo>
                    <a:pt x="4288" y="11753"/>
                    <a:pt x="4736" y="11625"/>
                    <a:pt x="5210" y="11625"/>
                  </a:cubicBezTo>
                  <a:cubicBezTo>
                    <a:pt x="5357" y="11625"/>
                    <a:pt x="5506" y="11638"/>
                    <a:pt x="5658" y="11663"/>
                  </a:cubicBezTo>
                  <a:cubicBezTo>
                    <a:pt x="5879" y="11707"/>
                    <a:pt x="6105" y="11764"/>
                    <a:pt x="6320" y="11827"/>
                  </a:cubicBezTo>
                  <a:cubicBezTo>
                    <a:pt x="6641" y="11928"/>
                    <a:pt x="6931" y="12091"/>
                    <a:pt x="7214" y="12268"/>
                  </a:cubicBezTo>
                  <a:cubicBezTo>
                    <a:pt x="7674" y="12539"/>
                    <a:pt x="8128" y="12822"/>
                    <a:pt x="8600" y="13074"/>
                  </a:cubicBezTo>
                  <a:cubicBezTo>
                    <a:pt x="9738" y="13693"/>
                    <a:pt x="10935" y="13980"/>
                    <a:pt x="12174" y="13980"/>
                  </a:cubicBezTo>
                  <a:cubicBezTo>
                    <a:pt x="12651" y="13980"/>
                    <a:pt x="13134" y="13938"/>
                    <a:pt x="13622" y="13855"/>
                  </a:cubicBezTo>
                  <a:cubicBezTo>
                    <a:pt x="14063" y="13786"/>
                    <a:pt x="14491" y="13654"/>
                    <a:pt x="14901" y="13459"/>
                  </a:cubicBezTo>
                  <a:cubicBezTo>
                    <a:pt x="15297" y="13269"/>
                    <a:pt x="15657" y="13024"/>
                    <a:pt x="15946" y="12677"/>
                  </a:cubicBezTo>
                  <a:cubicBezTo>
                    <a:pt x="16280" y="12268"/>
                    <a:pt x="16476" y="11795"/>
                    <a:pt x="16545" y="11272"/>
                  </a:cubicBezTo>
                  <a:cubicBezTo>
                    <a:pt x="16589" y="10938"/>
                    <a:pt x="16583" y="10604"/>
                    <a:pt x="16558" y="10271"/>
                  </a:cubicBezTo>
                  <a:cubicBezTo>
                    <a:pt x="16532" y="9968"/>
                    <a:pt x="16501" y="9659"/>
                    <a:pt x="16482" y="9357"/>
                  </a:cubicBezTo>
                  <a:cubicBezTo>
                    <a:pt x="16469" y="9155"/>
                    <a:pt x="16457" y="8954"/>
                    <a:pt x="16476" y="8752"/>
                  </a:cubicBezTo>
                  <a:cubicBezTo>
                    <a:pt x="16532" y="8154"/>
                    <a:pt x="16828" y="7694"/>
                    <a:pt x="17332" y="7372"/>
                  </a:cubicBezTo>
                  <a:cubicBezTo>
                    <a:pt x="17660" y="7158"/>
                    <a:pt x="18026" y="7039"/>
                    <a:pt x="18410" y="6976"/>
                  </a:cubicBezTo>
                  <a:cubicBezTo>
                    <a:pt x="18668" y="6938"/>
                    <a:pt x="18933" y="6919"/>
                    <a:pt x="19191" y="6881"/>
                  </a:cubicBezTo>
                  <a:cubicBezTo>
                    <a:pt x="19399" y="6850"/>
                    <a:pt x="19607" y="6824"/>
                    <a:pt x="19815" y="6774"/>
                  </a:cubicBezTo>
                  <a:cubicBezTo>
                    <a:pt x="20250" y="6673"/>
                    <a:pt x="20565" y="6415"/>
                    <a:pt x="20785" y="6031"/>
                  </a:cubicBezTo>
                  <a:cubicBezTo>
                    <a:pt x="20835" y="5936"/>
                    <a:pt x="20880" y="5842"/>
                    <a:pt x="20924" y="5741"/>
                  </a:cubicBezTo>
                  <a:cubicBezTo>
                    <a:pt x="20961" y="5646"/>
                    <a:pt x="20999" y="5545"/>
                    <a:pt x="21037" y="5451"/>
                  </a:cubicBezTo>
                  <a:cubicBezTo>
                    <a:pt x="21226" y="4966"/>
                    <a:pt x="21554" y="4619"/>
                    <a:pt x="22014" y="4399"/>
                  </a:cubicBezTo>
                  <a:cubicBezTo>
                    <a:pt x="22234" y="4292"/>
                    <a:pt x="22461" y="4185"/>
                    <a:pt x="22675" y="4071"/>
                  </a:cubicBezTo>
                  <a:cubicBezTo>
                    <a:pt x="23173" y="3825"/>
                    <a:pt x="23595" y="3492"/>
                    <a:pt x="23910" y="3032"/>
                  </a:cubicBezTo>
                  <a:cubicBezTo>
                    <a:pt x="24395" y="2345"/>
                    <a:pt x="24723" y="1583"/>
                    <a:pt x="24874" y="751"/>
                  </a:cubicBezTo>
                  <a:cubicBezTo>
                    <a:pt x="24880" y="732"/>
                    <a:pt x="24868" y="713"/>
                    <a:pt x="24855" y="663"/>
                  </a:cubicBezTo>
                  <a:cubicBezTo>
                    <a:pt x="24376" y="1293"/>
                    <a:pt x="23834" y="1816"/>
                    <a:pt x="23211" y="2250"/>
                  </a:cubicBezTo>
                  <a:cubicBezTo>
                    <a:pt x="22833" y="2521"/>
                    <a:pt x="22442" y="2767"/>
                    <a:pt x="22014" y="2956"/>
                  </a:cubicBezTo>
                  <a:cubicBezTo>
                    <a:pt x="21771" y="3066"/>
                    <a:pt x="21528" y="3121"/>
                    <a:pt x="21285" y="3121"/>
                  </a:cubicBezTo>
                  <a:cubicBezTo>
                    <a:pt x="21068" y="3121"/>
                    <a:pt x="20851" y="3077"/>
                    <a:pt x="20634" y="2987"/>
                  </a:cubicBezTo>
                  <a:cubicBezTo>
                    <a:pt x="20401" y="2887"/>
                    <a:pt x="20168" y="2786"/>
                    <a:pt x="19947" y="2654"/>
                  </a:cubicBezTo>
                  <a:cubicBezTo>
                    <a:pt x="19374" y="2320"/>
                    <a:pt x="18807" y="1979"/>
                    <a:pt x="18233" y="1627"/>
                  </a:cubicBezTo>
                  <a:cubicBezTo>
                    <a:pt x="17635" y="1261"/>
                    <a:pt x="17036" y="902"/>
                    <a:pt x="16400" y="600"/>
                  </a:cubicBezTo>
                  <a:cubicBezTo>
                    <a:pt x="15757" y="297"/>
                    <a:pt x="15077" y="89"/>
                    <a:pt x="14365" y="20"/>
                  </a:cubicBezTo>
                  <a:cubicBezTo>
                    <a:pt x="14233" y="7"/>
                    <a:pt x="14101" y="1"/>
                    <a:pt x="139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 rot="9584171">
              <a:off x="7225735" y="-77682"/>
              <a:ext cx="1865662" cy="1575551"/>
            </a:xfrm>
            <a:custGeom>
              <a:avLst/>
              <a:gdLst/>
              <a:ahLst/>
              <a:cxnLst/>
              <a:rect l="l" t="t" r="r" b="b"/>
              <a:pathLst>
                <a:path w="24881" h="21012" extrusionOk="0">
                  <a:moveTo>
                    <a:pt x="13029" y="114"/>
                  </a:moveTo>
                  <a:cubicBezTo>
                    <a:pt x="12380" y="265"/>
                    <a:pt x="11801" y="567"/>
                    <a:pt x="11259" y="945"/>
                  </a:cubicBezTo>
                  <a:lnTo>
                    <a:pt x="11259" y="945"/>
                  </a:lnTo>
                  <a:cubicBezTo>
                    <a:pt x="10837" y="1248"/>
                    <a:pt x="10415" y="1550"/>
                    <a:pt x="9986" y="1840"/>
                  </a:cubicBezTo>
                  <a:lnTo>
                    <a:pt x="9986" y="1840"/>
                  </a:lnTo>
                  <a:cubicBezTo>
                    <a:pt x="9577" y="2117"/>
                    <a:pt x="9117" y="2293"/>
                    <a:pt x="8619" y="2350"/>
                  </a:cubicBezTo>
                  <a:lnTo>
                    <a:pt x="8619" y="2350"/>
                  </a:lnTo>
                  <a:cubicBezTo>
                    <a:pt x="8367" y="2382"/>
                    <a:pt x="8115" y="2407"/>
                    <a:pt x="7863" y="2432"/>
                  </a:cubicBezTo>
                  <a:lnTo>
                    <a:pt x="7863" y="2432"/>
                  </a:lnTo>
                  <a:cubicBezTo>
                    <a:pt x="7208" y="2495"/>
                    <a:pt x="6559" y="2577"/>
                    <a:pt x="5916" y="2728"/>
                  </a:cubicBezTo>
                  <a:lnTo>
                    <a:pt x="5916" y="2728"/>
                  </a:lnTo>
                  <a:cubicBezTo>
                    <a:pt x="4757" y="2993"/>
                    <a:pt x="3755" y="3541"/>
                    <a:pt x="2898" y="4360"/>
                  </a:cubicBezTo>
                  <a:lnTo>
                    <a:pt x="2898" y="4360"/>
                  </a:lnTo>
                  <a:cubicBezTo>
                    <a:pt x="2212" y="5021"/>
                    <a:pt x="1758" y="5822"/>
                    <a:pt x="1557" y="6754"/>
                  </a:cubicBezTo>
                  <a:lnTo>
                    <a:pt x="1557" y="6754"/>
                  </a:lnTo>
                  <a:cubicBezTo>
                    <a:pt x="1443" y="7264"/>
                    <a:pt x="1399" y="7775"/>
                    <a:pt x="1380" y="8298"/>
                  </a:cubicBezTo>
                  <a:lnTo>
                    <a:pt x="1380" y="8298"/>
                  </a:lnTo>
                  <a:cubicBezTo>
                    <a:pt x="1368" y="8928"/>
                    <a:pt x="1418" y="9558"/>
                    <a:pt x="1468" y="10188"/>
                  </a:cubicBezTo>
                  <a:lnTo>
                    <a:pt x="1468" y="10188"/>
                  </a:lnTo>
                  <a:cubicBezTo>
                    <a:pt x="1563" y="11334"/>
                    <a:pt x="1500" y="12481"/>
                    <a:pt x="1380" y="13628"/>
                  </a:cubicBezTo>
                  <a:lnTo>
                    <a:pt x="1380" y="13628"/>
                  </a:lnTo>
                  <a:cubicBezTo>
                    <a:pt x="1323" y="14125"/>
                    <a:pt x="1223" y="14617"/>
                    <a:pt x="1084" y="15096"/>
                  </a:cubicBezTo>
                  <a:lnTo>
                    <a:pt x="1084" y="15096"/>
                  </a:lnTo>
                  <a:cubicBezTo>
                    <a:pt x="945" y="15574"/>
                    <a:pt x="788" y="16047"/>
                    <a:pt x="643" y="16526"/>
                  </a:cubicBezTo>
                  <a:lnTo>
                    <a:pt x="643" y="16526"/>
                  </a:lnTo>
                  <a:cubicBezTo>
                    <a:pt x="353" y="17496"/>
                    <a:pt x="164" y="18491"/>
                    <a:pt x="70" y="19493"/>
                  </a:cubicBezTo>
                  <a:lnTo>
                    <a:pt x="70" y="19493"/>
                  </a:lnTo>
                  <a:cubicBezTo>
                    <a:pt x="32" y="19896"/>
                    <a:pt x="19" y="20300"/>
                    <a:pt x="7" y="20703"/>
                  </a:cubicBezTo>
                  <a:lnTo>
                    <a:pt x="7" y="20703"/>
                  </a:lnTo>
                  <a:cubicBezTo>
                    <a:pt x="0" y="20791"/>
                    <a:pt x="19" y="20879"/>
                    <a:pt x="38" y="20961"/>
                  </a:cubicBezTo>
                  <a:lnTo>
                    <a:pt x="38" y="20961"/>
                  </a:lnTo>
                  <a:cubicBezTo>
                    <a:pt x="38" y="20986"/>
                    <a:pt x="89" y="21012"/>
                    <a:pt x="114" y="21012"/>
                  </a:cubicBezTo>
                  <a:lnTo>
                    <a:pt x="114" y="21012"/>
                  </a:lnTo>
                  <a:cubicBezTo>
                    <a:pt x="145" y="21012"/>
                    <a:pt x="183" y="20993"/>
                    <a:pt x="202" y="20967"/>
                  </a:cubicBezTo>
                  <a:lnTo>
                    <a:pt x="202" y="20967"/>
                  </a:lnTo>
                  <a:cubicBezTo>
                    <a:pt x="227" y="20942"/>
                    <a:pt x="233" y="20904"/>
                    <a:pt x="233" y="20873"/>
                  </a:cubicBezTo>
                  <a:lnTo>
                    <a:pt x="233" y="20873"/>
                  </a:lnTo>
                  <a:cubicBezTo>
                    <a:pt x="233" y="20791"/>
                    <a:pt x="227" y="20715"/>
                    <a:pt x="227" y="20633"/>
                  </a:cubicBezTo>
                  <a:lnTo>
                    <a:pt x="227" y="20633"/>
                  </a:lnTo>
                  <a:cubicBezTo>
                    <a:pt x="265" y="18989"/>
                    <a:pt x="561" y="17389"/>
                    <a:pt x="1097" y="15839"/>
                  </a:cubicBezTo>
                  <a:lnTo>
                    <a:pt x="1097" y="15839"/>
                  </a:lnTo>
                  <a:cubicBezTo>
                    <a:pt x="1424" y="14875"/>
                    <a:pt x="1884" y="13987"/>
                    <a:pt x="2502" y="13174"/>
                  </a:cubicBezTo>
                  <a:lnTo>
                    <a:pt x="2502" y="13174"/>
                  </a:lnTo>
                  <a:cubicBezTo>
                    <a:pt x="2873" y="12689"/>
                    <a:pt x="3308" y="12273"/>
                    <a:pt x="3850" y="11983"/>
                  </a:cubicBezTo>
                  <a:lnTo>
                    <a:pt x="3850" y="11983"/>
                  </a:lnTo>
                  <a:cubicBezTo>
                    <a:pt x="4423" y="11681"/>
                    <a:pt x="5015" y="11555"/>
                    <a:pt x="5658" y="11662"/>
                  </a:cubicBezTo>
                  <a:lnTo>
                    <a:pt x="5658" y="11662"/>
                  </a:lnTo>
                  <a:cubicBezTo>
                    <a:pt x="5879" y="11706"/>
                    <a:pt x="6105" y="11763"/>
                    <a:pt x="6320" y="11826"/>
                  </a:cubicBezTo>
                  <a:lnTo>
                    <a:pt x="6320" y="11826"/>
                  </a:lnTo>
                  <a:cubicBezTo>
                    <a:pt x="6641" y="11927"/>
                    <a:pt x="6931" y="12090"/>
                    <a:pt x="7214" y="12267"/>
                  </a:cubicBezTo>
                  <a:lnTo>
                    <a:pt x="7214" y="12267"/>
                  </a:lnTo>
                  <a:cubicBezTo>
                    <a:pt x="7674" y="12538"/>
                    <a:pt x="8128" y="12821"/>
                    <a:pt x="8600" y="13073"/>
                  </a:cubicBezTo>
                  <a:lnTo>
                    <a:pt x="8600" y="13073"/>
                  </a:lnTo>
                  <a:cubicBezTo>
                    <a:pt x="10175" y="13930"/>
                    <a:pt x="11864" y="14151"/>
                    <a:pt x="13622" y="13854"/>
                  </a:cubicBezTo>
                  <a:lnTo>
                    <a:pt x="13622" y="13854"/>
                  </a:lnTo>
                  <a:cubicBezTo>
                    <a:pt x="14063" y="13785"/>
                    <a:pt x="14491" y="13653"/>
                    <a:pt x="14901" y="13458"/>
                  </a:cubicBezTo>
                  <a:lnTo>
                    <a:pt x="14901" y="13458"/>
                  </a:lnTo>
                  <a:cubicBezTo>
                    <a:pt x="15297" y="13268"/>
                    <a:pt x="15657" y="13023"/>
                    <a:pt x="15946" y="12676"/>
                  </a:cubicBezTo>
                  <a:lnTo>
                    <a:pt x="15946" y="12676"/>
                  </a:lnTo>
                  <a:cubicBezTo>
                    <a:pt x="16280" y="12267"/>
                    <a:pt x="16476" y="11794"/>
                    <a:pt x="16545" y="11271"/>
                  </a:cubicBezTo>
                  <a:lnTo>
                    <a:pt x="16545" y="11271"/>
                  </a:lnTo>
                  <a:cubicBezTo>
                    <a:pt x="16589" y="10937"/>
                    <a:pt x="16583" y="10603"/>
                    <a:pt x="16558" y="10270"/>
                  </a:cubicBezTo>
                  <a:lnTo>
                    <a:pt x="16558" y="10270"/>
                  </a:lnTo>
                  <a:cubicBezTo>
                    <a:pt x="16532" y="9967"/>
                    <a:pt x="16501" y="9658"/>
                    <a:pt x="16482" y="9356"/>
                  </a:cubicBezTo>
                  <a:lnTo>
                    <a:pt x="16482" y="9356"/>
                  </a:lnTo>
                  <a:cubicBezTo>
                    <a:pt x="16469" y="9154"/>
                    <a:pt x="16457" y="8953"/>
                    <a:pt x="16476" y="8751"/>
                  </a:cubicBezTo>
                  <a:lnTo>
                    <a:pt x="16476" y="8751"/>
                  </a:lnTo>
                  <a:cubicBezTo>
                    <a:pt x="16532" y="8153"/>
                    <a:pt x="16828" y="7693"/>
                    <a:pt x="17332" y="7371"/>
                  </a:cubicBezTo>
                  <a:lnTo>
                    <a:pt x="17332" y="7371"/>
                  </a:lnTo>
                  <a:cubicBezTo>
                    <a:pt x="17660" y="7157"/>
                    <a:pt x="18026" y="7038"/>
                    <a:pt x="18410" y="6975"/>
                  </a:cubicBezTo>
                  <a:lnTo>
                    <a:pt x="18410" y="6975"/>
                  </a:lnTo>
                  <a:cubicBezTo>
                    <a:pt x="18668" y="6937"/>
                    <a:pt x="18933" y="6918"/>
                    <a:pt x="19191" y="6880"/>
                  </a:cubicBezTo>
                  <a:lnTo>
                    <a:pt x="19191" y="6880"/>
                  </a:lnTo>
                  <a:cubicBezTo>
                    <a:pt x="19399" y="6849"/>
                    <a:pt x="19607" y="6823"/>
                    <a:pt x="19815" y="6773"/>
                  </a:cubicBezTo>
                  <a:lnTo>
                    <a:pt x="19815" y="6773"/>
                  </a:lnTo>
                  <a:cubicBezTo>
                    <a:pt x="20250" y="6672"/>
                    <a:pt x="20565" y="6414"/>
                    <a:pt x="20785" y="6030"/>
                  </a:cubicBezTo>
                  <a:lnTo>
                    <a:pt x="20785" y="6030"/>
                  </a:lnTo>
                  <a:cubicBezTo>
                    <a:pt x="20835" y="5935"/>
                    <a:pt x="20880" y="5841"/>
                    <a:pt x="20917" y="5740"/>
                  </a:cubicBezTo>
                  <a:lnTo>
                    <a:pt x="20917" y="5740"/>
                  </a:lnTo>
                  <a:cubicBezTo>
                    <a:pt x="20961" y="5645"/>
                    <a:pt x="20999" y="5544"/>
                    <a:pt x="21037" y="5450"/>
                  </a:cubicBezTo>
                  <a:lnTo>
                    <a:pt x="21037" y="5450"/>
                  </a:lnTo>
                  <a:cubicBezTo>
                    <a:pt x="21226" y="4965"/>
                    <a:pt x="21554" y="4618"/>
                    <a:pt x="22014" y="4398"/>
                  </a:cubicBezTo>
                  <a:lnTo>
                    <a:pt x="22014" y="4398"/>
                  </a:lnTo>
                  <a:cubicBezTo>
                    <a:pt x="22234" y="4291"/>
                    <a:pt x="22461" y="4184"/>
                    <a:pt x="22675" y="4070"/>
                  </a:cubicBezTo>
                  <a:lnTo>
                    <a:pt x="22675" y="4070"/>
                  </a:lnTo>
                  <a:cubicBezTo>
                    <a:pt x="23167" y="3824"/>
                    <a:pt x="23595" y="3491"/>
                    <a:pt x="23910" y="3031"/>
                  </a:cubicBezTo>
                  <a:lnTo>
                    <a:pt x="23910" y="3031"/>
                  </a:lnTo>
                  <a:cubicBezTo>
                    <a:pt x="24395" y="2338"/>
                    <a:pt x="24723" y="1582"/>
                    <a:pt x="24874" y="750"/>
                  </a:cubicBezTo>
                  <a:lnTo>
                    <a:pt x="24874" y="750"/>
                  </a:lnTo>
                  <a:cubicBezTo>
                    <a:pt x="24880" y="731"/>
                    <a:pt x="24868" y="712"/>
                    <a:pt x="24855" y="662"/>
                  </a:cubicBezTo>
                  <a:lnTo>
                    <a:pt x="24855" y="662"/>
                  </a:lnTo>
                  <a:cubicBezTo>
                    <a:pt x="24376" y="1292"/>
                    <a:pt x="23834" y="1815"/>
                    <a:pt x="23211" y="2249"/>
                  </a:cubicBezTo>
                  <a:lnTo>
                    <a:pt x="23211" y="2249"/>
                  </a:lnTo>
                  <a:cubicBezTo>
                    <a:pt x="22833" y="2520"/>
                    <a:pt x="22442" y="2766"/>
                    <a:pt x="22014" y="2955"/>
                  </a:cubicBezTo>
                  <a:lnTo>
                    <a:pt x="22014" y="2955"/>
                  </a:lnTo>
                  <a:cubicBezTo>
                    <a:pt x="21554" y="3163"/>
                    <a:pt x="21094" y="3176"/>
                    <a:pt x="20634" y="2986"/>
                  </a:cubicBezTo>
                  <a:lnTo>
                    <a:pt x="20634" y="2986"/>
                  </a:lnTo>
                  <a:cubicBezTo>
                    <a:pt x="20401" y="2886"/>
                    <a:pt x="20168" y="2785"/>
                    <a:pt x="19947" y="2653"/>
                  </a:cubicBezTo>
                  <a:lnTo>
                    <a:pt x="19947" y="2653"/>
                  </a:lnTo>
                  <a:cubicBezTo>
                    <a:pt x="19374" y="2319"/>
                    <a:pt x="18807" y="1978"/>
                    <a:pt x="18233" y="1626"/>
                  </a:cubicBezTo>
                  <a:lnTo>
                    <a:pt x="18233" y="1626"/>
                  </a:lnTo>
                  <a:cubicBezTo>
                    <a:pt x="17635" y="1260"/>
                    <a:pt x="17036" y="901"/>
                    <a:pt x="16400" y="599"/>
                  </a:cubicBezTo>
                  <a:lnTo>
                    <a:pt x="16400" y="599"/>
                  </a:lnTo>
                  <a:cubicBezTo>
                    <a:pt x="15751" y="296"/>
                    <a:pt x="15077" y="88"/>
                    <a:pt x="14365" y="19"/>
                  </a:cubicBezTo>
                  <a:lnTo>
                    <a:pt x="14365" y="19"/>
                  </a:lnTo>
                  <a:cubicBezTo>
                    <a:pt x="14233" y="6"/>
                    <a:pt x="14100" y="0"/>
                    <a:pt x="13974" y="0"/>
                  </a:cubicBezTo>
                  <a:lnTo>
                    <a:pt x="13974" y="0"/>
                  </a:lnTo>
                  <a:cubicBezTo>
                    <a:pt x="13653" y="0"/>
                    <a:pt x="13344" y="38"/>
                    <a:pt x="13029" y="114"/>
                  </a:cubicBezTo>
                  <a:moveTo>
                    <a:pt x="9218" y="5179"/>
                  </a:moveTo>
                  <a:cubicBezTo>
                    <a:pt x="9589" y="4700"/>
                    <a:pt x="9892" y="4177"/>
                    <a:pt x="10144" y="3623"/>
                  </a:cubicBezTo>
                  <a:lnTo>
                    <a:pt x="10144" y="3623"/>
                  </a:lnTo>
                  <a:cubicBezTo>
                    <a:pt x="10270" y="3333"/>
                    <a:pt x="10408" y="3049"/>
                    <a:pt x="10547" y="2766"/>
                  </a:cubicBezTo>
                  <a:lnTo>
                    <a:pt x="10547" y="2766"/>
                  </a:lnTo>
                  <a:cubicBezTo>
                    <a:pt x="10988" y="1903"/>
                    <a:pt x="11656" y="1235"/>
                    <a:pt x="12450" y="693"/>
                  </a:cubicBezTo>
                  <a:lnTo>
                    <a:pt x="12450" y="693"/>
                  </a:lnTo>
                  <a:cubicBezTo>
                    <a:pt x="12601" y="592"/>
                    <a:pt x="12758" y="498"/>
                    <a:pt x="12922" y="410"/>
                  </a:cubicBezTo>
                  <a:lnTo>
                    <a:pt x="12922" y="410"/>
                  </a:lnTo>
                  <a:cubicBezTo>
                    <a:pt x="13010" y="359"/>
                    <a:pt x="13111" y="328"/>
                    <a:pt x="13212" y="303"/>
                  </a:cubicBezTo>
                  <a:lnTo>
                    <a:pt x="13212" y="303"/>
                  </a:lnTo>
                  <a:cubicBezTo>
                    <a:pt x="13622" y="208"/>
                    <a:pt x="14031" y="202"/>
                    <a:pt x="14447" y="252"/>
                  </a:cubicBezTo>
                  <a:lnTo>
                    <a:pt x="14447" y="252"/>
                  </a:lnTo>
                  <a:cubicBezTo>
                    <a:pt x="14478" y="258"/>
                    <a:pt x="14510" y="271"/>
                    <a:pt x="14554" y="284"/>
                  </a:cubicBezTo>
                  <a:lnTo>
                    <a:pt x="14554" y="284"/>
                  </a:lnTo>
                  <a:cubicBezTo>
                    <a:pt x="14485" y="359"/>
                    <a:pt x="14403" y="366"/>
                    <a:pt x="14334" y="391"/>
                  </a:cubicBezTo>
                  <a:lnTo>
                    <a:pt x="14334" y="391"/>
                  </a:lnTo>
                  <a:cubicBezTo>
                    <a:pt x="13792" y="586"/>
                    <a:pt x="13294" y="863"/>
                    <a:pt x="12859" y="1235"/>
                  </a:cubicBezTo>
                  <a:lnTo>
                    <a:pt x="12859" y="1235"/>
                  </a:lnTo>
                  <a:cubicBezTo>
                    <a:pt x="12462" y="1563"/>
                    <a:pt x="12135" y="1953"/>
                    <a:pt x="11864" y="2382"/>
                  </a:cubicBezTo>
                  <a:lnTo>
                    <a:pt x="11864" y="2382"/>
                  </a:lnTo>
                  <a:cubicBezTo>
                    <a:pt x="11669" y="2690"/>
                    <a:pt x="11492" y="2999"/>
                    <a:pt x="11309" y="3308"/>
                  </a:cubicBezTo>
                  <a:lnTo>
                    <a:pt x="11309" y="3308"/>
                  </a:lnTo>
                  <a:cubicBezTo>
                    <a:pt x="11070" y="3717"/>
                    <a:pt x="10812" y="4114"/>
                    <a:pt x="10471" y="4454"/>
                  </a:cubicBezTo>
                  <a:lnTo>
                    <a:pt x="10471" y="4454"/>
                  </a:lnTo>
                  <a:cubicBezTo>
                    <a:pt x="10213" y="4713"/>
                    <a:pt x="9942" y="4965"/>
                    <a:pt x="9602" y="5122"/>
                  </a:cubicBezTo>
                  <a:lnTo>
                    <a:pt x="9602" y="5122"/>
                  </a:lnTo>
                  <a:cubicBezTo>
                    <a:pt x="9444" y="5198"/>
                    <a:pt x="9293" y="5280"/>
                    <a:pt x="9117" y="5336"/>
                  </a:cubicBezTo>
                  <a:lnTo>
                    <a:pt x="9117" y="5336"/>
                  </a:lnTo>
                  <a:cubicBezTo>
                    <a:pt x="9148" y="5286"/>
                    <a:pt x="9180" y="5229"/>
                    <a:pt x="9218" y="5179"/>
                  </a:cubicBezTo>
                  <a:moveTo>
                    <a:pt x="10402" y="4694"/>
                  </a:moveTo>
                  <a:cubicBezTo>
                    <a:pt x="10421" y="4675"/>
                    <a:pt x="10434" y="4650"/>
                    <a:pt x="10446" y="4631"/>
                  </a:cubicBezTo>
                  <a:lnTo>
                    <a:pt x="10446" y="4631"/>
                  </a:lnTo>
                  <a:cubicBezTo>
                    <a:pt x="10837" y="4259"/>
                    <a:pt x="11133" y="3818"/>
                    <a:pt x="11404" y="3352"/>
                  </a:cubicBezTo>
                  <a:lnTo>
                    <a:pt x="11404" y="3352"/>
                  </a:lnTo>
                  <a:cubicBezTo>
                    <a:pt x="11612" y="2999"/>
                    <a:pt x="11826" y="2646"/>
                    <a:pt x="12053" y="2300"/>
                  </a:cubicBezTo>
                  <a:lnTo>
                    <a:pt x="12053" y="2300"/>
                  </a:lnTo>
                  <a:cubicBezTo>
                    <a:pt x="12292" y="1922"/>
                    <a:pt x="12595" y="1588"/>
                    <a:pt x="12941" y="1304"/>
                  </a:cubicBezTo>
                  <a:lnTo>
                    <a:pt x="12941" y="1304"/>
                  </a:lnTo>
                  <a:cubicBezTo>
                    <a:pt x="13483" y="857"/>
                    <a:pt x="14094" y="542"/>
                    <a:pt x="14775" y="359"/>
                  </a:cubicBezTo>
                  <a:lnTo>
                    <a:pt x="14775" y="359"/>
                  </a:lnTo>
                  <a:cubicBezTo>
                    <a:pt x="14863" y="334"/>
                    <a:pt x="14945" y="334"/>
                    <a:pt x="15033" y="353"/>
                  </a:cubicBezTo>
                  <a:lnTo>
                    <a:pt x="15033" y="353"/>
                  </a:lnTo>
                  <a:cubicBezTo>
                    <a:pt x="15461" y="454"/>
                    <a:pt x="15871" y="599"/>
                    <a:pt x="16268" y="788"/>
                  </a:cubicBezTo>
                  <a:lnTo>
                    <a:pt x="16268" y="788"/>
                  </a:lnTo>
                  <a:cubicBezTo>
                    <a:pt x="16268" y="876"/>
                    <a:pt x="16198" y="857"/>
                    <a:pt x="16154" y="863"/>
                  </a:cubicBezTo>
                  <a:lnTo>
                    <a:pt x="16154" y="863"/>
                  </a:lnTo>
                  <a:cubicBezTo>
                    <a:pt x="15720" y="952"/>
                    <a:pt x="15304" y="1071"/>
                    <a:pt x="14913" y="1285"/>
                  </a:cubicBezTo>
                  <a:lnTo>
                    <a:pt x="14913" y="1285"/>
                  </a:lnTo>
                  <a:cubicBezTo>
                    <a:pt x="14535" y="1493"/>
                    <a:pt x="14182" y="1733"/>
                    <a:pt x="13886" y="2054"/>
                  </a:cubicBezTo>
                  <a:lnTo>
                    <a:pt x="13886" y="2054"/>
                  </a:lnTo>
                  <a:cubicBezTo>
                    <a:pt x="13502" y="2464"/>
                    <a:pt x="13124" y="2873"/>
                    <a:pt x="12752" y="3295"/>
                  </a:cubicBezTo>
                  <a:lnTo>
                    <a:pt x="12752" y="3295"/>
                  </a:lnTo>
                  <a:cubicBezTo>
                    <a:pt x="12324" y="3787"/>
                    <a:pt x="11807" y="4152"/>
                    <a:pt x="11215" y="4417"/>
                  </a:cubicBezTo>
                  <a:lnTo>
                    <a:pt x="11215" y="4417"/>
                  </a:lnTo>
                  <a:cubicBezTo>
                    <a:pt x="10969" y="4530"/>
                    <a:pt x="10711" y="4612"/>
                    <a:pt x="10453" y="4706"/>
                  </a:cubicBezTo>
                  <a:lnTo>
                    <a:pt x="10453" y="4706"/>
                  </a:lnTo>
                  <a:cubicBezTo>
                    <a:pt x="10453" y="4706"/>
                    <a:pt x="10446" y="4706"/>
                    <a:pt x="10446" y="4706"/>
                  </a:cubicBezTo>
                  <a:lnTo>
                    <a:pt x="10446" y="4706"/>
                  </a:lnTo>
                  <a:cubicBezTo>
                    <a:pt x="10434" y="4706"/>
                    <a:pt x="10421" y="4700"/>
                    <a:pt x="10402" y="4694"/>
                  </a:cubicBezTo>
                  <a:moveTo>
                    <a:pt x="8525" y="5658"/>
                  </a:moveTo>
                  <a:cubicBezTo>
                    <a:pt x="8821" y="5204"/>
                    <a:pt x="9003" y="4706"/>
                    <a:pt x="9180" y="4202"/>
                  </a:cubicBezTo>
                  <a:lnTo>
                    <a:pt x="9180" y="4202"/>
                  </a:lnTo>
                  <a:cubicBezTo>
                    <a:pt x="9281" y="3913"/>
                    <a:pt x="9388" y="3623"/>
                    <a:pt x="9501" y="3339"/>
                  </a:cubicBezTo>
                  <a:lnTo>
                    <a:pt x="9501" y="3339"/>
                  </a:lnTo>
                  <a:cubicBezTo>
                    <a:pt x="9697" y="2860"/>
                    <a:pt x="9986" y="2451"/>
                    <a:pt x="10339" y="2079"/>
                  </a:cubicBezTo>
                  <a:lnTo>
                    <a:pt x="10339" y="2079"/>
                  </a:lnTo>
                  <a:cubicBezTo>
                    <a:pt x="10742" y="1657"/>
                    <a:pt x="11183" y="1285"/>
                    <a:pt x="11662" y="958"/>
                  </a:cubicBezTo>
                  <a:lnTo>
                    <a:pt x="11662" y="958"/>
                  </a:lnTo>
                  <a:cubicBezTo>
                    <a:pt x="11851" y="826"/>
                    <a:pt x="12040" y="712"/>
                    <a:pt x="12286" y="618"/>
                  </a:cubicBezTo>
                  <a:lnTo>
                    <a:pt x="12286" y="618"/>
                  </a:lnTo>
                  <a:cubicBezTo>
                    <a:pt x="12254" y="700"/>
                    <a:pt x="12204" y="731"/>
                    <a:pt x="12160" y="763"/>
                  </a:cubicBezTo>
                  <a:lnTo>
                    <a:pt x="12160" y="763"/>
                  </a:lnTo>
                  <a:cubicBezTo>
                    <a:pt x="11908" y="983"/>
                    <a:pt x="11650" y="1197"/>
                    <a:pt x="11410" y="1424"/>
                  </a:cubicBezTo>
                  <a:lnTo>
                    <a:pt x="11410" y="1424"/>
                  </a:lnTo>
                  <a:cubicBezTo>
                    <a:pt x="11045" y="1758"/>
                    <a:pt x="10755" y="2155"/>
                    <a:pt x="10528" y="2590"/>
                  </a:cubicBezTo>
                  <a:lnTo>
                    <a:pt x="10528" y="2590"/>
                  </a:lnTo>
                  <a:cubicBezTo>
                    <a:pt x="10358" y="2911"/>
                    <a:pt x="10194" y="3232"/>
                    <a:pt x="10056" y="3560"/>
                  </a:cubicBezTo>
                  <a:lnTo>
                    <a:pt x="10056" y="3560"/>
                  </a:lnTo>
                  <a:cubicBezTo>
                    <a:pt x="9734" y="4297"/>
                    <a:pt x="9293" y="4958"/>
                    <a:pt x="8770" y="5563"/>
                  </a:cubicBezTo>
                  <a:lnTo>
                    <a:pt x="8770" y="5563"/>
                  </a:lnTo>
                  <a:cubicBezTo>
                    <a:pt x="8726" y="5614"/>
                    <a:pt x="8682" y="5651"/>
                    <a:pt x="8638" y="5696"/>
                  </a:cubicBezTo>
                  <a:lnTo>
                    <a:pt x="8638" y="5696"/>
                  </a:lnTo>
                  <a:cubicBezTo>
                    <a:pt x="8607" y="5721"/>
                    <a:pt x="8569" y="5740"/>
                    <a:pt x="8487" y="5790"/>
                  </a:cubicBezTo>
                  <a:lnTo>
                    <a:pt x="8487" y="5790"/>
                  </a:lnTo>
                  <a:cubicBezTo>
                    <a:pt x="8512" y="5708"/>
                    <a:pt x="8512" y="5677"/>
                    <a:pt x="8525" y="5658"/>
                  </a:cubicBezTo>
                  <a:moveTo>
                    <a:pt x="12009" y="4139"/>
                  </a:moveTo>
                  <a:cubicBezTo>
                    <a:pt x="12021" y="4121"/>
                    <a:pt x="12028" y="4095"/>
                    <a:pt x="12047" y="4083"/>
                  </a:cubicBezTo>
                  <a:lnTo>
                    <a:pt x="12047" y="4083"/>
                  </a:lnTo>
                  <a:cubicBezTo>
                    <a:pt x="12513" y="3743"/>
                    <a:pt x="12878" y="3308"/>
                    <a:pt x="13256" y="2886"/>
                  </a:cubicBezTo>
                  <a:lnTo>
                    <a:pt x="13256" y="2886"/>
                  </a:lnTo>
                  <a:cubicBezTo>
                    <a:pt x="13527" y="2583"/>
                    <a:pt x="13792" y="2281"/>
                    <a:pt x="14088" y="2004"/>
                  </a:cubicBezTo>
                  <a:lnTo>
                    <a:pt x="14088" y="2004"/>
                  </a:lnTo>
                  <a:cubicBezTo>
                    <a:pt x="14718" y="1411"/>
                    <a:pt x="15468" y="1065"/>
                    <a:pt x="16331" y="945"/>
                  </a:cubicBezTo>
                  <a:lnTo>
                    <a:pt x="16331" y="945"/>
                  </a:lnTo>
                  <a:cubicBezTo>
                    <a:pt x="16513" y="920"/>
                    <a:pt x="16677" y="952"/>
                    <a:pt x="16847" y="1103"/>
                  </a:cubicBezTo>
                  <a:lnTo>
                    <a:pt x="16847" y="1103"/>
                  </a:lnTo>
                  <a:cubicBezTo>
                    <a:pt x="16753" y="1134"/>
                    <a:pt x="16684" y="1159"/>
                    <a:pt x="16621" y="1178"/>
                  </a:cubicBezTo>
                  <a:lnTo>
                    <a:pt x="16621" y="1178"/>
                  </a:lnTo>
                  <a:cubicBezTo>
                    <a:pt x="16331" y="1285"/>
                    <a:pt x="16098" y="1456"/>
                    <a:pt x="15909" y="1695"/>
                  </a:cubicBezTo>
                  <a:lnTo>
                    <a:pt x="15909" y="1695"/>
                  </a:lnTo>
                  <a:cubicBezTo>
                    <a:pt x="15776" y="1865"/>
                    <a:pt x="15663" y="2035"/>
                    <a:pt x="15543" y="2212"/>
                  </a:cubicBezTo>
                  <a:lnTo>
                    <a:pt x="15543" y="2212"/>
                  </a:lnTo>
                  <a:cubicBezTo>
                    <a:pt x="15285" y="2577"/>
                    <a:pt x="15014" y="2930"/>
                    <a:pt x="14674" y="3226"/>
                  </a:cubicBezTo>
                  <a:lnTo>
                    <a:pt x="14674" y="3226"/>
                  </a:lnTo>
                  <a:cubicBezTo>
                    <a:pt x="14415" y="3453"/>
                    <a:pt x="14138" y="3642"/>
                    <a:pt x="13830" y="3793"/>
                  </a:cubicBezTo>
                  <a:lnTo>
                    <a:pt x="13830" y="3793"/>
                  </a:lnTo>
                  <a:cubicBezTo>
                    <a:pt x="13748" y="3837"/>
                    <a:pt x="13666" y="3862"/>
                    <a:pt x="13577" y="3869"/>
                  </a:cubicBezTo>
                  <a:lnTo>
                    <a:pt x="13577" y="3869"/>
                  </a:lnTo>
                  <a:cubicBezTo>
                    <a:pt x="13080" y="3938"/>
                    <a:pt x="12595" y="4032"/>
                    <a:pt x="12110" y="4158"/>
                  </a:cubicBezTo>
                  <a:lnTo>
                    <a:pt x="12110" y="4158"/>
                  </a:lnTo>
                  <a:cubicBezTo>
                    <a:pt x="12091" y="4158"/>
                    <a:pt x="12078" y="4171"/>
                    <a:pt x="12059" y="4171"/>
                  </a:cubicBezTo>
                  <a:lnTo>
                    <a:pt x="12059" y="4171"/>
                  </a:lnTo>
                  <a:cubicBezTo>
                    <a:pt x="12040" y="4171"/>
                    <a:pt x="12028" y="4158"/>
                    <a:pt x="12009" y="4139"/>
                  </a:cubicBezTo>
                  <a:close/>
                  <a:moveTo>
                    <a:pt x="14170" y="3793"/>
                  </a:moveTo>
                  <a:cubicBezTo>
                    <a:pt x="14157" y="3717"/>
                    <a:pt x="14208" y="3705"/>
                    <a:pt x="14239" y="3686"/>
                  </a:cubicBezTo>
                  <a:lnTo>
                    <a:pt x="14239" y="3686"/>
                  </a:lnTo>
                  <a:cubicBezTo>
                    <a:pt x="14781" y="3352"/>
                    <a:pt x="15197" y="2898"/>
                    <a:pt x="15549" y="2382"/>
                  </a:cubicBezTo>
                  <a:lnTo>
                    <a:pt x="15549" y="2382"/>
                  </a:lnTo>
                  <a:cubicBezTo>
                    <a:pt x="15694" y="2174"/>
                    <a:pt x="15839" y="1966"/>
                    <a:pt x="15997" y="1764"/>
                  </a:cubicBezTo>
                  <a:lnTo>
                    <a:pt x="15997" y="1764"/>
                  </a:lnTo>
                  <a:cubicBezTo>
                    <a:pt x="16224" y="1462"/>
                    <a:pt x="16526" y="1292"/>
                    <a:pt x="16891" y="1204"/>
                  </a:cubicBezTo>
                  <a:lnTo>
                    <a:pt x="16891" y="1204"/>
                  </a:lnTo>
                  <a:cubicBezTo>
                    <a:pt x="16992" y="1185"/>
                    <a:pt x="17074" y="1191"/>
                    <a:pt x="17162" y="1248"/>
                  </a:cubicBezTo>
                  <a:lnTo>
                    <a:pt x="17162" y="1248"/>
                  </a:lnTo>
                  <a:cubicBezTo>
                    <a:pt x="17244" y="1298"/>
                    <a:pt x="17326" y="1348"/>
                    <a:pt x="17427" y="1405"/>
                  </a:cubicBezTo>
                  <a:lnTo>
                    <a:pt x="17427" y="1405"/>
                  </a:lnTo>
                  <a:cubicBezTo>
                    <a:pt x="17383" y="1443"/>
                    <a:pt x="17377" y="1462"/>
                    <a:pt x="17358" y="1468"/>
                  </a:cubicBezTo>
                  <a:lnTo>
                    <a:pt x="17358" y="1468"/>
                  </a:lnTo>
                  <a:cubicBezTo>
                    <a:pt x="16948" y="1619"/>
                    <a:pt x="16652" y="1909"/>
                    <a:pt x="16394" y="2249"/>
                  </a:cubicBezTo>
                  <a:lnTo>
                    <a:pt x="16394" y="2249"/>
                  </a:lnTo>
                  <a:cubicBezTo>
                    <a:pt x="16224" y="2482"/>
                    <a:pt x="16054" y="2716"/>
                    <a:pt x="15883" y="2942"/>
                  </a:cubicBezTo>
                  <a:lnTo>
                    <a:pt x="15883" y="2942"/>
                  </a:lnTo>
                  <a:cubicBezTo>
                    <a:pt x="15694" y="3188"/>
                    <a:pt x="15493" y="3421"/>
                    <a:pt x="15253" y="3610"/>
                  </a:cubicBezTo>
                  <a:lnTo>
                    <a:pt x="15253" y="3610"/>
                  </a:lnTo>
                  <a:cubicBezTo>
                    <a:pt x="15127" y="3705"/>
                    <a:pt x="15001" y="3761"/>
                    <a:pt x="14844" y="3761"/>
                  </a:cubicBezTo>
                  <a:lnTo>
                    <a:pt x="14844" y="3761"/>
                  </a:lnTo>
                  <a:cubicBezTo>
                    <a:pt x="14667" y="3761"/>
                    <a:pt x="14491" y="3780"/>
                    <a:pt x="14321" y="3793"/>
                  </a:cubicBezTo>
                  <a:lnTo>
                    <a:pt x="14321" y="3793"/>
                  </a:lnTo>
                  <a:cubicBezTo>
                    <a:pt x="14302" y="3793"/>
                    <a:pt x="14283" y="3793"/>
                    <a:pt x="14264" y="3793"/>
                  </a:cubicBezTo>
                  <a:lnTo>
                    <a:pt x="14264" y="3793"/>
                  </a:lnTo>
                  <a:cubicBezTo>
                    <a:pt x="14233" y="3793"/>
                    <a:pt x="14201" y="3793"/>
                    <a:pt x="14170" y="3793"/>
                  </a:cubicBezTo>
                  <a:moveTo>
                    <a:pt x="15669" y="3358"/>
                  </a:moveTo>
                  <a:cubicBezTo>
                    <a:pt x="15909" y="3062"/>
                    <a:pt x="16142" y="2753"/>
                    <a:pt x="16381" y="2445"/>
                  </a:cubicBezTo>
                  <a:lnTo>
                    <a:pt x="16381" y="2445"/>
                  </a:lnTo>
                  <a:cubicBezTo>
                    <a:pt x="16539" y="2237"/>
                    <a:pt x="16696" y="2029"/>
                    <a:pt x="16898" y="1859"/>
                  </a:cubicBezTo>
                  <a:lnTo>
                    <a:pt x="16898" y="1859"/>
                  </a:lnTo>
                  <a:cubicBezTo>
                    <a:pt x="17062" y="1720"/>
                    <a:pt x="17238" y="1613"/>
                    <a:pt x="17446" y="1544"/>
                  </a:cubicBezTo>
                  <a:lnTo>
                    <a:pt x="17446" y="1544"/>
                  </a:lnTo>
                  <a:cubicBezTo>
                    <a:pt x="17540" y="1512"/>
                    <a:pt x="17629" y="1512"/>
                    <a:pt x="17717" y="1575"/>
                  </a:cubicBezTo>
                  <a:lnTo>
                    <a:pt x="17717" y="1575"/>
                  </a:lnTo>
                  <a:cubicBezTo>
                    <a:pt x="17881" y="1682"/>
                    <a:pt x="18063" y="1771"/>
                    <a:pt x="18240" y="1915"/>
                  </a:cubicBezTo>
                  <a:lnTo>
                    <a:pt x="18240" y="1915"/>
                  </a:lnTo>
                  <a:cubicBezTo>
                    <a:pt x="18183" y="1941"/>
                    <a:pt x="18170" y="1953"/>
                    <a:pt x="18152" y="1953"/>
                  </a:cubicBezTo>
                  <a:lnTo>
                    <a:pt x="18152" y="1953"/>
                  </a:lnTo>
                  <a:cubicBezTo>
                    <a:pt x="17660" y="2048"/>
                    <a:pt x="17269" y="2312"/>
                    <a:pt x="16910" y="2646"/>
                  </a:cubicBezTo>
                  <a:lnTo>
                    <a:pt x="16910" y="2646"/>
                  </a:lnTo>
                  <a:cubicBezTo>
                    <a:pt x="16633" y="2905"/>
                    <a:pt x="16381" y="3188"/>
                    <a:pt x="16047" y="3377"/>
                  </a:cubicBezTo>
                  <a:lnTo>
                    <a:pt x="16047" y="3377"/>
                  </a:lnTo>
                  <a:cubicBezTo>
                    <a:pt x="15871" y="3484"/>
                    <a:pt x="15675" y="3572"/>
                    <a:pt x="15486" y="3661"/>
                  </a:cubicBezTo>
                  <a:lnTo>
                    <a:pt x="15486" y="3661"/>
                  </a:lnTo>
                  <a:cubicBezTo>
                    <a:pt x="15461" y="3673"/>
                    <a:pt x="15423" y="3673"/>
                    <a:pt x="15348" y="3686"/>
                  </a:cubicBezTo>
                  <a:lnTo>
                    <a:pt x="15348" y="3686"/>
                  </a:lnTo>
                  <a:cubicBezTo>
                    <a:pt x="15480" y="3554"/>
                    <a:pt x="15587" y="3465"/>
                    <a:pt x="15669" y="3358"/>
                  </a:cubicBezTo>
                  <a:moveTo>
                    <a:pt x="21390" y="4020"/>
                  </a:moveTo>
                  <a:cubicBezTo>
                    <a:pt x="21358" y="4020"/>
                    <a:pt x="21327" y="4001"/>
                    <a:pt x="21295" y="3995"/>
                  </a:cubicBezTo>
                  <a:lnTo>
                    <a:pt x="21295" y="3995"/>
                  </a:lnTo>
                  <a:cubicBezTo>
                    <a:pt x="22537" y="3661"/>
                    <a:pt x="23450" y="2892"/>
                    <a:pt x="24225" y="1922"/>
                  </a:cubicBezTo>
                  <a:lnTo>
                    <a:pt x="24225" y="1922"/>
                  </a:lnTo>
                  <a:cubicBezTo>
                    <a:pt x="24269" y="1966"/>
                    <a:pt x="24244" y="2004"/>
                    <a:pt x="24225" y="2035"/>
                  </a:cubicBezTo>
                  <a:lnTo>
                    <a:pt x="24225" y="2035"/>
                  </a:lnTo>
                  <a:cubicBezTo>
                    <a:pt x="24004" y="2508"/>
                    <a:pt x="23746" y="2949"/>
                    <a:pt x="23374" y="3314"/>
                  </a:cubicBezTo>
                  <a:lnTo>
                    <a:pt x="23374" y="3314"/>
                  </a:lnTo>
                  <a:cubicBezTo>
                    <a:pt x="22883" y="3806"/>
                    <a:pt x="22297" y="4026"/>
                    <a:pt x="21629" y="4026"/>
                  </a:cubicBezTo>
                  <a:lnTo>
                    <a:pt x="21629" y="4026"/>
                  </a:lnTo>
                  <a:cubicBezTo>
                    <a:pt x="21554" y="4026"/>
                    <a:pt x="21472" y="4026"/>
                    <a:pt x="21390" y="4020"/>
                  </a:cubicBezTo>
                  <a:moveTo>
                    <a:pt x="6521" y="7227"/>
                  </a:moveTo>
                  <a:cubicBezTo>
                    <a:pt x="6767" y="6723"/>
                    <a:pt x="6918" y="6181"/>
                    <a:pt x="7082" y="5645"/>
                  </a:cubicBezTo>
                  <a:lnTo>
                    <a:pt x="7082" y="5645"/>
                  </a:lnTo>
                  <a:cubicBezTo>
                    <a:pt x="7176" y="5324"/>
                    <a:pt x="7258" y="5003"/>
                    <a:pt x="7359" y="4688"/>
                  </a:cubicBezTo>
                  <a:lnTo>
                    <a:pt x="7359" y="4688"/>
                  </a:lnTo>
                  <a:cubicBezTo>
                    <a:pt x="7447" y="4404"/>
                    <a:pt x="7542" y="4121"/>
                    <a:pt x="7655" y="3843"/>
                  </a:cubicBezTo>
                  <a:lnTo>
                    <a:pt x="7655" y="3843"/>
                  </a:lnTo>
                  <a:cubicBezTo>
                    <a:pt x="7825" y="3409"/>
                    <a:pt x="8103" y="3037"/>
                    <a:pt x="8424" y="2697"/>
                  </a:cubicBezTo>
                  <a:lnTo>
                    <a:pt x="8424" y="2697"/>
                  </a:lnTo>
                  <a:cubicBezTo>
                    <a:pt x="8487" y="2627"/>
                    <a:pt x="8556" y="2583"/>
                    <a:pt x="8651" y="2571"/>
                  </a:cubicBezTo>
                  <a:lnTo>
                    <a:pt x="8651" y="2571"/>
                  </a:lnTo>
                  <a:cubicBezTo>
                    <a:pt x="9174" y="2508"/>
                    <a:pt x="9652" y="2325"/>
                    <a:pt x="10093" y="2041"/>
                  </a:cubicBezTo>
                  <a:lnTo>
                    <a:pt x="10093" y="2041"/>
                  </a:lnTo>
                  <a:cubicBezTo>
                    <a:pt x="10131" y="2016"/>
                    <a:pt x="10182" y="1997"/>
                    <a:pt x="10232" y="1978"/>
                  </a:cubicBezTo>
                  <a:lnTo>
                    <a:pt x="10232" y="1978"/>
                  </a:lnTo>
                  <a:cubicBezTo>
                    <a:pt x="10238" y="1985"/>
                    <a:pt x="10245" y="1997"/>
                    <a:pt x="10251" y="2004"/>
                  </a:cubicBezTo>
                  <a:lnTo>
                    <a:pt x="10251" y="2004"/>
                  </a:lnTo>
                  <a:cubicBezTo>
                    <a:pt x="10150" y="2123"/>
                    <a:pt x="10049" y="2243"/>
                    <a:pt x="9949" y="2363"/>
                  </a:cubicBezTo>
                  <a:lnTo>
                    <a:pt x="9949" y="2363"/>
                  </a:lnTo>
                  <a:cubicBezTo>
                    <a:pt x="9722" y="2665"/>
                    <a:pt x="9526" y="2986"/>
                    <a:pt x="9388" y="3339"/>
                  </a:cubicBezTo>
                  <a:lnTo>
                    <a:pt x="9388" y="3339"/>
                  </a:lnTo>
                  <a:cubicBezTo>
                    <a:pt x="9281" y="3604"/>
                    <a:pt x="9186" y="3881"/>
                    <a:pt x="9085" y="4152"/>
                  </a:cubicBezTo>
                  <a:lnTo>
                    <a:pt x="9085" y="4152"/>
                  </a:lnTo>
                  <a:cubicBezTo>
                    <a:pt x="8953" y="4486"/>
                    <a:pt x="8833" y="4826"/>
                    <a:pt x="8682" y="5147"/>
                  </a:cubicBezTo>
                  <a:lnTo>
                    <a:pt x="8682" y="5147"/>
                  </a:lnTo>
                  <a:cubicBezTo>
                    <a:pt x="8575" y="5387"/>
                    <a:pt x="8424" y="5601"/>
                    <a:pt x="8279" y="5822"/>
                  </a:cubicBezTo>
                  <a:lnTo>
                    <a:pt x="8279" y="5822"/>
                  </a:lnTo>
                  <a:cubicBezTo>
                    <a:pt x="8178" y="5985"/>
                    <a:pt x="8040" y="6124"/>
                    <a:pt x="7882" y="6237"/>
                  </a:cubicBezTo>
                  <a:lnTo>
                    <a:pt x="7882" y="6237"/>
                  </a:lnTo>
                  <a:cubicBezTo>
                    <a:pt x="7454" y="6546"/>
                    <a:pt x="7044" y="6874"/>
                    <a:pt x="6653" y="7227"/>
                  </a:cubicBezTo>
                  <a:lnTo>
                    <a:pt x="6653" y="7227"/>
                  </a:lnTo>
                  <a:cubicBezTo>
                    <a:pt x="6616" y="7258"/>
                    <a:pt x="6578" y="7283"/>
                    <a:pt x="6515" y="7327"/>
                  </a:cubicBezTo>
                  <a:lnTo>
                    <a:pt x="6515" y="7327"/>
                  </a:lnTo>
                  <a:cubicBezTo>
                    <a:pt x="6521" y="7277"/>
                    <a:pt x="6515" y="7245"/>
                    <a:pt x="6521" y="7227"/>
                  </a:cubicBezTo>
                  <a:moveTo>
                    <a:pt x="15827" y="3755"/>
                  </a:moveTo>
                  <a:cubicBezTo>
                    <a:pt x="15801" y="3755"/>
                    <a:pt x="15776" y="3749"/>
                    <a:pt x="15751" y="3749"/>
                  </a:cubicBezTo>
                  <a:lnTo>
                    <a:pt x="15751" y="3749"/>
                  </a:lnTo>
                  <a:cubicBezTo>
                    <a:pt x="15738" y="3743"/>
                    <a:pt x="15738" y="3736"/>
                    <a:pt x="15701" y="3705"/>
                  </a:cubicBezTo>
                  <a:lnTo>
                    <a:pt x="15701" y="3705"/>
                  </a:lnTo>
                  <a:cubicBezTo>
                    <a:pt x="15776" y="3661"/>
                    <a:pt x="15833" y="3629"/>
                    <a:pt x="15890" y="3591"/>
                  </a:cubicBezTo>
                  <a:lnTo>
                    <a:pt x="15890" y="3591"/>
                  </a:lnTo>
                  <a:cubicBezTo>
                    <a:pt x="16154" y="3453"/>
                    <a:pt x="16400" y="3289"/>
                    <a:pt x="16614" y="3075"/>
                  </a:cubicBezTo>
                  <a:lnTo>
                    <a:pt x="16614" y="3075"/>
                  </a:lnTo>
                  <a:cubicBezTo>
                    <a:pt x="16778" y="2905"/>
                    <a:pt x="16948" y="2741"/>
                    <a:pt x="17131" y="2590"/>
                  </a:cubicBezTo>
                  <a:lnTo>
                    <a:pt x="17131" y="2590"/>
                  </a:lnTo>
                  <a:cubicBezTo>
                    <a:pt x="17433" y="2331"/>
                    <a:pt x="17767" y="2130"/>
                    <a:pt x="18170" y="2054"/>
                  </a:cubicBezTo>
                  <a:lnTo>
                    <a:pt x="18170" y="2054"/>
                  </a:lnTo>
                  <a:cubicBezTo>
                    <a:pt x="18341" y="2023"/>
                    <a:pt x="18492" y="2029"/>
                    <a:pt x="18637" y="2142"/>
                  </a:cubicBezTo>
                  <a:lnTo>
                    <a:pt x="18637" y="2142"/>
                  </a:lnTo>
                  <a:cubicBezTo>
                    <a:pt x="18794" y="2249"/>
                    <a:pt x="18964" y="2344"/>
                    <a:pt x="19115" y="2438"/>
                  </a:cubicBezTo>
                  <a:lnTo>
                    <a:pt x="19115" y="2438"/>
                  </a:lnTo>
                  <a:cubicBezTo>
                    <a:pt x="19109" y="2501"/>
                    <a:pt x="19078" y="2501"/>
                    <a:pt x="19052" y="2501"/>
                  </a:cubicBezTo>
                  <a:lnTo>
                    <a:pt x="19052" y="2501"/>
                  </a:lnTo>
                  <a:cubicBezTo>
                    <a:pt x="19046" y="2501"/>
                    <a:pt x="19040" y="2501"/>
                    <a:pt x="19040" y="2501"/>
                  </a:cubicBezTo>
                  <a:lnTo>
                    <a:pt x="19040" y="2501"/>
                  </a:lnTo>
                  <a:cubicBezTo>
                    <a:pt x="18933" y="2501"/>
                    <a:pt x="18826" y="2501"/>
                    <a:pt x="18725" y="2508"/>
                  </a:cubicBezTo>
                  <a:lnTo>
                    <a:pt x="18725" y="2508"/>
                  </a:lnTo>
                  <a:cubicBezTo>
                    <a:pt x="18322" y="2527"/>
                    <a:pt x="17956" y="2665"/>
                    <a:pt x="17629" y="2905"/>
                  </a:cubicBezTo>
                  <a:lnTo>
                    <a:pt x="17629" y="2905"/>
                  </a:lnTo>
                  <a:cubicBezTo>
                    <a:pt x="17383" y="3087"/>
                    <a:pt x="17137" y="3264"/>
                    <a:pt x="16885" y="3440"/>
                  </a:cubicBezTo>
                  <a:lnTo>
                    <a:pt x="16885" y="3440"/>
                  </a:lnTo>
                  <a:cubicBezTo>
                    <a:pt x="16595" y="3642"/>
                    <a:pt x="16274" y="3761"/>
                    <a:pt x="15921" y="3761"/>
                  </a:cubicBezTo>
                  <a:lnTo>
                    <a:pt x="15921" y="3761"/>
                  </a:lnTo>
                  <a:cubicBezTo>
                    <a:pt x="15890" y="3761"/>
                    <a:pt x="15858" y="3761"/>
                    <a:pt x="15827" y="3755"/>
                  </a:cubicBezTo>
                  <a:moveTo>
                    <a:pt x="20117" y="3894"/>
                  </a:moveTo>
                  <a:cubicBezTo>
                    <a:pt x="20161" y="3856"/>
                    <a:pt x="20199" y="3818"/>
                    <a:pt x="20237" y="3793"/>
                  </a:cubicBezTo>
                  <a:lnTo>
                    <a:pt x="20237" y="3793"/>
                  </a:lnTo>
                  <a:cubicBezTo>
                    <a:pt x="20583" y="3579"/>
                    <a:pt x="20955" y="3415"/>
                    <a:pt x="21358" y="3365"/>
                  </a:cubicBezTo>
                  <a:lnTo>
                    <a:pt x="21358" y="3365"/>
                  </a:lnTo>
                  <a:cubicBezTo>
                    <a:pt x="21875" y="3295"/>
                    <a:pt x="22329" y="3081"/>
                    <a:pt x="22763" y="2816"/>
                  </a:cubicBezTo>
                  <a:lnTo>
                    <a:pt x="22763" y="2816"/>
                  </a:lnTo>
                  <a:cubicBezTo>
                    <a:pt x="23015" y="2659"/>
                    <a:pt x="23255" y="2476"/>
                    <a:pt x="23494" y="2306"/>
                  </a:cubicBezTo>
                  <a:lnTo>
                    <a:pt x="23494" y="2306"/>
                  </a:lnTo>
                  <a:cubicBezTo>
                    <a:pt x="23545" y="2268"/>
                    <a:pt x="23595" y="2230"/>
                    <a:pt x="23652" y="2205"/>
                  </a:cubicBezTo>
                  <a:lnTo>
                    <a:pt x="23652" y="2205"/>
                  </a:lnTo>
                  <a:cubicBezTo>
                    <a:pt x="23368" y="2596"/>
                    <a:pt x="22990" y="2879"/>
                    <a:pt x="22606" y="3144"/>
                  </a:cubicBezTo>
                  <a:lnTo>
                    <a:pt x="22606" y="3144"/>
                  </a:lnTo>
                  <a:cubicBezTo>
                    <a:pt x="22158" y="3459"/>
                    <a:pt x="21648" y="3642"/>
                    <a:pt x="21113" y="3761"/>
                  </a:cubicBezTo>
                  <a:lnTo>
                    <a:pt x="21113" y="3761"/>
                  </a:lnTo>
                  <a:cubicBezTo>
                    <a:pt x="20653" y="3862"/>
                    <a:pt x="20432" y="3906"/>
                    <a:pt x="20262" y="3906"/>
                  </a:cubicBezTo>
                  <a:lnTo>
                    <a:pt x="20262" y="3906"/>
                  </a:lnTo>
                  <a:cubicBezTo>
                    <a:pt x="20212" y="3906"/>
                    <a:pt x="20161" y="3900"/>
                    <a:pt x="20117" y="3894"/>
                  </a:cubicBezTo>
                  <a:moveTo>
                    <a:pt x="16558" y="3768"/>
                  </a:moveTo>
                  <a:cubicBezTo>
                    <a:pt x="16589" y="3743"/>
                    <a:pt x="16608" y="3717"/>
                    <a:pt x="16639" y="3705"/>
                  </a:cubicBezTo>
                  <a:lnTo>
                    <a:pt x="16639" y="3705"/>
                  </a:lnTo>
                  <a:cubicBezTo>
                    <a:pt x="16961" y="3535"/>
                    <a:pt x="17269" y="3333"/>
                    <a:pt x="17553" y="3094"/>
                  </a:cubicBezTo>
                  <a:lnTo>
                    <a:pt x="17553" y="3094"/>
                  </a:lnTo>
                  <a:cubicBezTo>
                    <a:pt x="18076" y="2653"/>
                    <a:pt x="18687" y="2545"/>
                    <a:pt x="19349" y="2627"/>
                  </a:cubicBezTo>
                  <a:lnTo>
                    <a:pt x="19349" y="2627"/>
                  </a:lnTo>
                  <a:cubicBezTo>
                    <a:pt x="19506" y="2646"/>
                    <a:pt x="19607" y="2703"/>
                    <a:pt x="19783" y="2867"/>
                  </a:cubicBezTo>
                  <a:lnTo>
                    <a:pt x="19783" y="2867"/>
                  </a:lnTo>
                  <a:cubicBezTo>
                    <a:pt x="19727" y="2873"/>
                    <a:pt x="19689" y="2879"/>
                    <a:pt x="19645" y="2879"/>
                  </a:cubicBezTo>
                  <a:lnTo>
                    <a:pt x="19645" y="2879"/>
                  </a:lnTo>
                  <a:cubicBezTo>
                    <a:pt x="19204" y="2892"/>
                    <a:pt x="18807" y="3031"/>
                    <a:pt x="18435" y="3270"/>
                  </a:cubicBezTo>
                  <a:lnTo>
                    <a:pt x="18435" y="3270"/>
                  </a:lnTo>
                  <a:cubicBezTo>
                    <a:pt x="18252" y="3383"/>
                    <a:pt x="18063" y="3491"/>
                    <a:pt x="17874" y="3598"/>
                  </a:cubicBezTo>
                  <a:lnTo>
                    <a:pt x="17874" y="3598"/>
                  </a:lnTo>
                  <a:cubicBezTo>
                    <a:pt x="17654" y="3711"/>
                    <a:pt x="17421" y="3787"/>
                    <a:pt x="17175" y="3824"/>
                  </a:cubicBezTo>
                  <a:lnTo>
                    <a:pt x="17175" y="3824"/>
                  </a:lnTo>
                  <a:cubicBezTo>
                    <a:pt x="17125" y="3831"/>
                    <a:pt x="17062" y="3837"/>
                    <a:pt x="16999" y="3837"/>
                  </a:cubicBezTo>
                  <a:lnTo>
                    <a:pt x="16999" y="3837"/>
                  </a:lnTo>
                  <a:cubicBezTo>
                    <a:pt x="16860" y="3837"/>
                    <a:pt x="16709" y="3818"/>
                    <a:pt x="16558" y="3768"/>
                  </a:cubicBezTo>
                  <a:moveTo>
                    <a:pt x="6408" y="7082"/>
                  </a:moveTo>
                  <a:cubicBezTo>
                    <a:pt x="6590" y="6307"/>
                    <a:pt x="6767" y="5532"/>
                    <a:pt x="6962" y="4757"/>
                  </a:cubicBezTo>
                  <a:lnTo>
                    <a:pt x="6962" y="4757"/>
                  </a:lnTo>
                  <a:cubicBezTo>
                    <a:pt x="7063" y="4360"/>
                    <a:pt x="7214" y="3976"/>
                    <a:pt x="7409" y="3610"/>
                  </a:cubicBezTo>
                  <a:lnTo>
                    <a:pt x="7409" y="3610"/>
                  </a:lnTo>
                  <a:cubicBezTo>
                    <a:pt x="7586" y="3276"/>
                    <a:pt x="7819" y="2986"/>
                    <a:pt x="8077" y="2709"/>
                  </a:cubicBezTo>
                  <a:lnTo>
                    <a:pt x="8077" y="2709"/>
                  </a:lnTo>
                  <a:cubicBezTo>
                    <a:pt x="8134" y="2653"/>
                    <a:pt x="8197" y="2602"/>
                    <a:pt x="8298" y="2646"/>
                  </a:cubicBezTo>
                  <a:lnTo>
                    <a:pt x="8298" y="2646"/>
                  </a:lnTo>
                  <a:cubicBezTo>
                    <a:pt x="8279" y="2684"/>
                    <a:pt x="8266" y="2728"/>
                    <a:pt x="8241" y="2753"/>
                  </a:cubicBezTo>
                  <a:lnTo>
                    <a:pt x="8241" y="2753"/>
                  </a:lnTo>
                  <a:cubicBezTo>
                    <a:pt x="7781" y="3226"/>
                    <a:pt x="7517" y="3806"/>
                    <a:pt x="7321" y="4417"/>
                  </a:cubicBezTo>
                  <a:lnTo>
                    <a:pt x="7321" y="4417"/>
                  </a:lnTo>
                  <a:cubicBezTo>
                    <a:pt x="7271" y="4574"/>
                    <a:pt x="7233" y="4738"/>
                    <a:pt x="7183" y="4895"/>
                  </a:cubicBezTo>
                  <a:lnTo>
                    <a:pt x="7183" y="4895"/>
                  </a:lnTo>
                  <a:cubicBezTo>
                    <a:pt x="7076" y="5267"/>
                    <a:pt x="6968" y="5633"/>
                    <a:pt x="6861" y="6004"/>
                  </a:cubicBezTo>
                  <a:lnTo>
                    <a:pt x="6861" y="6004"/>
                  </a:lnTo>
                  <a:cubicBezTo>
                    <a:pt x="6742" y="6401"/>
                    <a:pt x="6609" y="6786"/>
                    <a:pt x="6439" y="7157"/>
                  </a:cubicBezTo>
                  <a:lnTo>
                    <a:pt x="6439" y="7157"/>
                  </a:lnTo>
                  <a:cubicBezTo>
                    <a:pt x="6427" y="7132"/>
                    <a:pt x="6401" y="7101"/>
                    <a:pt x="6408" y="7082"/>
                  </a:cubicBezTo>
                  <a:moveTo>
                    <a:pt x="5406" y="8298"/>
                  </a:moveTo>
                  <a:cubicBezTo>
                    <a:pt x="5620" y="7819"/>
                    <a:pt x="5721" y="7315"/>
                    <a:pt x="5740" y="6792"/>
                  </a:cubicBezTo>
                  <a:lnTo>
                    <a:pt x="5740" y="6792"/>
                  </a:lnTo>
                  <a:cubicBezTo>
                    <a:pt x="5765" y="6263"/>
                    <a:pt x="5809" y="5740"/>
                    <a:pt x="5879" y="5217"/>
                  </a:cubicBezTo>
                  <a:lnTo>
                    <a:pt x="5879" y="5217"/>
                  </a:lnTo>
                  <a:cubicBezTo>
                    <a:pt x="5979" y="4524"/>
                    <a:pt x="6219" y="3881"/>
                    <a:pt x="6622" y="3302"/>
                  </a:cubicBezTo>
                  <a:lnTo>
                    <a:pt x="6622" y="3302"/>
                  </a:lnTo>
                  <a:cubicBezTo>
                    <a:pt x="6735" y="3144"/>
                    <a:pt x="6861" y="2999"/>
                    <a:pt x="7006" y="2867"/>
                  </a:cubicBezTo>
                  <a:lnTo>
                    <a:pt x="7006" y="2867"/>
                  </a:lnTo>
                  <a:cubicBezTo>
                    <a:pt x="7107" y="2779"/>
                    <a:pt x="7214" y="2716"/>
                    <a:pt x="7353" y="2709"/>
                  </a:cubicBezTo>
                  <a:lnTo>
                    <a:pt x="7353" y="2709"/>
                  </a:lnTo>
                  <a:cubicBezTo>
                    <a:pt x="7504" y="2703"/>
                    <a:pt x="7649" y="2678"/>
                    <a:pt x="7800" y="2665"/>
                  </a:cubicBezTo>
                  <a:lnTo>
                    <a:pt x="7800" y="2665"/>
                  </a:lnTo>
                  <a:cubicBezTo>
                    <a:pt x="7838" y="2659"/>
                    <a:pt x="7876" y="2665"/>
                    <a:pt x="7945" y="2671"/>
                  </a:cubicBezTo>
                  <a:lnTo>
                    <a:pt x="7945" y="2671"/>
                  </a:lnTo>
                  <a:cubicBezTo>
                    <a:pt x="7914" y="2722"/>
                    <a:pt x="7907" y="2753"/>
                    <a:pt x="7882" y="2779"/>
                  </a:cubicBezTo>
                  <a:lnTo>
                    <a:pt x="7882" y="2779"/>
                  </a:lnTo>
                  <a:cubicBezTo>
                    <a:pt x="7428" y="3245"/>
                    <a:pt x="7139" y="3812"/>
                    <a:pt x="6950" y="4429"/>
                  </a:cubicBezTo>
                  <a:lnTo>
                    <a:pt x="6950" y="4429"/>
                  </a:lnTo>
                  <a:cubicBezTo>
                    <a:pt x="6817" y="4864"/>
                    <a:pt x="6710" y="5311"/>
                    <a:pt x="6603" y="5752"/>
                  </a:cubicBezTo>
                  <a:lnTo>
                    <a:pt x="6603" y="5752"/>
                  </a:lnTo>
                  <a:cubicBezTo>
                    <a:pt x="6527" y="6067"/>
                    <a:pt x="6464" y="6389"/>
                    <a:pt x="6395" y="6704"/>
                  </a:cubicBezTo>
                  <a:lnTo>
                    <a:pt x="6395" y="6704"/>
                  </a:lnTo>
                  <a:cubicBezTo>
                    <a:pt x="6320" y="7012"/>
                    <a:pt x="6206" y="7302"/>
                    <a:pt x="6074" y="7592"/>
                  </a:cubicBezTo>
                  <a:lnTo>
                    <a:pt x="6074" y="7592"/>
                  </a:lnTo>
                  <a:cubicBezTo>
                    <a:pt x="5923" y="7907"/>
                    <a:pt x="5702" y="8165"/>
                    <a:pt x="5456" y="8398"/>
                  </a:cubicBezTo>
                  <a:lnTo>
                    <a:pt x="5456" y="8398"/>
                  </a:lnTo>
                  <a:cubicBezTo>
                    <a:pt x="5438" y="8411"/>
                    <a:pt x="5412" y="8417"/>
                    <a:pt x="5362" y="8436"/>
                  </a:cubicBezTo>
                  <a:lnTo>
                    <a:pt x="5362" y="8436"/>
                  </a:lnTo>
                  <a:cubicBezTo>
                    <a:pt x="5387" y="8373"/>
                    <a:pt x="5393" y="8335"/>
                    <a:pt x="5406" y="8298"/>
                  </a:cubicBezTo>
                  <a:moveTo>
                    <a:pt x="4946" y="8732"/>
                  </a:moveTo>
                  <a:cubicBezTo>
                    <a:pt x="5053" y="8329"/>
                    <a:pt x="5066" y="7920"/>
                    <a:pt x="5047" y="7504"/>
                  </a:cubicBezTo>
                  <a:lnTo>
                    <a:pt x="5047" y="7504"/>
                  </a:lnTo>
                  <a:cubicBezTo>
                    <a:pt x="5034" y="7277"/>
                    <a:pt x="5022" y="7050"/>
                    <a:pt x="5015" y="6823"/>
                  </a:cubicBezTo>
                  <a:lnTo>
                    <a:pt x="5015" y="6823"/>
                  </a:lnTo>
                  <a:cubicBezTo>
                    <a:pt x="4978" y="5670"/>
                    <a:pt x="5261" y="4599"/>
                    <a:pt x="5828" y="3598"/>
                  </a:cubicBezTo>
                  <a:lnTo>
                    <a:pt x="5828" y="3598"/>
                  </a:lnTo>
                  <a:cubicBezTo>
                    <a:pt x="5942" y="3396"/>
                    <a:pt x="6086" y="3207"/>
                    <a:pt x="6244" y="3024"/>
                  </a:cubicBezTo>
                  <a:lnTo>
                    <a:pt x="6244" y="3024"/>
                  </a:lnTo>
                  <a:cubicBezTo>
                    <a:pt x="6351" y="2898"/>
                    <a:pt x="6471" y="2816"/>
                    <a:pt x="6641" y="2810"/>
                  </a:cubicBezTo>
                  <a:lnTo>
                    <a:pt x="6641" y="2810"/>
                  </a:lnTo>
                  <a:cubicBezTo>
                    <a:pt x="6716" y="2810"/>
                    <a:pt x="6798" y="2791"/>
                    <a:pt x="6931" y="2779"/>
                  </a:cubicBezTo>
                  <a:lnTo>
                    <a:pt x="6931" y="2779"/>
                  </a:lnTo>
                  <a:cubicBezTo>
                    <a:pt x="6263" y="3484"/>
                    <a:pt x="5910" y="4272"/>
                    <a:pt x="5784" y="5160"/>
                  </a:cubicBezTo>
                  <a:lnTo>
                    <a:pt x="5784" y="5160"/>
                  </a:lnTo>
                  <a:cubicBezTo>
                    <a:pt x="5721" y="5614"/>
                    <a:pt x="5690" y="6067"/>
                    <a:pt x="5652" y="6521"/>
                  </a:cubicBezTo>
                  <a:lnTo>
                    <a:pt x="5652" y="6521"/>
                  </a:lnTo>
                  <a:cubicBezTo>
                    <a:pt x="5627" y="6741"/>
                    <a:pt x="5627" y="6962"/>
                    <a:pt x="5601" y="7176"/>
                  </a:cubicBezTo>
                  <a:lnTo>
                    <a:pt x="5601" y="7176"/>
                  </a:lnTo>
                  <a:cubicBezTo>
                    <a:pt x="5532" y="7756"/>
                    <a:pt x="5343" y="8285"/>
                    <a:pt x="5034" y="8776"/>
                  </a:cubicBezTo>
                  <a:lnTo>
                    <a:pt x="5034" y="8776"/>
                  </a:lnTo>
                  <a:cubicBezTo>
                    <a:pt x="5015" y="8802"/>
                    <a:pt x="4990" y="8827"/>
                    <a:pt x="4940" y="8884"/>
                  </a:cubicBezTo>
                  <a:lnTo>
                    <a:pt x="4940" y="8884"/>
                  </a:lnTo>
                  <a:cubicBezTo>
                    <a:pt x="4940" y="8808"/>
                    <a:pt x="4933" y="8770"/>
                    <a:pt x="4946" y="8732"/>
                  </a:cubicBezTo>
                  <a:moveTo>
                    <a:pt x="4574" y="9331"/>
                  </a:moveTo>
                  <a:cubicBezTo>
                    <a:pt x="4574" y="9306"/>
                    <a:pt x="4574" y="9280"/>
                    <a:pt x="4581" y="9255"/>
                  </a:cubicBezTo>
                  <a:lnTo>
                    <a:pt x="4581" y="9255"/>
                  </a:lnTo>
                  <a:cubicBezTo>
                    <a:pt x="4719" y="8701"/>
                    <a:pt x="4707" y="8140"/>
                    <a:pt x="4656" y="7579"/>
                  </a:cubicBezTo>
                  <a:lnTo>
                    <a:pt x="4656" y="7579"/>
                  </a:lnTo>
                  <a:cubicBezTo>
                    <a:pt x="4631" y="7359"/>
                    <a:pt x="4600" y="7145"/>
                    <a:pt x="4581" y="6924"/>
                  </a:cubicBezTo>
                  <a:lnTo>
                    <a:pt x="4581" y="6924"/>
                  </a:lnTo>
                  <a:cubicBezTo>
                    <a:pt x="4461" y="5721"/>
                    <a:pt x="4681" y="4587"/>
                    <a:pt x="5248" y="3516"/>
                  </a:cubicBezTo>
                  <a:lnTo>
                    <a:pt x="5248" y="3516"/>
                  </a:lnTo>
                  <a:cubicBezTo>
                    <a:pt x="5318" y="3383"/>
                    <a:pt x="5400" y="3257"/>
                    <a:pt x="5482" y="3138"/>
                  </a:cubicBezTo>
                  <a:lnTo>
                    <a:pt x="5482" y="3138"/>
                  </a:lnTo>
                  <a:cubicBezTo>
                    <a:pt x="5501" y="3100"/>
                    <a:pt x="5538" y="3062"/>
                    <a:pt x="5576" y="3049"/>
                  </a:cubicBezTo>
                  <a:lnTo>
                    <a:pt x="5576" y="3049"/>
                  </a:lnTo>
                  <a:cubicBezTo>
                    <a:pt x="5658" y="3018"/>
                    <a:pt x="5740" y="2999"/>
                    <a:pt x="5828" y="2980"/>
                  </a:cubicBezTo>
                  <a:lnTo>
                    <a:pt x="5828" y="2980"/>
                  </a:lnTo>
                  <a:cubicBezTo>
                    <a:pt x="5929" y="2955"/>
                    <a:pt x="6030" y="2936"/>
                    <a:pt x="6131" y="2917"/>
                  </a:cubicBezTo>
                  <a:lnTo>
                    <a:pt x="6131" y="2917"/>
                  </a:lnTo>
                  <a:cubicBezTo>
                    <a:pt x="6162" y="2993"/>
                    <a:pt x="6105" y="3024"/>
                    <a:pt x="6080" y="3056"/>
                  </a:cubicBezTo>
                  <a:lnTo>
                    <a:pt x="6080" y="3056"/>
                  </a:lnTo>
                  <a:cubicBezTo>
                    <a:pt x="5708" y="3503"/>
                    <a:pt x="5463" y="4013"/>
                    <a:pt x="5267" y="4555"/>
                  </a:cubicBezTo>
                  <a:lnTo>
                    <a:pt x="5267" y="4555"/>
                  </a:lnTo>
                  <a:cubicBezTo>
                    <a:pt x="5003" y="5299"/>
                    <a:pt x="4877" y="6061"/>
                    <a:pt x="4908" y="6855"/>
                  </a:cubicBezTo>
                  <a:lnTo>
                    <a:pt x="4908" y="6855"/>
                  </a:lnTo>
                  <a:cubicBezTo>
                    <a:pt x="4915" y="7145"/>
                    <a:pt x="4933" y="7428"/>
                    <a:pt x="4946" y="7718"/>
                  </a:cubicBezTo>
                  <a:lnTo>
                    <a:pt x="4946" y="7718"/>
                  </a:lnTo>
                  <a:cubicBezTo>
                    <a:pt x="4965" y="8235"/>
                    <a:pt x="4864" y="8732"/>
                    <a:pt x="4681" y="9211"/>
                  </a:cubicBezTo>
                  <a:lnTo>
                    <a:pt x="4681" y="9211"/>
                  </a:lnTo>
                  <a:cubicBezTo>
                    <a:pt x="4663" y="9255"/>
                    <a:pt x="4631" y="9299"/>
                    <a:pt x="4612" y="9343"/>
                  </a:cubicBezTo>
                  <a:lnTo>
                    <a:pt x="4612" y="9343"/>
                  </a:lnTo>
                  <a:cubicBezTo>
                    <a:pt x="4600" y="9337"/>
                    <a:pt x="4587" y="9337"/>
                    <a:pt x="4574" y="9331"/>
                  </a:cubicBezTo>
                  <a:moveTo>
                    <a:pt x="17559" y="3894"/>
                  </a:moveTo>
                  <a:cubicBezTo>
                    <a:pt x="17591" y="3856"/>
                    <a:pt x="17597" y="3837"/>
                    <a:pt x="17616" y="3831"/>
                  </a:cubicBezTo>
                  <a:lnTo>
                    <a:pt x="17616" y="3831"/>
                  </a:lnTo>
                  <a:cubicBezTo>
                    <a:pt x="17931" y="3711"/>
                    <a:pt x="18215" y="3535"/>
                    <a:pt x="18492" y="3358"/>
                  </a:cubicBezTo>
                  <a:lnTo>
                    <a:pt x="18492" y="3358"/>
                  </a:lnTo>
                  <a:cubicBezTo>
                    <a:pt x="18926" y="3081"/>
                    <a:pt x="19405" y="2955"/>
                    <a:pt x="19922" y="2980"/>
                  </a:cubicBezTo>
                  <a:lnTo>
                    <a:pt x="19922" y="2980"/>
                  </a:lnTo>
                  <a:cubicBezTo>
                    <a:pt x="20067" y="2986"/>
                    <a:pt x="20212" y="3018"/>
                    <a:pt x="20344" y="3144"/>
                  </a:cubicBezTo>
                  <a:lnTo>
                    <a:pt x="20344" y="3144"/>
                  </a:lnTo>
                  <a:cubicBezTo>
                    <a:pt x="20231" y="3194"/>
                    <a:pt x="20124" y="3188"/>
                    <a:pt x="20029" y="3207"/>
                  </a:cubicBezTo>
                  <a:lnTo>
                    <a:pt x="20029" y="3207"/>
                  </a:lnTo>
                  <a:cubicBezTo>
                    <a:pt x="19916" y="3239"/>
                    <a:pt x="19802" y="3257"/>
                    <a:pt x="19695" y="3289"/>
                  </a:cubicBezTo>
                  <a:lnTo>
                    <a:pt x="19695" y="3289"/>
                  </a:lnTo>
                  <a:cubicBezTo>
                    <a:pt x="19594" y="3320"/>
                    <a:pt x="19493" y="3358"/>
                    <a:pt x="19399" y="3402"/>
                  </a:cubicBezTo>
                  <a:lnTo>
                    <a:pt x="19399" y="3402"/>
                  </a:lnTo>
                  <a:cubicBezTo>
                    <a:pt x="19304" y="3446"/>
                    <a:pt x="19210" y="3497"/>
                    <a:pt x="19122" y="3554"/>
                  </a:cubicBezTo>
                  <a:lnTo>
                    <a:pt x="19122" y="3554"/>
                  </a:lnTo>
                  <a:cubicBezTo>
                    <a:pt x="19027" y="3617"/>
                    <a:pt x="18939" y="3686"/>
                    <a:pt x="18851" y="3761"/>
                  </a:cubicBezTo>
                  <a:lnTo>
                    <a:pt x="18851" y="3761"/>
                  </a:lnTo>
                  <a:cubicBezTo>
                    <a:pt x="18769" y="3824"/>
                    <a:pt x="18700" y="3906"/>
                    <a:pt x="18618" y="3988"/>
                  </a:cubicBezTo>
                  <a:lnTo>
                    <a:pt x="18618" y="3988"/>
                  </a:lnTo>
                  <a:cubicBezTo>
                    <a:pt x="18271" y="3976"/>
                    <a:pt x="17925" y="3950"/>
                    <a:pt x="17559" y="3894"/>
                  </a:cubicBezTo>
                  <a:moveTo>
                    <a:pt x="3604" y="10509"/>
                  </a:moveTo>
                  <a:cubicBezTo>
                    <a:pt x="3781" y="9854"/>
                    <a:pt x="3793" y="9180"/>
                    <a:pt x="3749" y="8499"/>
                  </a:cubicBezTo>
                  <a:lnTo>
                    <a:pt x="3749" y="8499"/>
                  </a:lnTo>
                  <a:cubicBezTo>
                    <a:pt x="3724" y="8172"/>
                    <a:pt x="3686" y="7838"/>
                    <a:pt x="3648" y="7510"/>
                  </a:cubicBezTo>
                  <a:lnTo>
                    <a:pt x="3648" y="7510"/>
                  </a:lnTo>
                  <a:cubicBezTo>
                    <a:pt x="3598" y="7088"/>
                    <a:pt x="3560" y="6672"/>
                    <a:pt x="3579" y="6250"/>
                  </a:cubicBezTo>
                  <a:lnTo>
                    <a:pt x="3579" y="6250"/>
                  </a:lnTo>
                  <a:cubicBezTo>
                    <a:pt x="3623" y="5292"/>
                    <a:pt x="3925" y="4436"/>
                    <a:pt x="4492" y="3661"/>
                  </a:cubicBezTo>
                  <a:lnTo>
                    <a:pt x="4492" y="3661"/>
                  </a:lnTo>
                  <a:cubicBezTo>
                    <a:pt x="4700" y="3383"/>
                    <a:pt x="4959" y="3220"/>
                    <a:pt x="5311" y="3144"/>
                  </a:cubicBezTo>
                  <a:lnTo>
                    <a:pt x="5311" y="3144"/>
                  </a:lnTo>
                  <a:cubicBezTo>
                    <a:pt x="5286" y="3201"/>
                    <a:pt x="5280" y="3251"/>
                    <a:pt x="5255" y="3289"/>
                  </a:cubicBezTo>
                  <a:lnTo>
                    <a:pt x="5255" y="3289"/>
                  </a:lnTo>
                  <a:cubicBezTo>
                    <a:pt x="5047" y="3642"/>
                    <a:pt x="4883" y="4020"/>
                    <a:pt x="4751" y="4410"/>
                  </a:cubicBezTo>
                  <a:lnTo>
                    <a:pt x="4751" y="4410"/>
                  </a:lnTo>
                  <a:cubicBezTo>
                    <a:pt x="4492" y="5173"/>
                    <a:pt x="4404" y="5948"/>
                    <a:pt x="4461" y="6748"/>
                  </a:cubicBezTo>
                  <a:lnTo>
                    <a:pt x="4461" y="6748"/>
                  </a:lnTo>
                  <a:cubicBezTo>
                    <a:pt x="4474" y="6975"/>
                    <a:pt x="4511" y="7201"/>
                    <a:pt x="4530" y="7428"/>
                  </a:cubicBezTo>
                  <a:lnTo>
                    <a:pt x="4530" y="7428"/>
                  </a:lnTo>
                  <a:cubicBezTo>
                    <a:pt x="4549" y="7749"/>
                    <a:pt x="4574" y="8071"/>
                    <a:pt x="4581" y="8398"/>
                  </a:cubicBezTo>
                  <a:lnTo>
                    <a:pt x="4581" y="8398"/>
                  </a:lnTo>
                  <a:cubicBezTo>
                    <a:pt x="4587" y="8732"/>
                    <a:pt x="4524" y="9060"/>
                    <a:pt x="4436" y="9381"/>
                  </a:cubicBezTo>
                  <a:lnTo>
                    <a:pt x="4436" y="9381"/>
                  </a:lnTo>
                  <a:cubicBezTo>
                    <a:pt x="4373" y="9583"/>
                    <a:pt x="4285" y="9772"/>
                    <a:pt x="4146" y="9936"/>
                  </a:cubicBezTo>
                  <a:lnTo>
                    <a:pt x="4146" y="9936"/>
                  </a:lnTo>
                  <a:cubicBezTo>
                    <a:pt x="3970" y="10150"/>
                    <a:pt x="3806" y="10377"/>
                    <a:pt x="3604" y="10641"/>
                  </a:cubicBezTo>
                  <a:lnTo>
                    <a:pt x="3604" y="10641"/>
                  </a:lnTo>
                  <a:cubicBezTo>
                    <a:pt x="3604" y="10559"/>
                    <a:pt x="3598" y="10534"/>
                    <a:pt x="3604" y="10509"/>
                  </a:cubicBezTo>
                  <a:moveTo>
                    <a:pt x="18819" y="3976"/>
                  </a:moveTo>
                  <a:cubicBezTo>
                    <a:pt x="18870" y="3906"/>
                    <a:pt x="18895" y="3856"/>
                    <a:pt x="18939" y="3818"/>
                  </a:cubicBezTo>
                  <a:lnTo>
                    <a:pt x="18939" y="3818"/>
                  </a:lnTo>
                  <a:cubicBezTo>
                    <a:pt x="19147" y="3642"/>
                    <a:pt x="19386" y="3516"/>
                    <a:pt x="19638" y="3421"/>
                  </a:cubicBezTo>
                  <a:lnTo>
                    <a:pt x="19638" y="3421"/>
                  </a:lnTo>
                  <a:cubicBezTo>
                    <a:pt x="19947" y="3314"/>
                    <a:pt x="20268" y="3264"/>
                    <a:pt x="20590" y="3251"/>
                  </a:cubicBezTo>
                  <a:lnTo>
                    <a:pt x="20590" y="3251"/>
                  </a:lnTo>
                  <a:cubicBezTo>
                    <a:pt x="20735" y="3251"/>
                    <a:pt x="20735" y="3251"/>
                    <a:pt x="20911" y="3333"/>
                  </a:cubicBezTo>
                  <a:lnTo>
                    <a:pt x="20911" y="3333"/>
                  </a:lnTo>
                  <a:cubicBezTo>
                    <a:pt x="20880" y="3402"/>
                    <a:pt x="20810" y="3396"/>
                    <a:pt x="20754" y="3415"/>
                  </a:cubicBezTo>
                  <a:lnTo>
                    <a:pt x="20754" y="3415"/>
                  </a:lnTo>
                  <a:cubicBezTo>
                    <a:pt x="20476" y="3522"/>
                    <a:pt x="20212" y="3654"/>
                    <a:pt x="19985" y="3850"/>
                  </a:cubicBezTo>
                  <a:lnTo>
                    <a:pt x="19985" y="3850"/>
                  </a:lnTo>
                  <a:cubicBezTo>
                    <a:pt x="19878" y="3944"/>
                    <a:pt x="19764" y="3988"/>
                    <a:pt x="19626" y="3988"/>
                  </a:cubicBezTo>
                  <a:lnTo>
                    <a:pt x="19626" y="3988"/>
                  </a:lnTo>
                  <a:cubicBezTo>
                    <a:pt x="19418" y="3988"/>
                    <a:pt x="19210" y="3995"/>
                    <a:pt x="18996" y="4001"/>
                  </a:cubicBezTo>
                  <a:lnTo>
                    <a:pt x="18996" y="4001"/>
                  </a:lnTo>
                  <a:lnTo>
                    <a:pt x="18996" y="4001"/>
                  </a:lnTo>
                  <a:lnTo>
                    <a:pt x="18996" y="4001"/>
                  </a:lnTo>
                  <a:cubicBezTo>
                    <a:pt x="18945" y="4001"/>
                    <a:pt x="18895" y="3988"/>
                    <a:pt x="18819" y="3976"/>
                  </a:cubicBezTo>
                  <a:moveTo>
                    <a:pt x="3258" y="10893"/>
                  </a:moveTo>
                  <a:cubicBezTo>
                    <a:pt x="3365" y="10446"/>
                    <a:pt x="3390" y="9992"/>
                    <a:pt x="3321" y="9539"/>
                  </a:cubicBezTo>
                  <a:lnTo>
                    <a:pt x="3321" y="9539"/>
                  </a:lnTo>
                  <a:cubicBezTo>
                    <a:pt x="3277" y="9211"/>
                    <a:pt x="3214" y="8884"/>
                    <a:pt x="3157" y="8556"/>
                  </a:cubicBezTo>
                  <a:lnTo>
                    <a:pt x="3157" y="8556"/>
                  </a:lnTo>
                  <a:cubicBezTo>
                    <a:pt x="3087" y="8165"/>
                    <a:pt x="3024" y="7775"/>
                    <a:pt x="3006" y="7378"/>
                  </a:cubicBezTo>
                  <a:lnTo>
                    <a:pt x="3006" y="7378"/>
                  </a:lnTo>
                  <a:cubicBezTo>
                    <a:pt x="2955" y="6055"/>
                    <a:pt x="3314" y="4851"/>
                    <a:pt x="4102" y="3780"/>
                  </a:cubicBezTo>
                  <a:lnTo>
                    <a:pt x="4102" y="3780"/>
                  </a:lnTo>
                  <a:cubicBezTo>
                    <a:pt x="4177" y="3680"/>
                    <a:pt x="4253" y="3591"/>
                    <a:pt x="4373" y="3560"/>
                  </a:cubicBezTo>
                  <a:lnTo>
                    <a:pt x="4373" y="3560"/>
                  </a:lnTo>
                  <a:cubicBezTo>
                    <a:pt x="4423" y="3604"/>
                    <a:pt x="4392" y="3629"/>
                    <a:pt x="4373" y="3654"/>
                  </a:cubicBezTo>
                  <a:lnTo>
                    <a:pt x="4373" y="3654"/>
                  </a:lnTo>
                  <a:cubicBezTo>
                    <a:pt x="3711" y="4555"/>
                    <a:pt x="3428" y="5570"/>
                    <a:pt x="3472" y="6672"/>
                  </a:cubicBezTo>
                  <a:lnTo>
                    <a:pt x="3472" y="6672"/>
                  </a:lnTo>
                  <a:cubicBezTo>
                    <a:pt x="3484" y="7038"/>
                    <a:pt x="3529" y="7403"/>
                    <a:pt x="3573" y="7768"/>
                  </a:cubicBezTo>
                  <a:lnTo>
                    <a:pt x="3573" y="7768"/>
                  </a:lnTo>
                  <a:cubicBezTo>
                    <a:pt x="3636" y="8310"/>
                    <a:pt x="3673" y="8852"/>
                    <a:pt x="3661" y="9394"/>
                  </a:cubicBezTo>
                  <a:lnTo>
                    <a:pt x="3661" y="9394"/>
                  </a:lnTo>
                  <a:cubicBezTo>
                    <a:pt x="3642" y="9929"/>
                    <a:pt x="3535" y="10440"/>
                    <a:pt x="3352" y="10937"/>
                  </a:cubicBezTo>
                  <a:lnTo>
                    <a:pt x="3352" y="10937"/>
                  </a:lnTo>
                  <a:cubicBezTo>
                    <a:pt x="3327" y="11000"/>
                    <a:pt x="3302" y="11063"/>
                    <a:pt x="3214" y="11133"/>
                  </a:cubicBezTo>
                  <a:lnTo>
                    <a:pt x="3214" y="11133"/>
                  </a:lnTo>
                  <a:cubicBezTo>
                    <a:pt x="3232" y="11026"/>
                    <a:pt x="3239" y="10963"/>
                    <a:pt x="3258" y="10893"/>
                  </a:cubicBezTo>
                  <a:close/>
                  <a:moveTo>
                    <a:pt x="1620" y="13508"/>
                  </a:moveTo>
                  <a:cubicBezTo>
                    <a:pt x="1695" y="12676"/>
                    <a:pt x="1771" y="11851"/>
                    <a:pt x="1733" y="11013"/>
                  </a:cubicBezTo>
                  <a:lnTo>
                    <a:pt x="1733" y="11013"/>
                  </a:lnTo>
                  <a:cubicBezTo>
                    <a:pt x="1708" y="10446"/>
                    <a:pt x="1664" y="9879"/>
                    <a:pt x="1632" y="9312"/>
                  </a:cubicBezTo>
                  <a:lnTo>
                    <a:pt x="1632" y="9312"/>
                  </a:lnTo>
                  <a:cubicBezTo>
                    <a:pt x="1588" y="8676"/>
                    <a:pt x="1594" y="8046"/>
                    <a:pt x="1670" y="7422"/>
                  </a:cubicBezTo>
                  <a:lnTo>
                    <a:pt x="1670" y="7422"/>
                  </a:lnTo>
                  <a:cubicBezTo>
                    <a:pt x="1752" y="6754"/>
                    <a:pt x="1922" y="6111"/>
                    <a:pt x="2262" y="5525"/>
                  </a:cubicBezTo>
                  <a:lnTo>
                    <a:pt x="2262" y="5525"/>
                  </a:lnTo>
                  <a:cubicBezTo>
                    <a:pt x="2640" y="4870"/>
                    <a:pt x="3169" y="4354"/>
                    <a:pt x="3787" y="3919"/>
                  </a:cubicBezTo>
                  <a:lnTo>
                    <a:pt x="3787" y="3919"/>
                  </a:lnTo>
                  <a:cubicBezTo>
                    <a:pt x="3793" y="3919"/>
                    <a:pt x="3806" y="3919"/>
                    <a:pt x="3818" y="3919"/>
                  </a:cubicBezTo>
                  <a:lnTo>
                    <a:pt x="3818" y="3919"/>
                  </a:lnTo>
                  <a:cubicBezTo>
                    <a:pt x="3825" y="3919"/>
                    <a:pt x="3831" y="3919"/>
                    <a:pt x="3837" y="3919"/>
                  </a:cubicBezTo>
                  <a:lnTo>
                    <a:pt x="3837" y="3919"/>
                  </a:lnTo>
                  <a:cubicBezTo>
                    <a:pt x="3856" y="3976"/>
                    <a:pt x="3812" y="4013"/>
                    <a:pt x="3787" y="4058"/>
                  </a:cubicBezTo>
                  <a:lnTo>
                    <a:pt x="3787" y="4058"/>
                  </a:lnTo>
                  <a:cubicBezTo>
                    <a:pt x="3006" y="5267"/>
                    <a:pt x="2766" y="6590"/>
                    <a:pt x="2961" y="8008"/>
                  </a:cubicBezTo>
                  <a:lnTo>
                    <a:pt x="2961" y="8008"/>
                  </a:lnTo>
                  <a:cubicBezTo>
                    <a:pt x="2999" y="8323"/>
                    <a:pt x="3069" y="8632"/>
                    <a:pt x="3119" y="8940"/>
                  </a:cubicBezTo>
                  <a:lnTo>
                    <a:pt x="3119" y="8940"/>
                  </a:lnTo>
                  <a:cubicBezTo>
                    <a:pt x="3157" y="9180"/>
                    <a:pt x="3201" y="9425"/>
                    <a:pt x="3226" y="9665"/>
                  </a:cubicBezTo>
                  <a:lnTo>
                    <a:pt x="3226" y="9665"/>
                  </a:lnTo>
                  <a:cubicBezTo>
                    <a:pt x="3295" y="10225"/>
                    <a:pt x="3214" y="10767"/>
                    <a:pt x="3024" y="11297"/>
                  </a:cubicBezTo>
                  <a:lnTo>
                    <a:pt x="3024" y="11297"/>
                  </a:lnTo>
                  <a:cubicBezTo>
                    <a:pt x="2968" y="11467"/>
                    <a:pt x="2886" y="11637"/>
                    <a:pt x="2791" y="11794"/>
                  </a:cubicBezTo>
                  <a:lnTo>
                    <a:pt x="2791" y="11794"/>
                  </a:lnTo>
                  <a:cubicBezTo>
                    <a:pt x="2420" y="12399"/>
                    <a:pt x="2048" y="13004"/>
                    <a:pt x="1727" y="13634"/>
                  </a:cubicBezTo>
                  <a:lnTo>
                    <a:pt x="1727" y="13634"/>
                  </a:lnTo>
                  <a:cubicBezTo>
                    <a:pt x="1701" y="13684"/>
                    <a:pt x="1664" y="13728"/>
                    <a:pt x="1594" y="13829"/>
                  </a:cubicBezTo>
                  <a:lnTo>
                    <a:pt x="1594" y="13829"/>
                  </a:lnTo>
                  <a:cubicBezTo>
                    <a:pt x="1607" y="13678"/>
                    <a:pt x="1607" y="13596"/>
                    <a:pt x="1620" y="13508"/>
                  </a:cubicBezTo>
                  <a:moveTo>
                    <a:pt x="19588" y="6414"/>
                  </a:moveTo>
                  <a:cubicBezTo>
                    <a:pt x="18775" y="6401"/>
                    <a:pt x="17988" y="6231"/>
                    <a:pt x="17244" y="5897"/>
                  </a:cubicBezTo>
                  <a:lnTo>
                    <a:pt x="17244" y="5897"/>
                  </a:lnTo>
                  <a:cubicBezTo>
                    <a:pt x="16860" y="5721"/>
                    <a:pt x="16513" y="5488"/>
                    <a:pt x="16217" y="5179"/>
                  </a:cubicBezTo>
                  <a:lnTo>
                    <a:pt x="16217" y="5179"/>
                  </a:lnTo>
                  <a:cubicBezTo>
                    <a:pt x="16047" y="4996"/>
                    <a:pt x="15858" y="4820"/>
                    <a:pt x="15682" y="4643"/>
                  </a:cubicBezTo>
                  <a:lnTo>
                    <a:pt x="15682" y="4643"/>
                  </a:lnTo>
                  <a:cubicBezTo>
                    <a:pt x="15430" y="4391"/>
                    <a:pt x="15127" y="4209"/>
                    <a:pt x="14800" y="4083"/>
                  </a:cubicBezTo>
                  <a:lnTo>
                    <a:pt x="14800" y="4083"/>
                  </a:lnTo>
                  <a:cubicBezTo>
                    <a:pt x="14768" y="4070"/>
                    <a:pt x="14737" y="4058"/>
                    <a:pt x="14705" y="4045"/>
                  </a:cubicBezTo>
                  <a:lnTo>
                    <a:pt x="14705" y="4045"/>
                  </a:lnTo>
                  <a:cubicBezTo>
                    <a:pt x="14705" y="4026"/>
                    <a:pt x="14705" y="4013"/>
                    <a:pt x="14705" y="3995"/>
                  </a:cubicBezTo>
                  <a:lnTo>
                    <a:pt x="14705" y="3995"/>
                  </a:lnTo>
                  <a:cubicBezTo>
                    <a:pt x="14787" y="3988"/>
                    <a:pt x="14875" y="3982"/>
                    <a:pt x="14957" y="3976"/>
                  </a:cubicBezTo>
                  <a:lnTo>
                    <a:pt x="14957" y="3976"/>
                  </a:lnTo>
                  <a:cubicBezTo>
                    <a:pt x="15531" y="3957"/>
                    <a:pt x="16098" y="3995"/>
                    <a:pt x="16665" y="4039"/>
                  </a:cubicBezTo>
                  <a:lnTo>
                    <a:pt x="16665" y="4039"/>
                  </a:lnTo>
                  <a:cubicBezTo>
                    <a:pt x="16778" y="4045"/>
                    <a:pt x="16885" y="4083"/>
                    <a:pt x="16986" y="4133"/>
                  </a:cubicBezTo>
                  <a:lnTo>
                    <a:pt x="16986" y="4133"/>
                  </a:lnTo>
                  <a:cubicBezTo>
                    <a:pt x="17206" y="4253"/>
                    <a:pt x="17395" y="4404"/>
                    <a:pt x="17578" y="4574"/>
                  </a:cubicBezTo>
                  <a:lnTo>
                    <a:pt x="17578" y="4574"/>
                  </a:lnTo>
                  <a:cubicBezTo>
                    <a:pt x="17742" y="4725"/>
                    <a:pt x="17906" y="4889"/>
                    <a:pt x="18076" y="5034"/>
                  </a:cubicBezTo>
                  <a:lnTo>
                    <a:pt x="18076" y="5034"/>
                  </a:lnTo>
                  <a:cubicBezTo>
                    <a:pt x="18561" y="5444"/>
                    <a:pt x="19128" y="5658"/>
                    <a:pt x="19752" y="5727"/>
                  </a:cubicBezTo>
                  <a:lnTo>
                    <a:pt x="19752" y="5727"/>
                  </a:lnTo>
                  <a:cubicBezTo>
                    <a:pt x="19985" y="5752"/>
                    <a:pt x="20224" y="5727"/>
                    <a:pt x="20451" y="5670"/>
                  </a:cubicBezTo>
                  <a:lnTo>
                    <a:pt x="20451" y="5670"/>
                  </a:lnTo>
                  <a:cubicBezTo>
                    <a:pt x="20527" y="5651"/>
                    <a:pt x="20602" y="5633"/>
                    <a:pt x="20678" y="5614"/>
                  </a:cubicBezTo>
                  <a:lnTo>
                    <a:pt x="20678" y="5614"/>
                  </a:lnTo>
                  <a:cubicBezTo>
                    <a:pt x="20691" y="5639"/>
                    <a:pt x="20703" y="5658"/>
                    <a:pt x="20697" y="5670"/>
                  </a:cubicBezTo>
                  <a:lnTo>
                    <a:pt x="20697" y="5670"/>
                  </a:lnTo>
                  <a:cubicBezTo>
                    <a:pt x="20628" y="5904"/>
                    <a:pt x="20495" y="6099"/>
                    <a:pt x="20319" y="6263"/>
                  </a:cubicBezTo>
                  <a:lnTo>
                    <a:pt x="20319" y="6263"/>
                  </a:lnTo>
                  <a:cubicBezTo>
                    <a:pt x="20256" y="6313"/>
                    <a:pt x="20168" y="6351"/>
                    <a:pt x="20086" y="6370"/>
                  </a:cubicBezTo>
                  <a:lnTo>
                    <a:pt x="20086" y="6370"/>
                  </a:lnTo>
                  <a:cubicBezTo>
                    <a:pt x="19928" y="6395"/>
                    <a:pt x="19777" y="6414"/>
                    <a:pt x="19619" y="6414"/>
                  </a:cubicBezTo>
                  <a:lnTo>
                    <a:pt x="19619" y="6414"/>
                  </a:lnTo>
                  <a:cubicBezTo>
                    <a:pt x="19607" y="6414"/>
                    <a:pt x="19601" y="6414"/>
                    <a:pt x="19588" y="6414"/>
                  </a:cubicBezTo>
                  <a:close/>
                  <a:moveTo>
                    <a:pt x="19109" y="4335"/>
                  </a:moveTo>
                  <a:cubicBezTo>
                    <a:pt x="19078" y="4316"/>
                    <a:pt x="19046" y="4284"/>
                    <a:pt x="18989" y="4240"/>
                  </a:cubicBezTo>
                  <a:lnTo>
                    <a:pt x="18989" y="4240"/>
                  </a:lnTo>
                  <a:cubicBezTo>
                    <a:pt x="19084" y="4234"/>
                    <a:pt x="19147" y="4228"/>
                    <a:pt x="19204" y="4228"/>
                  </a:cubicBezTo>
                  <a:lnTo>
                    <a:pt x="19204" y="4228"/>
                  </a:lnTo>
                  <a:cubicBezTo>
                    <a:pt x="19714" y="4221"/>
                    <a:pt x="20218" y="4171"/>
                    <a:pt x="20716" y="4070"/>
                  </a:cubicBezTo>
                  <a:lnTo>
                    <a:pt x="20716" y="4070"/>
                  </a:lnTo>
                  <a:cubicBezTo>
                    <a:pt x="20854" y="4039"/>
                    <a:pt x="20987" y="4039"/>
                    <a:pt x="21132" y="4076"/>
                  </a:cubicBezTo>
                  <a:lnTo>
                    <a:pt x="21132" y="4076"/>
                  </a:lnTo>
                  <a:cubicBezTo>
                    <a:pt x="21333" y="4139"/>
                    <a:pt x="21541" y="4146"/>
                    <a:pt x="21755" y="4133"/>
                  </a:cubicBezTo>
                  <a:lnTo>
                    <a:pt x="21755" y="4133"/>
                  </a:lnTo>
                  <a:cubicBezTo>
                    <a:pt x="21812" y="4127"/>
                    <a:pt x="21875" y="4108"/>
                    <a:pt x="21944" y="4158"/>
                  </a:cubicBezTo>
                  <a:lnTo>
                    <a:pt x="21944" y="4158"/>
                  </a:lnTo>
                  <a:cubicBezTo>
                    <a:pt x="21768" y="4278"/>
                    <a:pt x="21610" y="4404"/>
                    <a:pt x="21421" y="4473"/>
                  </a:cubicBezTo>
                  <a:lnTo>
                    <a:pt x="21421" y="4473"/>
                  </a:lnTo>
                  <a:cubicBezTo>
                    <a:pt x="21087" y="4593"/>
                    <a:pt x="20754" y="4656"/>
                    <a:pt x="20420" y="4656"/>
                  </a:cubicBezTo>
                  <a:lnTo>
                    <a:pt x="20420" y="4656"/>
                  </a:lnTo>
                  <a:cubicBezTo>
                    <a:pt x="19979" y="4656"/>
                    <a:pt x="19538" y="4549"/>
                    <a:pt x="19109" y="4335"/>
                  </a:cubicBezTo>
                  <a:moveTo>
                    <a:pt x="17956" y="6704"/>
                  </a:moveTo>
                  <a:cubicBezTo>
                    <a:pt x="17238" y="6590"/>
                    <a:pt x="16589" y="6326"/>
                    <a:pt x="16028" y="5859"/>
                  </a:cubicBezTo>
                  <a:lnTo>
                    <a:pt x="16028" y="5859"/>
                  </a:lnTo>
                  <a:cubicBezTo>
                    <a:pt x="15682" y="5563"/>
                    <a:pt x="15323" y="5286"/>
                    <a:pt x="14970" y="4996"/>
                  </a:cubicBezTo>
                  <a:lnTo>
                    <a:pt x="14970" y="4996"/>
                  </a:lnTo>
                  <a:cubicBezTo>
                    <a:pt x="14491" y="4612"/>
                    <a:pt x="13949" y="4354"/>
                    <a:pt x="13344" y="4221"/>
                  </a:cubicBezTo>
                  <a:lnTo>
                    <a:pt x="13344" y="4221"/>
                  </a:lnTo>
                  <a:cubicBezTo>
                    <a:pt x="13319" y="4215"/>
                    <a:pt x="13294" y="4209"/>
                    <a:pt x="13275" y="4196"/>
                  </a:cubicBezTo>
                  <a:lnTo>
                    <a:pt x="13275" y="4196"/>
                  </a:lnTo>
                  <a:cubicBezTo>
                    <a:pt x="13269" y="4196"/>
                    <a:pt x="13262" y="4184"/>
                    <a:pt x="13262" y="4177"/>
                  </a:cubicBezTo>
                  <a:lnTo>
                    <a:pt x="13262" y="4177"/>
                  </a:lnTo>
                  <a:cubicBezTo>
                    <a:pt x="13262" y="4171"/>
                    <a:pt x="13262" y="4158"/>
                    <a:pt x="13269" y="4158"/>
                  </a:cubicBezTo>
                  <a:lnTo>
                    <a:pt x="13269" y="4158"/>
                  </a:lnTo>
                  <a:cubicBezTo>
                    <a:pt x="13981" y="3969"/>
                    <a:pt x="14655" y="4020"/>
                    <a:pt x="15279" y="4454"/>
                  </a:cubicBezTo>
                  <a:lnTo>
                    <a:pt x="15279" y="4454"/>
                  </a:lnTo>
                  <a:cubicBezTo>
                    <a:pt x="15505" y="4606"/>
                    <a:pt x="15701" y="4795"/>
                    <a:pt x="15890" y="4990"/>
                  </a:cubicBezTo>
                  <a:lnTo>
                    <a:pt x="15890" y="4990"/>
                  </a:lnTo>
                  <a:cubicBezTo>
                    <a:pt x="16047" y="5154"/>
                    <a:pt x="16205" y="5318"/>
                    <a:pt x="16375" y="5475"/>
                  </a:cubicBezTo>
                  <a:lnTo>
                    <a:pt x="16375" y="5475"/>
                  </a:lnTo>
                  <a:cubicBezTo>
                    <a:pt x="16639" y="5715"/>
                    <a:pt x="16954" y="5891"/>
                    <a:pt x="17288" y="6036"/>
                  </a:cubicBezTo>
                  <a:lnTo>
                    <a:pt x="17288" y="6036"/>
                  </a:lnTo>
                  <a:cubicBezTo>
                    <a:pt x="17975" y="6326"/>
                    <a:pt x="18687" y="6483"/>
                    <a:pt x="19430" y="6521"/>
                  </a:cubicBezTo>
                  <a:lnTo>
                    <a:pt x="19430" y="6521"/>
                  </a:lnTo>
                  <a:cubicBezTo>
                    <a:pt x="19449" y="6521"/>
                    <a:pt x="19468" y="6521"/>
                    <a:pt x="19487" y="6521"/>
                  </a:cubicBezTo>
                  <a:lnTo>
                    <a:pt x="19487" y="6521"/>
                  </a:lnTo>
                  <a:cubicBezTo>
                    <a:pt x="19544" y="6515"/>
                    <a:pt x="19601" y="6508"/>
                    <a:pt x="19638" y="6565"/>
                  </a:cubicBezTo>
                  <a:lnTo>
                    <a:pt x="19638" y="6565"/>
                  </a:lnTo>
                  <a:cubicBezTo>
                    <a:pt x="19569" y="6584"/>
                    <a:pt x="19493" y="6615"/>
                    <a:pt x="19418" y="6622"/>
                  </a:cubicBezTo>
                  <a:lnTo>
                    <a:pt x="19418" y="6622"/>
                  </a:lnTo>
                  <a:cubicBezTo>
                    <a:pt x="19115" y="6660"/>
                    <a:pt x="18813" y="6704"/>
                    <a:pt x="18504" y="6723"/>
                  </a:cubicBezTo>
                  <a:lnTo>
                    <a:pt x="18504" y="6723"/>
                  </a:lnTo>
                  <a:cubicBezTo>
                    <a:pt x="18448" y="6729"/>
                    <a:pt x="18391" y="6729"/>
                    <a:pt x="18334" y="6729"/>
                  </a:cubicBezTo>
                  <a:lnTo>
                    <a:pt x="18334" y="6729"/>
                  </a:lnTo>
                  <a:cubicBezTo>
                    <a:pt x="18208" y="6729"/>
                    <a:pt x="18076" y="6723"/>
                    <a:pt x="17956" y="6704"/>
                  </a:cubicBezTo>
                  <a:moveTo>
                    <a:pt x="19827" y="5620"/>
                  </a:moveTo>
                  <a:cubicBezTo>
                    <a:pt x="19210" y="5576"/>
                    <a:pt x="18649" y="5368"/>
                    <a:pt x="18164" y="4971"/>
                  </a:cubicBezTo>
                  <a:lnTo>
                    <a:pt x="18164" y="4971"/>
                  </a:lnTo>
                  <a:cubicBezTo>
                    <a:pt x="18007" y="4839"/>
                    <a:pt x="17855" y="4688"/>
                    <a:pt x="17698" y="4549"/>
                  </a:cubicBezTo>
                  <a:lnTo>
                    <a:pt x="17698" y="4549"/>
                  </a:lnTo>
                  <a:cubicBezTo>
                    <a:pt x="17559" y="4423"/>
                    <a:pt x="17421" y="4310"/>
                    <a:pt x="17282" y="4190"/>
                  </a:cubicBezTo>
                  <a:lnTo>
                    <a:pt x="17282" y="4190"/>
                  </a:lnTo>
                  <a:cubicBezTo>
                    <a:pt x="17263" y="4171"/>
                    <a:pt x="17251" y="4152"/>
                    <a:pt x="17219" y="4114"/>
                  </a:cubicBezTo>
                  <a:lnTo>
                    <a:pt x="17219" y="4114"/>
                  </a:lnTo>
                  <a:cubicBezTo>
                    <a:pt x="17458" y="4102"/>
                    <a:pt x="17673" y="4114"/>
                    <a:pt x="17855" y="4259"/>
                  </a:cubicBezTo>
                  <a:lnTo>
                    <a:pt x="17855" y="4259"/>
                  </a:lnTo>
                  <a:cubicBezTo>
                    <a:pt x="17944" y="4335"/>
                    <a:pt x="18032" y="4404"/>
                    <a:pt x="18114" y="4480"/>
                  </a:cubicBezTo>
                  <a:lnTo>
                    <a:pt x="18114" y="4480"/>
                  </a:lnTo>
                  <a:cubicBezTo>
                    <a:pt x="18668" y="4977"/>
                    <a:pt x="19317" y="5217"/>
                    <a:pt x="20060" y="5217"/>
                  </a:cubicBezTo>
                  <a:lnTo>
                    <a:pt x="20060" y="5217"/>
                  </a:lnTo>
                  <a:cubicBezTo>
                    <a:pt x="20281" y="5217"/>
                    <a:pt x="20495" y="5179"/>
                    <a:pt x="20716" y="5166"/>
                  </a:cubicBezTo>
                  <a:lnTo>
                    <a:pt x="20716" y="5166"/>
                  </a:lnTo>
                  <a:cubicBezTo>
                    <a:pt x="20772" y="5160"/>
                    <a:pt x="20829" y="5160"/>
                    <a:pt x="20905" y="5154"/>
                  </a:cubicBezTo>
                  <a:lnTo>
                    <a:pt x="20905" y="5154"/>
                  </a:lnTo>
                  <a:cubicBezTo>
                    <a:pt x="20892" y="5204"/>
                    <a:pt x="20880" y="5236"/>
                    <a:pt x="20873" y="5267"/>
                  </a:cubicBezTo>
                  <a:lnTo>
                    <a:pt x="20873" y="5267"/>
                  </a:lnTo>
                  <a:cubicBezTo>
                    <a:pt x="20835" y="5406"/>
                    <a:pt x="20747" y="5488"/>
                    <a:pt x="20602" y="5525"/>
                  </a:cubicBezTo>
                  <a:lnTo>
                    <a:pt x="20602" y="5525"/>
                  </a:lnTo>
                  <a:cubicBezTo>
                    <a:pt x="20394" y="5588"/>
                    <a:pt x="20180" y="5626"/>
                    <a:pt x="19960" y="5626"/>
                  </a:cubicBezTo>
                  <a:lnTo>
                    <a:pt x="19960" y="5626"/>
                  </a:lnTo>
                  <a:cubicBezTo>
                    <a:pt x="19916" y="5626"/>
                    <a:pt x="19871" y="5626"/>
                    <a:pt x="19827" y="5620"/>
                  </a:cubicBezTo>
                  <a:moveTo>
                    <a:pt x="18719" y="4776"/>
                  </a:moveTo>
                  <a:cubicBezTo>
                    <a:pt x="18448" y="4631"/>
                    <a:pt x="18221" y="4429"/>
                    <a:pt x="17950" y="4177"/>
                  </a:cubicBezTo>
                  <a:lnTo>
                    <a:pt x="17950" y="4177"/>
                  </a:lnTo>
                  <a:cubicBezTo>
                    <a:pt x="18183" y="4190"/>
                    <a:pt x="18359" y="4202"/>
                    <a:pt x="18530" y="4209"/>
                  </a:cubicBezTo>
                  <a:lnTo>
                    <a:pt x="18530" y="4209"/>
                  </a:lnTo>
                  <a:cubicBezTo>
                    <a:pt x="18574" y="4209"/>
                    <a:pt x="18624" y="4209"/>
                    <a:pt x="18662" y="4221"/>
                  </a:cubicBezTo>
                  <a:lnTo>
                    <a:pt x="18662" y="4221"/>
                  </a:lnTo>
                  <a:cubicBezTo>
                    <a:pt x="18725" y="4240"/>
                    <a:pt x="18788" y="4272"/>
                    <a:pt x="18851" y="4310"/>
                  </a:cubicBezTo>
                  <a:lnTo>
                    <a:pt x="18851" y="4310"/>
                  </a:lnTo>
                  <a:cubicBezTo>
                    <a:pt x="19361" y="4631"/>
                    <a:pt x="19922" y="4776"/>
                    <a:pt x="20520" y="4757"/>
                  </a:cubicBezTo>
                  <a:lnTo>
                    <a:pt x="20520" y="4757"/>
                  </a:lnTo>
                  <a:cubicBezTo>
                    <a:pt x="20684" y="4757"/>
                    <a:pt x="20848" y="4719"/>
                    <a:pt x="21012" y="4700"/>
                  </a:cubicBezTo>
                  <a:lnTo>
                    <a:pt x="21012" y="4700"/>
                  </a:lnTo>
                  <a:cubicBezTo>
                    <a:pt x="21075" y="4688"/>
                    <a:pt x="21132" y="4675"/>
                    <a:pt x="21220" y="4662"/>
                  </a:cubicBezTo>
                  <a:lnTo>
                    <a:pt x="21220" y="4662"/>
                  </a:lnTo>
                  <a:cubicBezTo>
                    <a:pt x="21125" y="4845"/>
                    <a:pt x="21043" y="5003"/>
                    <a:pt x="20835" y="5040"/>
                  </a:cubicBezTo>
                  <a:lnTo>
                    <a:pt x="20835" y="5040"/>
                  </a:lnTo>
                  <a:cubicBezTo>
                    <a:pt x="20590" y="5084"/>
                    <a:pt x="20344" y="5110"/>
                    <a:pt x="20098" y="5110"/>
                  </a:cubicBezTo>
                  <a:lnTo>
                    <a:pt x="20098" y="5110"/>
                  </a:lnTo>
                  <a:cubicBezTo>
                    <a:pt x="19626" y="5110"/>
                    <a:pt x="19166" y="5015"/>
                    <a:pt x="18719" y="4776"/>
                  </a:cubicBezTo>
                  <a:moveTo>
                    <a:pt x="10182" y="5141"/>
                  </a:moveTo>
                  <a:cubicBezTo>
                    <a:pt x="10150" y="5078"/>
                    <a:pt x="10201" y="5078"/>
                    <a:pt x="10226" y="5066"/>
                  </a:cubicBezTo>
                  <a:lnTo>
                    <a:pt x="10226" y="5066"/>
                  </a:lnTo>
                  <a:cubicBezTo>
                    <a:pt x="10509" y="4946"/>
                    <a:pt x="10786" y="4814"/>
                    <a:pt x="11076" y="4713"/>
                  </a:cubicBezTo>
                  <a:lnTo>
                    <a:pt x="11076" y="4713"/>
                  </a:lnTo>
                  <a:cubicBezTo>
                    <a:pt x="11448" y="4587"/>
                    <a:pt x="11826" y="4473"/>
                    <a:pt x="12204" y="4366"/>
                  </a:cubicBezTo>
                  <a:lnTo>
                    <a:pt x="12204" y="4366"/>
                  </a:lnTo>
                  <a:cubicBezTo>
                    <a:pt x="12639" y="4240"/>
                    <a:pt x="13073" y="4253"/>
                    <a:pt x="13502" y="4366"/>
                  </a:cubicBezTo>
                  <a:lnTo>
                    <a:pt x="13502" y="4366"/>
                  </a:lnTo>
                  <a:cubicBezTo>
                    <a:pt x="13993" y="4499"/>
                    <a:pt x="14441" y="4719"/>
                    <a:pt x="14838" y="5034"/>
                  </a:cubicBezTo>
                  <a:lnTo>
                    <a:pt x="14838" y="5034"/>
                  </a:lnTo>
                  <a:cubicBezTo>
                    <a:pt x="15159" y="5286"/>
                    <a:pt x="15480" y="5538"/>
                    <a:pt x="15795" y="5809"/>
                  </a:cubicBezTo>
                  <a:lnTo>
                    <a:pt x="15795" y="5809"/>
                  </a:lnTo>
                  <a:cubicBezTo>
                    <a:pt x="16375" y="6300"/>
                    <a:pt x="17017" y="6653"/>
                    <a:pt x="17773" y="6779"/>
                  </a:cubicBezTo>
                  <a:lnTo>
                    <a:pt x="17773" y="6779"/>
                  </a:lnTo>
                  <a:cubicBezTo>
                    <a:pt x="17811" y="6786"/>
                    <a:pt x="17843" y="6798"/>
                    <a:pt x="17874" y="6804"/>
                  </a:cubicBezTo>
                  <a:lnTo>
                    <a:pt x="17874" y="6804"/>
                  </a:lnTo>
                  <a:cubicBezTo>
                    <a:pt x="17881" y="6811"/>
                    <a:pt x="17887" y="6817"/>
                    <a:pt x="17918" y="6842"/>
                  </a:cubicBezTo>
                  <a:lnTo>
                    <a:pt x="17918" y="6842"/>
                  </a:lnTo>
                  <a:cubicBezTo>
                    <a:pt x="17723" y="6924"/>
                    <a:pt x="17553" y="7012"/>
                    <a:pt x="17370" y="7075"/>
                  </a:cubicBezTo>
                  <a:lnTo>
                    <a:pt x="17370" y="7075"/>
                  </a:lnTo>
                  <a:cubicBezTo>
                    <a:pt x="17238" y="7119"/>
                    <a:pt x="17099" y="7132"/>
                    <a:pt x="16961" y="7138"/>
                  </a:cubicBezTo>
                  <a:lnTo>
                    <a:pt x="16961" y="7138"/>
                  </a:lnTo>
                  <a:cubicBezTo>
                    <a:pt x="16551" y="7164"/>
                    <a:pt x="16154" y="7107"/>
                    <a:pt x="15764" y="6993"/>
                  </a:cubicBezTo>
                  <a:lnTo>
                    <a:pt x="15764" y="6993"/>
                  </a:lnTo>
                  <a:cubicBezTo>
                    <a:pt x="15405" y="6899"/>
                    <a:pt x="15064" y="6754"/>
                    <a:pt x="14737" y="6584"/>
                  </a:cubicBezTo>
                  <a:lnTo>
                    <a:pt x="14737" y="6584"/>
                  </a:lnTo>
                  <a:cubicBezTo>
                    <a:pt x="14447" y="6433"/>
                    <a:pt x="14151" y="6275"/>
                    <a:pt x="13861" y="6111"/>
                  </a:cubicBezTo>
                  <a:lnTo>
                    <a:pt x="13861" y="6111"/>
                  </a:lnTo>
                  <a:cubicBezTo>
                    <a:pt x="13288" y="5784"/>
                    <a:pt x="12683" y="5538"/>
                    <a:pt x="12047" y="5349"/>
                  </a:cubicBezTo>
                  <a:lnTo>
                    <a:pt x="12047" y="5349"/>
                  </a:lnTo>
                  <a:cubicBezTo>
                    <a:pt x="11473" y="5179"/>
                    <a:pt x="10881" y="5103"/>
                    <a:pt x="10282" y="5141"/>
                  </a:cubicBezTo>
                  <a:lnTo>
                    <a:pt x="10282" y="5141"/>
                  </a:lnTo>
                  <a:cubicBezTo>
                    <a:pt x="10270" y="5141"/>
                    <a:pt x="10257" y="5141"/>
                    <a:pt x="10251" y="5141"/>
                  </a:cubicBezTo>
                  <a:lnTo>
                    <a:pt x="10251" y="5141"/>
                  </a:lnTo>
                  <a:cubicBezTo>
                    <a:pt x="10226" y="5141"/>
                    <a:pt x="10201" y="5141"/>
                    <a:pt x="10182" y="5141"/>
                  </a:cubicBezTo>
                  <a:close/>
                  <a:moveTo>
                    <a:pt x="9029" y="5790"/>
                  </a:moveTo>
                  <a:cubicBezTo>
                    <a:pt x="9022" y="5790"/>
                    <a:pt x="9016" y="5778"/>
                    <a:pt x="9003" y="5771"/>
                  </a:cubicBezTo>
                  <a:lnTo>
                    <a:pt x="9003" y="5771"/>
                  </a:lnTo>
                  <a:cubicBezTo>
                    <a:pt x="8985" y="5715"/>
                    <a:pt x="9041" y="5702"/>
                    <a:pt x="9073" y="5683"/>
                  </a:cubicBezTo>
                  <a:lnTo>
                    <a:pt x="9073" y="5683"/>
                  </a:lnTo>
                  <a:cubicBezTo>
                    <a:pt x="9218" y="5588"/>
                    <a:pt x="9375" y="5507"/>
                    <a:pt x="9520" y="5412"/>
                  </a:cubicBezTo>
                  <a:lnTo>
                    <a:pt x="9520" y="5412"/>
                  </a:lnTo>
                  <a:cubicBezTo>
                    <a:pt x="9646" y="5343"/>
                    <a:pt x="9785" y="5311"/>
                    <a:pt x="9923" y="5292"/>
                  </a:cubicBezTo>
                  <a:lnTo>
                    <a:pt x="9923" y="5292"/>
                  </a:lnTo>
                  <a:cubicBezTo>
                    <a:pt x="10509" y="5198"/>
                    <a:pt x="11095" y="5229"/>
                    <a:pt x="11675" y="5368"/>
                  </a:cubicBezTo>
                  <a:lnTo>
                    <a:pt x="11675" y="5368"/>
                  </a:lnTo>
                  <a:cubicBezTo>
                    <a:pt x="12387" y="5532"/>
                    <a:pt x="13061" y="5790"/>
                    <a:pt x="13703" y="6143"/>
                  </a:cubicBezTo>
                  <a:lnTo>
                    <a:pt x="13703" y="6143"/>
                  </a:lnTo>
                  <a:cubicBezTo>
                    <a:pt x="14025" y="6326"/>
                    <a:pt x="14346" y="6502"/>
                    <a:pt x="14674" y="6672"/>
                  </a:cubicBezTo>
                  <a:lnTo>
                    <a:pt x="14674" y="6672"/>
                  </a:lnTo>
                  <a:cubicBezTo>
                    <a:pt x="15020" y="6855"/>
                    <a:pt x="15386" y="7006"/>
                    <a:pt x="15770" y="7107"/>
                  </a:cubicBezTo>
                  <a:lnTo>
                    <a:pt x="15770" y="7107"/>
                  </a:lnTo>
                  <a:cubicBezTo>
                    <a:pt x="16104" y="7195"/>
                    <a:pt x="16438" y="7252"/>
                    <a:pt x="16784" y="7252"/>
                  </a:cubicBezTo>
                  <a:lnTo>
                    <a:pt x="16784" y="7252"/>
                  </a:lnTo>
                  <a:cubicBezTo>
                    <a:pt x="16841" y="7252"/>
                    <a:pt x="16904" y="7258"/>
                    <a:pt x="17017" y="7264"/>
                  </a:cubicBezTo>
                  <a:lnTo>
                    <a:pt x="17017" y="7264"/>
                  </a:lnTo>
                  <a:cubicBezTo>
                    <a:pt x="16936" y="7308"/>
                    <a:pt x="16898" y="7334"/>
                    <a:pt x="16860" y="7340"/>
                  </a:cubicBezTo>
                  <a:lnTo>
                    <a:pt x="16860" y="7340"/>
                  </a:lnTo>
                  <a:cubicBezTo>
                    <a:pt x="16696" y="7359"/>
                    <a:pt x="16532" y="7390"/>
                    <a:pt x="16362" y="7390"/>
                  </a:cubicBezTo>
                  <a:lnTo>
                    <a:pt x="16362" y="7390"/>
                  </a:lnTo>
                  <a:cubicBezTo>
                    <a:pt x="15612" y="7397"/>
                    <a:pt x="14882" y="7245"/>
                    <a:pt x="14176" y="6993"/>
                  </a:cubicBezTo>
                  <a:lnTo>
                    <a:pt x="14176" y="6993"/>
                  </a:lnTo>
                  <a:cubicBezTo>
                    <a:pt x="13899" y="6886"/>
                    <a:pt x="13628" y="6760"/>
                    <a:pt x="13351" y="6641"/>
                  </a:cubicBezTo>
                  <a:lnTo>
                    <a:pt x="13351" y="6641"/>
                  </a:lnTo>
                  <a:cubicBezTo>
                    <a:pt x="13048" y="6515"/>
                    <a:pt x="12740" y="6376"/>
                    <a:pt x="12431" y="6250"/>
                  </a:cubicBezTo>
                  <a:lnTo>
                    <a:pt x="12431" y="6250"/>
                  </a:lnTo>
                  <a:cubicBezTo>
                    <a:pt x="11366" y="5822"/>
                    <a:pt x="10257" y="5658"/>
                    <a:pt x="9104" y="5784"/>
                  </a:cubicBezTo>
                  <a:lnTo>
                    <a:pt x="9104" y="5784"/>
                  </a:lnTo>
                  <a:cubicBezTo>
                    <a:pt x="9092" y="5790"/>
                    <a:pt x="9079" y="5790"/>
                    <a:pt x="9066" y="5790"/>
                  </a:cubicBezTo>
                  <a:lnTo>
                    <a:pt x="9066" y="5790"/>
                  </a:lnTo>
                  <a:cubicBezTo>
                    <a:pt x="9054" y="5790"/>
                    <a:pt x="9041" y="5790"/>
                    <a:pt x="9029" y="5790"/>
                  </a:cubicBezTo>
                  <a:moveTo>
                    <a:pt x="8184" y="6288"/>
                  </a:moveTo>
                  <a:cubicBezTo>
                    <a:pt x="8241" y="6244"/>
                    <a:pt x="8304" y="6212"/>
                    <a:pt x="8355" y="6168"/>
                  </a:cubicBezTo>
                  <a:lnTo>
                    <a:pt x="8355" y="6168"/>
                  </a:lnTo>
                  <a:cubicBezTo>
                    <a:pt x="8531" y="6004"/>
                    <a:pt x="8751" y="5948"/>
                    <a:pt x="8978" y="5916"/>
                  </a:cubicBezTo>
                  <a:lnTo>
                    <a:pt x="8978" y="5916"/>
                  </a:lnTo>
                  <a:cubicBezTo>
                    <a:pt x="9709" y="5809"/>
                    <a:pt x="10434" y="5834"/>
                    <a:pt x="11152" y="5979"/>
                  </a:cubicBezTo>
                  <a:lnTo>
                    <a:pt x="11152" y="5979"/>
                  </a:lnTo>
                  <a:cubicBezTo>
                    <a:pt x="11757" y="6099"/>
                    <a:pt x="12330" y="6313"/>
                    <a:pt x="12897" y="6559"/>
                  </a:cubicBezTo>
                  <a:lnTo>
                    <a:pt x="12897" y="6559"/>
                  </a:lnTo>
                  <a:cubicBezTo>
                    <a:pt x="13174" y="6678"/>
                    <a:pt x="13458" y="6811"/>
                    <a:pt x="13735" y="6930"/>
                  </a:cubicBezTo>
                  <a:lnTo>
                    <a:pt x="13735" y="6930"/>
                  </a:lnTo>
                  <a:cubicBezTo>
                    <a:pt x="14384" y="7220"/>
                    <a:pt x="15058" y="7390"/>
                    <a:pt x="15764" y="7472"/>
                  </a:cubicBezTo>
                  <a:lnTo>
                    <a:pt x="15764" y="7472"/>
                  </a:lnTo>
                  <a:cubicBezTo>
                    <a:pt x="16041" y="7504"/>
                    <a:pt x="16324" y="7510"/>
                    <a:pt x="16602" y="7485"/>
                  </a:cubicBezTo>
                  <a:lnTo>
                    <a:pt x="16602" y="7485"/>
                  </a:lnTo>
                  <a:cubicBezTo>
                    <a:pt x="16658" y="7479"/>
                    <a:pt x="16721" y="7479"/>
                    <a:pt x="16784" y="7479"/>
                  </a:cubicBezTo>
                  <a:lnTo>
                    <a:pt x="16784" y="7479"/>
                  </a:lnTo>
                  <a:cubicBezTo>
                    <a:pt x="16759" y="7592"/>
                    <a:pt x="16684" y="7630"/>
                    <a:pt x="16602" y="7674"/>
                  </a:cubicBezTo>
                  <a:lnTo>
                    <a:pt x="16602" y="7674"/>
                  </a:lnTo>
                  <a:cubicBezTo>
                    <a:pt x="16413" y="7781"/>
                    <a:pt x="16205" y="7850"/>
                    <a:pt x="15991" y="7901"/>
                  </a:cubicBezTo>
                  <a:lnTo>
                    <a:pt x="15991" y="7901"/>
                  </a:lnTo>
                  <a:cubicBezTo>
                    <a:pt x="15486" y="8008"/>
                    <a:pt x="14976" y="8001"/>
                    <a:pt x="14472" y="7932"/>
                  </a:cubicBezTo>
                  <a:lnTo>
                    <a:pt x="14472" y="7932"/>
                  </a:lnTo>
                  <a:cubicBezTo>
                    <a:pt x="14069" y="7882"/>
                    <a:pt x="13678" y="7787"/>
                    <a:pt x="13294" y="7661"/>
                  </a:cubicBezTo>
                  <a:lnTo>
                    <a:pt x="13294" y="7661"/>
                  </a:lnTo>
                  <a:cubicBezTo>
                    <a:pt x="12664" y="7460"/>
                    <a:pt x="12059" y="7208"/>
                    <a:pt x="11448" y="6962"/>
                  </a:cubicBezTo>
                  <a:lnTo>
                    <a:pt x="11448" y="6962"/>
                  </a:lnTo>
                  <a:cubicBezTo>
                    <a:pt x="11158" y="6842"/>
                    <a:pt x="10862" y="6729"/>
                    <a:pt x="10566" y="6622"/>
                  </a:cubicBezTo>
                  <a:lnTo>
                    <a:pt x="10566" y="6622"/>
                  </a:lnTo>
                  <a:cubicBezTo>
                    <a:pt x="10175" y="6483"/>
                    <a:pt x="9778" y="6382"/>
                    <a:pt x="9363" y="6345"/>
                  </a:cubicBezTo>
                  <a:lnTo>
                    <a:pt x="9363" y="6345"/>
                  </a:lnTo>
                  <a:cubicBezTo>
                    <a:pt x="9016" y="6307"/>
                    <a:pt x="8663" y="6307"/>
                    <a:pt x="8317" y="6363"/>
                  </a:cubicBezTo>
                  <a:lnTo>
                    <a:pt x="8317" y="6363"/>
                  </a:lnTo>
                  <a:cubicBezTo>
                    <a:pt x="8260" y="6376"/>
                    <a:pt x="8197" y="6376"/>
                    <a:pt x="8147" y="6382"/>
                  </a:cubicBezTo>
                  <a:lnTo>
                    <a:pt x="8147" y="6382"/>
                  </a:lnTo>
                  <a:cubicBezTo>
                    <a:pt x="8115" y="6319"/>
                    <a:pt x="8159" y="6307"/>
                    <a:pt x="8184" y="6288"/>
                  </a:cubicBezTo>
                  <a:moveTo>
                    <a:pt x="6735" y="7447"/>
                  </a:moveTo>
                  <a:cubicBezTo>
                    <a:pt x="7031" y="7201"/>
                    <a:pt x="7328" y="6956"/>
                    <a:pt x="7624" y="6710"/>
                  </a:cubicBezTo>
                  <a:lnTo>
                    <a:pt x="7624" y="6710"/>
                  </a:lnTo>
                  <a:cubicBezTo>
                    <a:pt x="7680" y="6666"/>
                    <a:pt x="7750" y="6647"/>
                    <a:pt x="7813" y="6615"/>
                  </a:cubicBezTo>
                  <a:lnTo>
                    <a:pt x="7813" y="6615"/>
                  </a:lnTo>
                  <a:cubicBezTo>
                    <a:pt x="8147" y="6477"/>
                    <a:pt x="8506" y="6433"/>
                    <a:pt x="8865" y="6426"/>
                  </a:cubicBezTo>
                  <a:lnTo>
                    <a:pt x="8865" y="6426"/>
                  </a:lnTo>
                  <a:cubicBezTo>
                    <a:pt x="9344" y="6420"/>
                    <a:pt x="9810" y="6489"/>
                    <a:pt x="10264" y="6641"/>
                  </a:cubicBezTo>
                  <a:lnTo>
                    <a:pt x="10264" y="6641"/>
                  </a:lnTo>
                  <a:cubicBezTo>
                    <a:pt x="10623" y="6754"/>
                    <a:pt x="10969" y="6893"/>
                    <a:pt x="11322" y="7025"/>
                  </a:cubicBezTo>
                  <a:lnTo>
                    <a:pt x="11322" y="7025"/>
                  </a:lnTo>
                  <a:cubicBezTo>
                    <a:pt x="11839" y="7227"/>
                    <a:pt x="12349" y="7434"/>
                    <a:pt x="12866" y="7630"/>
                  </a:cubicBezTo>
                  <a:lnTo>
                    <a:pt x="12866" y="7630"/>
                  </a:lnTo>
                  <a:cubicBezTo>
                    <a:pt x="13294" y="7787"/>
                    <a:pt x="13729" y="7913"/>
                    <a:pt x="14182" y="7995"/>
                  </a:cubicBezTo>
                  <a:lnTo>
                    <a:pt x="14182" y="7995"/>
                  </a:lnTo>
                  <a:cubicBezTo>
                    <a:pt x="14567" y="8071"/>
                    <a:pt x="14964" y="8096"/>
                    <a:pt x="15360" y="8083"/>
                  </a:cubicBezTo>
                  <a:lnTo>
                    <a:pt x="15360" y="8083"/>
                  </a:lnTo>
                  <a:cubicBezTo>
                    <a:pt x="15701" y="8077"/>
                    <a:pt x="16035" y="8020"/>
                    <a:pt x="16362" y="7901"/>
                  </a:cubicBezTo>
                  <a:lnTo>
                    <a:pt x="16362" y="7901"/>
                  </a:lnTo>
                  <a:cubicBezTo>
                    <a:pt x="16400" y="7882"/>
                    <a:pt x="16438" y="7875"/>
                    <a:pt x="16501" y="7857"/>
                  </a:cubicBezTo>
                  <a:lnTo>
                    <a:pt x="16501" y="7857"/>
                  </a:lnTo>
                  <a:cubicBezTo>
                    <a:pt x="16482" y="7983"/>
                    <a:pt x="16425" y="8052"/>
                    <a:pt x="16362" y="8127"/>
                  </a:cubicBezTo>
                  <a:lnTo>
                    <a:pt x="16362" y="8127"/>
                  </a:lnTo>
                  <a:cubicBezTo>
                    <a:pt x="15701" y="8915"/>
                    <a:pt x="14838" y="9249"/>
                    <a:pt x="13823" y="9211"/>
                  </a:cubicBezTo>
                  <a:lnTo>
                    <a:pt x="13823" y="9211"/>
                  </a:lnTo>
                  <a:cubicBezTo>
                    <a:pt x="13540" y="9199"/>
                    <a:pt x="13250" y="9148"/>
                    <a:pt x="12966" y="9091"/>
                  </a:cubicBezTo>
                  <a:lnTo>
                    <a:pt x="12966" y="9091"/>
                  </a:lnTo>
                  <a:cubicBezTo>
                    <a:pt x="12254" y="8940"/>
                    <a:pt x="11580" y="8657"/>
                    <a:pt x="10931" y="8329"/>
                  </a:cubicBezTo>
                  <a:lnTo>
                    <a:pt x="10931" y="8329"/>
                  </a:lnTo>
                  <a:cubicBezTo>
                    <a:pt x="10692" y="8216"/>
                    <a:pt x="10465" y="8090"/>
                    <a:pt x="10226" y="7976"/>
                  </a:cubicBezTo>
                  <a:lnTo>
                    <a:pt x="10226" y="7976"/>
                  </a:lnTo>
                  <a:cubicBezTo>
                    <a:pt x="9545" y="7661"/>
                    <a:pt x="8827" y="7466"/>
                    <a:pt x="8071" y="7434"/>
                  </a:cubicBezTo>
                  <a:lnTo>
                    <a:pt x="8071" y="7434"/>
                  </a:lnTo>
                  <a:cubicBezTo>
                    <a:pt x="7687" y="7416"/>
                    <a:pt x="7302" y="7434"/>
                    <a:pt x="6918" y="7510"/>
                  </a:cubicBezTo>
                  <a:lnTo>
                    <a:pt x="6918" y="7510"/>
                  </a:lnTo>
                  <a:cubicBezTo>
                    <a:pt x="6855" y="7523"/>
                    <a:pt x="6786" y="7535"/>
                    <a:pt x="6729" y="7548"/>
                  </a:cubicBezTo>
                  <a:lnTo>
                    <a:pt x="6729" y="7548"/>
                  </a:lnTo>
                  <a:cubicBezTo>
                    <a:pt x="6685" y="7497"/>
                    <a:pt x="6710" y="7472"/>
                    <a:pt x="6735" y="7447"/>
                  </a:cubicBezTo>
                  <a:close/>
                  <a:moveTo>
                    <a:pt x="19676" y="6540"/>
                  </a:moveTo>
                  <a:cubicBezTo>
                    <a:pt x="19682" y="6546"/>
                    <a:pt x="19682" y="6559"/>
                    <a:pt x="19689" y="6565"/>
                  </a:cubicBezTo>
                  <a:lnTo>
                    <a:pt x="19689" y="6565"/>
                  </a:lnTo>
                  <a:lnTo>
                    <a:pt x="19651" y="6565"/>
                  </a:lnTo>
                  <a:lnTo>
                    <a:pt x="19651" y="6565"/>
                  </a:lnTo>
                  <a:cubicBezTo>
                    <a:pt x="19657" y="6552"/>
                    <a:pt x="19670" y="6546"/>
                    <a:pt x="19676" y="6540"/>
                  </a:cubicBezTo>
                  <a:close/>
                  <a:moveTo>
                    <a:pt x="6401" y="7170"/>
                  </a:moveTo>
                  <a:cubicBezTo>
                    <a:pt x="6408" y="7164"/>
                    <a:pt x="6427" y="7164"/>
                    <a:pt x="6439" y="7164"/>
                  </a:cubicBezTo>
                  <a:lnTo>
                    <a:pt x="6439" y="7164"/>
                  </a:lnTo>
                  <a:cubicBezTo>
                    <a:pt x="6427" y="7176"/>
                    <a:pt x="6420" y="7182"/>
                    <a:pt x="6408" y="7195"/>
                  </a:cubicBezTo>
                  <a:lnTo>
                    <a:pt x="6408" y="7195"/>
                  </a:lnTo>
                  <a:cubicBezTo>
                    <a:pt x="6401" y="7201"/>
                    <a:pt x="6395" y="7201"/>
                    <a:pt x="6389" y="7208"/>
                  </a:cubicBezTo>
                  <a:lnTo>
                    <a:pt x="6389" y="7208"/>
                  </a:lnTo>
                  <a:cubicBezTo>
                    <a:pt x="6395" y="7195"/>
                    <a:pt x="6395" y="7176"/>
                    <a:pt x="6401" y="7170"/>
                  </a:cubicBezTo>
                  <a:close/>
                  <a:moveTo>
                    <a:pt x="5664" y="8512"/>
                  </a:moveTo>
                  <a:cubicBezTo>
                    <a:pt x="5879" y="8291"/>
                    <a:pt x="6080" y="8083"/>
                    <a:pt x="6282" y="7875"/>
                  </a:cubicBezTo>
                  <a:lnTo>
                    <a:pt x="6282" y="7875"/>
                  </a:lnTo>
                  <a:cubicBezTo>
                    <a:pt x="6370" y="7787"/>
                    <a:pt x="6490" y="7743"/>
                    <a:pt x="6603" y="7705"/>
                  </a:cubicBezTo>
                  <a:lnTo>
                    <a:pt x="6603" y="7705"/>
                  </a:lnTo>
                  <a:cubicBezTo>
                    <a:pt x="6861" y="7617"/>
                    <a:pt x="7132" y="7573"/>
                    <a:pt x="7403" y="7548"/>
                  </a:cubicBezTo>
                  <a:lnTo>
                    <a:pt x="7403" y="7548"/>
                  </a:lnTo>
                  <a:cubicBezTo>
                    <a:pt x="8342" y="7472"/>
                    <a:pt x="9237" y="7649"/>
                    <a:pt x="10087" y="8033"/>
                  </a:cubicBezTo>
                  <a:lnTo>
                    <a:pt x="10087" y="8033"/>
                  </a:lnTo>
                  <a:cubicBezTo>
                    <a:pt x="10358" y="8159"/>
                    <a:pt x="10623" y="8298"/>
                    <a:pt x="10887" y="8430"/>
                  </a:cubicBezTo>
                  <a:lnTo>
                    <a:pt x="10887" y="8430"/>
                  </a:lnTo>
                  <a:cubicBezTo>
                    <a:pt x="11568" y="8770"/>
                    <a:pt x="12261" y="9047"/>
                    <a:pt x="13004" y="9211"/>
                  </a:cubicBezTo>
                  <a:lnTo>
                    <a:pt x="13004" y="9211"/>
                  </a:lnTo>
                  <a:cubicBezTo>
                    <a:pt x="13294" y="9274"/>
                    <a:pt x="13590" y="9318"/>
                    <a:pt x="13893" y="9325"/>
                  </a:cubicBezTo>
                  <a:lnTo>
                    <a:pt x="13893" y="9325"/>
                  </a:lnTo>
                  <a:cubicBezTo>
                    <a:pt x="14592" y="9337"/>
                    <a:pt x="15247" y="9167"/>
                    <a:pt x="15827" y="8764"/>
                  </a:cubicBezTo>
                  <a:lnTo>
                    <a:pt x="15827" y="8764"/>
                  </a:lnTo>
                  <a:cubicBezTo>
                    <a:pt x="15934" y="8688"/>
                    <a:pt x="16028" y="8600"/>
                    <a:pt x="16129" y="8518"/>
                  </a:cubicBezTo>
                  <a:lnTo>
                    <a:pt x="16129" y="8518"/>
                  </a:lnTo>
                  <a:cubicBezTo>
                    <a:pt x="16167" y="8487"/>
                    <a:pt x="16198" y="8430"/>
                    <a:pt x="16274" y="8443"/>
                  </a:cubicBezTo>
                  <a:lnTo>
                    <a:pt x="16274" y="8443"/>
                  </a:lnTo>
                  <a:cubicBezTo>
                    <a:pt x="16287" y="8543"/>
                    <a:pt x="16249" y="8644"/>
                    <a:pt x="16249" y="8745"/>
                  </a:cubicBezTo>
                  <a:lnTo>
                    <a:pt x="16249" y="8745"/>
                  </a:lnTo>
                  <a:cubicBezTo>
                    <a:pt x="16249" y="8776"/>
                    <a:pt x="16249" y="8821"/>
                    <a:pt x="16230" y="8846"/>
                  </a:cubicBezTo>
                  <a:lnTo>
                    <a:pt x="16230" y="8846"/>
                  </a:lnTo>
                  <a:cubicBezTo>
                    <a:pt x="16198" y="8896"/>
                    <a:pt x="16161" y="8947"/>
                    <a:pt x="16117" y="8984"/>
                  </a:cubicBezTo>
                  <a:lnTo>
                    <a:pt x="16117" y="8984"/>
                  </a:lnTo>
                  <a:cubicBezTo>
                    <a:pt x="15808" y="9249"/>
                    <a:pt x="15461" y="9463"/>
                    <a:pt x="15083" y="9602"/>
                  </a:cubicBezTo>
                  <a:lnTo>
                    <a:pt x="15083" y="9602"/>
                  </a:lnTo>
                  <a:cubicBezTo>
                    <a:pt x="14529" y="9803"/>
                    <a:pt x="13949" y="9910"/>
                    <a:pt x="13357" y="9923"/>
                  </a:cubicBezTo>
                  <a:lnTo>
                    <a:pt x="13357" y="9923"/>
                  </a:lnTo>
                  <a:cubicBezTo>
                    <a:pt x="13111" y="9929"/>
                    <a:pt x="12866" y="9898"/>
                    <a:pt x="12626" y="9841"/>
                  </a:cubicBezTo>
                  <a:lnTo>
                    <a:pt x="12626" y="9841"/>
                  </a:lnTo>
                  <a:cubicBezTo>
                    <a:pt x="12267" y="9759"/>
                    <a:pt x="11921" y="9646"/>
                    <a:pt x="11580" y="9507"/>
                  </a:cubicBezTo>
                  <a:lnTo>
                    <a:pt x="11580" y="9507"/>
                  </a:lnTo>
                  <a:cubicBezTo>
                    <a:pt x="11101" y="9312"/>
                    <a:pt x="10623" y="9117"/>
                    <a:pt x="10150" y="8909"/>
                  </a:cubicBezTo>
                  <a:lnTo>
                    <a:pt x="10150" y="8909"/>
                  </a:lnTo>
                  <a:cubicBezTo>
                    <a:pt x="9255" y="8512"/>
                    <a:pt x="8323" y="8291"/>
                    <a:pt x="7346" y="8260"/>
                  </a:cubicBezTo>
                  <a:lnTo>
                    <a:pt x="7346" y="8260"/>
                  </a:lnTo>
                  <a:cubicBezTo>
                    <a:pt x="6817" y="8247"/>
                    <a:pt x="6301" y="8310"/>
                    <a:pt x="5803" y="8512"/>
                  </a:cubicBezTo>
                  <a:lnTo>
                    <a:pt x="5803" y="8512"/>
                  </a:lnTo>
                  <a:cubicBezTo>
                    <a:pt x="5778" y="8518"/>
                    <a:pt x="5753" y="8524"/>
                    <a:pt x="5727" y="8531"/>
                  </a:cubicBezTo>
                  <a:lnTo>
                    <a:pt x="5727" y="8531"/>
                  </a:lnTo>
                  <a:cubicBezTo>
                    <a:pt x="5727" y="8531"/>
                    <a:pt x="5727" y="8531"/>
                    <a:pt x="5727" y="8531"/>
                  </a:cubicBezTo>
                  <a:lnTo>
                    <a:pt x="5727" y="8531"/>
                  </a:lnTo>
                  <a:cubicBezTo>
                    <a:pt x="5715" y="8531"/>
                    <a:pt x="5708" y="8524"/>
                    <a:pt x="5664" y="8512"/>
                  </a:cubicBezTo>
                  <a:moveTo>
                    <a:pt x="4348" y="10043"/>
                  </a:moveTo>
                  <a:cubicBezTo>
                    <a:pt x="4631" y="9703"/>
                    <a:pt x="4915" y="9350"/>
                    <a:pt x="5204" y="9016"/>
                  </a:cubicBezTo>
                  <a:lnTo>
                    <a:pt x="5204" y="9016"/>
                  </a:lnTo>
                  <a:cubicBezTo>
                    <a:pt x="5299" y="8915"/>
                    <a:pt x="5419" y="8833"/>
                    <a:pt x="5538" y="8764"/>
                  </a:cubicBezTo>
                  <a:lnTo>
                    <a:pt x="5538" y="8764"/>
                  </a:lnTo>
                  <a:cubicBezTo>
                    <a:pt x="6061" y="8455"/>
                    <a:pt x="6641" y="8361"/>
                    <a:pt x="7233" y="8367"/>
                  </a:cubicBezTo>
                  <a:lnTo>
                    <a:pt x="7233" y="8367"/>
                  </a:lnTo>
                  <a:cubicBezTo>
                    <a:pt x="8172" y="8380"/>
                    <a:pt x="9079" y="8569"/>
                    <a:pt x="9942" y="8940"/>
                  </a:cubicBezTo>
                  <a:lnTo>
                    <a:pt x="9942" y="8940"/>
                  </a:lnTo>
                  <a:cubicBezTo>
                    <a:pt x="10396" y="9129"/>
                    <a:pt x="10843" y="9331"/>
                    <a:pt x="11297" y="9514"/>
                  </a:cubicBezTo>
                  <a:lnTo>
                    <a:pt x="11297" y="9514"/>
                  </a:lnTo>
                  <a:cubicBezTo>
                    <a:pt x="11650" y="9652"/>
                    <a:pt x="12009" y="9772"/>
                    <a:pt x="12368" y="9885"/>
                  </a:cubicBezTo>
                  <a:lnTo>
                    <a:pt x="12368" y="9885"/>
                  </a:lnTo>
                  <a:cubicBezTo>
                    <a:pt x="12866" y="10043"/>
                    <a:pt x="13382" y="10074"/>
                    <a:pt x="13899" y="9986"/>
                  </a:cubicBezTo>
                  <a:lnTo>
                    <a:pt x="13899" y="9986"/>
                  </a:lnTo>
                  <a:cubicBezTo>
                    <a:pt x="14145" y="9948"/>
                    <a:pt x="14384" y="9904"/>
                    <a:pt x="14623" y="9847"/>
                  </a:cubicBezTo>
                  <a:lnTo>
                    <a:pt x="14623" y="9847"/>
                  </a:lnTo>
                  <a:cubicBezTo>
                    <a:pt x="15165" y="9734"/>
                    <a:pt x="15644" y="9488"/>
                    <a:pt x="16079" y="9148"/>
                  </a:cubicBezTo>
                  <a:lnTo>
                    <a:pt x="16079" y="9148"/>
                  </a:lnTo>
                  <a:cubicBezTo>
                    <a:pt x="16110" y="9123"/>
                    <a:pt x="16142" y="9091"/>
                    <a:pt x="16205" y="9047"/>
                  </a:cubicBezTo>
                  <a:lnTo>
                    <a:pt x="16205" y="9047"/>
                  </a:lnTo>
                  <a:cubicBezTo>
                    <a:pt x="16261" y="9180"/>
                    <a:pt x="16224" y="9268"/>
                    <a:pt x="16186" y="9350"/>
                  </a:cubicBezTo>
                  <a:lnTo>
                    <a:pt x="16186" y="9350"/>
                  </a:lnTo>
                  <a:cubicBezTo>
                    <a:pt x="16066" y="9595"/>
                    <a:pt x="15921" y="9829"/>
                    <a:pt x="15745" y="10036"/>
                  </a:cubicBezTo>
                  <a:lnTo>
                    <a:pt x="15745" y="10036"/>
                  </a:lnTo>
                  <a:cubicBezTo>
                    <a:pt x="15279" y="10616"/>
                    <a:pt x="14680" y="10994"/>
                    <a:pt x="13962" y="11177"/>
                  </a:cubicBezTo>
                  <a:lnTo>
                    <a:pt x="13962" y="11177"/>
                  </a:lnTo>
                  <a:cubicBezTo>
                    <a:pt x="13067" y="11410"/>
                    <a:pt x="12179" y="11429"/>
                    <a:pt x="11284" y="11189"/>
                  </a:cubicBezTo>
                  <a:lnTo>
                    <a:pt x="11284" y="11189"/>
                  </a:lnTo>
                  <a:cubicBezTo>
                    <a:pt x="10635" y="11019"/>
                    <a:pt x="10024" y="10761"/>
                    <a:pt x="9426" y="10459"/>
                  </a:cubicBezTo>
                  <a:lnTo>
                    <a:pt x="9426" y="10459"/>
                  </a:lnTo>
                  <a:cubicBezTo>
                    <a:pt x="9293" y="10389"/>
                    <a:pt x="9161" y="10320"/>
                    <a:pt x="9035" y="10251"/>
                  </a:cubicBezTo>
                  <a:lnTo>
                    <a:pt x="9035" y="10251"/>
                  </a:lnTo>
                  <a:cubicBezTo>
                    <a:pt x="8235" y="9810"/>
                    <a:pt x="7378" y="9646"/>
                    <a:pt x="6477" y="9671"/>
                  </a:cubicBezTo>
                  <a:lnTo>
                    <a:pt x="6477" y="9671"/>
                  </a:lnTo>
                  <a:cubicBezTo>
                    <a:pt x="5809" y="9690"/>
                    <a:pt x="5167" y="9816"/>
                    <a:pt x="4549" y="10062"/>
                  </a:cubicBezTo>
                  <a:lnTo>
                    <a:pt x="4549" y="10062"/>
                  </a:lnTo>
                  <a:cubicBezTo>
                    <a:pt x="4486" y="10087"/>
                    <a:pt x="4423" y="10112"/>
                    <a:pt x="4360" y="10131"/>
                  </a:cubicBezTo>
                  <a:lnTo>
                    <a:pt x="4360" y="10131"/>
                  </a:lnTo>
                  <a:cubicBezTo>
                    <a:pt x="4316" y="10106"/>
                    <a:pt x="4322" y="10074"/>
                    <a:pt x="4348" y="10043"/>
                  </a:cubicBezTo>
                  <a:moveTo>
                    <a:pt x="16123" y="9690"/>
                  </a:moveTo>
                  <a:cubicBezTo>
                    <a:pt x="16129" y="9690"/>
                    <a:pt x="16129" y="9690"/>
                    <a:pt x="16135" y="9690"/>
                  </a:cubicBezTo>
                  <a:lnTo>
                    <a:pt x="16135" y="9690"/>
                  </a:lnTo>
                  <a:cubicBezTo>
                    <a:pt x="16142" y="9690"/>
                    <a:pt x="16142" y="9690"/>
                    <a:pt x="16142" y="9690"/>
                  </a:cubicBezTo>
                  <a:lnTo>
                    <a:pt x="16142" y="9690"/>
                  </a:lnTo>
                  <a:cubicBezTo>
                    <a:pt x="16135" y="9696"/>
                    <a:pt x="16123" y="9709"/>
                    <a:pt x="16117" y="9721"/>
                  </a:cubicBezTo>
                  <a:lnTo>
                    <a:pt x="16117" y="9721"/>
                  </a:lnTo>
                  <a:cubicBezTo>
                    <a:pt x="16117" y="9709"/>
                    <a:pt x="16123" y="9696"/>
                    <a:pt x="16123" y="9690"/>
                  </a:cubicBezTo>
                  <a:moveTo>
                    <a:pt x="14100" y="11252"/>
                  </a:moveTo>
                  <a:cubicBezTo>
                    <a:pt x="14510" y="11133"/>
                    <a:pt x="14888" y="10950"/>
                    <a:pt x="15222" y="10698"/>
                  </a:cubicBezTo>
                  <a:lnTo>
                    <a:pt x="15222" y="10698"/>
                  </a:lnTo>
                  <a:cubicBezTo>
                    <a:pt x="15493" y="10496"/>
                    <a:pt x="15726" y="10257"/>
                    <a:pt x="15921" y="9986"/>
                  </a:cubicBezTo>
                  <a:lnTo>
                    <a:pt x="15921" y="9986"/>
                  </a:lnTo>
                  <a:cubicBezTo>
                    <a:pt x="15978" y="9904"/>
                    <a:pt x="16041" y="9822"/>
                    <a:pt x="16104" y="9740"/>
                  </a:cubicBezTo>
                  <a:lnTo>
                    <a:pt x="16104" y="9740"/>
                  </a:lnTo>
                  <a:cubicBezTo>
                    <a:pt x="16110" y="9772"/>
                    <a:pt x="16117" y="9803"/>
                    <a:pt x="16110" y="9829"/>
                  </a:cubicBezTo>
                  <a:lnTo>
                    <a:pt x="16110" y="9829"/>
                  </a:lnTo>
                  <a:cubicBezTo>
                    <a:pt x="15757" y="10900"/>
                    <a:pt x="14737" y="11895"/>
                    <a:pt x="13508" y="12122"/>
                  </a:cubicBezTo>
                  <a:lnTo>
                    <a:pt x="13508" y="12122"/>
                  </a:lnTo>
                  <a:cubicBezTo>
                    <a:pt x="12941" y="12229"/>
                    <a:pt x="12374" y="12223"/>
                    <a:pt x="11807" y="12141"/>
                  </a:cubicBezTo>
                  <a:lnTo>
                    <a:pt x="11807" y="12141"/>
                  </a:lnTo>
                  <a:cubicBezTo>
                    <a:pt x="11215" y="12059"/>
                    <a:pt x="10635" y="11914"/>
                    <a:pt x="10087" y="11675"/>
                  </a:cubicBezTo>
                  <a:lnTo>
                    <a:pt x="10087" y="11675"/>
                  </a:lnTo>
                  <a:cubicBezTo>
                    <a:pt x="9715" y="11517"/>
                    <a:pt x="9350" y="11353"/>
                    <a:pt x="8978" y="11196"/>
                  </a:cubicBezTo>
                  <a:lnTo>
                    <a:pt x="8978" y="11196"/>
                  </a:lnTo>
                  <a:cubicBezTo>
                    <a:pt x="8613" y="11045"/>
                    <a:pt x="8247" y="10893"/>
                    <a:pt x="7876" y="10755"/>
                  </a:cubicBezTo>
                  <a:lnTo>
                    <a:pt x="7876" y="10755"/>
                  </a:lnTo>
                  <a:cubicBezTo>
                    <a:pt x="7233" y="10515"/>
                    <a:pt x="6565" y="10383"/>
                    <a:pt x="5872" y="10370"/>
                  </a:cubicBezTo>
                  <a:lnTo>
                    <a:pt x="5872" y="10370"/>
                  </a:lnTo>
                  <a:cubicBezTo>
                    <a:pt x="5482" y="10364"/>
                    <a:pt x="5104" y="10402"/>
                    <a:pt x="4719" y="10484"/>
                  </a:cubicBezTo>
                  <a:lnTo>
                    <a:pt x="4719" y="10484"/>
                  </a:lnTo>
                  <a:cubicBezTo>
                    <a:pt x="4392" y="10553"/>
                    <a:pt x="4089" y="10685"/>
                    <a:pt x="3774" y="10874"/>
                  </a:cubicBezTo>
                  <a:lnTo>
                    <a:pt x="3774" y="10874"/>
                  </a:lnTo>
                  <a:cubicBezTo>
                    <a:pt x="3787" y="10811"/>
                    <a:pt x="3787" y="10780"/>
                    <a:pt x="3799" y="10755"/>
                  </a:cubicBezTo>
                  <a:lnTo>
                    <a:pt x="3799" y="10755"/>
                  </a:lnTo>
                  <a:cubicBezTo>
                    <a:pt x="3976" y="10477"/>
                    <a:pt x="4228" y="10301"/>
                    <a:pt x="4530" y="10181"/>
                  </a:cubicBezTo>
                  <a:lnTo>
                    <a:pt x="4530" y="10181"/>
                  </a:lnTo>
                  <a:cubicBezTo>
                    <a:pt x="5494" y="9803"/>
                    <a:pt x="6483" y="9696"/>
                    <a:pt x="7504" y="9841"/>
                  </a:cubicBezTo>
                  <a:lnTo>
                    <a:pt x="7504" y="9841"/>
                  </a:lnTo>
                  <a:cubicBezTo>
                    <a:pt x="7977" y="9910"/>
                    <a:pt x="8424" y="10062"/>
                    <a:pt x="8846" y="10276"/>
                  </a:cubicBezTo>
                  <a:lnTo>
                    <a:pt x="8846" y="10276"/>
                  </a:lnTo>
                  <a:cubicBezTo>
                    <a:pt x="9161" y="10433"/>
                    <a:pt x="9470" y="10603"/>
                    <a:pt x="9785" y="10748"/>
                  </a:cubicBezTo>
                  <a:lnTo>
                    <a:pt x="9785" y="10748"/>
                  </a:lnTo>
                  <a:cubicBezTo>
                    <a:pt x="10295" y="10994"/>
                    <a:pt x="10824" y="11189"/>
                    <a:pt x="11366" y="11322"/>
                  </a:cubicBezTo>
                  <a:lnTo>
                    <a:pt x="11366" y="11322"/>
                  </a:lnTo>
                  <a:cubicBezTo>
                    <a:pt x="11776" y="11423"/>
                    <a:pt x="12179" y="11467"/>
                    <a:pt x="12588" y="11467"/>
                  </a:cubicBezTo>
                  <a:lnTo>
                    <a:pt x="12588" y="11467"/>
                  </a:lnTo>
                  <a:cubicBezTo>
                    <a:pt x="13092" y="11467"/>
                    <a:pt x="13596" y="11397"/>
                    <a:pt x="14100" y="11252"/>
                  </a:cubicBezTo>
                  <a:moveTo>
                    <a:pt x="13622" y="12204"/>
                  </a:moveTo>
                  <a:cubicBezTo>
                    <a:pt x="14365" y="12046"/>
                    <a:pt x="14976" y="11649"/>
                    <a:pt x="15486" y="11095"/>
                  </a:cubicBezTo>
                  <a:lnTo>
                    <a:pt x="15486" y="11095"/>
                  </a:lnTo>
                  <a:cubicBezTo>
                    <a:pt x="15770" y="10780"/>
                    <a:pt x="15997" y="10427"/>
                    <a:pt x="16148" y="10024"/>
                  </a:cubicBezTo>
                  <a:lnTo>
                    <a:pt x="16148" y="10024"/>
                  </a:lnTo>
                  <a:cubicBezTo>
                    <a:pt x="16167" y="9980"/>
                    <a:pt x="16186" y="9929"/>
                    <a:pt x="16211" y="9879"/>
                  </a:cubicBezTo>
                  <a:lnTo>
                    <a:pt x="16211" y="9879"/>
                  </a:lnTo>
                  <a:cubicBezTo>
                    <a:pt x="16217" y="9866"/>
                    <a:pt x="16230" y="9860"/>
                    <a:pt x="16243" y="9847"/>
                  </a:cubicBezTo>
                  <a:lnTo>
                    <a:pt x="16243" y="9847"/>
                  </a:lnTo>
                  <a:cubicBezTo>
                    <a:pt x="16293" y="9841"/>
                    <a:pt x="16293" y="9879"/>
                    <a:pt x="16299" y="9917"/>
                  </a:cubicBezTo>
                  <a:lnTo>
                    <a:pt x="16299" y="9917"/>
                  </a:lnTo>
                  <a:cubicBezTo>
                    <a:pt x="16331" y="10068"/>
                    <a:pt x="16306" y="10213"/>
                    <a:pt x="16255" y="10351"/>
                  </a:cubicBezTo>
                  <a:lnTo>
                    <a:pt x="16255" y="10351"/>
                  </a:lnTo>
                  <a:cubicBezTo>
                    <a:pt x="15978" y="11120"/>
                    <a:pt x="15562" y="11794"/>
                    <a:pt x="14901" y="12286"/>
                  </a:cubicBezTo>
                  <a:lnTo>
                    <a:pt x="14901" y="12286"/>
                  </a:lnTo>
                  <a:cubicBezTo>
                    <a:pt x="14560" y="12538"/>
                    <a:pt x="14176" y="12714"/>
                    <a:pt x="13766" y="12827"/>
                  </a:cubicBezTo>
                  <a:lnTo>
                    <a:pt x="13766" y="12827"/>
                  </a:lnTo>
                  <a:cubicBezTo>
                    <a:pt x="12670" y="13130"/>
                    <a:pt x="11580" y="13092"/>
                    <a:pt x="10497" y="12764"/>
                  </a:cubicBezTo>
                  <a:lnTo>
                    <a:pt x="10497" y="12764"/>
                  </a:lnTo>
                  <a:cubicBezTo>
                    <a:pt x="10018" y="12613"/>
                    <a:pt x="9558" y="12418"/>
                    <a:pt x="9111" y="12197"/>
                  </a:cubicBezTo>
                  <a:lnTo>
                    <a:pt x="9111" y="12197"/>
                  </a:lnTo>
                  <a:cubicBezTo>
                    <a:pt x="8733" y="12008"/>
                    <a:pt x="8361" y="11819"/>
                    <a:pt x="7983" y="11637"/>
                  </a:cubicBezTo>
                  <a:lnTo>
                    <a:pt x="7983" y="11637"/>
                  </a:lnTo>
                  <a:cubicBezTo>
                    <a:pt x="7737" y="11517"/>
                    <a:pt x="7485" y="11404"/>
                    <a:pt x="7233" y="11309"/>
                  </a:cubicBezTo>
                  <a:lnTo>
                    <a:pt x="7233" y="11309"/>
                  </a:lnTo>
                  <a:cubicBezTo>
                    <a:pt x="6433" y="11000"/>
                    <a:pt x="5608" y="10900"/>
                    <a:pt x="4751" y="11051"/>
                  </a:cubicBezTo>
                  <a:lnTo>
                    <a:pt x="4751" y="11051"/>
                  </a:lnTo>
                  <a:cubicBezTo>
                    <a:pt x="4259" y="11133"/>
                    <a:pt x="3812" y="11315"/>
                    <a:pt x="3377" y="11561"/>
                  </a:cubicBezTo>
                  <a:lnTo>
                    <a:pt x="3377" y="11561"/>
                  </a:lnTo>
                  <a:cubicBezTo>
                    <a:pt x="3340" y="11580"/>
                    <a:pt x="3302" y="11605"/>
                    <a:pt x="3264" y="11624"/>
                  </a:cubicBezTo>
                  <a:lnTo>
                    <a:pt x="3264" y="11624"/>
                  </a:lnTo>
                  <a:cubicBezTo>
                    <a:pt x="3258" y="11624"/>
                    <a:pt x="3245" y="11624"/>
                    <a:pt x="3188" y="11630"/>
                  </a:cubicBezTo>
                  <a:lnTo>
                    <a:pt x="3188" y="11630"/>
                  </a:lnTo>
                  <a:cubicBezTo>
                    <a:pt x="3321" y="11372"/>
                    <a:pt x="3491" y="11196"/>
                    <a:pt x="3699" y="11051"/>
                  </a:cubicBezTo>
                  <a:lnTo>
                    <a:pt x="3699" y="11051"/>
                  </a:lnTo>
                  <a:cubicBezTo>
                    <a:pt x="4058" y="10805"/>
                    <a:pt x="4455" y="10641"/>
                    <a:pt x="4883" y="10559"/>
                  </a:cubicBezTo>
                  <a:lnTo>
                    <a:pt x="4883" y="10559"/>
                  </a:lnTo>
                  <a:cubicBezTo>
                    <a:pt x="5639" y="10427"/>
                    <a:pt x="6383" y="10465"/>
                    <a:pt x="7126" y="10641"/>
                  </a:cubicBezTo>
                  <a:lnTo>
                    <a:pt x="7126" y="10641"/>
                  </a:lnTo>
                  <a:cubicBezTo>
                    <a:pt x="7498" y="10730"/>
                    <a:pt x="7857" y="10843"/>
                    <a:pt x="8203" y="10988"/>
                  </a:cubicBezTo>
                  <a:lnTo>
                    <a:pt x="8203" y="10988"/>
                  </a:lnTo>
                  <a:cubicBezTo>
                    <a:pt x="8720" y="11208"/>
                    <a:pt x="9237" y="11423"/>
                    <a:pt x="9747" y="11656"/>
                  </a:cubicBezTo>
                  <a:lnTo>
                    <a:pt x="9747" y="11656"/>
                  </a:lnTo>
                  <a:cubicBezTo>
                    <a:pt x="10566" y="12021"/>
                    <a:pt x="11416" y="12242"/>
                    <a:pt x="12311" y="12305"/>
                  </a:cubicBezTo>
                  <a:lnTo>
                    <a:pt x="12311" y="12305"/>
                  </a:lnTo>
                  <a:cubicBezTo>
                    <a:pt x="12418" y="12311"/>
                    <a:pt x="12519" y="12311"/>
                    <a:pt x="12620" y="12311"/>
                  </a:cubicBezTo>
                  <a:lnTo>
                    <a:pt x="12620" y="12311"/>
                  </a:lnTo>
                  <a:cubicBezTo>
                    <a:pt x="12954" y="12311"/>
                    <a:pt x="13288" y="12273"/>
                    <a:pt x="13622" y="12204"/>
                  </a:cubicBezTo>
                  <a:moveTo>
                    <a:pt x="13300" y="13042"/>
                  </a:moveTo>
                  <a:cubicBezTo>
                    <a:pt x="13722" y="12966"/>
                    <a:pt x="14132" y="12846"/>
                    <a:pt x="14516" y="12645"/>
                  </a:cubicBezTo>
                  <a:lnTo>
                    <a:pt x="14516" y="12645"/>
                  </a:lnTo>
                  <a:cubicBezTo>
                    <a:pt x="15083" y="12349"/>
                    <a:pt x="15531" y="11927"/>
                    <a:pt x="15864" y="11385"/>
                  </a:cubicBezTo>
                  <a:lnTo>
                    <a:pt x="15864" y="11385"/>
                  </a:lnTo>
                  <a:cubicBezTo>
                    <a:pt x="15997" y="11171"/>
                    <a:pt x="16110" y="10937"/>
                    <a:pt x="16230" y="10717"/>
                  </a:cubicBezTo>
                  <a:lnTo>
                    <a:pt x="16230" y="10717"/>
                  </a:lnTo>
                  <a:cubicBezTo>
                    <a:pt x="16255" y="10666"/>
                    <a:pt x="16255" y="10597"/>
                    <a:pt x="16318" y="10566"/>
                  </a:cubicBezTo>
                  <a:lnTo>
                    <a:pt x="16318" y="10566"/>
                  </a:lnTo>
                  <a:cubicBezTo>
                    <a:pt x="16331" y="10585"/>
                    <a:pt x="16343" y="10597"/>
                    <a:pt x="16350" y="10610"/>
                  </a:cubicBezTo>
                  <a:lnTo>
                    <a:pt x="16350" y="10610"/>
                  </a:lnTo>
                  <a:cubicBezTo>
                    <a:pt x="16381" y="11259"/>
                    <a:pt x="16255" y="11864"/>
                    <a:pt x="15871" y="12405"/>
                  </a:cubicBezTo>
                  <a:lnTo>
                    <a:pt x="15871" y="12405"/>
                  </a:lnTo>
                  <a:cubicBezTo>
                    <a:pt x="15612" y="12771"/>
                    <a:pt x="15266" y="13029"/>
                    <a:pt x="14869" y="13224"/>
                  </a:cubicBezTo>
                  <a:lnTo>
                    <a:pt x="14869" y="13224"/>
                  </a:lnTo>
                  <a:cubicBezTo>
                    <a:pt x="14497" y="13407"/>
                    <a:pt x="14100" y="13539"/>
                    <a:pt x="13697" y="13615"/>
                  </a:cubicBezTo>
                  <a:lnTo>
                    <a:pt x="13697" y="13615"/>
                  </a:lnTo>
                  <a:cubicBezTo>
                    <a:pt x="11908" y="13949"/>
                    <a:pt x="10207" y="13710"/>
                    <a:pt x="8607" y="12827"/>
                  </a:cubicBezTo>
                  <a:lnTo>
                    <a:pt x="8607" y="12827"/>
                  </a:lnTo>
                  <a:cubicBezTo>
                    <a:pt x="8172" y="12588"/>
                    <a:pt x="7750" y="12317"/>
                    <a:pt x="7315" y="12065"/>
                  </a:cubicBezTo>
                  <a:lnTo>
                    <a:pt x="7315" y="12065"/>
                  </a:lnTo>
                  <a:cubicBezTo>
                    <a:pt x="7120" y="11952"/>
                    <a:pt x="6924" y="11838"/>
                    <a:pt x="6716" y="11744"/>
                  </a:cubicBezTo>
                  <a:lnTo>
                    <a:pt x="6716" y="11744"/>
                  </a:lnTo>
                  <a:cubicBezTo>
                    <a:pt x="6357" y="11574"/>
                    <a:pt x="5973" y="11473"/>
                    <a:pt x="5582" y="11423"/>
                  </a:cubicBezTo>
                  <a:lnTo>
                    <a:pt x="5582" y="11423"/>
                  </a:lnTo>
                  <a:cubicBezTo>
                    <a:pt x="4971" y="11347"/>
                    <a:pt x="4398" y="11460"/>
                    <a:pt x="3850" y="11731"/>
                  </a:cubicBezTo>
                  <a:lnTo>
                    <a:pt x="3850" y="11731"/>
                  </a:lnTo>
                  <a:cubicBezTo>
                    <a:pt x="3365" y="11977"/>
                    <a:pt x="2936" y="12292"/>
                    <a:pt x="2590" y="12714"/>
                  </a:cubicBezTo>
                  <a:lnTo>
                    <a:pt x="2590" y="12714"/>
                  </a:lnTo>
                  <a:cubicBezTo>
                    <a:pt x="2546" y="12764"/>
                    <a:pt x="2495" y="12815"/>
                    <a:pt x="2451" y="12872"/>
                  </a:cubicBezTo>
                  <a:lnTo>
                    <a:pt x="2451" y="12872"/>
                  </a:lnTo>
                  <a:cubicBezTo>
                    <a:pt x="2451" y="12872"/>
                    <a:pt x="2445" y="12872"/>
                    <a:pt x="2445" y="12872"/>
                  </a:cubicBezTo>
                  <a:lnTo>
                    <a:pt x="2445" y="12872"/>
                  </a:lnTo>
                  <a:cubicBezTo>
                    <a:pt x="2445" y="12865"/>
                    <a:pt x="2451" y="12865"/>
                    <a:pt x="2451" y="12859"/>
                  </a:cubicBezTo>
                  <a:lnTo>
                    <a:pt x="2451" y="12859"/>
                  </a:lnTo>
                  <a:cubicBezTo>
                    <a:pt x="2464" y="12821"/>
                    <a:pt x="2464" y="12777"/>
                    <a:pt x="2483" y="12739"/>
                  </a:cubicBezTo>
                  <a:lnTo>
                    <a:pt x="2483" y="12739"/>
                  </a:lnTo>
                  <a:cubicBezTo>
                    <a:pt x="2602" y="12531"/>
                    <a:pt x="2735" y="12323"/>
                    <a:pt x="2861" y="12109"/>
                  </a:cubicBezTo>
                  <a:lnTo>
                    <a:pt x="2861" y="12109"/>
                  </a:lnTo>
                  <a:cubicBezTo>
                    <a:pt x="2924" y="12002"/>
                    <a:pt x="3018" y="11920"/>
                    <a:pt x="3119" y="11851"/>
                  </a:cubicBezTo>
                  <a:lnTo>
                    <a:pt x="3119" y="11851"/>
                  </a:lnTo>
                  <a:cubicBezTo>
                    <a:pt x="4033" y="11221"/>
                    <a:pt x="5041" y="10982"/>
                    <a:pt x="6137" y="11133"/>
                  </a:cubicBezTo>
                  <a:lnTo>
                    <a:pt x="6137" y="11133"/>
                  </a:lnTo>
                  <a:cubicBezTo>
                    <a:pt x="6609" y="11202"/>
                    <a:pt x="7063" y="11334"/>
                    <a:pt x="7498" y="11530"/>
                  </a:cubicBezTo>
                  <a:lnTo>
                    <a:pt x="7498" y="11530"/>
                  </a:lnTo>
                  <a:cubicBezTo>
                    <a:pt x="7876" y="11706"/>
                    <a:pt x="8254" y="11895"/>
                    <a:pt x="8632" y="12078"/>
                  </a:cubicBezTo>
                  <a:lnTo>
                    <a:pt x="8632" y="12078"/>
                  </a:lnTo>
                  <a:cubicBezTo>
                    <a:pt x="9136" y="12330"/>
                    <a:pt x="9640" y="12575"/>
                    <a:pt x="10169" y="12764"/>
                  </a:cubicBezTo>
                  <a:lnTo>
                    <a:pt x="10169" y="12764"/>
                  </a:lnTo>
                  <a:cubicBezTo>
                    <a:pt x="10849" y="13010"/>
                    <a:pt x="11549" y="13142"/>
                    <a:pt x="12254" y="13142"/>
                  </a:cubicBezTo>
                  <a:lnTo>
                    <a:pt x="12254" y="13142"/>
                  </a:lnTo>
                  <a:cubicBezTo>
                    <a:pt x="12601" y="13142"/>
                    <a:pt x="12947" y="13111"/>
                    <a:pt x="13300" y="1304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33"/>
          <p:cNvSpPr txBox="1">
            <a:spLocks noGrp="1"/>
          </p:cNvSpPr>
          <p:nvPr>
            <p:ph type="title"/>
          </p:nvPr>
        </p:nvSpPr>
        <p:spPr>
          <a:xfrm>
            <a:off x="720000" y="1891200"/>
            <a:ext cx="341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Yeseva One"/>
              <a:buNone/>
              <a:defRPr sz="3000">
                <a:latin typeface="Yeseva One"/>
                <a:ea typeface="Yeseva One"/>
                <a:cs typeface="Yeseva One"/>
                <a:sym typeface="Yeseva One"/>
              </a:defRPr>
            </a:lvl9pPr>
          </a:lstStyle>
          <a:p>
            <a:endParaRPr/>
          </a:p>
        </p:txBody>
      </p:sp>
      <p:sp>
        <p:nvSpPr>
          <p:cNvPr id="287" name="Google Shape;287;p33"/>
          <p:cNvSpPr txBox="1">
            <a:spLocks noGrp="1"/>
          </p:cNvSpPr>
          <p:nvPr>
            <p:ph type="subTitle" idx="1"/>
          </p:nvPr>
        </p:nvSpPr>
        <p:spPr>
          <a:xfrm>
            <a:off x="720000" y="2368800"/>
            <a:ext cx="3414000" cy="8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4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8"/>
          <p:cNvSpPr/>
          <p:nvPr/>
        </p:nvSpPr>
        <p:spPr>
          <a:xfrm rot="3748719">
            <a:off x="4753141" y="-69175"/>
            <a:ext cx="3887714" cy="7221653"/>
          </a:xfrm>
          <a:custGeom>
            <a:avLst/>
            <a:gdLst/>
            <a:ahLst/>
            <a:cxnLst/>
            <a:rect l="l" t="t" r="r" b="b"/>
            <a:pathLst>
              <a:path w="23420" h="43504" extrusionOk="0">
                <a:moveTo>
                  <a:pt x="14895" y="18731"/>
                </a:moveTo>
                <a:lnTo>
                  <a:pt x="14825" y="18800"/>
                </a:lnTo>
                <a:cubicBezTo>
                  <a:pt x="14624" y="19020"/>
                  <a:pt x="14428" y="19247"/>
                  <a:pt x="14239" y="19474"/>
                </a:cubicBezTo>
                <a:lnTo>
                  <a:pt x="14164" y="19569"/>
                </a:lnTo>
                <a:cubicBezTo>
                  <a:pt x="14057" y="19688"/>
                  <a:pt x="13950" y="19814"/>
                  <a:pt x="13843" y="19934"/>
                </a:cubicBezTo>
                <a:lnTo>
                  <a:pt x="13754" y="20028"/>
                </a:lnTo>
                <a:cubicBezTo>
                  <a:pt x="13528" y="20280"/>
                  <a:pt x="13257" y="20501"/>
                  <a:pt x="12954" y="20690"/>
                </a:cubicBezTo>
                <a:cubicBezTo>
                  <a:pt x="12860" y="20740"/>
                  <a:pt x="12772" y="20791"/>
                  <a:pt x="12683" y="20841"/>
                </a:cubicBezTo>
                <a:cubicBezTo>
                  <a:pt x="12608" y="20885"/>
                  <a:pt x="12532" y="20929"/>
                  <a:pt x="12450" y="20967"/>
                </a:cubicBezTo>
                <a:cubicBezTo>
                  <a:pt x="12217" y="21093"/>
                  <a:pt x="11984" y="21219"/>
                  <a:pt x="11751" y="21339"/>
                </a:cubicBezTo>
                <a:lnTo>
                  <a:pt x="11593" y="21421"/>
                </a:lnTo>
                <a:cubicBezTo>
                  <a:pt x="11574" y="21427"/>
                  <a:pt x="11556" y="21440"/>
                  <a:pt x="11524" y="21446"/>
                </a:cubicBezTo>
                <a:lnTo>
                  <a:pt x="11442" y="21484"/>
                </a:lnTo>
                <a:lnTo>
                  <a:pt x="11442" y="21440"/>
                </a:lnTo>
                <a:cubicBezTo>
                  <a:pt x="11442" y="21421"/>
                  <a:pt x="11442" y="21402"/>
                  <a:pt x="11442" y="21389"/>
                </a:cubicBezTo>
                <a:cubicBezTo>
                  <a:pt x="11442" y="21358"/>
                  <a:pt x="11442" y="21333"/>
                  <a:pt x="11448" y="21314"/>
                </a:cubicBezTo>
                <a:cubicBezTo>
                  <a:pt x="11455" y="21257"/>
                  <a:pt x="11461" y="21200"/>
                  <a:pt x="11467" y="21144"/>
                </a:cubicBezTo>
                <a:cubicBezTo>
                  <a:pt x="11486" y="20999"/>
                  <a:pt x="11505" y="20848"/>
                  <a:pt x="11537" y="20703"/>
                </a:cubicBezTo>
                <a:cubicBezTo>
                  <a:pt x="11574" y="20488"/>
                  <a:pt x="11625" y="20274"/>
                  <a:pt x="11669" y="20066"/>
                </a:cubicBezTo>
                <a:cubicBezTo>
                  <a:pt x="11694" y="19959"/>
                  <a:pt x="11713" y="19858"/>
                  <a:pt x="11738" y="19758"/>
                </a:cubicBezTo>
                <a:cubicBezTo>
                  <a:pt x="11763" y="19644"/>
                  <a:pt x="11826" y="19556"/>
                  <a:pt x="11877" y="19493"/>
                </a:cubicBezTo>
                <a:cubicBezTo>
                  <a:pt x="11959" y="19398"/>
                  <a:pt x="12053" y="19317"/>
                  <a:pt x="12160" y="19260"/>
                </a:cubicBezTo>
                <a:cubicBezTo>
                  <a:pt x="12286" y="19184"/>
                  <a:pt x="12431" y="19140"/>
                  <a:pt x="12601" y="19115"/>
                </a:cubicBezTo>
                <a:cubicBezTo>
                  <a:pt x="12872" y="19083"/>
                  <a:pt x="13162" y="19046"/>
                  <a:pt x="13521" y="19014"/>
                </a:cubicBezTo>
                <a:cubicBezTo>
                  <a:pt x="13893" y="18976"/>
                  <a:pt x="14321" y="18926"/>
                  <a:pt x="14712" y="18768"/>
                </a:cubicBezTo>
                <a:cubicBezTo>
                  <a:pt x="14731" y="18762"/>
                  <a:pt x="14756" y="18762"/>
                  <a:pt x="14775" y="18756"/>
                </a:cubicBezTo>
                <a:lnTo>
                  <a:pt x="14800" y="18750"/>
                </a:lnTo>
                <a:lnTo>
                  <a:pt x="14895" y="18731"/>
                </a:lnTo>
                <a:close/>
                <a:moveTo>
                  <a:pt x="10037" y="19071"/>
                </a:moveTo>
                <a:lnTo>
                  <a:pt x="10081" y="19083"/>
                </a:lnTo>
                <a:cubicBezTo>
                  <a:pt x="10094" y="19090"/>
                  <a:pt x="10106" y="19090"/>
                  <a:pt x="10113" y="19096"/>
                </a:cubicBezTo>
                <a:cubicBezTo>
                  <a:pt x="10132" y="19102"/>
                  <a:pt x="10151" y="19102"/>
                  <a:pt x="10163" y="19115"/>
                </a:cubicBezTo>
                <a:cubicBezTo>
                  <a:pt x="10422" y="19279"/>
                  <a:pt x="10705" y="19398"/>
                  <a:pt x="10995" y="19474"/>
                </a:cubicBezTo>
                <a:cubicBezTo>
                  <a:pt x="11152" y="19518"/>
                  <a:pt x="11259" y="19606"/>
                  <a:pt x="11322" y="19751"/>
                </a:cubicBezTo>
                <a:cubicBezTo>
                  <a:pt x="11348" y="19814"/>
                  <a:pt x="11379" y="19871"/>
                  <a:pt x="11404" y="19934"/>
                </a:cubicBezTo>
                <a:cubicBezTo>
                  <a:pt x="11430" y="19978"/>
                  <a:pt x="11455" y="20022"/>
                  <a:pt x="11474" y="20066"/>
                </a:cubicBezTo>
                <a:cubicBezTo>
                  <a:pt x="11511" y="20148"/>
                  <a:pt x="11518" y="20236"/>
                  <a:pt x="11499" y="20343"/>
                </a:cubicBezTo>
                <a:cubicBezTo>
                  <a:pt x="11448" y="20659"/>
                  <a:pt x="11404" y="20974"/>
                  <a:pt x="11354" y="21289"/>
                </a:cubicBezTo>
                <a:lnTo>
                  <a:pt x="11335" y="21427"/>
                </a:lnTo>
                <a:cubicBezTo>
                  <a:pt x="11322" y="21515"/>
                  <a:pt x="11310" y="21604"/>
                  <a:pt x="11297" y="21692"/>
                </a:cubicBezTo>
                <a:lnTo>
                  <a:pt x="11278" y="21843"/>
                </a:lnTo>
                <a:lnTo>
                  <a:pt x="11247" y="21837"/>
                </a:lnTo>
                <a:lnTo>
                  <a:pt x="11228" y="21837"/>
                </a:lnTo>
                <a:cubicBezTo>
                  <a:pt x="11215" y="21830"/>
                  <a:pt x="11203" y="21830"/>
                  <a:pt x="11196" y="21818"/>
                </a:cubicBezTo>
                <a:lnTo>
                  <a:pt x="11190" y="21799"/>
                </a:lnTo>
                <a:cubicBezTo>
                  <a:pt x="11178" y="21780"/>
                  <a:pt x="11165" y="21755"/>
                  <a:pt x="11152" y="21730"/>
                </a:cubicBezTo>
                <a:cubicBezTo>
                  <a:pt x="11077" y="21446"/>
                  <a:pt x="10944" y="21194"/>
                  <a:pt x="10806" y="20929"/>
                </a:cubicBezTo>
                <a:cubicBezTo>
                  <a:pt x="10655" y="20652"/>
                  <a:pt x="10535" y="20413"/>
                  <a:pt x="10440" y="20180"/>
                </a:cubicBezTo>
                <a:cubicBezTo>
                  <a:pt x="10340" y="19953"/>
                  <a:pt x="10251" y="19713"/>
                  <a:pt x="10163" y="19480"/>
                </a:cubicBezTo>
                <a:cubicBezTo>
                  <a:pt x="10132" y="19392"/>
                  <a:pt x="10100" y="19304"/>
                  <a:pt x="10062" y="19216"/>
                </a:cubicBezTo>
                <a:cubicBezTo>
                  <a:pt x="10056" y="19197"/>
                  <a:pt x="10056" y="19178"/>
                  <a:pt x="10050" y="19153"/>
                </a:cubicBezTo>
                <a:cubicBezTo>
                  <a:pt x="10050" y="19146"/>
                  <a:pt x="10050" y="19134"/>
                  <a:pt x="10043" y="19121"/>
                </a:cubicBezTo>
                <a:lnTo>
                  <a:pt x="10037" y="19071"/>
                </a:lnTo>
                <a:close/>
                <a:moveTo>
                  <a:pt x="18618" y="20047"/>
                </a:moveTo>
                <a:lnTo>
                  <a:pt x="18561" y="20136"/>
                </a:lnTo>
                <a:cubicBezTo>
                  <a:pt x="18543" y="20167"/>
                  <a:pt x="18530" y="20186"/>
                  <a:pt x="18524" y="20199"/>
                </a:cubicBezTo>
                <a:cubicBezTo>
                  <a:pt x="18511" y="20224"/>
                  <a:pt x="18498" y="20243"/>
                  <a:pt x="18486" y="20255"/>
                </a:cubicBezTo>
                <a:lnTo>
                  <a:pt x="18435" y="20306"/>
                </a:lnTo>
                <a:cubicBezTo>
                  <a:pt x="18372" y="20362"/>
                  <a:pt x="18309" y="20425"/>
                  <a:pt x="18240" y="20482"/>
                </a:cubicBezTo>
                <a:cubicBezTo>
                  <a:pt x="18139" y="20564"/>
                  <a:pt x="18032" y="20646"/>
                  <a:pt x="17925" y="20728"/>
                </a:cubicBezTo>
                <a:cubicBezTo>
                  <a:pt x="17799" y="20829"/>
                  <a:pt x="17673" y="20923"/>
                  <a:pt x="17547" y="21024"/>
                </a:cubicBezTo>
                <a:lnTo>
                  <a:pt x="17465" y="21093"/>
                </a:lnTo>
                <a:cubicBezTo>
                  <a:pt x="17308" y="21219"/>
                  <a:pt x="17144" y="21345"/>
                  <a:pt x="17005" y="21496"/>
                </a:cubicBezTo>
                <a:cubicBezTo>
                  <a:pt x="16816" y="21698"/>
                  <a:pt x="16596" y="21881"/>
                  <a:pt x="16337" y="22070"/>
                </a:cubicBezTo>
                <a:cubicBezTo>
                  <a:pt x="16205" y="22164"/>
                  <a:pt x="16098" y="22240"/>
                  <a:pt x="15997" y="22315"/>
                </a:cubicBezTo>
                <a:cubicBezTo>
                  <a:pt x="15827" y="22448"/>
                  <a:pt x="15651" y="22567"/>
                  <a:pt x="15481" y="22662"/>
                </a:cubicBezTo>
                <a:cubicBezTo>
                  <a:pt x="15424" y="22693"/>
                  <a:pt x="15367" y="22725"/>
                  <a:pt x="15311" y="22756"/>
                </a:cubicBezTo>
                <a:lnTo>
                  <a:pt x="15172" y="22819"/>
                </a:lnTo>
                <a:cubicBezTo>
                  <a:pt x="14870" y="22971"/>
                  <a:pt x="14554" y="23128"/>
                  <a:pt x="14239" y="23273"/>
                </a:cubicBezTo>
                <a:cubicBezTo>
                  <a:pt x="14032" y="23368"/>
                  <a:pt x="13792" y="23487"/>
                  <a:pt x="13559" y="23613"/>
                </a:cubicBezTo>
                <a:cubicBezTo>
                  <a:pt x="13408" y="23702"/>
                  <a:pt x="13276" y="23783"/>
                  <a:pt x="13150" y="23872"/>
                </a:cubicBezTo>
                <a:cubicBezTo>
                  <a:pt x="13137" y="23878"/>
                  <a:pt x="13131" y="23884"/>
                  <a:pt x="13124" y="23891"/>
                </a:cubicBezTo>
                <a:cubicBezTo>
                  <a:pt x="13111" y="23896"/>
                  <a:pt x="13100" y="23898"/>
                  <a:pt x="13089" y="23898"/>
                </a:cubicBezTo>
                <a:cubicBezTo>
                  <a:pt x="13063" y="23898"/>
                  <a:pt x="13043" y="23885"/>
                  <a:pt x="13030" y="23872"/>
                </a:cubicBezTo>
                <a:lnTo>
                  <a:pt x="13017" y="23853"/>
                </a:lnTo>
                <a:lnTo>
                  <a:pt x="13105" y="23702"/>
                </a:lnTo>
                <a:cubicBezTo>
                  <a:pt x="13168" y="23588"/>
                  <a:pt x="13231" y="23475"/>
                  <a:pt x="13294" y="23361"/>
                </a:cubicBezTo>
                <a:cubicBezTo>
                  <a:pt x="13326" y="23292"/>
                  <a:pt x="13376" y="23248"/>
                  <a:pt x="13446" y="23210"/>
                </a:cubicBezTo>
                <a:cubicBezTo>
                  <a:pt x="13452" y="23204"/>
                  <a:pt x="13465" y="23198"/>
                  <a:pt x="13477" y="23191"/>
                </a:cubicBezTo>
                <a:cubicBezTo>
                  <a:pt x="13521" y="23166"/>
                  <a:pt x="13565" y="23147"/>
                  <a:pt x="13603" y="23122"/>
                </a:cubicBezTo>
                <a:cubicBezTo>
                  <a:pt x="13798" y="23015"/>
                  <a:pt x="13981" y="22870"/>
                  <a:pt x="14139" y="22700"/>
                </a:cubicBezTo>
                <a:cubicBezTo>
                  <a:pt x="14208" y="22630"/>
                  <a:pt x="14271" y="22555"/>
                  <a:pt x="14340" y="22486"/>
                </a:cubicBezTo>
                <a:cubicBezTo>
                  <a:pt x="14422" y="22391"/>
                  <a:pt x="14510" y="22290"/>
                  <a:pt x="14605" y="22202"/>
                </a:cubicBezTo>
                <a:cubicBezTo>
                  <a:pt x="14756" y="22045"/>
                  <a:pt x="14901" y="21900"/>
                  <a:pt x="15046" y="21774"/>
                </a:cubicBezTo>
                <a:cubicBezTo>
                  <a:pt x="15153" y="21673"/>
                  <a:pt x="15279" y="21585"/>
                  <a:pt x="15405" y="21515"/>
                </a:cubicBezTo>
                <a:cubicBezTo>
                  <a:pt x="15525" y="21446"/>
                  <a:pt x="15657" y="21389"/>
                  <a:pt x="15796" y="21339"/>
                </a:cubicBezTo>
                <a:cubicBezTo>
                  <a:pt x="15840" y="21326"/>
                  <a:pt x="15884" y="21314"/>
                  <a:pt x="15934" y="21295"/>
                </a:cubicBezTo>
                <a:cubicBezTo>
                  <a:pt x="16022" y="21263"/>
                  <a:pt x="16117" y="21232"/>
                  <a:pt x="16211" y="21200"/>
                </a:cubicBezTo>
                <a:cubicBezTo>
                  <a:pt x="16879" y="20955"/>
                  <a:pt x="17528" y="20652"/>
                  <a:pt x="18139" y="20312"/>
                </a:cubicBezTo>
                <a:cubicBezTo>
                  <a:pt x="18190" y="20280"/>
                  <a:pt x="18240" y="20249"/>
                  <a:pt x="18291" y="20224"/>
                </a:cubicBezTo>
                <a:lnTo>
                  <a:pt x="18316" y="20211"/>
                </a:lnTo>
                <a:cubicBezTo>
                  <a:pt x="18347" y="20192"/>
                  <a:pt x="18379" y="20173"/>
                  <a:pt x="18423" y="20148"/>
                </a:cubicBezTo>
                <a:lnTo>
                  <a:pt x="18618" y="20047"/>
                </a:lnTo>
                <a:close/>
                <a:moveTo>
                  <a:pt x="8840" y="19991"/>
                </a:moveTo>
                <a:lnTo>
                  <a:pt x="8878" y="19997"/>
                </a:lnTo>
                <a:cubicBezTo>
                  <a:pt x="8954" y="20010"/>
                  <a:pt x="8985" y="20066"/>
                  <a:pt x="9004" y="20104"/>
                </a:cubicBezTo>
                <a:cubicBezTo>
                  <a:pt x="9010" y="20117"/>
                  <a:pt x="9017" y="20129"/>
                  <a:pt x="9023" y="20136"/>
                </a:cubicBezTo>
                <a:cubicBezTo>
                  <a:pt x="9224" y="20463"/>
                  <a:pt x="9426" y="20734"/>
                  <a:pt x="9628" y="20967"/>
                </a:cubicBezTo>
                <a:cubicBezTo>
                  <a:pt x="9905" y="21289"/>
                  <a:pt x="10220" y="21528"/>
                  <a:pt x="10585" y="21704"/>
                </a:cubicBezTo>
                <a:cubicBezTo>
                  <a:pt x="10737" y="21780"/>
                  <a:pt x="10888" y="21824"/>
                  <a:pt x="11064" y="21849"/>
                </a:cubicBezTo>
                <a:lnTo>
                  <a:pt x="11077" y="21849"/>
                </a:lnTo>
                <a:lnTo>
                  <a:pt x="11083" y="21868"/>
                </a:lnTo>
                <a:cubicBezTo>
                  <a:pt x="11165" y="22089"/>
                  <a:pt x="11228" y="22290"/>
                  <a:pt x="11228" y="22504"/>
                </a:cubicBezTo>
                <a:cubicBezTo>
                  <a:pt x="11222" y="22864"/>
                  <a:pt x="11209" y="23235"/>
                  <a:pt x="11196" y="23594"/>
                </a:cubicBezTo>
                <a:cubicBezTo>
                  <a:pt x="11190" y="23727"/>
                  <a:pt x="11184" y="23865"/>
                  <a:pt x="11184" y="23998"/>
                </a:cubicBezTo>
                <a:cubicBezTo>
                  <a:pt x="11184" y="24035"/>
                  <a:pt x="11178" y="24080"/>
                  <a:pt x="11140" y="24098"/>
                </a:cubicBezTo>
                <a:cubicBezTo>
                  <a:pt x="11133" y="24105"/>
                  <a:pt x="11121" y="24111"/>
                  <a:pt x="11108" y="24111"/>
                </a:cubicBezTo>
                <a:lnTo>
                  <a:pt x="11096" y="24111"/>
                </a:lnTo>
                <a:lnTo>
                  <a:pt x="11070" y="24098"/>
                </a:lnTo>
                <a:cubicBezTo>
                  <a:pt x="11058" y="24086"/>
                  <a:pt x="11045" y="24080"/>
                  <a:pt x="11033" y="24067"/>
                </a:cubicBezTo>
                <a:cubicBezTo>
                  <a:pt x="10680" y="23733"/>
                  <a:pt x="10440" y="23374"/>
                  <a:pt x="10308" y="22964"/>
                </a:cubicBezTo>
                <a:cubicBezTo>
                  <a:pt x="10251" y="22775"/>
                  <a:pt x="10182" y="22586"/>
                  <a:pt x="10119" y="22404"/>
                </a:cubicBezTo>
                <a:lnTo>
                  <a:pt x="10062" y="22259"/>
                </a:lnTo>
                <a:cubicBezTo>
                  <a:pt x="9936" y="21887"/>
                  <a:pt x="9735" y="21559"/>
                  <a:pt x="9470" y="21276"/>
                </a:cubicBezTo>
                <a:cubicBezTo>
                  <a:pt x="9350" y="21150"/>
                  <a:pt x="9231" y="20999"/>
                  <a:pt x="9111" y="20829"/>
                </a:cubicBezTo>
                <a:cubicBezTo>
                  <a:pt x="8954" y="20614"/>
                  <a:pt x="8872" y="20356"/>
                  <a:pt x="8840" y="20028"/>
                </a:cubicBezTo>
                <a:lnTo>
                  <a:pt x="8840" y="19991"/>
                </a:lnTo>
                <a:close/>
                <a:moveTo>
                  <a:pt x="13200" y="23311"/>
                </a:moveTo>
                <a:lnTo>
                  <a:pt x="13200" y="23311"/>
                </a:lnTo>
                <a:cubicBezTo>
                  <a:pt x="13200" y="23311"/>
                  <a:pt x="13131" y="23450"/>
                  <a:pt x="13112" y="23487"/>
                </a:cubicBezTo>
                <a:cubicBezTo>
                  <a:pt x="13068" y="23557"/>
                  <a:pt x="13036" y="23626"/>
                  <a:pt x="12998" y="23689"/>
                </a:cubicBezTo>
                <a:cubicBezTo>
                  <a:pt x="12816" y="23998"/>
                  <a:pt x="12601" y="24319"/>
                  <a:pt x="12312" y="24577"/>
                </a:cubicBezTo>
                <a:cubicBezTo>
                  <a:pt x="12104" y="24766"/>
                  <a:pt x="11883" y="24943"/>
                  <a:pt x="11675" y="25119"/>
                </a:cubicBezTo>
                <a:lnTo>
                  <a:pt x="11474" y="25289"/>
                </a:lnTo>
                <a:cubicBezTo>
                  <a:pt x="11461" y="25295"/>
                  <a:pt x="11455" y="25302"/>
                  <a:pt x="11448" y="25308"/>
                </a:cubicBezTo>
                <a:cubicBezTo>
                  <a:pt x="11436" y="25314"/>
                  <a:pt x="11417" y="25321"/>
                  <a:pt x="11404" y="25327"/>
                </a:cubicBezTo>
                <a:cubicBezTo>
                  <a:pt x="11392" y="25333"/>
                  <a:pt x="11379" y="25340"/>
                  <a:pt x="11360" y="25346"/>
                </a:cubicBezTo>
                <a:lnTo>
                  <a:pt x="11329" y="25365"/>
                </a:lnTo>
                <a:lnTo>
                  <a:pt x="11322" y="25327"/>
                </a:lnTo>
                <a:cubicBezTo>
                  <a:pt x="11297" y="25201"/>
                  <a:pt x="11297" y="25088"/>
                  <a:pt x="11297" y="24980"/>
                </a:cubicBezTo>
                <a:cubicBezTo>
                  <a:pt x="11297" y="24943"/>
                  <a:pt x="11297" y="24905"/>
                  <a:pt x="11297" y="24867"/>
                </a:cubicBezTo>
                <a:lnTo>
                  <a:pt x="11291" y="24785"/>
                </a:lnTo>
                <a:cubicBezTo>
                  <a:pt x="11291" y="24659"/>
                  <a:pt x="11285" y="24527"/>
                  <a:pt x="11285" y="24401"/>
                </a:cubicBezTo>
                <a:lnTo>
                  <a:pt x="11285" y="24325"/>
                </a:lnTo>
                <a:cubicBezTo>
                  <a:pt x="11278" y="24206"/>
                  <a:pt x="11278" y="24080"/>
                  <a:pt x="11297" y="23966"/>
                </a:cubicBezTo>
                <a:lnTo>
                  <a:pt x="11297" y="23960"/>
                </a:lnTo>
                <a:lnTo>
                  <a:pt x="11329" y="23928"/>
                </a:lnTo>
                <a:cubicBezTo>
                  <a:pt x="11348" y="23909"/>
                  <a:pt x="11360" y="23897"/>
                  <a:pt x="11373" y="23884"/>
                </a:cubicBezTo>
                <a:cubicBezTo>
                  <a:pt x="11511" y="23758"/>
                  <a:pt x="11631" y="23670"/>
                  <a:pt x="11751" y="23601"/>
                </a:cubicBezTo>
                <a:cubicBezTo>
                  <a:pt x="11927" y="23506"/>
                  <a:pt x="12104" y="23456"/>
                  <a:pt x="12286" y="23450"/>
                </a:cubicBezTo>
                <a:lnTo>
                  <a:pt x="12305" y="23450"/>
                </a:lnTo>
                <a:cubicBezTo>
                  <a:pt x="12312" y="23450"/>
                  <a:pt x="12318" y="23443"/>
                  <a:pt x="12324" y="23443"/>
                </a:cubicBezTo>
                <a:lnTo>
                  <a:pt x="13200" y="23311"/>
                </a:lnTo>
                <a:close/>
                <a:moveTo>
                  <a:pt x="6276" y="24943"/>
                </a:moveTo>
                <a:cubicBezTo>
                  <a:pt x="6276" y="24943"/>
                  <a:pt x="6301" y="24955"/>
                  <a:pt x="6314" y="24962"/>
                </a:cubicBezTo>
                <a:cubicBezTo>
                  <a:pt x="6333" y="24974"/>
                  <a:pt x="6358" y="24987"/>
                  <a:pt x="6377" y="25006"/>
                </a:cubicBezTo>
                <a:cubicBezTo>
                  <a:pt x="6730" y="25289"/>
                  <a:pt x="7095" y="25592"/>
                  <a:pt x="7372" y="25976"/>
                </a:cubicBezTo>
                <a:cubicBezTo>
                  <a:pt x="7523" y="26184"/>
                  <a:pt x="7668" y="26404"/>
                  <a:pt x="7807" y="26612"/>
                </a:cubicBezTo>
                <a:cubicBezTo>
                  <a:pt x="7864" y="26700"/>
                  <a:pt x="7920" y="26782"/>
                  <a:pt x="7977" y="26864"/>
                </a:cubicBezTo>
                <a:cubicBezTo>
                  <a:pt x="7983" y="26877"/>
                  <a:pt x="7990" y="26896"/>
                  <a:pt x="7996" y="26921"/>
                </a:cubicBezTo>
                <a:cubicBezTo>
                  <a:pt x="8002" y="26934"/>
                  <a:pt x="8008" y="26952"/>
                  <a:pt x="8015" y="26978"/>
                </a:cubicBezTo>
                <a:lnTo>
                  <a:pt x="8046" y="27053"/>
                </a:lnTo>
                <a:lnTo>
                  <a:pt x="7977" y="27009"/>
                </a:lnTo>
                <a:cubicBezTo>
                  <a:pt x="7549" y="26757"/>
                  <a:pt x="7227" y="26499"/>
                  <a:pt x="6963" y="26190"/>
                </a:cubicBezTo>
                <a:cubicBezTo>
                  <a:pt x="6648" y="25825"/>
                  <a:pt x="6415" y="25415"/>
                  <a:pt x="6232" y="25062"/>
                </a:cubicBezTo>
                <a:cubicBezTo>
                  <a:pt x="6219" y="25037"/>
                  <a:pt x="6188" y="24987"/>
                  <a:pt x="6251" y="24949"/>
                </a:cubicBezTo>
                <a:lnTo>
                  <a:pt x="6257" y="24949"/>
                </a:lnTo>
                <a:lnTo>
                  <a:pt x="6276" y="24943"/>
                </a:lnTo>
                <a:close/>
                <a:moveTo>
                  <a:pt x="16457" y="22108"/>
                </a:moveTo>
                <a:lnTo>
                  <a:pt x="16451" y="22164"/>
                </a:lnTo>
                <a:cubicBezTo>
                  <a:pt x="16451" y="22183"/>
                  <a:pt x="16451" y="22202"/>
                  <a:pt x="16451" y="22215"/>
                </a:cubicBezTo>
                <a:cubicBezTo>
                  <a:pt x="16451" y="22234"/>
                  <a:pt x="16451" y="22246"/>
                  <a:pt x="16445" y="22259"/>
                </a:cubicBezTo>
                <a:cubicBezTo>
                  <a:pt x="16287" y="22580"/>
                  <a:pt x="16136" y="22870"/>
                  <a:pt x="15934" y="23135"/>
                </a:cubicBezTo>
                <a:cubicBezTo>
                  <a:pt x="15878" y="23210"/>
                  <a:pt x="15821" y="23267"/>
                  <a:pt x="15745" y="23311"/>
                </a:cubicBezTo>
                <a:cubicBezTo>
                  <a:pt x="15733" y="23317"/>
                  <a:pt x="15720" y="23324"/>
                  <a:pt x="15714" y="23324"/>
                </a:cubicBezTo>
                <a:cubicBezTo>
                  <a:pt x="15588" y="23387"/>
                  <a:pt x="15487" y="23437"/>
                  <a:pt x="15399" y="23487"/>
                </a:cubicBezTo>
                <a:cubicBezTo>
                  <a:pt x="15229" y="23582"/>
                  <a:pt x="15090" y="23676"/>
                  <a:pt x="14970" y="23777"/>
                </a:cubicBezTo>
                <a:cubicBezTo>
                  <a:pt x="14643" y="24042"/>
                  <a:pt x="14315" y="24275"/>
                  <a:pt x="13924" y="24552"/>
                </a:cubicBezTo>
                <a:cubicBezTo>
                  <a:pt x="13748" y="24672"/>
                  <a:pt x="13578" y="24817"/>
                  <a:pt x="13389" y="24999"/>
                </a:cubicBezTo>
                <a:cubicBezTo>
                  <a:pt x="13238" y="25151"/>
                  <a:pt x="13131" y="25314"/>
                  <a:pt x="13049" y="25497"/>
                </a:cubicBezTo>
                <a:cubicBezTo>
                  <a:pt x="12986" y="25636"/>
                  <a:pt x="12923" y="25774"/>
                  <a:pt x="12860" y="25913"/>
                </a:cubicBezTo>
                <a:cubicBezTo>
                  <a:pt x="12822" y="26001"/>
                  <a:pt x="12784" y="26089"/>
                  <a:pt x="12740" y="26178"/>
                </a:cubicBezTo>
                <a:cubicBezTo>
                  <a:pt x="12627" y="26430"/>
                  <a:pt x="12482" y="26631"/>
                  <a:pt x="12286" y="26776"/>
                </a:cubicBezTo>
                <a:cubicBezTo>
                  <a:pt x="12022" y="26984"/>
                  <a:pt x="11782" y="27223"/>
                  <a:pt x="11574" y="27488"/>
                </a:cubicBezTo>
                <a:cubicBezTo>
                  <a:pt x="11562" y="27507"/>
                  <a:pt x="11543" y="27519"/>
                  <a:pt x="11524" y="27538"/>
                </a:cubicBezTo>
                <a:cubicBezTo>
                  <a:pt x="11511" y="27551"/>
                  <a:pt x="11505" y="27557"/>
                  <a:pt x="11493" y="27564"/>
                </a:cubicBezTo>
                <a:lnTo>
                  <a:pt x="11455" y="27601"/>
                </a:lnTo>
                <a:lnTo>
                  <a:pt x="11448" y="27551"/>
                </a:lnTo>
                <a:cubicBezTo>
                  <a:pt x="11392" y="27305"/>
                  <a:pt x="11304" y="25768"/>
                  <a:pt x="11335" y="25522"/>
                </a:cubicBezTo>
                <a:lnTo>
                  <a:pt x="11341" y="25510"/>
                </a:lnTo>
                <a:lnTo>
                  <a:pt x="11417" y="25447"/>
                </a:lnTo>
                <a:cubicBezTo>
                  <a:pt x="11467" y="25409"/>
                  <a:pt x="11524" y="25365"/>
                  <a:pt x="11581" y="25314"/>
                </a:cubicBezTo>
                <a:cubicBezTo>
                  <a:pt x="11694" y="25220"/>
                  <a:pt x="11814" y="25119"/>
                  <a:pt x="11927" y="25025"/>
                </a:cubicBezTo>
                <a:cubicBezTo>
                  <a:pt x="12249" y="24760"/>
                  <a:pt x="12570" y="24483"/>
                  <a:pt x="12891" y="24212"/>
                </a:cubicBezTo>
                <a:cubicBezTo>
                  <a:pt x="13131" y="23998"/>
                  <a:pt x="13345" y="23846"/>
                  <a:pt x="13559" y="23727"/>
                </a:cubicBezTo>
                <a:cubicBezTo>
                  <a:pt x="13578" y="23714"/>
                  <a:pt x="13597" y="23708"/>
                  <a:pt x="13609" y="23702"/>
                </a:cubicBezTo>
                <a:cubicBezTo>
                  <a:pt x="13786" y="23607"/>
                  <a:pt x="13969" y="23513"/>
                  <a:pt x="14145" y="23431"/>
                </a:cubicBezTo>
                <a:lnTo>
                  <a:pt x="14221" y="23393"/>
                </a:lnTo>
                <a:cubicBezTo>
                  <a:pt x="14378" y="23317"/>
                  <a:pt x="14529" y="23242"/>
                  <a:pt x="14687" y="23166"/>
                </a:cubicBezTo>
                <a:cubicBezTo>
                  <a:pt x="14895" y="23065"/>
                  <a:pt x="15103" y="22964"/>
                  <a:pt x="15311" y="22864"/>
                </a:cubicBezTo>
                <a:cubicBezTo>
                  <a:pt x="15380" y="22832"/>
                  <a:pt x="15449" y="22794"/>
                  <a:pt x="15512" y="22756"/>
                </a:cubicBezTo>
                <a:cubicBezTo>
                  <a:pt x="15707" y="22649"/>
                  <a:pt x="15890" y="22523"/>
                  <a:pt x="16067" y="22391"/>
                </a:cubicBezTo>
                <a:cubicBezTo>
                  <a:pt x="16136" y="22334"/>
                  <a:pt x="16211" y="22278"/>
                  <a:pt x="16287" y="22227"/>
                </a:cubicBezTo>
                <a:cubicBezTo>
                  <a:pt x="16325" y="22196"/>
                  <a:pt x="16457" y="22108"/>
                  <a:pt x="16457" y="22108"/>
                </a:cubicBezTo>
                <a:close/>
                <a:moveTo>
                  <a:pt x="12250" y="27170"/>
                </a:moveTo>
                <a:cubicBezTo>
                  <a:pt x="12272" y="27170"/>
                  <a:pt x="12296" y="27175"/>
                  <a:pt x="12318" y="27192"/>
                </a:cubicBezTo>
                <a:lnTo>
                  <a:pt x="12324" y="27204"/>
                </a:lnTo>
                <a:lnTo>
                  <a:pt x="12324" y="27211"/>
                </a:lnTo>
                <a:cubicBezTo>
                  <a:pt x="12330" y="27223"/>
                  <a:pt x="12330" y="27230"/>
                  <a:pt x="12330" y="27236"/>
                </a:cubicBezTo>
                <a:cubicBezTo>
                  <a:pt x="12330" y="27249"/>
                  <a:pt x="12337" y="27261"/>
                  <a:pt x="12330" y="27274"/>
                </a:cubicBezTo>
                <a:cubicBezTo>
                  <a:pt x="12312" y="27356"/>
                  <a:pt x="12293" y="27438"/>
                  <a:pt x="12274" y="27526"/>
                </a:cubicBezTo>
                <a:cubicBezTo>
                  <a:pt x="12223" y="27727"/>
                  <a:pt x="12179" y="27942"/>
                  <a:pt x="12116" y="28150"/>
                </a:cubicBezTo>
                <a:cubicBezTo>
                  <a:pt x="11997" y="28572"/>
                  <a:pt x="11864" y="28874"/>
                  <a:pt x="11675" y="29132"/>
                </a:cubicBezTo>
                <a:cubicBezTo>
                  <a:pt x="11663" y="29151"/>
                  <a:pt x="11644" y="29170"/>
                  <a:pt x="11625" y="29183"/>
                </a:cubicBezTo>
                <a:cubicBezTo>
                  <a:pt x="11612" y="29195"/>
                  <a:pt x="11600" y="29202"/>
                  <a:pt x="11593" y="29214"/>
                </a:cubicBezTo>
                <a:lnTo>
                  <a:pt x="11562" y="29246"/>
                </a:lnTo>
                <a:lnTo>
                  <a:pt x="11543" y="29208"/>
                </a:lnTo>
                <a:cubicBezTo>
                  <a:pt x="11518" y="29151"/>
                  <a:pt x="11511" y="29107"/>
                  <a:pt x="11511" y="29069"/>
                </a:cubicBezTo>
                <a:lnTo>
                  <a:pt x="11499" y="28855"/>
                </a:lnTo>
                <a:cubicBezTo>
                  <a:pt x="11486" y="28654"/>
                  <a:pt x="11474" y="28446"/>
                  <a:pt x="11461" y="28244"/>
                </a:cubicBezTo>
                <a:cubicBezTo>
                  <a:pt x="11430" y="27809"/>
                  <a:pt x="11436" y="27784"/>
                  <a:pt x="11732" y="27438"/>
                </a:cubicBezTo>
                <a:cubicBezTo>
                  <a:pt x="11795" y="27362"/>
                  <a:pt x="11858" y="27305"/>
                  <a:pt x="11934" y="27267"/>
                </a:cubicBezTo>
                <a:cubicBezTo>
                  <a:pt x="11997" y="27230"/>
                  <a:pt x="12060" y="27211"/>
                  <a:pt x="12135" y="27198"/>
                </a:cubicBezTo>
                <a:cubicBezTo>
                  <a:pt x="12148" y="27192"/>
                  <a:pt x="12160" y="27192"/>
                  <a:pt x="12173" y="27186"/>
                </a:cubicBezTo>
                <a:cubicBezTo>
                  <a:pt x="12194" y="27179"/>
                  <a:pt x="12221" y="27170"/>
                  <a:pt x="12250" y="27170"/>
                </a:cubicBezTo>
                <a:close/>
                <a:moveTo>
                  <a:pt x="10211" y="28687"/>
                </a:moveTo>
                <a:cubicBezTo>
                  <a:pt x="10480" y="28687"/>
                  <a:pt x="10755" y="28765"/>
                  <a:pt x="10932" y="28887"/>
                </a:cubicBezTo>
                <a:lnTo>
                  <a:pt x="10982" y="28918"/>
                </a:lnTo>
                <a:cubicBezTo>
                  <a:pt x="11083" y="28994"/>
                  <a:pt x="11196" y="29076"/>
                  <a:pt x="11310" y="29145"/>
                </a:cubicBezTo>
                <a:cubicBezTo>
                  <a:pt x="11392" y="29195"/>
                  <a:pt x="11430" y="29258"/>
                  <a:pt x="11436" y="29365"/>
                </a:cubicBezTo>
                <a:cubicBezTo>
                  <a:pt x="11442" y="29498"/>
                  <a:pt x="11448" y="29636"/>
                  <a:pt x="11461" y="29775"/>
                </a:cubicBezTo>
                <a:cubicBezTo>
                  <a:pt x="11467" y="29888"/>
                  <a:pt x="11474" y="29995"/>
                  <a:pt x="11486" y="30109"/>
                </a:cubicBezTo>
                <a:cubicBezTo>
                  <a:pt x="11486" y="30121"/>
                  <a:pt x="11486" y="30140"/>
                  <a:pt x="11486" y="30153"/>
                </a:cubicBezTo>
                <a:cubicBezTo>
                  <a:pt x="11493" y="30229"/>
                  <a:pt x="11499" y="30298"/>
                  <a:pt x="11474" y="30380"/>
                </a:cubicBezTo>
                <a:lnTo>
                  <a:pt x="11467" y="30405"/>
                </a:lnTo>
                <a:lnTo>
                  <a:pt x="11442" y="30399"/>
                </a:lnTo>
                <a:lnTo>
                  <a:pt x="11417" y="30399"/>
                </a:lnTo>
                <a:cubicBezTo>
                  <a:pt x="11398" y="30392"/>
                  <a:pt x="11385" y="30392"/>
                  <a:pt x="11367" y="30380"/>
                </a:cubicBezTo>
                <a:cubicBezTo>
                  <a:pt x="11026" y="30140"/>
                  <a:pt x="10787" y="29907"/>
                  <a:pt x="10623" y="29630"/>
                </a:cubicBezTo>
                <a:cubicBezTo>
                  <a:pt x="10522" y="29454"/>
                  <a:pt x="10409" y="29277"/>
                  <a:pt x="10295" y="29113"/>
                </a:cubicBezTo>
                <a:cubicBezTo>
                  <a:pt x="10239" y="29019"/>
                  <a:pt x="10176" y="28924"/>
                  <a:pt x="10119" y="28836"/>
                </a:cubicBezTo>
                <a:cubicBezTo>
                  <a:pt x="10106" y="28811"/>
                  <a:pt x="10094" y="28786"/>
                  <a:pt x="10088" y="28767"/>
                </a:cubicBezTo>
                <a:cubicBezTo>
                  <a:pt x="10088" y="28754"/>
                  <a:pt x="10081" y="28742"/>
                  <a:pt x="10075" y="28735"/>
                </a:cubicBezTo>
                <a:lnTo>
                  <a:pt x="10062" y="28698"/>
                </a:lnTo>
                <a:lnTo>
                  <a:pt x="10100" y="28691"/>
                </a:lnTo>
                <a:cubicBezTo>
                  <a:pt x="10137" y="28688"/>
                  <a:pt x="10174" y="28687"/>
                  <a:pt x="10211" y="28687"/>
                </a:cubicBezTo>
                <a:close/>
                <a:moveTo>
                  <a:pt x="13509" y="30399"/>
                </a:moveTo>
                <a:cubicBezTo>
                  <a:pt x="13509" y="30399"/>
                  <a:pt x="13502" y="30626"/>
                  <a:pt x="13496" y="30714"/>
                </a:cubicBezTo>
                <a:cubicBezTo>
                  <a:pt x="13496" y="30922"/>
                  <a:pt x="13490" y="31117"/>
                  <a:pt x="13477" y="31312"/>
                </a:cubicBezTo>
                <a:cubicBezTo>
                  <a:pt x="13458" y="31715"/>
                  <a:pt x="13326" y="32056"/>
                  <a:pt x="13068" y="32327"/>
                </a:cubicBezTo>
                <a:cubicBezTo>
                  <a:pt x="13024" y="32377"/>
                  <a:pt x="12979" y="32427"/>
                  <a:pt x="12942" y="32478"/>
                </a:cubicBezTo>
                <a:cubicBezTo>
                  <a:pt x="12891" y="32528"/>
                  <a:pt x="12847" y="32579"/>
                  <a:pt x="12803" y="32629"/>
                </a:cubicBezTo>
                <a:cubicBezTo>
                  <a:pt x="12576" y="32887"/>
                  <a:pt x="12343" y="33152"/>
                  <a:pt x="12186" y="33467"/>
                </a:cubicBezTo>
                <a:cubicBezTo>
                  <a:pt x="12173" y="33480"/>
                  <a:pt x="12160" y="33492"/>
                  <a:pt x="12148" y="33505"/>
                </a:cubicBezTo>
                <a:cubicBezTo>
                  <a:pt x="12141" y="33511"/>
                  <a:pt x="12135" y="33511"/>
                  <a:pt x="12129" y="33517"/>
                </a:cubicBezTo>
                <a:lnTo>
                  <a:pt x="12104" y="33543"/>
                </a:lnTo>
                <a:lnTo>
                  <a:pt x="12085" y="33511"/>
                </a:lnTo>
                <a:cubicBezTo>
                  <a:pt x="12078" y="33498"/>
                  <a:pt x="12078" y="33492"/>
                  <a:pt x="12072" y="33486"/>
                </a:cubicBezTo>
                <a:cubicBezTo>
                  <a:pt x="12066" y="33473"/>
                  <a:pt x="12060" y="33461"/>
                  <a:pt x="12053" y="33442"/>
                </a:cubicBezTo>
                <a:cubicBezTo>
                  <a:pt x="12028" y="33366"/>
                  <a:pt x="12009" y="33284"/>
                  <a:pt x="11990" y="33209"/>
                </a:cubicBezTo>
                <a:cubicBezTo>
                  <a:pt x="11852" y="32648"/>
                  <a:pt x="11751" y="32049"/>
                  <a:pt x="11675" y="31319"/>
                </a:cubicBezTo>
                <a:cubicBezTo>
                  <a:pt x="11663" y="31161"/>
                  <a:pt x="11694" y="31035"/>
                  <a:pt x="11782" y="30909"/>
                </a:cubicBezTo>
                <a:cubicBezTo>
                  <a:pt x="11852" y="30808"/>
                  <a:pt x="11927" y="30739"/>
                  <a:pt x="12009" y="30689"/>
                </a:cubicBezTo>
                <a:cubicBezTo>
                  <a:pt x="12066" y="30663"/>
                  <a:pt x="12123" y="30638"/>
                  <a:pt x="12186" y="30632"/>
                </a:cubicBezTo>
                <a:cubicBezTo>
                  <a:pt x="12211" y="30626"/>
                  <a:pt x="12230" y="30619"/>
                  <a:pt x="12249" y="30613"/>
                </a:cubicBezTo>
                <a:cubicBezTo>
                  <a:pt x="12274" y="30607"/>
                  <a:pt x="12293" y="30607"/>
                  <a:pt x="12318" y="30600"/>
                </a:cubicBezTo>
                <a:cubicBezTo>
                  <a:pt x="12400" y="30588"/>
                  <a:pt x="12488" y="30575"/>
                  <a:pt x="12576" y="30562"/>
                </a:cubicBezTo>
                <a:cubicBezTo>
                  <a:pt x="12696" y="30544"/>
                  <a:pt x="12822" y="30518"/>
                  <a:pt x="12948" y="30499"/>
                </a:cubicBezTo>
                <a:cubicBezTo>
                  <a:pt x="13055" y="30481"/>
                  <a:pt x="13168" y="30462"/>
                  <a:pt x="13294" y="30436"/>
                </a:cubicBezTo>
                <a:lnTo>
                  <a:pt x="13509" y="30399"/>
                </a:lnTo>
                <a:close/>
                <a:moveTo>
                  <a:pt x="14523" y="35634"/>
                </a:moveTo>
                <a:lnTo>
                  <a:pt x="14517" y="35685"/>
                </a:lnTo>
                <a:cubicBezTo>
                  <a:pt x="14517" y="35710"/>
                  <a:pt x="14517" y="35735"/>
                  <a:pt x="14510" y="35754"/>
                </a:cubicBezTo>
                <a:cubicBezTo>
                  <a:pt x="14510" y="35792"/>
                  <a:pt x="14510" y="35830"/>
                  <a:pt x="14504" y="35861"/>
                </a:cubicBezTo>
                <a:cubicBezTo>
                  <a:pt x="14491" y="35924"/>
                  <a:pt x="14479" y="35981"/>
                  <a:pt x="14466" y="36044"/>
                </a:cubicBezTo>
                <a:cubicBezTo>
                  <a:pt x="14454" y="36100"/>
                  <a:pt x="14447" y="36163"/>
                  <a:pt x="14435" y="36226"/>
                </a:cubicBezTo>
                <a:cubicBezTo>
                  <a:pt x="14372" y="36611"/>
                  <a:pt x="14384" y="36926"/>
                  <a:pt x="14485" y="37216"/>
                </a:cubicBezTo>
                <a:cubicBezTo>
                  <a:pt x="14504" y="37285"/>
                  <a:pt x="14504" y="37342"/>
                  <a:pt x="14485" y="37405"/>
                </a:cubicBezTo>
                <a:cubicBezTo>
                  <a:pt x="14428" y="37543"/>
                  <a:pt x="14378" y="37682"/>
                  <a:pt x="14328" y="37820"/>
                </a:cubicBezTo>
                <a:cubicBezTo>
                  <a:pt x="14302" y="37902"/>
                  <a:pt x="14271" y="37984"/>
                  <a:pt x="14246" y="38066"/>
                </a:cubicBezTo>
                <a:cubicBezTo>
                  <a:pt x="14239" y="38079"/>
                  <a:pt x="14227" y="38085"/>
                  <a:pt x="14214" y="38098"/>
                </a:cubicBezTo>
                <a:cubicBezTo>
                  <a:pt x="14208" y="38104"/>
                  <a:pt x="14195" y="38116"/>
                  <a:pt x="14183" y="38129"/>
                </a:cubicBezTo>
                <a:lnTo>
                  <a:pt x="14158" y="38161"/>
                </a:lnTo>
                <a:lnTo>
                  <a:pt x="13402" y="36642"/>
                </a:lnTo>
                <a:lnTo>
                  <a:pt x="13408" y="36630"/>
                </a:lnTo>
                <a:cubicBezTo>
                  <a:pt x="13622" y="36182"/>
                  <a:pt x="13994" y="35930"/>
                  <a:pt x="14328" y="35741"/>
                </a:cubicBezTo>
                <a:cubicBezTo>
                  <a:pt x="14378" y="35710"/>
                  <a:pt x="14422" y="35685"/>
                  <a:pt x="14473" y="35659"/>
                </a:cubicBezTo>
                <a:lnTo>
                  <a:pt x="14523" y="35634"/>
                </a:lnTo>
                <a:close/>
                <a:moveTo>
                  <a:pt x="13994" y="39879"/>
                </a:moveTo>
                <a:cubicBezTo>
                  <a:pt x="14065" y="39879"/>
                  <a:pt x="14134" y="39897"/>
                  <a:pt x="14189" y="39925"/>
                </a:cubicBezTo>
                <a:cubicBezTo>
                  <a:pt x="14473" y="40076"/>
                  <a:pt x="14712" y="40151"/>
                  <a:pt x="14951" y="40170"/>
                </a:cubicBezTo>
                <a:lnTo>
                  <a:pt x="14970" y="40170"/>
                </a:lnTo>
                <a:lnTo>
                  <a:pt x="15059" y="40347"/>
                </a:lnTo>
                <a:cubicBezTo>
                  <a:pt x="15115" y="40473"/>
                  <a:pt x="15178" y="40599"/>
                  <a:pt x="15241" y="40718"/>
                </a:cubicBezTo>
                <a:cubicBezTo>
                  <a:pt x="15336" y="40908"/>
                  <a:pt x="15418" y="41065"/>
                  <a:pt x="15506" y="41229"/>
                </a:cubicBezTo>
                <a:cubicBezTo>
                  <a:pt x="15594" y="41393"/>
                  <a:pt x="15695" y="41556"/>
                  <a:pt x="15802" y="41739"/>
                </a:cubicBezTo>
                <a:cubicBezTo>
                  <a:pt x="15871" y="41853"/>
                  <a:pt x="15947" y="41966"/>
                  <a:pt x="16022" y="42079"/>
                </a:cubicBezTo>
                <a:cubicBezTo>
                  <a:pt x="16060" y="42130"/>
                  <a:pt x="16155" y="42281"/>
                  <a:pt x="16155" y="42281"/>
                </a:cubicBezTo>
                <a:lnTo>
                  <a:pt x="16104" y="42287"/>
                </a:lnTo>
                <a:lnTo>
                  <a:pt x="16067" y="42287"/>
                </a:lnTo>
                <a:cubicBezTo>
                  <a:pt x="16057" y="42290"/>
                  <a:pt x="16048" y="42292"/>
                  <a:pt x="16038" y="42292"/>
                </a:cubicBezTo>
                <a:cubicBezTo>
                  <a:pt x="16029" y="42292"/>
                  <a:pt x="16019" y="42290"/>
                  <a:pt x="16010" y="42287"/>
                </a:cubicBezTo>
                <a:cubicBezTo>
                  <a:pt x="15537" y="42155"/>
                  <a:pt x="15140" y="41966"/>
                  <a:pt x="14800" y="41708"/>
                </a:cubicBezTo>
                <a:cubicBezTo>
                  <a:pt x="14498" y="41475"/>
                  <a:pt x="14170" y="41241"/>
                  <a:pt x="13836" y="41015"/>
                </a:cubicBezTo>
                <a:cubicBezTo>
                  <a:pt x="13647" y="40882"/>
                  <a:pt x="13439" y="40775"/>
                  <a:pt x="13269" y="40687"/>
                </a:cubicBezTo>
                <a:cubicBezTo>
                  <a:pt x="12941" y="40509"/>
                  <a:pt x="12593" y="40424"/>
                  <a:pt x="12238" y="40424"/>
                </a:cubicBezTo>
                <a:cubicBezTo>
                  <a:pt x="12192" y="40424"/>
                  <a:pt x="12144" y="40426"/>
                  <a:pt x="12097" y="40429"/>
                </a:cubicBezTo>
                <a:cubicBezTo>
                  <a:pt x="11921" y="40441"/>
                  <a:pt x="11738" y="40441"/>
                  <a:pt x="11562" y="40441"/>
                </a:cubicBezTo>
                <a:lnTo>
                  <a:pt x="11379" y="40441"/>
                </a:lnTo>
                <a:cubicBezTo>
                  <a:pt x="11335" y="40441"/>
                  <a:pt x="11278" y="40441"/>
                  <a:pt x="11247" y="40372"/>
                </a:cubicBezTo>
                <a:lnTo>
                  <a:pt x="11241" y="40340"/>
                </a:lnTo>
                <a:lnTo>
                  <a:pt x="11543" y="40246"/>
                </a:lnTo>
                <a:cubicBezTo>
                  <a:pt x="11763" y="40177"/>
                  <a:pt x="11984" y="40101"/>
                  <a:pt x="12211" y="40032"/>
                </a:cubicBezTo>
                <a:cubicBezTo>
                  <a:pt x="12375" y="39981"/>
                  <a:pt x="12589" y="39918"/>
                  <a:pt x="12816" y="39912"/>
                </a:cubicBezTo>
                <a:cubicBezTo>
                  <a:pt x="13238" y="39893"/>
                  <a:pt x="13616" y="39881"/>
                  <a:pt x="13962" y="39881"/>
                </a:cubicBezTo>
                <a:cubicBezTo>
                  <a:pt x="13973" y="39880"/>
                  <a:pt x="13983" y="39879"/>
                  <a:pt x="13994" y="39879"/>
                </a:cubicBezTo>
                <a:close/>
                <a:moveTo>
                  <a:pt x="21132" y="0"/>
                </a:moveTo>
                <a:cubicBezTo>
                  <a:pt x="21126" y="0"/>
                  <a:pt x="21119" y="0"/>
                  <a:pt x="21113" y="6"/>
                </a:cubicBezTo>
                <a:cubicBezTo>
                  <a:pt x="21094" y="19"/>
                  <a:pt x="21082" y="32"/>
                  <a:pt x="21075" y="44"/>
                </a:cubicBezTo>
                <a:cubicBezTo>
                  <a:pt x="21063" y="69"/>
                  <a:pt x="21056" y="101"/>
                  <a:pt x="21044" y="139"/>
                </a:cubicBezTo>
                <a:cubicBezTo>
                  <a:pt x="21038" y="158"/>
                  <a:pt x="21031" y="183"/>
                  <a:pt x="21025" y="208"/>
                </a:cubicBezTo>
                <a:lnTo>
                  <a:pt x="20937" y="473"/>
                </a:lnTo>
                <a:cubicBezTo>
                  <a:pt x="20848" y="718"/>
                  <a:pt x="20767" y="977"/>
                  <a:pt x="20672" y="1229"/>
                </a:cubicBezTo>
                <a:cubicBezTo>
                  <a:pt x="20395" y="1991"/>
                  <a:pt x="20218" y="2589"/>
                  <a:pt x="20105" y="3163"/>
                </a:cubicBezTo>
                <a:cubicBezTo>
                  <a:pt x="20004" y="3686"/>
                  <a:pt x="19822" y="4221"/>
                  <a:pt x="19544" y="4788"/>
                </a:cubicBezTo>
                <a:cubicBezTo>
                  <a:pt x="19336" y="5223"/>
                  <a:pt x="19116" y="5664"/>
                  <a:pt x="18908" y="6092"/>
                </a:cubicBezTo>
                <a:cubicBezTo>
                  <a:pt x="18801" y="6307"/>
                  <a:pt x="18687" y="6527"/>
                  <a:pt x="18580" y="6741"/>
                </a:cubicBezTo>
                <a:cubicBezTo>
                  <a:pt x="18486" y="6937"/>
                  <a:pt x="18391" y="7138"/>
                  <a:pt x="18297" y="7333"/>
                </a:cubicBezTo>
                <a:cubicBezTo>
                  <a:pt x="18253" y="7428"/>
                  <a:pt x="18209" y="7516"/>
                  <a:pt x="18158" y="7611"/>
                </a:cubicBezTo>
                <a:cubicBezTo>
                  <a:pt x="18051" y="7825"/>
                  <a:pt x="17944" y="8045"/>
                  <a:pt x="17856" y="8266"/>
                </a:cubicBezTo>
                <a:cubicBezTo>
                  <a:pt x="17749" y="8549"/>
                  <a:pt x="17572" y="8814"/>
                  <a:pt x="17314" y="9098"/>
                </a:cubicBezTo>
                <a:cubicBezTo>
                  <a:pt x="17301" y="9110"/>
                  <a:pt x="17289" y="9123"/>
                  <a:pt x="17276" y="9129"/>
                </a:cubicBezTo>
                <a:lnTo>
                  <a:pt x="17270" y="9135"/>
                </a:lnTo>
                <a:cubicBezTo>
                  <a:pt x="17264" y="9142"/>
                  <a:pt x="17257" y="9142"/>
                  <a:pt x="17257" y="9142"/>
                </a:cubicBezTo>
                <a:lnTo>
                  <a:pt x="17251" y="9148"/>
                </a:lnTo>
                <a:lnTo>
                  <a:pt x="17232" y="9148"/>
                </a:lnTo>
                <a:cubicBezTo>
                  <a:pt x="17169" y="9135"/>
                  <a:pt x="17169" y="9085"/>
                  <a:pt x="17169" y="9060"/>
                </a:cubicBezTo>
                <a:cubicBezTo>
                  <a:pt x="17169" y="8531"/>
                  <a:pt x="17257" y="8033"/>
                  <a:pt x="17427" y="7573"/>
                </a:cubicBezTo>
                <a:cubicBezTo>
                  <a:pt x="17572" y="7176"/>
                  <a:pt x="17717" y="6773"/>
                  <a:pt x="17868" y="6332"/>
                </a:cubicBezTo>
                <a:cubicBezTo>
                  <a:pt x="18026" y="5866"/>
                  <a:pt x="18133" y="5349"/>
                  <a:pt x="18190" y="4744"/>
                </a:cubicBezTo>
                <a:cubicBezTo>
                  <a:pt x="18234" y="4316"/>
                  <a:pt x="18303" y="3894"/>
                  <a:pt x="18398" y="3396"/>
                </a:cubicBezTo>
                <a:cubicBezTo>
                  <a:pt x="18448" y="3150"/>
                  <a:pt x="18486" y="2898"/>
                  <a:pt x="18530" y="2659"/>
                </a:cubicBezTo>
                <a:lnTo>
                  <a:pt x="18580" y="2375"/>
                </a:lnTo>
                <a:cubicBezTo>
                  <a:pt x="18580" y="2350"/>
                  <a:pt x="18587" y="2325"/>
                  <a:pt x="18587" y="2293"/>
                </a:cubicBezTo>
                <a:cubicBezTo>
                  <a:pt x="18587" y="2249"/>
                  <a:pt x="18574" y="2237"/>
                  <a:pt x="18555" y="2237"/>
                </a:cubicBezTo>
                <a:cubicBezTo>
                  <a:pt x="18549" y="2233"/>
                  <a:pt x="18541" y="2232"/>
                  <a:pt x="18533" y="2232"/>
                </a:cubicBezTo>
                <a:cubicBezTo>
                  <a:pt x="18525" y="2232"/>
                  <a:pt x="18517" y="2233"/>
                  <a:pt x="18511" y="2237"/>
                </a:cubicBezTo>
                <a:cubicBezTo>
                  <a:pt x="18498" y="2243"/>
                  <a:pt x="18486" y="2255"/>
                  <a:pt x="18480" y="2268"/>
                </a:cubicBezTo>
                <a:cubicBezTo>
                  <a:pt x="18473" y="2281"/>
                  <a:pt x="18467" y="2293"/>
                  <a:pt x="18461" y="2300"/>
                </a:cubicBezTo>
                <a:lnTo>
                  <a:pt x="18454" y="2318"/>
                </a:lnTo>
                <a:cubicBezTo>
                  <a:pt x="18448" y="2331"/>
                  <a:pt x="18435" y="2344"/>
                  <a:pt x="18435" y="2363"/>
                </a:cubicBezTo>
                <a:cubicBezTo>
                  <a:pt x="18246" y="2879"/>
                  <a:pt x="17976" y="3371"/>
                  <a:pt x="17711" y="3849"/>
                </a:cubicBezTo>
                <a:lnTo>
                  <a:pt x="17705" y="3868"/>
                </a:lnTo>
                <a:cubicBezTo>
                  <a:pt x="17434" y="4353"/>
                  <a:pt x="17257" y="4883"/>
                  <a:pt x="17087" y="5393"/>
                </a:cubicBezTo>
                <a:cubicBezTo>
                  <a:pt x="16955" y="5803"/>
                  <a:pt x="16886" y="6218"/>
                  <a:pt x="16835" y="6615"/>
                </a:cubicBezTo>
                <a:lnTo>
                  <a:pt x="16804" y="6855"/>
                </a:lnTo>
                <a:cubicBezTo>
                  <a:pt x="16766" y="7119"/>
                  <a:pt x="16734" y="7390"/>
                  <a:pt x="16690" y="7661"/>
                </a:cubicBezTo>
                <a:cubicBezTo>
                  <a:pt x="16634" y="8020"/>
                  <a:pt x="16684" y="8373"/>
                  <a:pt x="16842" y="8738"/>
                </a:cubicBezTo>
                <a:cubicBezTo>
                  <a:pt x="16867" y="8808"/>
                  <a:pt x="16898" y="8877"/>
                  <a:pt x="16942" y="8959"/>
                </a:cubicBezTo>
                <a:cubicBezTo>
                  <a:pt x="16980" y="9041"/>
                  <a:pt x="17005" y="9129"/>
                  <a:pt x="17018" y="9242"/>
                </a:cubicBezTo>
                <a:cubicBezTo>
                  <a:pt x="17031" y="9387"/>
                  <a:pt x="16993" y="9501"/>
                  <a:pt x="16911" y="9614"/>
                </a:cubicBezTo>
                <a:cubicBezTo>
                  <a:pt x="16728" y="9847"/>
                  <a:pt x="16552" y="10093"/>
                  <a:pt x="16375" y="10332"/>
                </a:cubicBezTo>
                <a:cubicBezTo>
                  <a:pt x="16281" y="10465"/>
                  <a:pt x="16186" y="10597"/>
                  <a:pt x="16085" y="10729"/>
                </a:cubicBezTo>
                <a:cubicBezTo>
                  <a:pt x="16079" y="10736"/>
                  <a:pt x="16073" y="10748"/>
                  <a:pt x="16067" y="10755"/>
                </a:cubicBezTo>
                <a:cubicBezTo>
                  <a:pt x="16048" y="10786"/>
                  <a:pt x="16029" y="10818"/>
                  <a:pt x="15997" y="10836"/>
                </a:cubicBezTo>
                <a:cubicBezTo>
                  <a:pt x="15985" y="10849"/>
                  <a:pt x="15966" y="10849"/>
                  <a:pt x="15947" y="10855"/>
                </a:cubicBezTo>
                <a:lnTo>
                  <a:pt x="15941" y="10855"/>
                </a:lnTo>
                <a:lnTo>
                  <a:pt x="15934" y="10849"/>
                </a:lnTo>
                <a:cubicBezTo>
                  <a:pt x="15884" y="10824"/>
                  <a:pt x="15878" y="10773"/>
                  <a:pt x="15878" y="10742"/>
                </a:cubicBezTo>
                <a:cubicBezTo>
                  <a:pt x="15878" y="10729"/>
                  <a:pt x="15878" y="10723"/>
                  <a:pt x="15878" y="10710"/>
                </a:cubicBezTo>
                <a:cubicBezTo>
                  <a:pt x="15739" y="10005"/>
                  <a:pt x="15789" y="9274"/>
                  <a:pt x="16022" y="8480"/>
                </a:cubicBezTo>
                <a:lnTo>
                  <a:pt x="16035" y="8442"/>
                </a:lnTo>
                <a:cubicBezTo>
                  <a:pt x="16130" y="8115"/>
                  <a:pt x="16224" y="7781"/>
                  <a:pt x="16306" y="7441"/>
                </a:cubicBezTo>
                <a:cubicBezTo>
                  <a:pt x="16363" y="7233"/>
                  <a:pt x="16400" y="7012"/>
                  <a:pt x="16432" y="6798"/>
                </a:cubicBezTo>
                <a:lnTo>
                  <a:pt x="16445" y="6735"/>
                </a:lnTo>
                <a:cubicBezTo>
                  <a:pt x="16539" y="6149"/>
                  <a:pt x="16596" y="5544"/>
                  <a:pt x="16602" y="4939"/>
                </a:cubicBezTo>
                <a:cubicBezTo>
                  <a:pt x="16608" y="4700"/>
                  <a:pt x="16621" y="4461"/>
                  <a:pt x="16634" y="4227"/>
                </a:cubicBezTo>
                <a:cubicBezTo>
                  <a:pt x="16640" y="4095"/>
                  <a:pt x="16646" y="3969"/>
                  <a:pt x="16652" y="3843"/>
                </a:cubicBezTo>
                <a:cubicBezTo>
                  <a:pt x="16652" y="3780"/>
                  <a:pt x="16652" y="3717"/>
                  <a:pt x="16646" y="3648"/>
                </a:cubicBezTo>
                <a:cubicBezTo>
                  <a:pt x="16640" y="3648"/>
                  <a:pt x="16627" y="3635"/>
                  <a:pt x="16621" y="3635"/>
                </a:cubicBezTo>
                <a:cubicBezTo>
                  <a:pt x="16615" y="3635"/>
                  <a:pt x="16602" y="3635"/>
                  <a:pt x="16596" y="3642"/>
                </a:cubicBezTo>
                <a:cubicBezTo>
                  <a:pt x="16577" y="3660"/>
                  <a:pt x="16552" y="3692"/>
                  <a:pt x="16545" y="3730"/>
                </a:cubicBezTo>
                <a:cubicBezTo>
                  <a:pt x="16495" y="3900"/>
                  <a:pt x="16445" y="4070"/>
                  <a:pt x="16394" y="4240"/>
                </a:cubicBezTo>
                <a:cubicBezTo>
                  <a:pt x="16186" y="4958"/>
                  <a:pt x="15972" y="5702"/>
                  <a:pt x="15859" y="6451"/>
                </a:cubicBezTo>
                <a:cubicBezTo>
                  <a:pt x="15808" y="6792"/>
                  <a:pt x="15714" y="7126"/>
                  <a:pt x="15619" y="7453"/>
                </a:cubicBezTo>
                <a:lnTo>
                  <a:pt x="15594" y="7548"/>
                </a:lnTo>
                <a:cubicBezTo>
                  <a:pt x="15575" y="7623"/>
                  <a:pt x="15556" y="7699"/>
                  <a:pt x="15537" y="7775"/>
                </a:cubicBezTo>
                <a:cubicBezTo>
                  <a:pt x="15525" y="7825"/>
                  <a:pt x="15506" y="7875"/>
                  <a:pt x="15493" y="7932"/>
                </a:cubicBezTo>
                <a:cubicBezTo>
                  <a:pt x="15367" y="8405"/>
                  <a:pt x="15367" y="8883"/>
                  <a:pt x="15500" y="9394"/>
                </a:cubicBezTo>
                <a:lnTo>
                  <a:pt x="15506" y="9425"/>
                </a:lnTo>
                <a:cubicBezTo>
                  <a:pt x="15512" y="9450"/>
                  <a:pt x="15518" y="9476"/>
                  <a:pt x="15525" y="9501"/>
                </a:cubicBezTo>
                <a:cubicBezTo>
                  <a:pt x="15651" y="9841"/>
                  <a:pt x="15707" y="10200"/>
                  <a:pt x="15758" y="10547"/>
                </a:cubicBezTo>
                <a:cubicBezTo>
                  <a:pt x="15770" y="10629"/>
                  <a:pt x="15783" y="10710"/>
                  <a:pt x="15796" y="10792"/>
                </a:cubicBezTo>
                <a:cubicBezTo>
                  <a:pt x="15802" y="10818"/>
                  <a:pt x="15802" y="10843"/>
                  <a:pt x="15802" y="10868"/>
                </a:cubicBezTo>
                <a:cubicBezTo>
                  <a:pt x="15802" y="10893"/>
                  <a:pt x="15808" y="10918"/>
                  <a:pt x="15815" y="10944"/>
                </a:cubicBezTo>
                <a:cubicBezTo>
                  <a:pt x="15840" y="11057"/>
                  <a:pt x="15789" y="11145"/>
                  <a:pt x="15739" y="11214"/>
                </a:cubicBezTo>
                <a:cubicBezTo>
                  <a:pt x="15506" y="11536"/>
                  <a:pt x="15273" y="11857"/>
                  <a:pt x="15046" y="12178"/>
                </a:cubicBezTo>
                <a:lnTo>
                  <a:pt x="14674" y="12695"/>
                </a:lnTo>
                <a:cubicBezTo>
                  <a:pt x="14662" y="12714"/>
                  <a:pt x="14649" y="12727"/>
                  <a:pt x="14630" y="12745"/>
                </a:cubicBezTo>
                <a:cubicBezTo>
                  <a:pt x="14624" y="12752"/>
                  <a:pt x="14611" y="12764"/>
                  <a:pt x="14599" y="12777"/>
                </a:cubicBezTo>
                <a:lnTo>
                  <a:pt x="14567" y="12815"/>
                </a:lnTo>
                <a:lnTo>
                  <a:pt x="14548" y="12764"/>
                </a:lnTo>
                <a:cubicBezTo>
                  <a:pt x="14548" y="12752"/>
                  <a:pt x="14542" y="12733"/>
                  <a:pt x="14536" y="12727"/>
                </a:cubicBezTo>
                <a:cubicBezTo>
                  <a:pt x="14529" y="12701"/>
                  <a:pt x="14523" y="12682"/>
                  <a:pt x="14523" y="12663"/>
                </a:cubicBezTo>
                <a:lnTo>
                  <a:pt x="14504" y="12456"/>
                </a:lnTo>
                <a:cubicBezTo>
                  <a:pt x="14485" y="12235"/>
                  <a:pt x="14466" y="12008"/>
                  <a:pt x="14454" y="11788"/>
                </a:cubicBezTo>
                <a:cubicBezTo>
                  <a:pt x="14441" y="11517"/>
                  <a:pt x="14498" y="11259"/>
                  <a:pt x="14567" y="10994"/>
                </a:cubicBezTo>
                <a:cubicBezTo>
                  <a:pt x="14618" y="10818"/>
                  <a:pt x="14674" y="10641"/>
                  <a:pt x="14725" y="10471"/>
                </a:cubicBezTo>
                <a:lnTo>
                  <a:pt x="14775" y="10320"/>
                </a:lnTo>
                <a:cubicBezTo>
                  <a:pt x="14945" y="9772"/>
                  <a:pt x="15008" y="9205"/>
                  <a:pt x="14951" y="8638"/>
                </a:cubicBezTo>
                <a:cubicBezTo>
                  <a:pt x="14882" y="7945"/>
                  <a:pt x="14926" y="7252"/>
                  <a:pt x="15077" y="6596"/>
                </a:cubicBezTo>
                <a:cubicBezTo>
                  <a:pt x="15140" y="6319"/>
                  <a:pt x="15172" y="6042"/>
                  <a:pt x="15197" y="5771"/>
                </a:cubicBezTo>
                <a:cubicBezTo>
                  <a:pt x="15229" y="5443"/>
                  <a:pt x="15254" y="5116"/>
                  <a:pt x="15279" y="4794"/>
                </a:cubicBezTo>
                <a:lnTo>
                  <a:pt x="15298" y="4524"/>
                </a:lnTo>
                <a:cubicBezTo>
                  <a:pt x="15304" y="4511"/>
                  <a:pt x="15304" y="4492"/>
                  <a:pt x="15304" y="4479"/>
                </a:cubicBezTo>
                <a:cubicBezTo>
                  <a:pt x="15311" y="4429"/>
                  <a:pt x="15317" y="4379"/>
                  <a:pt x="15292" y="4335"/>
                </a:cubicBezTo>
                <a:cubicBezTo>
                  <a:pt x="15277" y="4327"/>
                  <a:pt x="15262" y="4324"/>
                  <a:pt x="15249" y="4324"/>
                </a:cubicBezTo>
                <a:cubicBezTo>
                  <a:pt x="15239" y="4324"/>
                  <a:pt x="15230" y="4326"/>
                  <a:pt x="15222" y="4328"/>
                </a:cubicBezTo>
                <a:cubicBezTo>
                  <a:pt x="15210" y="4335"/>
                  <a:pt x="15203" y="4347"/>
                  <a:pt x="15191" y="4372"/>
                </a:cubicBezTo>
                <a:cubicBezTo>
                  <a:pt x="15166" y="4429"/>
                  <a:pt x="15147" y="4492"/>
                  <a:pt x="15134" y="4555"/>
                </a:cubicBezTo>
                <a:cubicBezTo>
                  <a:pt x="15090" y="4719"/>
                  <a:pt x="15046" y="4889"/>
                  <a:pt x="15002" y="5059"/>
                </a:cubicBezTo>
                <a:lnTo>
                  <a:pt x="14945" y="5280"/>
                </a:lnTo>
                <a:cubicBezTo>
                  <a:pt x="14857" y="5632"/>
                  <a:pt x="14731" y="5992"/>
                  <a:pt x="14580" y="6344"/>
                </a:cubicBezTo>
                <a:cubicBezTo>
                  <a:pt x="14353" y="6855"/>
                  <a:pt x="14195" y="7409"/>
                  <a:pt x="14101" y="7976"/>
                </a:cubicBezTo>
                <a:cubicBezTo>
                  <a:pt x="14032" y="8405"/>
                  <a:pt x="13937" y="8833"/>
                  <a:pt x="13817" y="9249"/>
                </a:cubicBezTo>
                <a:cubicBezTo>
                  <a:pt x="13691" y="9671"/>
                  <a:pt x="13647" y="10074"/>
                  <a:pt x="13691" y="10477"/>
                </a:cubicBezTo>
                <a:cubicBezTo>
                  <a:pt x="13742" y="10912"/>
                  <a:pt x="13880" y="11233"/>
                  <a:pt x="14145" y="11479"/>
                </a:cubicBezTo>
                <a:cubicBezTo>
                  <a:pt x="14151" y="11485"/>
                  <a:pt x="14164" y="11498"/>
                  <a:pt x="14176" y="11511"/>
                </a:cubicBezTo>
                <a:cubicBezTo>
                  <a:pt x="14183" y="11523"/>
                  <a:pt x="14195" y="11529"/>
                  <a:pt x="14202" y="11542"/>
                </a:cubicBezTo>
                <a:cubicBezTo>
                  <a:pt x="14309" y="11643"/>
                  <a:pt x="14359" y="11756"/>
                  <a:pt x="14365" y="11907"/>
                </a:cubicBezTo>
                <a:cubicBezTo>
                  <a:pt x="14372" y="12153"/>
                  <a:pt x="14397" y="12405"/>
                  <a:pt x="14428" y="12651"/>
                </a:cubicBezTo>
                <a:lnTo>
                  <a:pt x="14435" y="12739"/>
                </a:lnTo>
                <a:cubicBezTo>
                  <a:pt x="14454" y="12928"/>
                  <a:pt x="14416" y="13092"/>
                  <a:pt x="14315" y="13256"/>
                </a:cubicBezTo>
                <a:cubicBezTo>
                  <a:pt x="13994" y="13785"/>
                  <a:pt x="13723" y="14358"/>
                  <a:pt x="13458" y="14938"/>
                </a:cubicBezTo>
                <a:cubicBezTo>
                  <a:pt x="13439" y="14988"/>
                  <a:pt x="13414" y="15032"/>
                  <a:pt x="13395" y="15076"/>
                </a:cubicBezTo>
                <a:lnTo>
                  <a:pt x="13357" y="15152"/>
                </a:lnTo>
                <a:lnTo>
                  <a:pt x="13332" y="15152"/>
                </a:lnTo>
                <a:cubicBezTo>
                  <a:pt x="13263" y="15139"/>
                  <a:pt x="13257" y="15089"/>
                  <a:pt x="13250" y="15064"/>
                </a:cubicBezTo>
                <a:cubicBezTo>
                  <a:pt x="13250" y="15058"/>
                  <a:pt x="13250" y="15051"/>
                  <a:pt x="13250" y="15045"/>
                </a:cubicBezTo>
                <a:cubicBezTo>
                  <a:pt x="13124" y="14585"/>
                  <a:pt x="13093" y="14157"/>
                  <a:pt x="13162" y="13728"/>
                </a:cubicBezTo>
                <a:cubicBezTo>
                  <a:pt x="13257" y="13111"/>
                  <a:pt x="13269" y="12462"/>
                  <a:pt x="13194" y="11807"/>
                </a:cubicBezTo>
                <a:cubicBezTo>
                  <a:pt x="13175" y="11655"/>
                  <a:pt x="13156" y="11504"/>
                  <a:pt x="13137" y="11359"/>
                </a:cubicBezTo>
                <a:lnTo>
                  <a:pt x="13118" y="11240"/>
                </a:lnTo>
                <a:cubicBezTo>
                  <a:pt x="13024" y="10610"/>
                  <a:pt x="13030" y="10024"/>
                  <a:pt x="13131" y="9457"/>
                </a:cubicBezTo>
                <a:cubicBezTo>
                  <a:pt x="13219" y="8959"/>
                  <a:pt x="13263" y="8543"/>
                  <a:pt x="13276" y="8146"/>
                </a:cubicBezTo>
                <a:cubicBezTo>
                  <a:pt x="13288" y="7718"/>
                  <a:pt x="13263" y="7277"/>
                  <a:pt x="13194" y="6836"/>
                </a:cubicBezTo>
                <a:cubicBezTo>
                  <a:pt x="13150" y="6571"/>
                  <a:pt x="13112" y="6300"/>
                  <a:pt x="13074" y="6036"/>
                </a:cubicBezTo>
                <a:lnTo>
                  <a:pt x="13017" y="5651"/>
                </a:lnTo>
                <a:cubicBezTo>
                  <a:pt x="13011" y="5626"/>
                  <a:pt x="13011" y="5601"/>
                  <a:pt x="13005" y="5576"/>
                </a:cubicBezTo>
                <a:cubicBezTo>
                  <a:pt x="12992" y="5538"/>
                  <a:pt x="12973" y="5532"/>
                  <a:pt x="12954" y="5525"/>
                </a:cubicBezTo>
                <a:cubicBezTo>
                  <a:pt x="12942" y="5525"/>
                  <a:pt x="12929" y="5532"/>
                  <a:pt x="12923" y="5532"/>
                </a:cubicBezTo>
                <a:cubicBezTo>
                  <a:pt x="12904" y="5544"/>
                  <a:pt x="12898" y="5563"/>
                  <a:pt x="12898" y="5582"/>
                </a:cubicBezTo>
                <a:cubicBezTo>
                  <a:pt x="12866" y="5733"/>
                  <a:pt x="12835" y="5884"/>
                  <a:pt x="12816" y="6036"/>
                </a:cubicBezTo>
                <a:cubicBezTo>
                  <a:pt x="12803" y="6118"/>
                  <a:pt x="12790" y="6193"/>
                  <a:pt x="12778" y="6275"/>
                </a:cubicBezTo>
                <a:cubicBezTo>
                  <a:pt x="12740" y="6496"/>
                  <a:pt x="12709" y="6722"/>
                  <a:pt x="12690" y="6949"/>
                </a:cubicBezTo>
                <a:cubicBezTo>
                  <a:pt x="12652" y="7434"/>
                  <a:pt x="12583" y="7945"/>
                  <a:pt x="12457" y="8606"/>
                </a:cubicBezTo>
                <a:cubicBezTo>
                  <a:pt x="12381" y="9009"/>
                  <a:pt x="12330" y="9413"/>
                  <a:pt x="12286" y="9715"/>
                </a:cubicBezTo>
                <a:cubicBezTo>
                  <a:pt x="12249" y="10036"/>
                  <a:pt x="12261" y="10364"/>
                  <a:pt x="12280" y="10685"/>
                </a:cubicBezTo>
                <a:lnTo>
                  <a:pt x="12286" y="10855"/>
                </a:lnTo>
                <a:cubicBezTo>
                  <a:pt x="12299" y="11082"/>
                  <a:pt x="12299" y="11290"/>
                  <a:pt x="12299" y="11492"/>
                </a:cubicBezTo>
                <a:cubicBezTo>
                  <a:pt x="12299" y="11592"/>
                  <a:pt x="12299" y="11700"/>
                  <a:pt x="12293" y="11800"/>
                </a:cubicBezTo>
                <a:cubicBezTo>
                  <a:pt x="12286" y="11914"/>
                  <a:pt x="12280" y="12033"/>
                  <a:pt x="12280" y="12153"/>
                </a:cubicBezTo>
                <a:cubicBezTo>
                  <a:pt x="12286" y="12430"/>
                  <a:pt x="12293" y="12663"/>
                  <a:pt x="12312" y="12878"/>
                </a:cubicBezTo>
                <a:cubicBezTo>
                  <a:pt x="12343" y="13306"/>
                  <a:pt x="12501" y="13703"/>
                  <a:pt x="12633" y="14005"/>
                </a:cubicBezTo>
                <a:cubicBezTo>
                  <a:pt x="12683" y="14125"/>
                  <a:pt x="12759" y="14226"/>
                  <a:pt x="12860" y="14308"/>
                </a:cubicBezTo>
                <a:cubicBezTo>
                  <a:pt x="12986" y="14415"/>
                  <a:pt x="13055" y="14547"/>
                  <a:pt x="13080" y="14724"/>
                </a:cubicBezTo>
                <a:cubicBezTo>
                  <a:pt x="13099" y="14869"/>
                  <a:pt x="13131" y="15013"/>
                  <a:pt x="13162" y="15152"/>
                </a:cubicBezTo>
                <a:cubicBezTo>
                  <a:pt x="13175" y="15215"/>
                  <a:pt x="13187" y="15284"/>
                  <a:pt x="13200" y="15347"/>
                </a:cubicBezTo>
                <a:cubicBezTo>
                  <a:pt x="13213" y="15398"/>
                  <a:pt x="13225" y="15480"/>
                  <a:pt x="13187" y="15562"/>
                </a:cubicBezTo>
                <a:cubicBezTo>
                  <a:pt x="13099" y="15757"/>
                  <a:pt x="13017" y="15952"/>
                  <a:pt x="12923" y="16154"/>
                </a:cubicBezTo>
                <a:lnTo>
                  <a:pt x="12797" y="16450"/>
                </a:lnTo>
                <a:lnTo>
                  <a:pt x="12765" y="16400"/>
                </a:lnTo>
                <a:cubicBezTo>
                  <a:pt x="12759" y="16387"/>
                  <a:pt x="12746" y="16374"/>
                  <a:pt x="12740" y="16362"/>
                </a:cubicBezTo>
                <a:cubicBezTo>
                  <a:pt x="12727" y="16337"/>
                  <a:pt x="12715" y="16324"/>
                  <a:pt x="12709" y="16305"/>
                </a:cubicBezTo>
                <a:cubicBezTo>
                  <a:pt x="12633" y="16122"/>
                  <a:pt x="12557" y="15940"/>
                  <a:pt x="12488" y="15751"/>
                </a:cubicBezTo>
                <a:lnTo>
                  <a:pt x="12450" y="15656"/>
                </a:lnTo>
                <a:cubicBezTo>
                  <a:pt x="12400" y="15530"/>
                  <a:pt x="12349" y="15404"/>
                  <a:pt x="12312" y="15278"/>
                </a:cubicBezTo>
                <a:cubicBezTo>
                  <a:pt x="12078" y="14535"/>
                  <a:pt x="11927" y="13854"/>
                  <a:pt x="11845" y="13193"/>
                </a:cubicBezTo>
                <a:cubicBezTo>
                  <a:pt x="11814" y="12928"/>
                  <a:pt x="11795" y="12657"/>
                  <a:pt x="11776" y="12399"/>
                </a:cubicBezTo>
                <a:lnTo>
                  <a:pt x="11770" y="12311"/>
                </a:lnTo>
                <a:cubicBezTo>
                  <a:pt x="11738" y="11882"/>
                  <a:pt x="11700" y="11422"/>
                  <a:pt x="11593" y="10969"/>
                </a:cubicBezTo>
                <a:cubicBezTo>
                  <a:pt x="11562" y="10836"/>
                  <a:pt x="11530" y="10717"/>
                  <a:pt x="11499" y="10610"/>
                </a:cubicBezTo>
                <a:cubicBezTo>
                  <a:pt x="11474" y="10521"/>
                  <a:pt x="11474" y="10446"/>
                  <a:pt x="11505" y="10370"/>
                </a:cubicBezTo>
                <a:cubicBezTo>
                  <a:pt x="11581" y="10169"/>
                  <a:pt x="11587" y="9948"/>
                  <a:pt x="11587" y="9715"/>
                </a:cubicBezTo>
                <a:cubicBezTo>
                  <a:pt x="11587" y="9438"/>
                  <a:pt x="11593" y="9161"/>
                  <a:pt x="11606" y="8896"/>
                </a:cubicBezTo>
                <a:lnTo>
                  <a:pt x="11612" y="8764"/>
                </a:lnTo>
                <a:cubicBezTo>
                  <a:pt x="11619" y="8568"/>
                  <a:pt x="11625" y="8405"/>
                  <a:pt x="11637" y="8260"/>
                </a:cubicBezTo>
                <a:cubicBezTo>
                  <a:pt x="11656" y="8071"/>
                  <a:pt x="11682" y="7888"/>
                  <a:pt x="11700" y="7699"/>
                </a:cubicBezTo>
                <a:cubicBezTo>
                  <a:pt x="11713" y="7586"/>
                  <a:pt x="11726" y="7472"/>
                  <a:pt x="11738" y="7359"/>
                </a:cubicBezTo>
                <a:cubicBezTo>
                  <a:pt x="11757" y="7207"/>
                  <a:pt x="11770" y="7056"/>
                  <a:pt x="11782" y="6899"/>
                </a:cubicBezTo>
                <a:cubicBezTo>
                  <a:pt x="11789" y="6874"/>
                  <a:pt x="11782" y="6842"/>
                  <a:pt x="11776" y="6798"/>
                </a:cubicBezTo>
                <a:cubicBezTo>
                  <a:pt x="11776" y="6792"/>
                  <a:pt x="11763" y="6779"/>
                  <a:pt x="11751" y="6773"/>
                </a:cubicBezTo>
                <a:cubicBezTo>
                  <a:pt x="11745" y="6770"/>
                  <a:pt x="11737" y="6768"/>
                  <a:pt x="11730" y="6768"/>
                </a:cubicBezTo>
                <a:cubicBezTo>
                  <a:pt x="11723" y="6768"/>
                  <a:pt x="11716" y="6770"/>
                  <a:pt x="11713" y="6773"/>
                </a:cubicBezTo>
                <a:cubicBezTo>
                  <a:pt x="11669" y="6823"/>
                  <a:pt x="11637" y="6874"/>
                  <a:pt x="11619" y="6918"/>
                </a:cubicBezTo>
                <a:cubicBezTo>
                  <a:pt x="11480" y="7220"/>
                  <a:pt x="11373" y="7472"/>
                  <a:pt x="11278" y="7705"/>
                </a:cubicBezTo>
                <a:cubicBezTo>
                  <a:pt x="11222" y="7831"/>
                  <a:pt x="11171" y="7957"/>
                  <a:pt x="11121" y="8090"/>
                </a:cubicBezTo>
                <a:cubicBezTo>
                  <a:pt x="11096" y="8165"/>
                  <a:pt x="11064" y="8241"/>
                  <a:pt x="11033" y="8316"/>
                </a:cubicBezTo>
                <a:cubicBezTo>
                  <a:pt x="11020" y="8348"/>
                  <a:pt x="11001" y="8379"/>
                  <a:pt x="10989" y="8411"/>
                </a:cubicBezTo>
                <a:lnTo>
                  <a:pt x="10963" y="8468"/>
                </a:lnTo>
                <a:lnTo>
                  <a:pt x="10944" y="8468"/>
                </a:lnTo>
                <a:cubicBezTo>
                  <a:pt x="10856" y="8461"/>
                  <a:pt x="10856" y="8405"/>
                  <a:pt x="10850" y="8373"/>
                </a:cubicBezTo>
                <a:cubicBezTo>
                  <a:pt x="10818" y="8058"/>
                  <a:pt x="10749" y="7768"/>
                  <a:pt x="10648" y="7491"/>
                </a:cubicBezTo>
                <a:cubicBezTo>
                  <a:pt x="10629" y="7434"/>
                  <a:pt x="10598" y="7378"/>
                  <a:pt x="10566" y="7321"/>
                </a:cubicBezTo>
                <a:cubicBezTo>
                  <a:pt x="10558" y="7309"/>
                  <a:pt x="10545" y="7305"/>
                  <a:pt x="10532" y="7305"/>
                </a:cubicBezTo>
                <a:cubicBezTo>
                  <a:pt x="10524" y="7305"/>
                  <a:pt x="10517" y="7306"/>
                  <a:pt x="10510" y="7308"/>
                </a:cubicBezTo>
                <a:cubicBezTo>
                  <a:pt x="10503" y="7315"/>
                  <a:pt x="10497" y="7321"/>
                  <a:pt x="10491" y="7327"/>
                </a:cubicBezTo>
                <a:cubicBezTo>
                  <a:pt x="10478" y="7365"/>
                  <a:pt x="10472" y="7409"/>
                  <a:pt x="10472" y="7447"/>
                </a:cubicBezTo>
                <a:cubicBezTo>
                  <a:pt x="10466" y="7812"/>
                  <a:pt x="10466" y="8171"/>
                  <a:pt x="10459" y="8537"/>
                </a:cubicBezTo>
                <a:lnTo>
                  <a:pt x="10459" y="9167"/>
                </a:lnTo>
                <a:cubicBezTo>
                  <a:pt x="10453" y="9400"/>
                  <a:pt x="10428" y="9620"/>
                  <a:pt x="10384" y="9822"/>
                </a:cubicBezTo>
                <a:cubicBezTo>
                  <a:pt x="10346" y="9998"/>
                  <a:pt x="10314" y="10175"/>
                  <a:pt x="10289" y="10345"/>
                </a:cubicBezTo>
                <a:cubicBezTo>
                  <a:pt x="10277" y="10408"/>
                  <a:pt x="10264" y="10471"/>
                  <a:pt x="10258" y="10540"/>
                </a:cubicBezTo>
                <a:cubicBezTo>
                  <a:pt x="10207" y="10830"/>
                  <a:pt x="10132" y="11126"/>
                  <a:pt x="10037" y="11416"/>
                </a:cubicBezTo>
                <a:cubicBezTo>
                  <a:pt x="9886" y="11863"/>
                  <a:pt x="9836" y="12317"/>
                  <a:pt x="9880" y="12752"/>
                </a:cubicBezTo>
                <a:cubicBezTo>
                  <a:pt x="9899" y="12928"/>
                  <a:pt x="9930" y="13111"/>
                  <a:pt x="9962" y="13268"/>
                </a:cubicBezTo>
                <a:cubicBezTo>
                  <a:pt x="10043" y="13665"/>
                  <a:pt x="10088" y="14068"/>
                  <a:pt x="10088" y="14478"/>
                </a:cubicBezTo>
                <a:cubicBezTo>
                  <a:pt x="10094" y="14887"/>
                  <a:pt x="10106" y="15366"/>
                  <a:pt x="10214" y="15826"/>
                </a:cubicBezTo>
                <a:cubicBezTo>
                  <a:pt x="10258" y="16009"/>
                  <a:pt x="10308" y="16217"/>
                  <a:pt x="10371" y="16418"/>
                </a:cubicBezTo>
                <a:cubicBezTo>
                  <a:pt x="10415" y="16551"/>
                  <a:pt x="10472" y="16670"/>
                  <a:pt x="10535" y="16771"/>
                </a:cubicBezTo>
                <a:cubicBezTo>
                  <a:pt x="10661" y="16967"/>
                  <a:pt x="10806" y="17174"/>
                  <a:pt x="10995" y="17439"/>
                </a:cubicBezTo>
                <a:cubicBezTo>
                  <a:pt x="11089" y="17559"/>
                  <a:pt x="11209" y="17672"/>
                  <a:pt x="11341" y="17760"/>
                </a:cubicBezTo>
                <a:cubicBezTo>
                  <a:pt x="11367" y="17773"/>
                  <a:pt x="11385" y="17792"/>
                  <a:pt x="11404" y="17804"/>
                </a:cubicBezTo>
                <a:cubicBezTo>
                  <a:pt x="11417" y="17817"/>
                  <a:pt x="11436" y="17830"/>
                  <a:pt x="11448" y="17842"/>
                </a:cubicBezTo>
                <a:cubicBezTo>
                  <a:pt x="11587" y="17937"/>
                  <a:pt x="11675" y="18069"/>
                  <a:pt x="11713" y="18227"/>
                </a:cubicBezTo>
                <a:cubicBezTo>
                  <a:pt x="11745" y="18327"/>
                  <a:pt x="11776" y="18435"/>
                  <a:pt x="11814" y="18535"/>
                </a:cubicBezTo>
                <a:cubicBezTo>
                  <a:pt x="11839" y="18605"/>
                  <a:pt x="11864" y="18674"/>
                  <a:pt x="11883" y="18750"/>
                </a:cubicBezTo>
                <a:cubicBezTo>
                  <a:pt x="11902" y="18806"/>
                  <a:pt x="11902" y="18869"/>
                  <a:pt x="11889" y="18913"/>
                </a:cubicBezTo>
                <a:cubicBezTo>
                  <a:pt x="11814" y="19184"/>
                  <a:pt x="11732" y="19449"/>
                  <a:pt x="11650" y="19713"/>
                </a:cubicBezTo>
                <a:lnTo>
                  <a:pt x="11600" y="19896"/>
                </a:lnTo>
                <a:lnTo>
                  <a:pt x="11587" y="19902"/>
                </a:lnTo>
                <a:cubicBezTo>
                  <a:pt x="11581" y="19902"/>
                  <a:pt x="11581" y="19909"/>
                  <a:pt x="11574" y="19909"/>
                </a:cubicBezTo>
                <a:lnTo>
                  <a:pt x="11568" y="19909"/>
                </a:lnTo>
                <a:lnTo>
                  <a:pt x="11556" y="19915"/>
                </a:lnTo>
                <a:cubicBezTo>
                  <a:pt x="11499" y="19915"/>
                  <a:pt x="11480" y="19871"/>
                  <a:pt x="11467" y="19846"/>
                </a:cubicBezTo>
                <a:cubicBezTo>
                  <a:pt x="11467" y="19839"/>
                  <a:pt x="11461" y="19833"/>
                  <a:pt x="11461" y="19827"/>
                </a:cubicBezTo>
                <a:cubicBezTo>
                  <a:pt x="11417" y="19751"/>
                  <a:pt x="11373" y="19676"/>
                  <a:pt x="11322" y="19594"/>
                </a:cubicBezTo>
                <a:cubicBezTo>
                  <a:pt x="11234" y="19436"/>
                  <a:pt x="11133" y="19266"/>
                  <a:pt x="11033" y="19109"/>
                </a:cubicBezTo>
                <a:cubicBezTo>
                  <a:pt x="10730" y="18630"/>
                  <a:pt x="10522" y="18246"/>
                  <a:pt x="10371" y="17861"/>
                </a:cubicBezTo>
                <a:cubicBezTo>
                  <a:pt x="10188" y="17401"/>
                  <a:pt x="10100" y="16922"/>
                  <a:pt x="10043" y="16513"/>
                </a:cubicBezTo>
                <a:lnTo>
                  <a:pt x="9993" y="16160"/>
                </a:lnTo>
                <a:cubicBezTo>
                  <a:pt x="9930" y="15725"/>
                  <a:pt x="9867" y="15291"/>
                  <a:pt x="9798" y="14856"/>
                </a:cubicBezTo>
                <a:cubicBezTo>
                  <a:pt x="9728" y="14415"/>
                  <a:pt x="9615" y="13968"/>
                  <a:pt x="9464" y="13520"/>
                </a:cubicBezTo>
                <a:cubicBezTo>
                  <a:pt x="9369" y="13237"/>
                  <a:pt x="9313" y="12979"/>
                  <a:pt x="9281" y="12720"/>
                </a:cubicBezTo>
                <a:cubicBezTo>
                  <a:pt x="9243" y="12430"/>
                  <a:pt x="9269" y="12134"/>
                  <a:pt x="9287" y="11844"/>
                </a:cubicBezTo>
                <a:lnTo>
                  <a:pt x="9294" y="11775"/>
                </a:lnTo>
                <a:cubicBezTo>
                  <a:pt x="9313" y="11536"/>
                  <a:pt x="9332" y="11303"/>
                  <a:pt x="9350" y="11070"/>
                </a:cubicBezTo>
                <a:cubicBezTo>
                  <a:pt x="9376" y="10685"/>
                  <a:pt x="9325" y="10288"/>
                  <a:pt x="9206" y="9885"/>
                </a:cubicBezTo>
                <a:cubicBezTo>
                  <a:pt x="9029" y="9312"/>
                  <a:pt x="8777" y="8713"/>
                  <a:pt x="8418" y="8001"/>
                </a:cubicBezTo>
                <a:cubicBezTo>
                  <a:pt x="8405" y="7970"/>
                  <a:pt x="8387" y="7938"/>
                  <a:pt x="8368" y="7919"/>
                </a:cubicBezTo>
                <a:cubicBezTo>
                  <a:pt x="8355" y="7907"/>
                  <a:pt x="8330" y="7894"/>
                  <a:pt x="8324" y="7894"/>
                </a:cubicBezTo>
                <a:cubicBezTo>
                  <a:pt x="8298" y="7907"/>
                  <a:pt x="8279" y="7932"/>
                  <a:pt x="8273" y="7945"/>
                </a:cubicBezTo>
                <a:cubicBezTo>
                  <a:pt x="8267" y="8001"/>
                  <a:pt x="8273" y="8058"/>
                  <a:pt x="8279" y="8115"/>
                </a:cubicBezTo>
                <a:lnTo>
                  <a:pt x="8298" y="8297"/>
                </a:lnTo>
                <a:cubicBezTo>
                  <a:pt x="8342" y="8638"/>
                  <a:pt x="8380" y="8990"/>
                  <a:pt x="8424" y="9337"/>
                </a:cubicBezTo>
                <a:cubicBezTo>
                  <a:pt x="8500" y="9898"/>
                  <a:pt x="8456" y="10395"/>
                  <a:pt x="8286" y="10874"/>
                </a:cubicBezTo>
                <a:cubicBezTo>
                  <a:pt x="8261" y="10944"/>
                  <a:pt x="8242" y="11019"/>
                  <a:pt x="8216" y="11095"/>
                </a:cubicBezTo>
                <a:cubicBezTo>
                  <a:pt x="8197" y="11164"/>
                  <a:pt x="8179" y="11227"/>
                  <a:pt x="8153" y="11290"/>
                </a:cubicBezTo>
                <a:cubicBezTo>
                  <a:pt x="8008" y="11725"/>
                  <a:pt x="7945" y="12197"/>
                  <a:pt x="7958" y="12689"/>
                </a:cubicBezTo>
                <a:cubicBezTo>
                  <a:pt x="7977" y="13363"/>
                  <a:pt x="8046" y="14050"/>
                  <a:pt x="8172" y="14743"/>
                </a:cubicBezTo>
                <a:cubicBezTo>
                  <a:pt x="8261" y="15215"/>
                  <a:pt x="8405" y="15656"/>
                  <a:pt x="8601" y="16047"/>
                </a:cubicBezTo>
                <a:cubicBezTo>
                  <a:pt x="8796" y="16425"/>
                  <a:pt x="8916" y="16841"/>
                  <a:pt x="9023" y="17237"/>
                </a:cubicBezTo>
                <a:cubicBezTo>
                  <a:pt x="9042" y="17307"/>
                  <a:pt x="9061" y="17376"/>
                  <a:pt x="9080" y="17445"/>
                </a:cubicBezTo>
                <a:cubicBezTo>
                  <a:pt x="9086" y="17458"/>
                  <a:pt x="9080" y="17477"/>
                  <a:pt x="9080" y="17489"/>
                </a:cubicBezTo>
                <a:cubicBezTo>
                  <a:pt x="9080" y="17489"/>
                  <a:pt x="9073" y="17496"/>
                  <a:pt x="9073" y="17496"/>
                </a:cubicBezTo>
                <a:lnTo>
                  <a:pt x="9067" y="17527"/>
                </a:lnTo>
                <a:lnTo>
                  <a:pt x="9042" y="17521"/>
                </a:lnTo>
                <a:lnTo>
                  <a:pt x="9029" y="17521"/>
                </a:lnTo>
                <a:cubicBezTo>
                  <a:pt x="9017" y="17521"/>
                  <a:pt x="9004" y="17515"/>
                  <a:pt x="8991" y="17508"/>
                </a:cubicBezTo>
                <a:cubicBezTo>
                  <a:pt x="8802" y="17338"/>
                  <a:pt x="8613" y="17174"/>
                  <a:pt x="8424" y="17011"/>
                </a:cubicBezTo>
                <a:lnTo>
                  <a:pt x="8317" y="16916"/>
                </a:lnTo>
                <a:cubicBezTo>
                  <a:pt x="8317" y="16916"/>
                  <a:pt x="8317" y="16885"/>
                  <a:pt x="8311" y="16872"/>
                </a:cubicBezTo>
                <a:cubicBezTo>
                  <a:pt x="8311" y="16841"/>
                  <a:pt x="8305" y="16815"/>
                  <a:pt x="8305" y="16790"/>
                </a:cubicBezTo>
                <a:cubicBezTo>
                  <a:pt x="8311" y="16267"/>
                  <a:pt x="8172" y="15770"/>
                  <a:pt x="7908" y="15316"/>
                </a:cubicBezTo>
                <a:cubicBezTo>
                  <a:pt x="7719" y="15001"/>
                  <a:pt x="7599" y="14661"/>
                  <a:pt x="7542" y="14320"/>
                </a:cubicBezTo>
                <a:cubicBezTo>
                  <a:pt x="7517" y="14125"/>
                  <a:pt x="7504" y="13949"/>
                  <a:pt x="7511" y="13785"/>
                </a:cubicBezTo>
                <a:cubicBezTo>
                  <a:pt x="7523" y="13344"/>
                  <a:pt x="7460" y="12884"/>
                  <a:pt x="7309" y="12342"/>
                </a:cubicBezTo>
                <a:lnTo>
                  <a:pt x="7303" y="12336"/>
                </a:lnTo>
                <a:cubicBezTo>
                  <a:pt x="7297" y="12311"/>
                  <a:pt x="7290" y="12285"/>
                  <a:pt x="7284" y="12273"/>
                </a:cubicBezTo>
                <a:cubicBezTo>
                  <a:pt x="7265" y="12254"/>
                  <a:pt x="7246" y="12241"/>
                  <a:pt x="7234" y="12241"/>
                </a:cubicBezTo>
                <a:cubicBezTo>
                  <a:pt x="7234" y="12241"/>
                  <a:pt x="7227" y="12241"/>
                  <a:pt x="7221" y="12248"/>
                </a:cubicBezTo>
                <a:cubicBezTo>
                  <a:pt x="7208" y="12254"/>
                  <a:pt x="7196" y="12260"/>
                  <a:pt x="7196" y="12267"/>
                </a:cubicBezTo>
                <a:cubicBezTo>
                  <a:pt x="7177" y="12298"/>
                  <a:pt x="7171" y="12342"/>
                  <a:pt x="7164" y="12386"/>
                </a:cubicBezTo>
                <a:cubicBezTo>
                  <a:pt x="7114" y="12846"/>
                  <a:pt x="7038" y="13331"/>
                  <a:pt x="6931" y="13867"/>
                </a:cubicBezTo>
                <a:cubicBezTo>
                  <a:pt x="6856" y="14251"/>
                  <a:pt x="6811" y="14604"/>
                  <a:pt x="6805" y="14950"/>
                </a:cubicBezTo>
                <a:cubicBezTo>
                  <a:pt x="6805" y="14982"/>
                  <a:pt x="6799" y="15013"/>
                  <a:pt x="6799" y="15039"/>
                </a:cubicBezTo>
                <a:lnTo>
                  <a:pt x="6793" y="15083"/>
                </a:lnTo>
                <a:lnTo>
                  <a:pt x="6780" y="15095"/>
                </a:lnTo>
                <a:cubicBezTo>
                  <a:pt x="6761" y="15104"/>
                  <a:pt x="6745" y="15107"/>
                  <a:pt x="6731" y="15107"/>
                </a:cubicBezTo>
                <a:cubicBezTo>
                  <a:pt x="6694" y="15107"/>
                  <a:pt x="6674" y="15084"/>
                  <a:pt x="6660" y="15070"/>
                </a:cubicBezTo>
                <a:cubicBezTo>
                  <a:pt x="6415" y="14793"/>
                  <a:pt x="6131" y="14579"/>
                  <a:pt x="5860" y="14383"/>
                </a:cubicBezTo>
                <a:cubicBezTo>
                  <a:pt x="5469" y="14094"/>
                  <a:pt x="5091" y="13791"/>
                  <a:pt x="4751" y="13476"/>
                </a:cubicBezTo>
                <a:cubicBezTo>
                  <a:pt x="4701" y="13432"/>
                  <a:pt x="4657" y="13401"/>
                  <a:pt x="4613" y="13375"/>
                </a:cubicBezTo>
                <a:cubicBezTo>
                  <a:pt x="4609" y="13372"/>
                  <a:pt x="4602" y="13371"/>
                  <a:pt x="4593" y="13371"/>
                </a:cubicBezTo>
                <a:cubicBezTo>
                  <a:pt x="4584" y="13371"/>
                  <a:pt x="4575" y="13372"/>
                  <a:pt x="4569" y="13375"/>
                </a:cubicBezTo>
                <a:cubicBezTo>
                  <a:pt x="4556" y="13382"/>
                  <a:pt x="4531" y="13401"/>
                  <a:pt x="4543" y="13432"/>
                </a:cubicBezTo>
                <a:cubicBezTo>
                  <a:pt x="4575" y="13495"/>
                  <a:pt x="4606" y="13539"/>
                  <a:pt x="4638" y="13577"/>
                </a:cubicBezTo>
                <a:cubicBezTo>
                  <a:pt x="4758" y="13741"/>
                  <a:pt x="4884" y="13905"/>
                  <a:pt x="5010" y="14068"/>
                </a:cubicBezTo>
                <a:lnTo>
                  <a:pt x="5236" y="14365"/>
                </a:lnTo>
                <a:cubicBezTo>
                  <a:pt x="5488" y="14698"/>
                  <a:pt x="5784" y="15095"/>
                  <a:pt x="6036" y="15530"/>
                </a:cubicBezTo>
                <a:cubicBezTo>
                  <a:pt x="6307" y="15984"/>
                  <a:pt x="6503" y="16463"/>
                  <a:pt x="6648" y="16828"/>
                </a:cubicBezTo>
                <a:cubicBezTo>
                  <a:pt x="6667" y="16872"/>
                  <a:pt x="6685" y="16941"/>
                  <a:pt x="6679" y="17011"/>
                </a:cubicBezTo>
                <a:cubicBezTo>
                  <a:pt x="6648" y="17445"/>
                  <a:pt x="6755" y="17880"/>
                  <a:pt x="6849" y="18258"/>
                </a:cubicBezTo>
                <a:cubicBezTo>
                  <a:pt x="6925" y="18548"/>
                  <a:pt x="7038" y="18850"/>
                  <a:pt x="7208" y="19197"/>
                </a:cubicBezTo>
                <a:cubicBezTo>
                  <a:pt x="7303" y="19411"/>
                  <a:pt x="7410" y="19632"/>
                  <a:pt x="7536" y="19846"/>
                </a:cubicBezTo>
                <a:cubicBezTo>
                  <a:pt x="7794" y="20306"/>
                  <a:pt x="7996" y="20816"/>
                  <a:pt x="8141" y="21408"/>
                </a:cubicBezTo>
                <a:cubicBezTo>
                  <a:pt x="8242" y="21793"/>
                  <a:pt x="8399" y="22152"/>
                  <a:pt x="8613" y="22479"/>
                </a:cubicBezTo>
                <a:cubicBezTo>
                  <a:pt x="8639" y="22523"/>
                  <a:pt x="8670" y="22567"/>
                  <a:pt x="8695" y="22605"/>
                </a:cubicBezTo>
                <a:cubicBezTo>
                  <a:pt x="8783" y="22738"/>
                  <a:pt x="8872" y="22876"/>
                  <a:pt x="8966" y="23009"/>
                </a:cubicBezTo>
                <a:cubicBezTo>
                  <a:pt x="9237" y="23355"/>
                  <a:pt x="9596" y="23576"/>
                  <a:pt x="10031" y="23670"/>
                </a:cubicBezTo>
                <a:cubicBezTo>
                  <a:pt x="10113" y="23683"/>
                  <a:pt x="10201" y="23683"/>
                  <a:pt x="10283" y="23689"/>
                </a:cubicBezTo>
                <a:lnTo>
                  <a:pt x="10352" y="23689"/>
                </a:lnTo>
                <a:cubicBezTo>
                  <a:pt x="10390" y="23689"/>
                  <a:pt x="10428" y="23683"/>
                  <a:pt x="10472" y="23683"/>
                </a:cubicBezTo>
                <a:cubicBezTo>
                  <a:pt x="10497" y="23676"/>
                  <a:pt x="10516" y="23676"/>
                  <a:pt x="10548" y="23676"/>
                </a:cubicBezTo>
                <a:lnTo>
                  <a:pt x="10560" y="23676"/>
                </a:lnTo>
                <a:lnTo>
                  <a:pt x="10573" y="23689"/>
                </a:lnTo>
                <a:cubicBezTo>
                  <a:pt x="10579" y="23702"/>
                  <a:pt x="10592" y="23714"/>
                  <a:pt x="10598" y="23727"/>
                </a:cubicBezTo>
                <a:cubicBezTo>
                  <a:pt x="10623" y="23758"/>
                  <a:pt x="10642" y="23790"/>
                  <a:pt x="10674" y="23815"/>
                </a:cubicBezTo>
                <a:lnTo>
                  <a:pt x="10755" y="23903"/>
                </a:lnTo>
                <a:cubicBezTo>
                  <a:pt x="10850" y="24004"/>
                  <a:pt x="10951" y="24111"/>
                  <a:pt x="11058" y="24199"/>
                </a:cubicBezTo>
                <a:cubicBezTo>
                  <a:pt x="11159" y="24287"/>
                  <a:pt x="11196" y="24369"/>
                  <a:pt x="11196" y="24483"/>
                </a:cubicBezTo>
                <a:cubicBezTo>
                  <a:pt x="11190" y="24697"/>
                  <a:pt x="11196" y="24917"/>
                  <a:pt x="11209" y="25132"/>
                </a:cubicBezTo>
                <a:lnTo>
                  <a:pt x="11209" y="25188"/>
                </a:lnTo>
                <a:cubicBezTo>
                  <a:pt x="11228" y="25674"/>
                  <a:pt x="11247" y="26152"/>
                  <a:pt x="11266" y="26637"/>
                </a:cubicBezTo>
                <a:cubicBezTo>
                  <a:pt x="11266" y="26675"/>
                  <a:pt x="11272" y="26713"/>
                  <a:pt x="11272" y="26751"/>
                </a:cubicBezTo>
                <a:cubicBezTo>
                  <a:pt x="11278" y="26789"/>
                  <a:pt x="11278" y="26820"/>
                  <a:pt x="11278" y="26858"/>
                </a:cubicBezTo>
                <a:cubicBezTo>
                  <a:pt x="11285" y="26921"/>
                  <a:pt x="11285" y="26984"/>
                  <a:pt x="11285" y="27041"/>
                </a:cubicBezTo>
                <a:lnTo>
                  <a:pt x="11291" y="27135"/>
                </a:lnTo>
                <a:lnTo>
                  <a:pt x="11272" y="27141"/>
                </a:lnTo>
                <a:cubicBezTo>
                  <a:pt x="11254" y="27147"/>
                  <a:pt x="11239" y="27150"/>
                  <a:pt x="11226" y="27150"/>
                </a:cubicBezTo>
                <a:cubicBezTo>
                  <a:pt x="11182" y="27150"/>
                  <a:pt x="11159" y="27123"/>
                  <a:pt x="11140" y="27104"/>
                </a:cubicBezTo>
                <a:cubicBezTo>
                  <a:pt x="10875" y="26833"/>
                  <a:pt x="10667" y="26518"/>
                  <a:pt x="10510" y="26159"/>
                </a:cubicBezTo>
                <a:cubicBezTo>
                  <a:pt x="10415" y="25944"/>
                  <a:pt x="10327" y="25724"/>
                  <a:pt x="10245" y="25503"/>
                </a:cubicBezTo>
                <a:cubicBezTo>
                  <a:pt x="10214" y="25421"/>
                  <a:pt x="10176" y="25346"/>
                  <a:pt x="10144" y="25264"/>
                </a:cubicBezTo>
                <a:cubicBezTo>
                  <a:pt x="10125" y="25214"/>
                  <a:pt x="10106" y="25163"/>
                  <a:pt x="10088" y="25113"/>
                </a:cubicBezTo>
                <a:cubicBezTo>
                  <a:pt x="10075" y="25081"/>
                  <a:pt x="10062" y="25043"/>
                  <a:pt x="10050" y="25012"/>
                </a:cubicBezTo>
                <a:cubicBezTo>
                  <a:pt x="9829" y="24432"/>
                  <a:pt x="9521" y="23903"/>
                  <a:pt x="9124" y="23437"/>
                </a:cubicBezTo>
                <a:cubicBezTo>
                  <a:pt x="8935" y="23223"/>
                  <a:pt x="8758" y="22996"/>
                  <a:pt x="8607" y="22807"/>
                </a:cubicBezTo>
                <a:cubicBezTo>
                  <a:pt x="8412" y="22555"/>
                  <a:pt x="8242" y="22278"/>
                  <a:pt x="8103" y="21975"/>
                </a:cubicBezTo>
                <a:cubicBezTo>
                  <a:pt x="7996" y="21742"/>
                  <a:pt x="7889" y="21503"/>
                  <a:pt x="7788" y="21270"/>
                </a:cubicBezTo>
                <a:cubicBezTo>
                  <a:pt x="7523" y="20677"/>
                  <a:pt x="7202" y="20129"/>
                  <a:pt x="6843" y="19644"/>
                </a:cubicBezTo>
                <a:cubicBezTo>
                  <a:pt x="6490" y="19178"/>
                  <a:pt x="6244" y="18724"/>
                  <a:pt x="6087" y="18246"/>
                </a:cubicBezTo>
                <a:cubicBezTo>
                  <a:pt x="5810" y="17433"/>
                  <a:pt x="5438" y="16689"/>
                  <a:pt x="4991" y="15801"/>
                </a:cubicBezTo>
                <a:cubicBezTo>
                  <a:pt x="4928" y="15681"/>
                  <a:pt x="4858" y="15562"/>
                  <a:pt x="4795" y="15448"/>
                </a:cubicBezTo>
                <a:lnTo>
                  <a:pt x="4776" y="15417"/>
                </a:lnTo>
                <a:cubicBezTo>
                  <a:pt x="4764" y="15392"/>
                  <a:pt x="4745" y="15360"/>
                  <a:pt x="4720" y="15341"/>
                </a:cubicBezTo>
                <a:cubicBezTo>
                  <a:pt x="4711" y="15337"/>
                  <a:pt x="4696" y="15332"/>
                  <a:pt x="4683" y="15332"/>
                </a:cubicBezTo>
                <a:cubicBezTo>
                  <a:pt x="4678" y="15332"/>
                  <a:pt x="4673" y="15333"/>
                  <a:pt x="4669" y="15335"/>
                </a:cubicBezTo>
                <a:cubicBezTo>
                  <a:pt x="4650" y="15341"/>
                  <a:pt x="4638" y="15366"/>
                  <a:pt x="4638" y="15373"/>
                </a:cubicBezTo>
                <a:cubicBezTo>
                  <a:pt x="4638" y="15417"/>
                  <a:pt x="4650" y="15455"/>
                  <a:pt x="4663" y="15492"/>
                </a:cubicBezTo>
                <a:lnTo>
                  <a:pt x="4695" y="15599"/>
                </a:lnTo>
                <a:cubicBezTo>
                  <a:pt x="4726" y="15719"/>
                  <a:pt x="4764" y="15839"/>
                  <a:pt x="4808" y="15952"/>
                </a:cubicBezTo>
                <a:cubicBezTo>
                  <a:pt x="4959" y="16374"/>
                  <a:pt x="5022" y="16809"/>
                  <a:pt x="5060" y="17143"/>
                </a:cubicBezTo>
                <a:cubicBezTo>
                  <a:pt x="5091" y="17395"/>
                  <a:pt x="5136" y="17672"/>
                  <a:pt x="5205" y="18006"/>
                </a:cubicBezTo>
                <a:cubicBezTo>
                  <a:pt x="5280" y="18390"/>
                  <a:pt x="5413" y="18781"/>
                  <a:pt x="5595" y="19165"/>
                </a:cubicBezTo>
                <a:cubicBezTo>
                  <a:pt x="5614" y="19203"/>
                  <a:pt x="5633" y="19235"/>
                  <a:pt x="5652" y="19272"/>
                </a:cubicBezTo>
                <a:cubicBezTo>
                  <a:pt x="5696" y="19367"/>
                  <a:pt x="5740" y="19468"/>
                  <a:pt x="5791" y="19556"/>
                </a:cubicBezTo>
                <a:cubicBezTo>
                  <a:pt x="6213" y="20331"/>
                  <a:pt x="6572" y="21188"/>
                  <a:pt x="6906" y="22171"/>
                </a:cubicBezTo>
                <a:cubicBezTo>
                  <a:pt x="7095" y="22750"/>
                  <a:pt x="7353" y="23267"/>
                  <a:pt x="7681" y="23733"/>
                </a:cubicBezTo>
                <a:cubicBezTo>
                  <a:pt x="7826" y="23941"/>
                  <a:pt x="7952" y="24168"/>
                  <a:pt x="8078" y="24382"/>
                </a:cubicBezTo>
                <a:cubicBezTo>
                  <a:pt x="8109" y="24445"/>
                  <a:pt x="8147" y="24502"/>
                  <a:pt x="8185" y="24565"/>
                </a:cubicBezTo>
                <a:cubicBezTo>
                  <a:pt x="8298" y="24766"/>
                  <a:pt x="8462" y="25031"/>
                  <a:pt x="8651" y="25283"/>
                </a:cubicBezTo>
                <a:cubicBezTo>
                  <a:pt x="8998" y="25749"/>
                  <a:pt x="9458" y="26115"/>
                  <a:pt x="10050" y="26404"/>
                </a:cubicBezTo>
                <a:cubicBezTo>
                  <a:pt x="10207" y="26480"/>
                  <a:pt x="10365" y="26549"/>
                  <a:pt x="10516" y="26619"/>
                </a:cubicBezTo>
                <a:lnTo>
                  <a:pt x="10592" y="26650"/>
                </a:lnTo>
                <a:cubicBezTo>
                  <a:pt x="10661" y="26675"/>
                  <a:pt x="10705" y="26713"/>
                  <a:pt x="10737" y="26763"/>
                </a:cubicBezTo>
                <a:cubicBezTo>
                  <a:pt x="10863" y="26952"/>
                  <a:pt x="11014" y="27116"/>
                  <a:pt x="11165" y="27261"/>
                </a:cubicBezTo>
                <a:cubicBezTo>
                  <a:pt x="11272" y="27362"/>
                  <a:pt x="11322" y="27482"/>
                  <a:pt x="11329" y="27627"/>
                </a:cubicBezTo>
                <a:cubicBezTo>
                  <a:pt x="11335" y="27891"/>
                  <a:pt x="11354" y="28156"/>
                  <a:pt x="11373" y="28408"/>
                </a:cubicBezTo>
                <a:cubicBezTo>
                  <a:pt x="11379" y="28546"/>
                  <a:pt x="11392" y="28679"/>
                  <a:pt x="11398" y="28817"/>
                </a:cubicBezTo>
                <a:cubicBezTo>
                  <a:pt x="11398" y="28855"/>
                  <a:pt x="11398" y="28899"/>
                  <a:pt x="11398" y="28950"/>
                </a:cubicBezTo>
                <a:cubicBezTo>
                  <a:pt x="11392" y="28975"/>
                  <a:pt x="11392" y="29000"/>
                  <a:pt x="11392" y="29025"/>
                </a:cubicBezTo>
                <a:lnTo>
                  <a:pt x="11392" y="29063"/>
                </a:lnTo>
                <a:lnTo>
                  <a:pt x="11354" y="29050"/>
                </a:lnTo>
                <a:cubicBezTo>
                  <a:pt x="11335" y="29044"/>
                  <a:pt x="11322" y="29038"/>
                  <a:pt x="11310" y="29032"/>
                </a:cubicBezTo>
                <a:cubicBezTo>
                  <a:pt x="11291" y="29025"/>
                  <a:pt x="11272" y="29019"/>
                  <a:pt x="11253" y="29006"/>
                </a:cubicBezTo>
                <a:cubicBezTo>
                  <a:pt x="10989" y="28849"/>
                  <a:pt x="10793" y="28635"/>
                  <a:pt x="10661" y="28383"/>
                </a:cubicBezTo>
                <a:cubicBezTo>
                  <a:pt x="10585" y="28231"/>
                  <a:pt x="10516" y="28093"/>
                  <a:pt x="10459" y="27960"/>
                </a:cubicBezTo>
                <a:cubicBezTo>
                  <a:pt x="10214" y="27387"/>
                  <a:pt x="9848" y="26915"/>
                  <a:pt x="9382" y="26556"/>
                </a:cubicBezTo>
                <a:cubicBezTo>
                  <a:pt x="8865" y="26159"/>
                  <a:pt x="8424" y="25661"/>
                  <a:pt x="8053" y="25031"/>
                </a:cubicBezTo>
                <a:cubicBezTo>
                  <a:pt x="7889" y="24760"/>
                  <a:pt x="7712" y="24495"/>
                  <a:pt x="7542" y="24237"/>
                </a:cubicBezTo>
                <a:lnTo>
                  <a:pt x="7460" y="24105"/>
                </a:lnTo>
                <a:cubicBezTo>
                  <a:pt x="7397" y="24017"/>
                  <a:pt x="7328" y="23922"/>
                  <a:pt x="7265" y="23834"/>
                </a:cubicBezTo>
                <a:lnTo>
                  <a:pt x="7202" y="23752"/>
                </a:lnTo>
                <a:cubicBezTo>
                  <a:pt x="6811" y="23223"/>
                  <a:pt x="6295" y="22845"/>
                  <a:pt x="5627" y="22593"/>
                </a:cubicBezTo>
                <a:cubicBezTo>
                  <a:pt x="5551" y="22561"/>
                  <a:pt x="5476" y="22536"/>
                  <a:pt x="5400" y="22504"/>
                </a:cubicBezTo>
                <a:cubicBezTo>
                  <a:pt x="5325" y="22479"/>
                  <a:pt x="5249" y="22448"/>
                  <a:pt x="5173" y="22423"/>
                </a:cubicBezTo>
                <a:cubicBezTo>
                  <a:pt x="5098" y="22391"/>
                  <a:pt x="5035" y="22347"/>
                  <a:pt x="4984" y="22284"/>
                </a:cubicBezTo>
                <a:cubicBezTo>
                  <a:pt x="4638" y="21837"/>
                  <a:pt x="4222" y="21446"/>
                  <a:pt x="3831" y="21081"/>
                </a:cubicBezTo>
                <a:cubicBezTo>
                  <a:pt x="3573" y="20848"/>
                  <a:pt x="3359" y="20614"/>
                  <a:pt x="3170" y="20369"/>
                </a:cubicBezTo>
                <a:cubicBezTo>
                  <a:pt x="3069" y="20243"/>
                  <a:pt x="2956" y="20123"/>
                  <a:pt x="2842" y="20010"/>
                </a:cubicBezTo>
                <a:cubicBezTo>
                  <a:pt x="2798" y="19959"/>
                  <a:pt x="2754" y="19915"/>
                  <a:pt x="2710" y="19871"/>
                </a:cubicBezTo>
                <a:cubicBezTo>
                  <a:pt x="2691" y="19846"/>
                  <a:pt x="2666" y="19821"/>
                  <a:pt x="2641" y="19808"/>
                </a:cubicBezTo>
                <a:cubicBezTo>
                  <a:pt x="2634" y="19806"/>
                  <a:pt x="2627" y="19806"/>
                  <a:pt x="2619" y="19806"/>
                </a:cubicBezTo>
                <a:cubicBezTo>
                  <a:pt x="2599" y="19806"/>
                  <a:pt x="2579" y="19811"/>
                  <a:pt x="2565" y="19821"/>
                </a:cubicBezTo>
                <a:cubicBezTo>
                  <a:pt x="2552" y="19827"/>
                  <a:pt x="2546" y="19852"/>
                  <a:pt x="2552" y="19865"/>
                </a:cubicBezTo>
                <a:cubicBezTo>
                  <a:pt x="2565" y="19915"/>
                  <a:pt x="2584" y="19959"/>
                  <a:pt x="2609" y="19997"/>
                </a:cubicBezTo>
                <a:lnTo>
                  <a:pt x="2615" y="20022"/>
                </a:lnTo>
                <a:cubicBezTo>
                  <a:pt x="2666" y="20110"/>
                  <a:pt x="2710" y="20199"/>
                  <a:pt x="2767" y="20287"/>
                </a:cubicBezTo>
                <a:cubicBezTo>
                  <a:pt x="3082" y="20803"/>
                  <a:pt x="3321" y="21345"/>
                  <a:pt x="3523" y="21856"/>
                </a:cubicBezTo>
                <a:cubicBezTo>
                  <a:pt x="3548" y="21912"/>
                  <a:pt x="3573" y="21975"/>
                  <a:pt x="3598" y="22032"/>
                </a:cubicBezTo>
                <a:cubicBezTo>
                  <a:pt x="3623" y="22095"/>
                  <a:pt x="3649" y="22158"/>
                  <a:pt x="3674" y="22221"/>
                </a:cubicBezTo>
                <a:cubicBezTo>
                  <a:pt x="3686" y="22240"/>
                  <a:pt x="3686" y="22265"/>
                  <a:pt x="3699" y="22297"/>
                </a:cubicBezTo>
                <a:cubicBezTo>
                  <a:pt x="3699" y="22309"/>
                  <a:pt x="3705" y="22328"/>
                  <a:pt x="3712" y="22347"/>
                </a:cubicBezTo>
                <a:lnTo>
                  <a:pt x="3724" y="22397"/>
                </a:lnTo>
                <a:cubicBezTo>
                  <a:pt x="3724" y="22397"/>
                  <a:pt x="3623" y="22366"/>
                  <a:pt x="3598" y="22360"/>
                </a:cubicBezTo>
                <a:cubicBezTo>
                  <a:pt x="3554" y="22347"/>
                  <a:pt x="3523" y="22334"/>
                  <a:pt x="3485" y="22322"/>
                </a:cubicBezTo>
                <a:cubicBezTo>
                  <a:pt x="3403" y="22284"/>
                  <a:pt x="3321" y="22252"/>
                  <a:pt x="3239" y="22215"/>
                </a:cubicBezTo>
                <a:cubicBezTo>
                  <a:pt x="3094" y="22158"/>
                  <a:pt x="2956" y="22101"/>
                  <a:pt x="2817" y="22045"/>
                </a:cubicBezTo>
                <a:cubicBezTo>
                  <a:pt x="2697" y="22000"/>
                  <a:pt x="2571" y="21956"/>
                  <a:pt x="2452" y="21919"/>
                </a:cubicBezTo>
                <a:lnTo>
                  <a:pt x="2338" y="21881"/>
                </a:lnTo>
                <a:cubicBezTo>
                  <a:pt x="2318" y="21876"/>
                  <a:pt x="2297" y="21866"/>
                  <a:pt x="2280" y="21866"/>
                </a:cubicBezTo>
                <a:cubicBezTo>
                  <a:pt x="2276" y="21866"/>
                  <a:pt x="2273" y="21867"/>
                  <a:pt x="2269" y="21868"/>
                </a:cubicBezTo>
                <a:cubicBezTo>
                  <a:pt x="2256" y="21874"/>
                  <a:pt x="2237" y="21881"/>
                  <a:pt x="2225" y="21887"/>
                </a:cubicBezTo>
                <a:cubicBezTo>
                  <a:pt x="2212" y="21893"/>
                  <a:pt x="2206" y="21900"/>
                  <a:pt x="2206" y="21906"/>
                </a:cubicBezTo>
                <a:cubicBezTo>
                  <a:pt x="2200" y="21919"/>
                  <a:pt x="2206" y="21944"/>
                  <a:pt x="2225" y="21982"/>
                </a:cubicBezTo>
                <a:cubicBezTo>
                  <a:pt x="2225" y="21988"/>
                  <a:pt x="2244" y="22000"/>
                  <a:pt x="2263" y="22013"/>
                </a:cubicBezTo>
                <a:cubicBezTo>
                  <a:pt x="2269" y="22013"/>
                  <a:pt x="2275" y="22019"/>
                  <a:pt x="2282" y="22026"/>
                </a:cubicBezTo>
                <a:cubicBezTo>
                  <a:pt x="2792" y="22397"/>
                  <a:pt x="3308" y="22851"/>
                  <a:pt x="3850" y="23405"/>
                </a:cubicBezTo>
                <a:cubicBezTo>
                  <a:pt x="4039" y="23601"/>
                  <a:pt x="4241" y="23796"/>
                  <a:pt x="4493" y="23928"/>
                </a:cubicBezTo>
                <a:cubicBezTo>
                  <a:pt x="4569" y="23966"/>
                  <a:pt x="4613" y="24035"/>
                  <a:pt x="4644" y="24105"/>
                </a:cubicBezTo>
                <a:lnTo>
                  <a:pt x="4745" y="24313"/>
                </a:lnTo>
                <a:cubicBezTo>
                  <a:pt x="4821" y="24476"/>
                  <a:pt x="4896" y="24640"/>
                  <a:pt x="4972" y="24798"/>
                </a:cubicBezTo>
                <a:lnTo>
                  <a:pt x="4997" y="24854"/>
                </a:lnTo>
                <a:cubicBezTo>
                  <a:pt x="5110" y="25075"/>
                  <a:pt x="5217" y="25302"/>
                  <a:pt x="5337" y="25529"/>
                </a:cubicBezTo>
                <a:cubicBezTo>
                  <a:pt x="5595" y="26026"/>
                  <a:pt x="5923" y="26486"/>
                  <a:pt x="6345" y="26927"/>
                </a:cubicBezTo>
                <a:cubicBezTo>
                  <a:pt x="6578" y="27179"/>
                  <a:pt x="6799" y="27444"/>
                  <a:pt x="7019" y="27715"/>
                </a:cubicBezTo>
                <a:cubicBezTo>
                  <a:pt x="7423" y="28206"/>
                  <a:pt x="7782" y="28584"/>
                  <a:pt x="8160" y="28899"/>
                </a:cubicBezTo>
                <a:cubicBezTo>
                  <a:pt x="8639" y="29296"/>
                  <a:pt x="9180" y="29592"/>
                  <a:pt x="9760" y="29769"/>
                </a:cubicBezTo>
                <a:cubicBezTo>
                  <a:pt x="10037" y="29857"/>
                  <a:pt x="10321" y="29932"/>
                  <a:pt x="10598" y="30002"/>
                </a:cubicBezTo>
                <a:lnTo>
                  <a:pt x="10648" y="30014"/>
                </a:lnTo>
                <a:cubicBezTo>
                  <a:pt x="10768" y="30046"/>
                  <a:pt x="10863" y="30096"/>
                  <a:pt x="10951" y="30172"/>
                </a:cubicBezTo>
                <a:cubicBezTo>
                  <a:pt x="11070" y="30266"/>
                  <a:pt x="11190" y="30361"/>
                  <a:pt x="11322" y="30455"/>
                </a:cubicBezTo>
                <a:cubicBezTo>
                  <a:pt x="11379" y="30499"/>
                  <a:pt x="11436" y="30537"/>
                  <a:pt x="11493" y="30588"/>
                </a:cubicBezTo>
                <a:lnTo>
                  <a:pt x="11499" y="30588"/>
                </a:lnTo>
                <a:lnTo>
                  <a:pt x="11505" y="30600"/>
                </a:lnTo>
                <a:cubicBezTo>
                  <a:pt x="11537" y="30726"/>
                  <a:pt x="11543" y="30852"/>
                  <a:pt x="11549" y="30991"/>
                </a:cubicBezTo>
                <a:cubicBezTo>
                  <a:pt x="11556" y="31079"/>
                  <a:pt x="11562" y="31167"/>
                  <a:pt x="11574" y="31256"/>
                </a:cubicBezTo>
                <a:cubicBezTo>
                  <a:pt x="11593" y="31369"/>
                  <a:pt x="11600" y="31489"/>
                  <a:pt x="11612" y="31602"/>
                </a:cubicBezTo>
                <a:cubicBezTo>
                  <a:pt x="11625" y="31709"/>
                  <a:pt x="11637" y="31823"/>
                  <a:pt x="11650" y="31936"/>
                </a:cubicBezTo>
                <a:cubicBezTo>
                  <a:pt x="11669" y="32068"/>
                  <a:pt x="11694" y="32207"/>
                  <a:pt x="11713" y="32339"/>
                </a:cubicBezTo>
                <a:cubicBezTo>
                  <a:pt x="11726" y="32421"/>
                  <a:pt x="11745" y="32503"/>
                  <a:pt x="11757" y="32585"/>
                </a:cubicBezTo>
                <a:cubicBezTo>
                  <a:pt x="11770" y="32686"/>
                  <a:pt x="11795" y="32780"/>
                  <a:pt x="11814" y="32887"/>
                </a:cubicBezTo>
                <a:cubicBezTo>
                  <a:pt x="11839" y="33007"/>
                  <a:pt x="11871" y="33127"/>
                  <a:pt x="11889" y="33253"/>
                </a:cubicBezTo>
                <a:lnTo>
                  <a:pt x="11889" y="33291"/>
                </a:lnTo>
                <a:lnTo>
                  <a:pt x="11858" y="33291"/>
                </a:lnTo>
                <a:cubicBezTo>
                  <a:pt x="11757" y="33284"/>
                  <a:pt x="11694" y="33234"/>
                  <a:pt x="11637" y="33196"/>
                </a:cubicBezTo>
                <a:lnTo>
                  <a:pt x="11606" y="33177"/>
                </a:lnTo>
                <a:cubicBezTo>
                  <a:pt x="11322" y="32988"/>
                  <a:pt x="11070" y="32761"/>
                  <a:pt x="10869" y="32509"/>
                </a:cubicBezTo>
                <a:lnTo>
                  <a:pt x="10718" y="32320"/>
                </a:lnTo>
                <a:cubicBezTo>
                  <a:pt x="10611" y="32182"/>
                  <a:pt x="10497" y="32043"/>
                  <a:pt x="10384" y="31904"/>
                </a:cubicBezTo>
                <a:cubicBezTo>
                  <a:pt x="10258" y="31747"/>
                  <a:pt x="10144" y="31615"/>
                  <a:pt x="10043" y="31501"/>
                </a:cubicBezTo>
                <a:cubicBezTo>
                  <a:pt x="9647" y="31060"/>
                  <a:pt x="9180" y="30701"/>
                  <a:pt x="8664" y="30449"/>
                </a:cubicBezTo>
                <a:cubicBezTo>
                  <a:pt x="8342" y="30298"/>
                  <a:pt x="8008" y="30134"/>
                  <a:pt x="7599" y="29926"/>
                </a:cubicBezTo>
                <a:cubicBezTo>
                  <a:pt x="6906" y="29580"/>
                  <a:pt x="6389" y="29239"/>
                  <a:pt x="5961" y="28849"/>
                </a:cubicBezTo>
                <a:lnTo>
                  <a:pt x="5904" y="28798"/>
                </a:lnTo>
                <a:cubicBezTo>
                  <a:pt x="5810" y="28710"/>
                  <a:pt x="5715" y="28622"/>
                  <a:pt x="5614" y="28540"/>
                </a:cubicBezTo>
                <a:lnTo>
                  <a:pt x="5539" y="28477"/>
                </a:lnTo>
                <a:cubicBezTo>
                  <a:pt x="5337" y="28307"/>
                  <a:pt x="5129" y="28137"/>
                  <a:pt x="4915" y="27973"/>
                </a:cubicBezTo>
                <a:cubicBezTo>
                  <a:pt x="4543" y="27696"/>
                  <a:pt x="4146" y="27482"/>
                  <a:pt x="3724" y="27330"/>
                </a:cubicBezTo>
                <a:cubicBezTo>
                  <a:pt x="3082" y="27104"/>
                  <a:pt x="2496" y="26782"/>
                  <a:pt x="2055" y="26537"/>
                </a:cubicBezTo>
                <a:cubicBezTo>
                  <a:pt x="1733" y="26354"/>
                  <a:pt x="1355" y="26146"/>
                  <a:pt x="940" y="25976"/>
                </a:cubicBezTo>
                <a:cubicBezTo>
                  <a:pt x="883" y="25957"/>
                  <a:pt x="820" y="25932"/>
                  <a:pt x="757" y="25919"/>
                </a:cubicBezTo>
                <a:cubicBezTo>
                  <a:pt x="751" y="25919"/>
                  <a:pt x="732" y="25919"/>
                  <a:pt x="713" y="25932"/>
                </a:cubicBezTo>
                <a:cubicBezTo>
                  <a:pt x="700" y="25938"/>
                  <a:pt x="694" y="25944"/>
                  <a:pt x="688" y="25951"/>
                </a:cubicBezTo>
                <a:cubicBezTo>
                  <a:pt x="681" y="25957"/>
                  <a:pt x="675" y="25963"/>
                  <a:pt x="675" y="25970"/>
                </a:cubicBezTo>
                <a:cubicBezTo>
                  <a:pt x="675" y="25982"/>
                  <a:pt x="681" y="25995"/>
                  <a:pt x="694" y="26007"/>
                </a:cubicBezTo>
                <a:cubicBezTo>
                  <a:pt x="738" y="26064"/>
                  <a:pt x="801" y="26133"/>
                  <a:pt x="870" y="26196"/>
                </a:cubicBezTo>
                <a:cubicBezTo>
                  <a:pt x="1311" y="26587"/>
                  <a:pt x="1746" y="26978"/>
                  <a:pt x="2187" y="27368"/>
                </a:cubicBezTo>
                <a:cubicBezTo>
                  <a:pt x="2445" y="27595"/>
                  <a:pt x="2666" y="27816"/>
                  <a:pt x="2855" y="28042"/>
                </a:cubicBezTo>
                <a:cubicBezTo>
                  <a:pt x="2918" y="28118"/>
                  <a:pt x="2981" y="28187"/>
                  <a:pt x="3050" y="28257"/>
                </a:cubicBezTo>
                <a:cubicBezTo>
                  <a:pt x="3088" y="28307"/>
                  <a:pt x="3132" y="28357"/>
                  <a:pt x="3176" y="28402"/>
                </a:cubicBezTo>
                <a:cubicBezTo>
                  <a:pt x="3680" y="28981"/>
                  <a:pt x="4272" y="29479"/>
                  <a:pt x="4984" y="29920"/>
                </a:cubicBezTo>
                <a:lnTo>
                  <a:pt x="5167" y="30033"/>
                </a:lnTo>
                <a:cubicBezTo>
                  <a:pt x="5337" y="30134"/>
                  <a:pt x="5507" y="30241"/>
                  <a:pt x="5677" y="30355"/>
                </a:cubicBezTo>
                <a:cubicBezTo>
                  <a:pt x="5992" y="30562"/>
                  <a:pt x="6307" y="30777"/>
                  <a:pt x="6610" y="30985"/>
                </a:cubicBezTo>
                <a:lnTo>
                  <a:pt x="6748" y="31079"/>
                </a:lnTo>
                <a:cubicBezTo>
                  <a:pt x="6893" y="31180"/>
                  <a:pt x="7032" y="31274"/>
                  <a:pt x="7171" y="31375"/>
                </a:cubicBezTo>
                <a:cubicBezTo>
                  <a:pt x="7416" y="31545"/>
                  <a:pt x="7675" y="31722"/>
                  <a:pt x="7933" y="31892"/>
                </a:cubicBezTo>
                <a:cubicBezTo>
                  <a:pt x="8468" y="32245"/>
                  <a:pt x="8979" y="32478"/>
                  <a:pt x="9495" y="32604"/>
                </a:cubicBezTo>
                <a:cubicBezTo>
                  <a:pt x="9703" y="32648"/>
                  <a:pt x="9924" y="32692"/>
                  <a:pt x="10163" y="32723"/>
                </a:cubicBezTo>
                <a:cubicBezTo>
                  <a:pt x="10371" y="32755"/>
                  <a:pt x="10579" y="32768"/>
                  <a:pt x="10787" y="32786"/>
                </a:cubicBezTo>
                <a:lnTo>
                  <a:pt x="10881" y="32799"/>
                </a:lnTo>
                <a:cubicBezTo>
                  <a:pt x="10963" y="32805"/>
                  <a:pt x="11020" y="32831"/>
                  <a:pt x="11077" y="32881"/>
                </a:cubicBezTo>
                <a:cubicBezTo>
                  <a:pt x="11171" y="32963"/>
                  <a:pt x="11272" y="33051"/>
                  <a:pt x="11379" y="33127"/>
                </a:cubicBezTo>
                <a:cubicBezTo>
                  <a:pt x="11511" y="33228"/>
                  <a:pt x="11694" y="33354"/>
                  <a:pt x="11921" y="33423"/>
                </a:cubicBezTo>
                <a:lnTo>
                  <a:pt x="11934" y="33429"/>
                </a:lnTo>
                <a:lnTo>
                  <a:pt x="12280" y="34500"/>
                </a:lnTo>
                <a:lnTo>
                  <a:pt x="12236" y="34494"/>
                </a:lnTo>
                <a:lnTo>
                  <a:pt x="12192" y="34494"/>
                </a:lnTo>
                <a:cubicBezTo>
                  <a:pt x="12160" y="34494"/>
                  <a:pt x="12135" y="34494"/>
                  <a:pt x="12110" y="34481"/>
                </a:cubicBezTo>
                <a:cubicBezTo>
                  <a:pt x="11795" y="34355"/>
                  <a:pt x="11379" y="34173"/>
                  <a:pt x="11014" y="33876"/>
                </a:cubicBezTo>
                <a:cubicBezTo>
                  <a:pt x="10881" y="33769"/>
                  <a:pt x="10737" y="33669"/>
                  <a:pt x="10604" y="33568"/>
                </a:cubicBezTo>
                <a:cubicBezTo>
                  <a:pt x="10522" y="33511"/>
                  <a:pt x="10440" y="33454"/>
                  <a:pt x="10359" y="33391"/>
                </a:cubicBezTo>
                <a:cubicBezTo>
                  <a:pt x="10050" y="33158"/>
                  <a:pt x="9684" y="32994"/>
                  <a:pt x="9250" y="32900"/>
                </a:cubicBezTo>
                <a:cubicBezTo>
                  <a:pt x="8746" y="32786"/>
                  <a:pt x="8355" y="32679"/>
                  <a:pt x="7996" y="32560"/>
                </a:cubicBezTo>
                <a:cubicBezTo>
                  <a:pt x="7240" y="32295"/>
                  <a:pt x="6566" y="31892"/>
                  <a:pt x="6011" y="31350"/>
                </a:cubicBezTo>
                <a:lnTo>
                  <a:pt x="5923" y="31262"/>
                </a:lnTo>
                <a:cubicBezTo>
                  <a:pt x="5570" y="30922"/>
                  <a:pt x="5211" y="30575"/>
                  <a:pt x="4833" y="30260"/>
                </a:cubicBezTo>
                <a:cubicBezTo>
                  <a:pt x="4695" y="30147"/>
                  <a:pt x="4556" y="30040"/>
                  <a:pt x="4398" y="29920"/>
                </a:cubicBezTo>
                <a:cubicBezTo>
                  <a:pt x="3907" y="29548"/>
                  <a:pt x="3334" y="29290"/>
                  <a:pt x="2678" y="29151"/>
                </a:cubicBezTo>
                <a:cubicBezTo>
                  <a:pt x="2458" y="29107"/>
                  <a:pt x="2237" y="29069"/>
                  <a:pt x="2023" y="29038"/>
                </a:cubicBezTo>
                <a:cubicBezTo>
                  <a:pt x="1916" y="29019"/>
                  <a:pt x="1809" y="29000"/>
                  <a:pt x="1702" y="28981"/>
                </a:cubicBezTo>
                <a:cubicBezTo>
                  <a:pt x="1614" y="28969"/>
                  <a:pt x="1532" y="28950"/>
                  <a:pt x="1444" y="28937"/>
                </a:cubicBezTo>
                <a:cubicBezTo>
                  <a:pt x="1292" y="28912"/>
                  <a:pt x="1141" y="28880"/>
                  <a:pt x="990" y="28855"/>
                </a:cubicBezTo>
                <a:cubicBezTo>
                  <a:pt x="769" y="28824"/>
                  <a:pt x="543" y="28792"/>
                  <a:pt x="322" y="28754"/>
                </a:cubicBezTo>
                <a:lnTo>
                  <a:pt x="127" y="28729"/>
                </a:lnTo>
                <a:cubicBezTo>
                  <a:pt x="117" y="28726"/>
                  <a:pt x="106" y="28724"/>
                  <a:pt x="96" y="28724"/>
                </a:cubicBezTo>
                <a:cubicBezTo>
                  <a:pt x="86" y="28724"/>
                  <a:pt x="76" y="28726"/>
                  <a:pt x="70" y="28729"/>
                </a:cubicBezTo>
                <a:cubicBezTo>
                  <a:pt x="64" y="28729"/>
                  <a:pt x="51" y="28735"/>
                  <a:pt x="45" y="28735"/>
                </a:cubicBezTo>
                <a:cubicBezTo>
                  <a:pt x="20" y="28754"/>
                  <a:pt x="7" y="28767"/>
                  <a:pt x="7" y="28773"/>
                </a:cubicBezTo>
                <a:cubicBezTo>
                  <a:pt x="1" y="28786"/>
                  <a:pt x="13" y="28817"/>
                  <a:pt x="32" y="28836"/>
                </a:cubicBezTo>
                <a:cubicBezTo>
                  <a:pt x="64" y="28868"/>
                  <a:pt x="108" y="28887"/>
                  <a:pt x="146" y="28912"/>
                </a:cubicBezTo>
                <a:lnTo>
                  <a:pt x="171" y="28931"/>
                </a:lnTo>
                <a:cubicBezTo>
                  <a:pt x="1343" y="29617"/>
                  <a:pt x="2546" y="30380"/>
                  <a:pt x="3737" y="31199"/>
                </a:cubicBezTo>
                <a:cubicBezTo>
                  <a:pt x="4020" y="31388"/>
                  <a:pt x="4266" y="31571"/>
                  <a:pt x="4493" y="31734"/>
                </a:cubicBezTo>
                <a:cubicBezTo>
                  <a:pt x="5161" y="32251"/>
                  <a:pt x="5942" y="32705"/>
                  <a:pt x="6874" y="33133"/>
                </a:cubicBezTo>
                <a:cubicBezTo>
                  <a:pt x="6925" y="33158"/>
                  <a:pt x="6982" y="33177"/>
                  <a:pt x="7032" y="33202"/>
                </a:cubicBezTo>
                <a:cubicBezTo>
                  <a:pt x="7101" y="33234"/>
                  <a:pt x="7171" y="33259"/>
                  <a:pt x="7234" y="33291"/>
                </a:cubicBezTo>
                <a:cubicBezTo>
                  <a:pt x="7725" y="33524"/>
                  <a:pt x="8261" y="33687"/>
                  <a:pt x="8865" y="33788"/>
                </a:cubicBezTo>
                <a:lnTo>
                  <a:pt x="8891" y="33795"/>
                </a:lnTo>
                <a:cubicBezTo>
                  <a:pt x="9300" y="33870"/>
                  <a:pt x="9722" y="33946"/>
                  <a:pt x="10144" y="33996"/>
                </a:cubicBezTo>
                <a:cubicBezTo>
                  <a:pt x="10346" y="34028"/>
                  <a:pt x="10554" y="34034"/>
                  <a:pt x="10749" y="34040"/>
                </a:cubicBezTo>
                <a:cubicBezTo>
                  <a:pt x="10818" y="34040"/>
                  <a:pt x="10888" y="34047"/>
                  <a:pt x="10957" y="34047"/>
                </a:cubicBezTo>
                <a:cubicBezTo>
                  <a:pt x="11020" y="34053"/>
                  <a:pt x="11089" y="34053"/>
                  <a:pt x="11159" y="34103"/>
                </a:cubicBezTo>
                <a:cubicBezTo>
                  <a:pt x="11499" y="34349"/>
                  <a:pt x="11883" y="34494"/>
                  <a:pt x="12217" y="34607"/>
                </a:cubicBezTo>
                <a:cubicBezTo>
                  <a:pt x="12312" y="34639"/>
                  <a:pt x="12368" y="34689"/>
                  <a:pt x="12406" y="34777"/>
                </a:cubicBezTo>
                <a:cubicBezTo>
                  <a:pt x="12488" y="34973"/>
                  <a:pt x="12576" y="35162"/>
                  <a:pt x="12664" y="35357"/>
                </a:cubicBezTo>
                <a:cubicBezTo>
                  <a:pt x="12709" y="35458"/>
                  <a:pt x="12753" y="35559"/>
                  <a:pt x="12797" y="35659"/>
                </a:cubicBezTo>
                <a:cubicBezTo>
                  <a:pt x="12809" y="35678"/>
                  <a:pt x="12816" y="35703"/>
                  <a:pt x="12822" y="35729"/>
                </a:cubicBezTo>
                <a:cubicBezTo>
                  <a:pt x="12828" y="35748"/>
                  <a:pt x="12835" y="35760"/>
                  <a:pt x="12835" y="35773"/>
                </a:cubicBezTo>
                <a:lnTo>
                  <a:pt x="12847" y="35804"/>
                </a:lnTo>
                <a:lnTo>
                  <a:pt x="12816" y="35811"/>
                </a:lnTo>
                <a:cubicBezTo>
                  <a:pt x="12788" y="35814"/>
                  <a:pt x="12760" y="35816"/>
                  <a:pt x="12733" y="35816"/>
                </a:cubicBezTo>
                <a:cubicBezTo>
                  <a:pt x="12616" y="35816"/>
                  <a:pt x="12510" y="35786"/>
                  <a:pt x="12412" y="35760"/>
                </a:cubicBezTo>
                <a:cubicBezTo>
                  <a:pt x="11971" y="35640"/>
                  <a:pt x="11562" y="35464"/>
                  <a:pt x="11190" y="35231"/>
                </a:cubicBezTo>
                <a:cubicBezTo>
                  <a:pt x="11058" y="35149"/>
                  <a:pt x="10926" y="35067"/>
                  <a:pt x="10793" y="34985"/>
                </a:cubicBezTo>
                <a:cubicBezTo>
                  <a:pt x="10648" y="34897"/>
                  <a:pt x="10510" y="34809"/>
                  <a:pt x="10365" y="34721"/>
                </a:cubicBezTo>
                <a:cubicBezTo>
                  <a:pt x="10182" y="34607"/>
                  <a:pt x="10012" y="34506"/>
                  <a:pt x="9854" y="34425"/>
                </a:cubicBezTo>
                <a:cubicBezTo>
                  <a:pt x="9514" y="34236"/>
                  <a:pt x="9136" y="34116"/>
                  <a:pt x="8739" y="34065"/>
                </a:cubicBezTo>
                <a:cubicBezTo>
                  <a:pt x="8431" y="34028"/>
                  <a:pt x="8103" y="33996"/>
                  <a:pt x="7731" y="33965"/>
                </a:cubicBezTo>
                <a:cubicBezTo>
                  <a:pt x="7334" y="33933"/>
                  <a:pt x="6925" y="33820"/>
                  <a:pt x="6478" y="33618"/>
                </a:cubicBezTo>
                <a:cubicBezTo>
                  <a:pt x="6251" y="33511"/>
                  <a:pt x="5992" y="33398"/>
                  <a:pt x="5734" y="33297"/>
                </a:cubicBezTo>
                <a:cubicBezTo>
                  <a:pt x="4965" y="32988"/>
                  <a:pt x="4241" y="32824"/>
                  <a:pt x="3523" y="32780"/>
                </a:cubicBezTo>
                <a:cubicBezTo>
                  <a:pt x="2981" y="32755"/>
                  <a:pt x="2439" y="32723"/>
                  <a:pt x="1897" y="32698"/>
                </a:cubicBezTo>
                <a:cubicBezTo>
                  <a:pt x="1834" y="32698"/>
                  <a:pt x="1771" y="32705"/>
                  <a:pt x="1708" y="32717"/>
                </a:cubicBezTo>
                <a:cubicBezTo>
                  <a:pt x="1702" y="32717"/>
                  <a:pt x="1696" y="32717"/>
                  <a:pt x="1689" y="32723"/>
                </a:cubicBezTo>
                <a:cubicBezTo>
                  <a:pt x="1670" y="32730"/>
                  <a:pt x="1664" y="32749"/>
                  <a:pt x="1658" y="32768"/>
                </a:cubicBezTo>
                <a:cubicBezTo>
                  <a:pt x="1658" y="32786"/>
                  <a:pt x="1664" y="32812"/>
                  <a:pt x="1677" y="32824"/>
                </a:cubicBezTo>
                <a:cubicBezTo>
                  <a:pt x="1721" y="32875"/>
                  <a:pt x="1771" y="32919"/>
                  <a:pt x="1822" y="32944"/>
                </a:cubicBezTo>
                <a:lnTo>
                  <a:pt x="1941" y="33020"/>
                </a:lnTo>
                <a:cubicBezTo>
                  <a:pt x="2111" y="33120"/>
                  <a:pt x="2288" y="33228"/>
                  <a:pt x="2464" y="33316"/>
                </a:cubicBezTo>
                <a:cubicBezTo>
                  <a:pt x="2704" y="33435"/>
                  <a:pt x="2943" y="33555"/>
                  <a:pt x="3176" y="33669"/>
                </a:cubicBezTo>
                <a:cubicBezTo>
                  <a:pt x="3422" y="33788"/>
                  <a:pt x="3680" y="33914"/>
                  <a:pt x="3926" y="34040"/>
                </a:cubicBezTo>
                <a:cubicBezTo>
                  <a:pt x="4184" y="34173"/>
                  <a:pt x="4443" y="34317"/>
                  <a:pt x="4695" y="34456"/>
                </a:cubicBezTo>
                <a:cubicBezTo>
                  <a:pt x="4795" y="34506"/>
                  <a:pt x="4890" y="34563"/>
                  <a:pt x="4991" y="34620"/>
                </a:cubicBezTo>
                <a:cubicBezTo>
                  <a:pt x="5104" y="34677"/>
                  <a:pt x="5217" y="34740"/>
                  <a:pt x="5331" y="34803"/>
                </a:cubicBezTo>
                <a:cubicBezTo>
                  <a:pt x="5520" y="34910"/>
                  <a:pt x="5709" y="35010"/>
                  <a:pt x="5898" y="35118"/>
                </a:cubicBezTo>
                <a:cubicBezTo>
                  <a:pt x="6389" y="35376"/>
                  <a:pt x="6944" y="35565"/>
                  <a:pt x="7593" y="35685"/>
                </a:cubicBezTo>
                <a:cubicBezTo>
                  <a:pt x="8336" y="35823"/>
                  <a:pt x="9010" y="35886"/>
                  <a:pt x="9640" y="35893"/>
                </a:cubicBezTo>
                <a:cubicBezTo>
                  <a:pt x="9682" y="35893"/>
                  <a:pt x="9724" y="35893"/>
                  <a:pt x="9765" y="35893"/>
                </a:cubicBezTo>
                <a:cubicBezTo>
                  <a:pt x="10216" y="35893"/>
                  <a:pt x="10612" y="35862"/>
                  <a:pt x="10976" y="35798"/>
                </a:cubicBezTo>
                <a:cubicBezTo>
                  <a:pt x="11140" y="35773"/>
                  <a:pt x="11304" y="35716"/>
                  <a:pt x="11461" y="35666"/>
                </a:cubicBezTo>
                <a:lnTo>
                  <a:pt x="11562" y="35634"/>
                </a:lnTo>
                <a:cubicBezTo>
                  <a:pt x="11598" y="35623"/>
                  <a:pt x="11630" y="35618"/>
                  <a:pt x="11661" y="35618"/>
                </a:cubicBezTo>
                <a:cubicBezTo>
                  <a:pt x="11700" y="35618"/>
                  <a:pt x="11737" y="35626"/>
                  <a:pt x="11776" y="35640"/>
                </a:cubicBezTo>
                <a:cubicBezTo>
                  <a:pt x="11864" y="35685"/>
                  <a:pt x="11965" y="35722"/>
                  <a:pt x="12034" y="35748"/>
                </a:cubicBezTo>
                <a:cubicBezTo>
                  <a:pt x="12280" y="35830"/>
                  <a:pt x="12576" y="35918"/>
                  <a:pt x="12898" y="35918"/>
                </a:cubicBezTo>
                <a:lnTo>
                  <a:pt x="12916" y="35918"/>
                </a:lnTo>
                <a:lnTo>
                  <a:pt x="12923" y="35930"/>
                </a:lnTo>
                <a:cubicBezTo>
                  <a:pt x="13024" y="36107"/>
                  <a:pt x="13112" y="36296"/>
                  <a:pt x="13200" y="36472"/>
                </a:cubicBezTo>
                <a:cubicBezTo>
                  <a:pt x="13250" y="36573"/>
                  <a:pt x="13301" y="36674"/>
                  <a:pt x="13351" y="36775"/>
                </a:cubicBezTo>
                <a:cubicBezTo>
                  <a:pt x="13496" y="37045"/>
                  <a:pt x="13628" y="37316"/>
                  <a:pt x="13761" y="37594"/>
                </a:cubicBezTo>
                <a:lnTo>
                  <a:pt x="13773" y="37619"/>
                </a:lnTo>
                <a:lnTo>
                  <a:pt x="13742" y="37631"/>
                </a:lnTo>
                <a:cubicBezTo>
                  <a:pt x="13729" y="37638"/>
                  <a:pt x="13723" y="37638"/>
                  <a:pt x="13717" y="37644"/>
                </a:cubicBezTo>
                <a:cubicBezTo>
                  <a:pt x="13708" y="37644"/>
                  <a:pt x="13700" y="37647"/>
                  <a:pt x="13691" y="37647"/>
                </a:cubicBezTo>
                <a:cubicBezTo>
                  <a:pt x="13687" y="37647"/>
                  <a:pt x="13683" y="37646"/>
                  <a:pt x="13679" y="37644"/>
                </a:cubicBezTo>
                <a:cubicBezTo>
                  <a:pt x="13471" y="37556"/>
                  <a:pt x="13250" y="37499"/>
                  <a:pt x="13042" y="37442"/>
                </a:cubicBezTo>
                <a:cubicBezTo>
                  <a:pt x="12948" y="37417"/>
                  <a:pt x="12853" y="37392"/>
                  <a:pt x="12759" y="37367"/>
                </a:cubicBezTo>
                <a:cubicBezTo>
                  <a:pt x="12526" y="37297"/>
                  <a:pt x="12286" y="37216"/>
                  <a:pt x="12028" y="37102"/>
                </a:cubicBezTo>
                <a:cubicBezTo>
                  <a:pt x="11360" y="36825"/>
                  <a:pt x="10642" y="36636"/>
                  <a:pt x="9899" y="36541"/>
                </a:cubicBezTo>
                <a:cubicBezTo>
                  <a:pt x="9691" y="36516"/>
                  <a:pt x="9470" y="36497"/>
                  <a:pt x="9193" y="36478"/>
                </a:cubicBezTo>
                <a:cubicBezTo>
                  <a:pt x="8809" y="36447"/>
                  <a:pt x="8418" y="36359"/>
                  <a:pt x="8090" y="36283"/>
                </a:cubicBezTo>
                <a:cubicBezTo>
                  <a:pt x="7586" y="36157"/>
                  <a:pt x="7057" y="36075"/>
                  <a:pt x="6465" y="36019"/>
                </a:cubicBezTo>
                <a:cubicBezTo>
                  <a:pt x="6352" y="36012"/>
                  <a:pt x="6238" y="36000"/>
                  <a:pt x="6131" y="35987"/>
                </a:cubicBezTo>
                <a:cubicBezTo>
                  <a:pt x="5772" y="35962"/>
                  <a:pt x="5400" y="35930"/>
                  <a:pt x="5041" y="35874"/>
                </a:cubicBezTo>
                <a:cubicBezTo>
                  <a:pt x="4776" y="35842"/>
                  <a:pt x="4512" y="35779"/>
                  <a:pt x="4254" y="35722"/>
                </a:cubicBezTo>
                <a:cubicBezTo>
                  <a:pt x="4128" y="35697"/>
                  <a:pt x="4002" y="35672"/>
                  <a:pt x="3875" y="35647"/>
                </a:cubicBezTo>
                <a:cubicBezTo>
                  <a:pt x="3800" y="35628"/>
                  <a:pt x="3724" y="35622"/>
                  <a:pt x="3661" y="35615"/>
                </a:cubicBezTo>
                <a:cubicBezTo>
                  <a:pt x="3655" y="35615"/>
                  <a:pt x="3649" y="35622"/>
                  <a:pt x="3636" y="35628"/>
                </a:cubicBezTo>
                <a:cubicBezTo>
                  <a:pt x="3630" y="35634"/>
                  <a:pt x="3623" y="35640"/>
                  <a:pt x="3617" y="35640"/>
                </a:cubicBezTo>
                <a:cubicBezTo>
                  <a:pt x="3611" y="35666"/>
                  <a:pt x="3617" y="35697"/>
                  <a:pt x="3623" y="35710"/>
                </a:cubicBezTo>
                <a:cubicBezTo>
                  <a:pt x="3655" y="35754"/>
                  <a:pt x="3699" y="35785"/>
                  <a:pt x="3731" y="35804"/>
                </a:cubicBezTo>
                <a:cubicBezTo>
                  <a:pt x="3838" y="35874"/>
                  <a:pt x="3926" y="35930"/>
                  <a:pt x="4014" y="35981"/>
                </a:cubicBezTo>
                <a:cubicBezTo>
                  <a:pt x="4266" y="36126"/>
                  <a:pt x="4524" y="36271"/>
                  <a:pt x="4776" y="36422"/>
                </a:cubicBezTo>
                <a:cubicBezTo>
                  <a:pt x="5255" y="36699"/>
                  <a:pt x="5753" y="36982"/>
                  <a:pt x="6251" y="37253"/>
                </a:cubicBezTo>
                <a:cubicBezTo>
                  <a:pt x="6956" y="37631"/>
                  <a:pt x="7662" y="37877"/>
                  <a:pt x="8412" y="38003"/>
                </a:cubicBezTo>
                <a:cubicBezTo>
                  <a:pt x="9250" y="38142"/>
                  <a:pt x="10025" y="38217"/>
                  <a:pt x="10774" y="38224"/>
                </a:cubicBezTo>
                <a:cubicBezTo>
                  <a:pt x="10793" y="38224"/>
                  <a:pt x="10811" y="38224"/>
                  <a:pt x="10830" y="38224"/>
                </a:cubicBezTo>
                <a:cubicBezTo>
                  <a:pt x="11215" y="38224"/>
                  <a:pt x="11612" y="38161"/>
                  <a:pt x="11997" y="38047"/>
                </a:cubicBezTo>
                <a:cubicBezTo>
                  <a:pt x="12167" y="37997"/>
                  <a:pt x="12337" y="37921"/>
                  <a:pt x="12520" y="37820"/>
                </a:cubicBezTo>
                <a:cubicBezTo>
                  <a:pt x="12589" y="37776"/>
                  <a:pt x="12664" y="37732"/>
                  <a:pt x="12740" y="37682"/>
                </a:cubicBezTo>
                <a:lnTo>
                  <a:pt x="12784" y="37657"/>
                </a:lnTo>
                <a:cubicBezTo>
                  <a:pt x="12835" y="37625"/>
                  <a:pt x="12872" y="37600"/>
                  <a:pt x="12904" y="37581"/>
                </a:cubicBezTo>
                <a:cubicBezTo>
                  <a:pt x="12953" y="37554"/>
                  <a:pt x="12987" y="37542"/>
                  <a:pt x="13023" y="37542"/>
                </a:cubicBezTo>
                <a:cubicBezTo>
                  <a:pt x="13062" y="37542"/>
                  <a:pt x="13103" y="37555"/>
                  <a:pt x="13168" y="37575"/>
                </a:cubicBezTo>
                <a:cubicBezTo>
                  <a:pt x="13194" y="37581"/>
                  <a:pt x="13231" y="37594"/>
                  <a:pt x="13269" y="37606"/>
                </a:cubicBezTo>
                <a:cubicBezTo>
                  <a:pt x="13376" y="37631"/>
                  <a:pt x="13477" y="37675"/>
                  <a:pt x="13578" y="37713"/>
                </a:cubicBezTo>
                <a:cubicBezTo>
                  <a:pt x="13635" y="37738"/>
                  <a:pt x="13691" y="37764"/>
                  <a:pt x="13748" y="37783"/>
                </a:cubicBezTo>
                <a:cubicBezTo>
                  <a:pt x="13843" y="37820"/>
                  <a:pt x="13912" y="37883"/>
                  <a:pt x="13962" y="37990"/>
                </a:cubicBezTo>
                <a:cubicBezTo>
                  <a:pt x="14032" y="38135"/>
                  <a:pt x="14095" y="38280"/>
                  <a:pt x="14164" y="38419"/>
                </a:cubicBezTo>
                <a:cubicBezTo>
                  <a:pt x="14233" y="38558"/>
                  <a:pt x="14296" y="38690"/>
                  <a:pt x="14359" y="38822"/>
                </a:cubicBezTo>
                <a:cubicBezTo>
                  <a:pt x="14479" y="39093"/>
                  <a:pt x="14605" y="39358"/>
                  <a:pt x="14725" y="39629"/>
                </a:cubicBezTo>
                <a:lnTo>
                  <a:pt x="14825" y="39849"/>
                </a:lnTo>
                <a:cubicBezTo>
                  <a:pt x="14838" y="39881"/>
                  <a:pt x="14851" y="39912"/>
                  <a:pt x="14863" y="39944"/>
                </a:cubicBezTo>
                <a:lnTo>
                  <a:pt x="14888" y="40007"/>
                </a:lnTo>
                <a:lnTo>
                  <a:pt x="14870" y="40019"/>
                </a:lnTo>
                <a:cubicBezTo>
                  <a:pt x="14863" y="40025"/>
                  <a:pt x="14857" y="40032"/>
                  <a:pt x="14851" y="40038"/>
                </a:cubicBezTo>
                <a:cubicBezTo>
                  <a:pt x="14824" y="40051"/>
                  <a:pt x="14798" y="40056"/>
                  <a:pt x="14774" y="40056"/>
                </a:cubicBezTo>
                <a:cubicBezTo>
                  <a:pt x="14730" y="40056"/>
                  <a:pt x="14692" y="40040"/>
                  <a:pt x="14668" y="40032"/>
                </a:cubicBezTo>
                <a:cubicBezTo>
                  <a:pt x="14529" y="39975"/>
                  <a:pt x="14384" y="39918"/>
                  <a:pt x="14246" y="39843"/>
                </a:cubicBezTo>
                <a:cubicBezTo>
                  <a:pt x="14088" y="39755"/>
                  <a:pt x="13931" y="39660"/>
                  <a:pt x="13773" y="39566"/>
                </a:cubicBezTo>
                <a:cubicBezTo>
                  <a:pt x="13717" y="39528"/>
                  <a:pt x="13660" y="39496"/>
                  <a:pt x="13603" y="39458"/>
                </a:cubicBezTo>
                <a:cubicBezTo>
                  <a:pt x="13231" y="39232"/>
                  <a:pt x="12816" y="39043"/>
                  <a:pt x="12368" y="38898"/>
                </a:cubicBezTo>
                <a:cubicBezTo>
                  <a:pt x="12028" y="38784"/>
                  <a:pt x="11707" y="38734"/>
                  <a:pt x="11385" y="38734"/>
                </a:cubicBezTo>
                <a:cubicBezTo>
                  <a:pt x="10995" y="38740"/>
                  <a:pt x="10661" y="38747"/>
                  <a:pt x="10327" y="38765"/>
                </a:cubicBezTo>
                <a:cubicBezTo>
                  <a:pt x="10251" y="38770"/>
                  <a:pt x="10176" y="38773"/>
                  <a:pt x="10101" y="38773"/>
                </a:cubicBezTo>
                <a:cubicBezTo>
                  <a:pt x="9801" y="38773"/>
                  <a:pt x="9503" y="38736"/>
                  <a:pt x="9180" y="38696"/>
                </a:cubicBezTo>
                <a:lnTo>
                  <a:pt x="9029" y="38671"/>
                </a:lnTo>
                <a:cubicBezTo>
                  <a:pt x="8865" y="38652"/>
                  <a:pt x="8695" y="38627"/>
                  <a:pt x="8531" y="38614"/>
                </a:cubicBezTo>
                <a:cubicBezTo>
                  <a:pt x="8420" y="38603"/>
                  <a:pt x="8308" y="38598"/>
                  <a:pt x="8198" y="38598"/>
                </a:cubicBezTo>
                <a:cubicBezTo>
                  <a:pt x="8004" y="38598"/>
                  <a:pt x="7814" y="38613"/>
                  <a:pt x="7637" y="38633"/>
                </a:cubicBezTo>
                <a:cubicBezTo>
                  <a:pt x="7278" y="38671"/>
                  <a:pt x="6919" y="38721"/>
                  <a:pt x="6572" y="38765"/>
                </a:cubicBezTo>
                <a:lnTo>
                  <a:pt x="6522" y="38772"/>
                </a:lnTo>
                <a:cubicBezTo>
                  <a:pt x="6258" y="38803"/>
                  <a:pt x="6012" y="38817"/>
                  <a:pt x="5776" y="38817"/>
                </a:cubicBezTo>
                <a:cubicBezTo>
                  <a:pt x="5730" y="38817"/>
                  <a:pt x="5685" y="38817"/>
                  <a:pt x="5640" y="38816"/>
                </a:cubicBezTo>
                <a:cubicBezTo>
                  <a:pt x="5510" y="38811"/>
                  <a:pt x="5378" y="38807"/>
                  <a:pt x="5249" y="38807"/>
                </a:cubicBezTo>
                <a:cubicBezTo>
                  <a:pt x="5196" y="38807"/>
                  <a:pt x="5143" y="38808"/>
                  <a:pt x="5091" y="38810"/>
                </a:cubicBezTo>
                <a:cubicBezTo>
                  <a:pt x="5028" y="38810"/>
                  <a:pt x="4965" y="38816"/>
                  <a:pt x="4877" y="38841"/>
                </a:cubicBezTo>
                <a:cubicBezTo>
                  <a:pt x="4865" y="38847"/>
                  <a:pt x="4858" y="38866"/>
                  <a:pt x="4852" y="38879"/>
                </a:cubicBezTo>
                <a:cubicBezTo>
                  <a:pt x="4852" y="38898"/>
                  <a:pt x="4858" y="38910"/>
                  <a:pt x="4871" y="38917"/>
                </a:cubicBezTo>
                <a:cubicBezTo>
                  <a:pt x="4921" y="38948"/>
                  <a:pt x="4965" y="38980"/>
                  <a:pt x="5016" y="38992"/>
                </a:cubicBezTo>
                <a:lnTo>
                  <a:pt x="5123" y="39036"/>
                </a:lnTo>
                <a:cubicBezTo>
                  <a:pt x="5299" y="39099"/>
                  <a:pt x="5476" y="39162"/>
                  <a:pt x="5658" y="39219"/>
                </a:cubicBezTo>
                <a:cubicBezTo>
                  <a:pt x="6263" y="39395"/>
                  <a:pt x="6862" y="39641"/>
                  <a:pt x="7372" y="39849"/>
                </a:cubicBezTo>
                <a:cubicBezTo>
                  <a:pt x="7612" y="39950"/>
                  <a:pt x="7876" y="40051"/>
                  <a:pt x="8191" y="40164"/>
                </a:cubicBezTo>
                <a:cubicBezTo>
                  <a:pt x="8474" y="40267"/>
                  <a:pt x="8762" y="40319"/>
                  <a:pt x="9042" y="40319"/>
                </a:cubicBezTo>
                <a:cubicBezTo>
                  <a:pt x="9086" y="40319"/>
                  <a:pt x="9130" y="40318"/>
                  <a:pt x="9174" y="40315"/>
                </a:cubicBezTo>
                <a:cubicBezTo>
                  <a:pt x="9183" y="40315"/>
                  <a:pt x="9192" y="40315"/>
                  <a:pt x="9201" y="40315"/>
                </a:cubicBezTo>
                <a:cubicBezTo>
                  <a:pt x="9335" y="40315"/>
                  <a:pt x="9452" y="40359"/>
                  <a:pt x="9558" y="40441"/>
                </a:cubicBezTo>
                <a:cubicBezTo>
                  <a:pt x="9640" y="40498"/>
                  <a:pt x="9741" y="40580"/>
                  <a:pt x="9836" y="40662"/>
                </a:cubicBezTo>
                <a:cubicBezTo>
                  <a:pt x="9917" y="40744"/>
                  <a:pt x="9999" y="40819"/>
                  <a:pt x="10088" y="40901"/>
                </a:cubicBezTo>
                <a:cubicBezTo>
                  <a:pt x="10182" y="40996"/>
                  <a:pt x="10283" y="41084"/>
                  <a:pt x="10377" y="41178"/>
                </a:cubicBezTo>
                <a:cubicBezTo>
                  <a:pt x="10554" y="41330"/>
                  <a:pt x="10737" y="41462"/>
                  <a:pt x="10932" y="41563"/>
                </a:cubicBezTo>
                <a:cubicBezTo>
                  <a:pt x="11820" y="42042"/>
                  <a:pt x="12639" y="42388"/>
                  <a:pt x="13439" y="42609"/>
                </a:cubicBezTo>
                <a:cubicBezTo>
                  <a:pt x="13696" y="42682"/>
                  <a:pt x="13962" y="42720"/>
                  <a:pt x="14225" y="42720"/>
                </a:cubicBezTo>
                <a:cubicBezTo>
                  <a:pt x="14278" y="42720"/>
                  <a:pt x="14331" y="42719"/>
                  <a:pt x="14384" y="42716"/>
                </a:cubicBezTo>
                <a:cubicBezTo>
                  <a:pt x="14586" y="42709"/>
                  <a:pt x="14762" y="42659"/>
                  <a:pt x="14926" y="42564"/>
                </a:cubicBezTo>
                <a:cubicBezTo>
                  <a:pt x="14945" y="42552"/>
                  <a:pt x="14970" y="42539"/>
                  <a:pt x="14989" y="42527"/>
                </a:cubicBezTo>
                <a:cubicBezTo>
                  <a:pt x="15090" y="42457"/>
                  <a:pt x="15197" y="42394"/>
                  <a:pt x="15298" y="42325"/>
                </a:cubicBezTo>
                <a:lnTo>
                  <a:pt x="15468" y="42218"/>
                </a:lnTo>
                <a:lnTo>
                  <a:pt x="16155" y="42432"/>
                </a:lnTo>
                <a:cubicBezTo>
                  <a:pt x="16274" y="42470"/>
                  <a:pt x="16375" y="42546"/>
                  <a:pt x="16470" y="42653"/>
                </a:cubicBezTo>
                <a:cubicBezTo>
                  <a:pt x="16684" y="42917"/>
                  <a:pt x="16955" y="43150"/>
                  <a:pt x="17213" y="43371"/>
                </a:cubicBezTo>
                <a:lnTo>
                  <a:pt x="17308" y="43453"/>
                </a:lnTo>
                <a:cubicBezTo>
                  <a:pt x="17320" y="43459"/>
                  <a:pt x="17327" y="43472"/>
                  <a:pt x="17339" y="43478"/>
                </a:cubicBezTo>
                <a:cubicBezTo>
                  <a:pt x="17377" y="43503"/>
                  <a:pt x="17396" y="43503"/>
                  <a:pt x="17402" y="43503"/>
                </a:cubicBezTo>
                <a:cubicBezTo>
                  <a:pt x="17409" y="43497"/>
                  <a:pt x="17409" y="43497"/>
                  <a:pt x="17415" y="43491"/>
                </a:cubicBezTo>
                <a:cubicBezTo>
                  <a:pt x="17427" y="43465"/>
                  <a:pt x="17427" y="43447"/>
                  <a:pt x="17383" y="43415"/>
                </a:cubicBezTo>
                <a:cubicBezTo>
                  <a:pt x="17238" y="43289"/>
                  <a:pt x="17112" y="43144"/>
                  <a:pt x="17012" y="42968"/>
                </a:cubicBezTo>
                <a:cubicBezTo>
                  <a:pt x="16785" y="42558"/>
                  <a:pt x="16772" y="42161"/>
                  <a:pt x="16980" y="41790"/>
                </a:cubicBezTo>
                <a:cubicBezTo>
                  <a:pt x="17087" y="41594"/>
                  <a:pt x="17207" y="41405"/>
                  <a:pt x="17327" y="41223"/>
                </a:cubicBezTo>
                <a:cubicBezTo>
                  <a:pt x="17364" y="41166"/>
                  <a:pt x="17402" y="41103"/>
                  <a:pt x="17440" y="41040"/>
                </a:cubicBezTo>
                <a:cubicBezTo>
                  <a:pt x="17490" y="40958"/>
                  <a:pt x="17547" y="40889"/>
                  <a:pt x="17598" y="40819"/>
                </a:cubicBezTo>
                <a:cubicBezTo>
                  <a:pt x="17761" y="40599"/>
                  <a:pt x="17875" y="40366"/>
                  <a:pt x="17938" y="40120"/>
                </a:cubicBezTo>
                <a:cubicBezTo>
                  <a:pt x="18045" y="39704"/>
                  <a:pt x="18190" y="39307"/>
                  <a:pt x="18354" y="38866"/>
                </a:cubicBezTo>
                <a:cubicBezTo>
                  <a:pt x="18587" y="38249"/>
                  <a:pt x="18738" y="37581"/>
                  <a:pt x="18814" y="36819"/>
                </a:cubicBezTo>
                <a:cubicBezTo>
                  <a:pt x="18820" y="36730"/>
                  <a:pt x="18832" y="36642"/>
                  <a:pt x="18845" y="36554"/>
                </a:cubicBezTo>
                <a:cubicBezTo>
                  <a:pt x="18851" y="36504"/>
                  <a:pt x="18858" y="36453"/>
                  <a:pt x="18864" y="36403"/>
                </a:cubicBezTo>
                <a:cubicBezTo>
                  <a:pt x="18870" y="36384"/>
                  <a:pt x="18870" y="36365"/>
                  <a:pt x="18870" y="36359"/>
                </a:cubicBezTo>
                <a:cubicBezTo>
                  <a:pt x="18858" y="36334"/>
                  <a:pt x="18845" y="36315"/>
                  <a:pt x="18826" y="36308"/>
                </a:cubicBezTo>
                <a:cubicBezTo>
                  <a:pt x="18820" y="36308"/>
                  <a:pt x="18807" y="36308"/>
                  <a:pt x="18801" y="36315"/>
                </a:cubicBezTo>
                <a:cubicBezTo>
                  <a:pt x="18776" y="36352"/>
                  <a:pt x="18738" y="36403"/>
                  <a:pt x="18713" y="36453"/>
                </a:cubicBezTo>
                <a:lnTo>
                  <a:pt x="18694" y="36491"/>
                </a:lnTo>
                <a:cubicBezTo>
                  <a:pt x="18593" y="36724"/>
                  <a:pt x="18480" y="36957"/>
                  <a:pt x="18379" y="37197"/>
                </a:cubicBezTo>
                <a:cubicBezTo>
                  <a:pt x="18095" y="37864"/>
                  <a:pt x="17717" y="38495"/>
                  <a:pt x="17213" y="39112"/>
                </a:cubicBezTo>
                <a:cubicBezTo>
                  <a:pt x="17106" y="39251"/>
                  <a:pt x="16986" y="39395"/>
                  <a:pt x="16879" y="39547"/>
                </a:cubicBezTo>
                <a:cubicBezTo>
                  <a:pt x="16501" y="40076"/>
                  <a:pt x="16337" y="40687"/>
                  <a:pt x="16388" y="41361"/>
                </a:cubicBezTo>
                <a:cubicBezTo>
                  <a:pt x="16400" y="41525"/>
                  <a:pt x="16451" y="41695"/>
                  <a:pt x="16539" y="41897"/>
                </a:cubicBezTo>
                <a:cubicBezTo>
                  <a:pt x="16577" y="41985"/>
                  <a:pt x="16615" y="42073"/>
                  <a:pt x="16659" y="42155"/>
                </a:cubicBezTo>
                <a:cubicBezTo>
                  <a:pt x="16709" y="42268"/>
                  <a:pt x="16741" y="42375"/>
                  <a:pt x="16747" y="42483"/>
                </a:cubicBezTo>
                <a:cubicBezTo>
                  <a:pt x="16753" y="42539"/>
                  <a:pt x="16766" y="42590"/>
                  <a:pt x="16779" y="42659"/>
                </a:cubicBezTo>
                <a:cubicBezTo>
                  <a:pt x="16785" y="42697"/>
                  <a:pt x="16791" y="42735"/>
                  <a:pt x="16797" y="42772"/>
                </a:cubicBezTo>
                <a:lnTo>
                  <a:pt x="16810" y="42854"/>
                </a:lnTo>
                <a:lnTo>
                  <a:pt x="16810" y="42854"/>
                </a:lnTo>
                <a:lnTo>
                  <a:pt x="16747" y="42804"/>
                </a:lnTo>
                <a:cubicBezTo>
                  <a:pt x="16728" y="42785"/>
                  <a:pt x="16709" y="42766"/>
                  <a:pt x="16697" y="42753"/>
                </a:cubicBezTo>
                <a:cubicBezTo>
                  <a:pt x="16671" y="42735"/>
                  <a:pt x="16652" y="42722"/>
                  <a:pt x="16640" y="42703"/>
                </a:cubicBezTo>
                <a:lnTo>
                  <a:pt x="16564" y="42602"/>
                </a:lnTo>
                <a:cubicBezTo>
                  <a:pt x="16400" y="42394"/>
                  <a:pt x="16230" y="42186"/>
                  <a:pt x="16073" y="41972"/>
                </a:cubicBezTo>
                <a:cubicBezTo>
                  <a:pt x="15941" y="41796"/>
                  <a:pt x="15915" y="41588"/>
                  <a:pt x="15896" y="41393"/>
                </a:cubicBezTo>
                <a:cubicBezTo>
                  <a:pt x="15859" y="40819"/>
                  <a:pt x="15953" y="40334"/>
                  <a:pt x="16186" y="39906"/>
                </a:cubicBezTo>
                <a:cubicBezTo>
                  <a:pt x="16331" y="39647"/>
                  <a:pt x="16470" y="39414"/>
                  <a:pt x="16615" y="39188"/>
                </a:cubicBezTo>
                <a:cubicBezTo>
                  <a:pt x="16772" y="38942"/>
                  <a:pt x="16930" y="38709"/>
                  <a:pt x="17081" y="38488"/>
                </a:cubicBezTo>
                <a:cubicBezTo>
                  <a:pt x="17364" y="38104"/>
                  <a:pt x="17553" y="37663"/>
                  <a:pt x="17667" y="37140"/>
                </a:cubicBezTo>
                <a:cubicBezTo>
                  <a:pt x="17736" y="36831"/>
                  <a:pt x="17818" y="36523"/>
                  <a:pt x="17925" y="36157"/>
                </a:cubicBezTo>
                <a:cubicBezTo>
                  <a:pt x="18007" y="35874"/>
                  <a:pt x="18127" y="35584"/>
                  <a:pt x="18284" y="35300"/>
                </a:cubicBezTo>
                <a:lnTo>
                  <a:pt x="18328" y="35218"/>
                </a:lnTo>
                <a:cubicBezTo>
                  <a:pt x="18410" y="35073"/>
                  <a:pt x="18492" y="34929"/>
                  <a:pt x="18574" y="34784"/>
                </a:cubicBezTo>
                <a:cubicBezTo>
                  <a:pt x="18914" y="34229"/>
                  <a:pt x="19173" y="33631"/>
                  <a:pt x="19343" y="33020"/>
                </a:cubicBezTo>
                <a:cubicBezTo>
                  <a:pt x="19488" y="32503"/>
                  <a:pt x="19639" y="32112"/>
                  <a:pt x="19815" y="31760"/>
                </a:cubicBezTo>
                <a:cubicBezTo>
                  <a:pt x="19847" y="31703"/>
                  <a:pt x="19866" y="31652"/>
                  <a:pt x="19872" y="31602"/>
                </a:cubicBezTo>
                <a:cubicBezTo>
                  <a:pt x="19878" y="31583"/>
                  <a:pt x="19866" y="31552"/>
                  <a:pt x="19847" y="31539"/>
                </a:cubicBezTo>
                <a:cubicBezTo>
                  <a:pt x="19839" y="31532"/>
                  <a:pt x="19823" y="31529"/>
                  <a:pt x="19808" y="31529"/>
                </a:cubicBezTo>
                <a:cubicBezTo>
                  <a:pt x="19796" y="31529"/>
                  <a:pt x="19785" y="31530"/>
                  <a:pt x="19777" y="31533"/>
                </a:cubicBezTo>
                <a:cubicBezTo>
                  <a:pt x="19771" y="31539"/>
                  <a:pt x="19765" y="31539"/>
                  <a:pt x="19759" y="31545"/>
                </a:cubicBezTo>
                <a:cubicBezTo>
                  <a:pt x="19727" y="31564"/>
                  <a:pt x="19696" y="31589"/>
                  <a:pt x="19670" y="31621"/>
                </a:cubicBezTo>
                <a:lnTo>
                  <a:pt x="19620" y="31684"/>
                </a:lnTo>
                <a:cubicBezTo>
                  <a:pt x="19532" y="31791"/>
                  <a:pt x="19444" y="31904"/>
                  <a:pt x="19368" y="32018"/>
                </a:cubicBezTo>
                <a:cubicBezTo>
                  <a:pt x="19185" y="32308"/>
                  <a:pt x="19021" y="32528"/>
                  <a:pt x="18851" y="32711"/>
                </a:cubicBezTo>
                <a:cubicBezTo>
                  <a:pt x="18366" y="33253"/>
                  <a:pt x="17976" y="33876"/>
                  <a:pt x="17667" y="34620"/>
                </a:cubicBezTo>
                <a:cubicBezTo>
                  <a:pt x="17459" y="35118"/>
                  <a:pt x="17207" y="35659"/>
                  <a:pt x="16886" y="36321"/>
                </a:cubicBezTo>
                <a:cubicBezTo>
                  <a:pt x="16703" y="36686"/>
                  <a:pt x="16552" y="37058"/>
                  <a:pt x="16432" y="37417"/>
                </a:cubicBezTo>
                <a:cubicBezTo>
                  <a:pt x="16256" y="37921"/>
                  <a:pt x="16186" y="38476"/>
                  <a:pt x="16218" y="39118"/>
                </a:cubicBezTo>
                <a:cubicBezTo>
                  <a:pt x="16224" y="39213"/>
                  <a:pt x="16243" y="39314"/>
                  <a:pt x="16268" y="39421"/>
                </a:cubicBezTo>
                <a:cubicBezTo>
                  <a:pt x="16281" y="39490"/>
                  <a:pt x="16274" y="39547"/>
                  <a:pt x="16237" y="39603"/>
                </a:cubicBezTo>
                <a:cubicBezTo>
                  <a:pt x="16218" y="39635"/>
                  <a:pt x="16199" y="39673"/>
                  <a:pt x="16186" y="39704"/>
                </a:cubicBezTo>
                <a:cubicBezTo>
                  <a:pt x="16174" y="39729"/>
                  <a:pt x="16155" y="39755"/>
                  <a:pt x="16142" y="39780"/>
                </a:cubicBezTo>
                <a:cubicBezTo>
                  <a:pt x="15896" y="40208"/>
                  <a:pt x="15777" y="40693"/>
                  <a:pt x="15789" y="41223"/>
                </a:cubicBezTo>
                <a:cubicBezTo>
                  <a:pt x="15789" y="41229"/>
                  <a:pt x="15789" y="41235"/>
                  <a:pt x="15789" y="41241"/>
                </a:cubicBezTo>
                <a:cubicBezTo>
                  <a:pt x="15796" y="41279"/>
                  <a:pt x="15802" y="41330"/>
                  <a:pt x="15739" y="41374"/>
                </a:cubicBezTo>
                <a:lnTo>
                  <a:pt x="15714" y="41386"/>
                </a:lnTo>
                <a:cubicBezTo>
                  <a:pt x="15714" y="41386"/>
                  <a:pt x="15676" y="41323"/>
                  <a:pt x="15663" y="41311"/>
                </a:cubicBezTo>
                <a:cubicBezTo>
                  <a:pt x="15638" y="41267"/>
                  <a:pt x="15613" y="41223"/>
                  <a:pt x="15588" y="41178"/>
                </a:cubicBezTo>
                <a:lnTo>
                  <a:pt x="15449" y="40901"/>
                </a:lnTo>
                <a:cubicBezTo>
                  <a:pt x="15292" y="40592"/>
                  <a:pt x="15134" y="40277"/>
                  <a:pt x="14983" y="39956"/>
                </a:cubicBezTo>
                <a:cubicBezTo>
                  <a:pt x="14863" y="39698"/>
                  <a:pt x="14737" y="39433"/>
                  <a:pt x="14624" y="39175"/>
                </a:cubicBezTo>
                <a:cubicBezTo>
                  <a:pt x="14523" y="38961"/>
                  <a:pt x="14428" y="38753"/>
                  <a:pt x="14328" y="38539"/>
                </a:cubicBezTo>
                <a:cubicBezTo>
                  <a:pt x="14277" y="38425"/>
                  <a:pt x="14265" y="38318"/>
                  <a:pt x="14302" y="38198"/>
                </a:cubicBezTo>
                <a:cubicBezTo>
                  <a:pt x="14473" y="37581"/>
                  <a:pt x="14706" y="37102"/>
                  <a:pt x="15040" y="36699"/>
                </a:cubicBezTo>
                <a:cubicBezTo>
                  <a:pt x="15241" y="36447"/>
                  <a:pt x="15430" y="36170"/>
                  <a:pt x="15600" y="35918"/>
                </a:cubicBezTo>
                <a:cubicBezTo>
                  <a:pt x="15815" y="35590"/>
                  <a:pt x="15978" y="35231"/>
                  <a:pt x="16085" y="34847"/>
                </a:cubicBezTo>
                <a:cubicBezTo>
                  <a:pt x="16098" y="34821"/>
                  <a:pt x="16104" y="34790"/>
                  <a:pt x="16111" y="34765"/>
                </a:cubicBezTo>
                <a:cubicBezTo>
                  <a:pt x="16123" y="34727"/>
                  <a:pt x="16136" y="34695"/>
                  <a:pt x="16148" y="34658"/>
                </a:cubicBezTo>
                <a:cubicBezTo>
                  <a:pt x="16167" y="34557"/>
                  <a:pt x="16224" y="34481"/>
                  <a:pt x="16312" y="34418"/>
                </a:cubicBezTo>
                <a:cubicBezTo>
                  <a:pt x="16514" y="34273"/>
                  <a:pt x="16703" y="34116"/>
                  <a:pt x="16892" y="33965"/>
                </a:cubicBezTo>
                <a:lnTo>
                  <a:pt x="16936" y="33927"/>
                </a:lnTo>
                <a:cubicBezTo>
                  <a:pt x="17157" y="33750"/>
                  <a:pt x="17346" y="33543"/>
                  <a:pt x="17503" y="33297"/>
                </a:cubicBezTo>
                <a:cubicBezTo>
                  <a:pt x="17522" y="33265"/>
                  <a:pt x="17541" y="33234"/>
                  <a:pt x="17560" y="33202"/>
                </a:cubicBezTo>
                <a:cubicBezTo>
                  <a:pt x="17591" y="33152"/>
                  <a:pt x="17623" y="33108"/>
                  <a:pt x="17654" y="33057"/>
                </a:cubicBezTo>
                <a:cubicBezTo>
                  <a:pt x="17988" y="32509"/>
                  <a:pt x="18435" y="32043"/>
                  <a:pt x="18971" y="31671"/>
                </a:cubicBezTo>
                <a:cubicBezTo>
                  <a:pt x="19141" y="31552"/>
                  <a:pt x="19299" y="31426"/>
                  <a:pt x="19456" y="31306"/>
                </a:cubicBezTo>
                <a:cubicBezTo>
                  <a:pt x="19519" y="31256"/>
                  <a:pt x="19576" y="31211"/>
                  <a:pt x="19639" y="31167"/>
                </a:cubicBezTo>
                <a:cubicBezTo>
                  <a:pt x="19670" y="31142"/>
                  <a:pt x="19714" y="31104"/>
                  <a:pt x="19746" y="31067"/>
                </a:cubicBezTo>
                <a:cubicBezTo>
                  <a:pt x="19752" y="31054"/>
                  <a:pt x="19752" y="31029"/>
                  <a:pt x="19752" y="31022"/>
                </a:cubicBezTo>
                <a:cubicBezTo>
                  <a:pt x="19746" y="31010"/>
                  <a:pt x="19714" y="30997"/>
                  <a:pt x="19708" y="30997"/>
                </a:cubicBezTo>
                <a:cubicBezTo>
                  <a:pt x="19651" y="31010"/>
                  <a:pt x="19595" y="31029"/>
                  <a:pt x="19544" y="31054"/>
                </a:cubicBezTo>
                <a:cubicBezTo>
                  <a:pt x="19242" y="31193"/>
                  <a:pt x="18914" y="31287"/>
                  <a:pt x="18599" y="31375"/>
                </a:cubicBezTo>
                <a:cubicBezTo>
                  <a:pt x="18486" y="31407"/>
                  <a:pt x="18366" y="31445"/>
                  <a:pt x="18246" y="31476"/>
                </a:cubicBezTo>
                <a:cubicBezTo>
                  <a:pt x="18237" y="31479"/>
                  <a:pt x="18228" y="31481"/>
                  <a:pt x="18218" y="31481"/>
                </a:cubicBezTo>
                <a:cubicBezTo>
                  <a:pt x="18209" y="31481"/>
                  <a:pt x="18199" y="31479"/>
                  <a:pt x="18190" y="31476"/>
                </a:cubicBezTo>
                <a:cubicBezTo>
                  <a:pt x="18183" y="31476"/>
                  <a:pt x="18171" y="31476"/>
                  <a:pt x="18158" y="31470"/>
                </a:cubicBezTo>
                <a:lnTo>
                  <a:pt x="18120" y="31463"/>
                </a:lnTo>
                <a:lnTo>
                  <a:pt x="18158" y="31388"/>
                </a:lnTo>
                <a:cubicBezTo>
                  <a:pt x="18177" y="31356"/>
                  <a:pt x="18190" y="31331"/>
                  <a:pt x="18202" y="31312"/>
                </a:cubicBezTo>
                <a:cubicBezTo>
                  <a:pt x="18335" y="31104"/>
                  <a:pt x="18448" y="30878"/>
                  <a:pt x="18549" y="30626"/>
                </a:cubicBezTo>
                <a:cubicBezTo>
                  <a:pt x="18738" y="30147"/>
                  <a:pt x="18958" y="29668"/>
                  <a:pt x="19210" y="29208"/>
                </a:cubicBezTo>
                <a:cubicBezTo>
                  <a:pt x="19362" y="28937"/>
                  <a:pt x="19494" y="28647"/>
                  <a:pt x="19651" y="28257"/>
                </a:cubicBezTo>
                <a:cubicBezTo>
                  <a:pt x="19670" y="28219"/>
                  <a:pt x="19677" y="28181"/>
                  <a:pt x="19677" y="28137"/>
                </a:cubicBezTo>
                <a:cubicBezTo>
                  <a:pt x="19677" y="28137"/>
                  <a:pt x="19664" y="28124"/>
                  <a:pt x="19658" y="28124"/>
                </a:cubicBezTo>
                <a:cubicBezTo>
                  <a:pt x="19655" y="28121"/>
                  <a:pt x="19648" y="28120"/>
                  <a:pt x="19642" y="28120"/>
                </a:cubicBezTo>
                <a:cubicBezTo>
                  <a:pt x="19636" y="28120"/>
                  <a:pt x="19629" y="28121"/>
                  <a:pt x="19626" y="28124"/>
                </a:cubicBezTo>
                <a:cubicBezTo>
                  <a:pt x="19607" y="28137"/>
                  <a:pt x="19588" y="28162"/>
                  <a:pt x="19576" y="28181"/>
                </a:cubicBezTo>
                <a:cubicBezTo>
                  <a:pt x="19538" y="28238"/>
                  <a:pt x="19507" y="28288"/>
                  <a:pt x="19469" y="28339"/>
                </a:cubicBezTo>
                <a:cubicBezTo>
                  <a:pt x="19406" y="28433"/>
                  <a:pt x="19343" y="28528"/>
                  <a:pt x="19280" y="28616"/>
                </a:cubicBezTo>
                <a:cubicBezTo>
                  <a:pt x="19210" y="28710"/>
                  <a:pt x="19141" y="28805"/>
                  <a:pt x="19072" y="28899"/>
                </a:cubicBezTo>
                <a:cubicBezTo>
                  <a:pt x="18958" y="29050"/>
                  <a:pt x="18845" y="29208"/>
                  <a:pt x="18738" y="29365"/>
                </a:cubicBezTo>
                <a:cubicBezTo>
                  <a:pt x="18328" y="29977"/>
                  <a:pt x="17862" y="30531"/>
                  <a:pt x="17346" y="31022"/>
                </a:cubicBezTo>
                <a:cubicBezTo>
                  <a:pt x="17012" y="31337"/>
                  <a:pt x="16722" y="31634"/>
                  <a:pt x="16451" y="31923"/>
                </a:cubicBezTo>
                <a:cubicBezTo>
                  <a:pt x="16306" y="32075"/>
                  <a:pt x="16180" y="32251"/>
                  <a:pt x="16054" y="32415"/>
                </a:cubicBezTo>
                <a:cubicBezTo>
                  <a:pt x="16022" y="32459"/>
                  <a:pt x="15991" y="32503"/>
                  <a:pt x="15959" y="32541"/>
                </a:cubicBezTo>
                <a:cubicBezTo>
                  <a:pt x="15896" y="32629"/>
                  <a:pt x="15833" y="32686"/>
                  <a:pt x="15764" y="32730"/>
                </a:cubicBezTo>
                <a:cubicBezTo>
                  <a:pt x="15676" y="32786"/>
                  <a:pt x="15588" y="32849"/>
                  <a:pt x="15500" y="32919"/>
                </a:cubicBezTo>
                <a:cubicBezTo>
                  <a:pt x="14863" y="33454"/>
                  <a:pt x="14397" y="34015"/>
                  <a:pt x="14069" y="34645"/>
                </a:cubicBezTo>
                <a:cubicBezTo>
                  <a:pt x="13912" y="34960"/>
                  <a:pt x="13805" y="35225"/>
                  <a:pt x="13748" y="35483"/>
                </a:cubicBezTo>
                <a:cubicBezTo>
                  <a:pt x="13723" y="35596"/>
                  <a:pt x="13717" y="35722"/>
                  <a:pt x="13704" y="35855"/>
                </a:cubicBezTo>
                <a:cubicBezTo>
                  <a:pt x="13698" y="35924"/>
                  <a:pt x="13691" y="35987"/>
                  <a:pt x="13685" y="36063"/>
                </a:cubicBezTo>
                <a:lnTo>
                  <a:pt x="13685" y="36069"/>
                </a:lnTo>
                <a:lnTo>
                  <a:pt x="13654" y="36107"/>
                </a:lnTo>
                <a:cubicBezTo>
                  <a:pt x="13622" y="36145"/>
                  <a:pt x="13584" y="36195"/>
                  <a:pt x="13546" y="36245"/>
                </a:cubicBezTo>
                <a:cubicBezTo>
                  <a:pt x="13509" y="36296"/>
                  <a:pt x="13471" y="36340"/>
                  <a:pt x="13439" y="36390"/>
                </a:cubicBezTo>
                <a:lnTo>
                  <a:pt x="13364" y="36485"/>
                </a:lnTo>
                <a:lnTo>
                  <a:pt x="13339" y="36460"/>
                </a:lnTo>
                <a:cubicBezTo>
                  <a:pt x="13219" y="36315"/>
                  <a:pt x="12910" y="35703"/>
                  <a:pt x="12790" y="35370"/>
                </a:cubicBezTo>
                <a:lnTo>
                  <a:pt x="12784" y="35357"/>
                </a:lnTo>
                <a:lnTo>
                  <a:pt x="12790" y="35351"/>
                </a:lnTo>
                <a:cubicBezTo>
                  <a:pt x="12809" y="35307"/>
                  <a:pt x="12828" y="35262"/>
                  <a:pt x="12847" y="35218"/>
                </a:cubicBezTo>
                <a:cubicBezTo>
                  <a:pt x="12898" y="35111"/>
                  <a:pt x="12942" y="35004"/>
                  <a:pt x="12998" y="34903"/>
                </a:cubicBezTo>
                <a:cubicBezTo>
                  <a:pt x="13263" y="34462"/>
                  <a:pt x="13521" y="34128"/>
                  <a:pt x="13817" y="33864"/>
                </a:cubicBezTo>
                <a:cubicBezTo>
                  <a:pt x="14057" y="33650"/>
                  <a:pt x="14302" y="33435"/>
                  <a:pt x="14548" y="33228"/>
                </a:cubicBezTo>
                <a:cubicBezTo>
                  <a:pt x="14964" y="32875"/>
                  <a:pt x="15317" y="32465"/>
                  <a:pt x="15632" y="31974"/>
                </a:cubicBezTo>
                <a:cubicBezTo>
                  <a:pt x="15657" y="31936"/>
                  <a:pt x="15682" y="31898"/>
                  <a:pt x="15707" y="31860"/>
                </a:cubicBezTo>
                <a:cubicBezTo>
                  <a:pt x="15752" y="31791"/>
                  <a:pt x="15796" y="31722"/>
                  <a:pt x="15833" y="31659"/>
                </a:cubicBezTo>
                <a:cubicBezTo>
                  <a:pt x="16167" y="31111"/>
                  <a:pt x="16596" y="30613"/>
                  <a:pt x="17106" y="30159"/>
                </a:cubicBezTo>
                <a:lnTo>
                  <a:pt x="17264" y="30021"/>
                </a:lnTo>
                <a:cubicBezTo>
                  <a:pt x="17541" y="29781"/>
                  <a:pt x="17818" y="29529"/>
                  <a:pt x="18108" y="29296"/>
                </a:cubicBezTo>
                <a:cubicBezTo>
                  <a:pt x="18536" y="28950"/>
                  <a:pt x="18870" y="28521"/>
                  <a:pt x="19141" y="27986"/>
                </a:cubicBezTo>
                <a:cubicBezTo>
                  <a:pt x="19324" y="27620"/>
                  <a:pt x="19525" y="27249"/>
                  <a:pt x="19714" y="26896"/>
                </a:cubicBezTo>
                <a:cubicBezTo>
                  <a:pt x="19809" y="26719"/>
                  <a:pt x="19897" y="26543"/>
                  <a:pt x="19992" y="26373"/>
                </a:cubicBezTo>
                <a:cubicBezTo>
                  <a:pt x="20023" y="26304"/>
                  <a:pt x="20048" y="26247"/>
                  <a:pt x="20074" y="26196"/>
                </a:cubicBezTo>
                <a:cubicBezTo>
                  <a:pt x="20074" y="26178"/>
                  <a:pt x="20080" y="26159"/>
                  <a:pt x="20074" y="26152"/>
                </a:cubicBezTo>
                <a:cubicBezTo>
                  <a:pt x="20067" y="26146"/>
                  <a:pt x="20067" y="26140"/>
                  <a:pt x="20061" y="26140"/>
                </a:cubicBezTo>
                <a:cubicBezTo>
                  <a:pt x="20053" y="26137"/>
                  <a:pt x="20043" y="26136"/>
                  <a:pt x="20033" y="26136"/>
                </a:cubicBezTo>
                <a:cubicBezTo>
                  <a:pt x="20018" y="26136"/>
                  <a:pt x="20003" y="26139"/>
                  <a:pt x="19992" y="26146"/>
                </a:cubicBezTo>
                <a:cubicBezTo>
                  <a:pt x="19948" y="26190"/>
                  <a:pt x="19910" y="26234"/>
                  <a:pt x="19866" y="26272"/>
                </a:cubicBezTo>
                <a:cubicBezTo>
                  <a:pt x="19828" y="26316"/>
                  <a:pt x="19790" y="26360"/>
                  <a:pt x="19746" y="26404"/>
                </a:cubicBezTo>
                <a:cubicBezTo>
                  <a:pt x="19336" y="26789"/>
                  <a:pt x="18958" y="27179"/>
                  <a:pt x="18612" y="27570"/>
                </a:cubicBezTo>
                <a:cubicBezTo>
                  <a:pt x="18398" y="27809"/>
                  <a:pt x="18146" y="28036"/>
                  <a:pt x="17818" y="28276"/>
                </a:cubicBezTo>
                <a:cubicBezTo>
                  <a:pt x="17711" y="28351"/>
                  <a:pt x="17604" y="28427"/>
                  <a:pt x="17497" y="28496"/>
                </a:cubicBezTo>
                <a:cubicBezTo>
                  <a:pt x="17346" y="28609"/>
                  <a:pt x="17194" y="28717"/>
                  <a:pt x="17049" y="28824"/>
                </a:cubicBezTo>
                <a:cubicBezTo>
                  <a:pt x="16501" y="29227"/>
                  <a:pt x="15997" y="29699"/>
                  <a:pt x="15518" y="30159"/>
                </a:cubicBezTo>
                <a:lnTo>
                  <a:pt x="15474" y="30197"/>
                </a:lnTo>
                <a:cubicBezTo>
                  <a:pt x="15122" y="30537"/>
                  <a:pt x="14819" y="30871"/>
                  <a:pt x="14548" y="31218"/>
                </a:cubicBezTo>
                <a:cubicBezTo>
                  <a:pt x="14082" y="31835"/>
                  <a:pt x="13717" y="32522"/>
                  <a:pt x="13477" y="33265"/>
                </a:cubicBezTo>
                <a:cubicBezTo>
                  <a:pt x="13383" y="33543"/>
                  <a:pt x="13339" y="33832"/>
                  <a:pt x="13332" y="34122"/>
                </a:cubicBezTo>
                <a:cubicBezTo>
                  <a:pt x="13332" y="34210"/>
                  <a:pt x="13307" y="34280"/>
                  <a:pt x="13257" y="34343"/>
                </a:cubicBezTo>
                <a:cubicBezTo>
                  <a:pt x="13055" y="34607"/>
                  <a:pt x="12904" y="34853"/>
                  <a:pt x="12797" y="35111"/>
                </a:cubicBezTo>
                <a:cubicBezTo>
                  <a:pt x="12790" y="35130"/>
                  <a:pt x="12778" y="35143"/>
                  <a:pt x="12759" y="35149"/>
                </a:cubicBezTo>
                <a:cubicBezTo>
                  <a:pt x="12759" y="35155"/>
                  <a:pt x="12753" y="35162"/>
                  <a:pt x="12746" y="35162"/>
                </a:cubicBezTo>
                <a:lnTo>
                  <a:pt x="12721" y="35187"/>
                </a:lnTo>
                <a:lnTo>
                  <a:pt x="12702" y="35162"/>
                </a:lnTo>
                <a:cubicBezTo>
                  <a:pt x="12564" y="34960"/>
                  <a:pt x="12299" y="34299"/>
                  <a:pt x="12154" y="33782"/>
                </a:cubicBezTo>
                <a:lnTo>
                  <a:pt x="12148" y="33769"/>
                </a:lnTo>
                <a:lnTo>
                  <a:pt x="12154" y="33763"/>
                </a:lnTo>
                <a:cubicBezTo>
                  <a:pt x="12236" y="33524"/>
                  <a:pt x="12362" y="33303"/>
                  <a:pt x="12526" y="33114"/>
                </a:cubicBezTo>
                <a:cubicBezTo>
                  <a:pt x="12690" y="32925"/>
                  <a:pt x="12853" y="32736"/>
                  <a:pt x="13017" y="32541"/>
                </a:cubicBezTo>
                <a:cubicBezTo>
                  <a:pt x="13099" y="32453"/>
                  <a:pt x="13282" y="32232"/>
                  <a:pt x="13282" y="32232"/>
                </a:cubicBezTo>
                <a:cubicBezTo>
                  <a:pt x="13313" y="32201"/>
                  <a:pt x="13345" y="32169"/>
                  <a:pt x="13370" y="32131"/>
                </a:cubicBezTo>
                <a:cubicBezTo>
                  <a:pt x="13546" y="31879"/>
                  <a:pt x="13723" y="31627"/>
                  <a:pt x="13893" y="31375"/>
                </a:cubicBezTo>
                <a:cubicBezTo>
                  <a:pt x="14158" y="30991"/>
                  <a:pt x="14435" y="30676"/>
                  <a:pt x="14737" y="30405"/>
                </a:cubicBezTo>
                <a:cubicBezTo>
                  <a:pt x="14964" y="30203"/>
                  <a:pt x="15191" y="29995"/>
                  <a:pt x="15418" y="29788"/>
                </a:cubicBezTo>
                <a:cubicBezTo>
                  <a:pt x="15890" y="29359"/>
                  <a:pt x="16375" y="28912"/>
                  <a:pt x="16879" y="28502"/>
                </a:cubicBezTo>
                <a:cubicBezTo>
                  <a:pt x="17270" y="28187"/>
                  <a:pt x="17591" y="27847"/>
                  <a:pt x="17856" y="27475"/>
                </a:cubicBezTo>
                <a:cubicBezTo>
                  <a:pt x="18045" y="27204"/>
                  <a:pt x="18272" y="26946"/>
                  <a:pt x="18543" y="26694"/>
                </a:cubicBezTo>
                <a:cubicBezTo>
                  <a:pt x="18814" y="26448"/>
                  <a:pt x="19110" y="26228"/>
                  <a:pt x="19418" y="26058"/>
                </a:cubicBezTo>
                <a:cubicBezTo>
                  <a:pt x="19500" y="26007"/>
                  <a:pt x="19588" y="25963"/>
                  <a:pt x="19670" y="25926"/>
                </a:cubicBezTo>
                <a:cubicBezTo>
                  <a:pt x="19834" y="25844"/>
                  <a:pt x="20004" y="25755"/>
                  <a:pt x="20162" y="25667"/>
                </a:cubicBezTo>
                <a:lnTo>
                  <a:pt x="20288" y="25604"/>
                </a:lnTo>
                <a:cubicBezTo>
                  <a:pt x="20332" y="25579"/>
                  <a:pt x="20376" y="25548"/>
                  <a:pt x="20414" y="25516"/>
                </a:cubicBezTo>
                <a:cubicBezTo>
                  <a:pt x="20420" y="25503"/>
                  <a:pt x="20426" y="25478"/>
                  <a:pt x="20426" y="25466"/>
                </a:cubicBezTo>
                <a:cubicBezTo>
                  <a:pt x="20420" y="25434"/>
                  <a:pt x="20382" y="25434"/>
                  <a:pt x="20370" y="25434"/>
                </a:cubicBezTo>
                <a:cubicBezTo>
                  <a:pt x="20344" y="25440"/>
                  <a:pt x="20319" y="25447"/>
                  <a:pt x="20294" y="25459"/>
                </a:cubicBezTo>
                <a:cubicBezTo>
                  <a:pt x="19966" y="25585"/>
                  <a:pt x="19620" y="25655"/>
                  <a:pt x="19286" y="25724"/>
                </a:cubicBezTo>
                <a:lnTo>
                  <a:pt x="19248" y="25730"/>
                </a:lnTo>
                <a:cubicBezTo>
                  <a:pt x="18958" y="25787"/>
                  <a:pt x="18719" y="25850"/>
                  <a:pt x="18505" y="25919"/>
                </a:cubicBezTo>
                <a:lnTo>
                  <a:pt x="18473" y="25932"/>
                </a:lnTo>
                <a:cubicBezTo>
                  <a:pt x="18385" y="25957"/>
                  <a:pt x="18297" y="25989"/>
                  <a:pt x="18209" y="25989"/>
                </a:cubicBezTo>
                <a:lnTo>
                  <a:pt x="18196" y="25989"/>
                </a:lnTo>
                <a:lnTo>
                  <a:pt x="18190" y="25982"/>
                </a:lnTo>
                <a:cubicBezTo>
                  <a:pt x="18133" y="25932"/>
                  <a:pt x="18171" y="25888"/>
                  <a:pt x="18183" y="25869"/>
                </a:cubicBezTo>
                <a:lnTo>
                  <a:pt x="18234" y="25812"/>
                </a:lnTo>
                <a:cubicBezTo>
                  <a:pt x="18360" y="25661"/>
                  <a:pt x="18492" y="25510"/>
                  <a:pt x="18624" y="25365"/>
                </a:cubicBezTo>
                <a:cubicBezTo>
                  <a:pt x="18795" y="25169"/>
                  <a:pt x="18990" y="25006"/>
                  <a:pt x="19147" y="24886"/>
                </a:cubicBezTo>
                <a:cubicBezTo>
                  <a:pt x="19343" y="24735"/>
                  <a:pt x="19513" y="24596"/>
                  <a:pt x="19670" y="24458"/>
                </a:cubicBezTo>
                <a:cubicBezTo>
                  <a:pt x="19885" y="24269"/>
                  <a:pt x="20029" y="24054"/>
                  <a:pt x="20118" y="23802"/>
                </a:cubicBezTo>
                <a:cubicBezTo>
                  <a:pt x="20168" y="23645"/>
                  <a:pt x="20218" y="23494"/>
                  <a:pt x="20319" y="23355"/>
                </a:cubicBezTo>
                <a:cubicBezTo>
                  <a:pt x="20326" y="23342"/>
                  <a:pt x="20332" y="23317"/>
                  <a:pt x="20338" y="23305"/>
                </a:cubicBezTo>
                <a:cubicBezTo>
                  <a:pt x="20344" y="23286"/>
                  <a:pt x="20338" y="23267"/>
                  <a:pt x="20319" y="23254"/>
                </a:cubicBezTo>
                <a:cubicBezTo>
                  <a:pt x="20310" y="23245"/>
                  <a:pt x="20301" y="23239"/>
                  <a:pt x="20294" y="23239"/>
                </a:cubicBezTo>
                <a:cubicBezTo>
                  <a:pt x="20292" y="23239"/>
                  <a:pt x="20289" y="23240"/>
                  <a:pt x="20288" y="23242"/>
                </a:cubicBezTo>
                <a:cubicBezTo>
                  <a:pt x="20231" y="23254"/>
                  <a:pt x="20174" y="23273"/>
                  <a:pt x="20124" y="23298"/>
                </a:cubicBezTo>
                <a:lnTo>
                  <a:pt x="20111" y="23311"/>
                </a:lnTo>
                <a:cubicBezTo>
                  <a:pt x="19979" y="23393"/>
                  <a:pt x="19828" y="23487"/>
                  <a:pt x="19696" y="23588"/>
                </a:cubicBezTo>
                <a:cubicBezTo>
                  <a:pt x="19538" y="23714"/>
                  <a:pt x="19381" y="23821"/>
                  <a:pt x="19217" y="23909"/>
                </a:cubicBezTo>
                <a:cubicBezTo>
                  <a:pt x="19066" y="23998"/>
                  <a:pt x="18914" y="24067"/>
                  <a:pt x="18757" y="24124"/>
                </a:cubicBezTo>
                <a:lnTo>
                  <a:pt x="18681" y="24155"/>
                </a:lnTo>
                <a:cubicBezTo>
                  <a:pt x="18524" y="24212"/>
                  <a:pt x="18360" y="24275"/>
                  <a:pt x="18202" y="24338"/>
                </a:cubicBezTo>
                <a:cubicBezTo>
                  <a:pt x="18013" y="24413"/>
                  <a:pt x="17868" y="24476"/>
                  <a:pt x="17736" y="24539"/>
                </a:cubicBezTo>
                <a:cubicBezTo>
                  <a:pt x="17692" y="24565"/>
                  <a:pt x="17648" y="24590"/>
                  <a:pt x="17604" y="24609"/>
                </a:cubicBezTo>
                <a:cubicBezTo>
                  <a:pt x="17358" y="24747"/>
                  <a:pt x="17144" y="24924"/>
                  <a:pt x="16968" y="25132"/>
                </a:cubicBezTo>
                <a:cubicBezTo>
                  <a:pt x="16886" y="25232"/>
                  <a:pt x="16810" y="25333"/>
                  <a:pt x="16728" y="25434"/>
                </a:cubicBezTo>
                <a:cubicBezTo>
                  <a:pt x="16690" y="25491"/>
                  <a:pt x="16646" y="25548"/>
                  <a:pt x="16602" y="25598"/>
                </a:cubicBezTo>
                <a:cubicBezTo>
                  <a:pt x="16539" y="25686"/>
                  <a:pt x="16470" y="25768"/>
                  <a:pt x="16407" y="25850"/>
                </a:cubicBezTo>
                <a:cubicBezTo>
                  <a:pt x="16256" y="26052"/>
                  <a:pt x="16098" y="26253"/>
                  <a:pt x="15928" y="26442"/>
                </a:cubicBezTo>
                <a:cubicBezTo>
                  <a:pt x="15670" y="26745"/>
                  <a:pt x="15342" y="27028"/>
                  <a:pt x="14895" y="27343"/>
                </a:cubicBezTo>
                <a:cubicBezTo>
                  <a:pt x="14353" y="27721"/>
                  <a:pt x="13912" y="28200"/>
                  <a:pt x="13546" y="28817"/>
                </a:cubicBezTo>
                <a:cubicBezTo>
                  <a:pt x="13515" y="28880"/>
                  <a:pt x="13477" y="28937"/>
                  <a:pt x="13439" y="29000"/>
                </a:cubicBezTo>
                <a:cubicBezTo>
                  <a:pt x="13395" y="29063"/>
                  <a:pt x="13357" y="29126"/>
                  <a:pt x="13320" y="29195"/>
                </a:cubicBezTo>
                <a:cubicBezTo>
                  <a:pt x="13143" y="29498"/>
                  <a:pt x="12910" y="29769"/>
                  <a:pt x="12620" y="30021"/>
                </a:cubicBezTo>
                <a:cubicBezTo>
                  <a:pt x="12557" y="30077"/>
                  <a:pt x="12488" y="30134"/>
                  <a:pt x="12425" y="30184"/>
                </a:cubicBezTo>
                <a:cubicBezTo>
                  <a:pt x="12349" y="30247"/>
                  <a:pt x="12274" y="30310"/>
                  <a:pt x="12204" y="30380"/>
                </a:cubicBezTo>
                <a:cubicBezTo>
                  <a:pt x="12085" y="30481"/>
                  <a:pt x="11971" y="30581"/>
                  <a:pt x="11858" y="30682"/>
                </a:cubicBezTo>
                <a:lnTo>
                  <a:pt x="11707" y="30827"/>
                </a:lnTo>
                <a:lnTo>
                  <a:pt x="11694" y="30821"/>
                </a:lnTo>
                <a:cubicBezTo>
                  <a:pt x="11631" y="30815"/>
                  <a:pt x="11631" y="30764"/>
                  <a:pt x="11625" y="30739"/>
                </a:cubicBezTo>
                <a:cubicBezTo>
                  <a:pt x="11619" y="30588"/>
                  <a:pt x="11606" y="30443"/>
                  <a:pt x="11593" y="30298"/>
                </a:cubicBezTo>
                <a:cubicBezTo>
                  <a:pt x="11581" y="30084"/>
                  <a:pt x="11562" y="29869"/>
                  <a:pt x="11549" y="29655"/>
                </a:cubicBezTo>
                <a:cubicBezTo>
                  <a:pt x="11543" y="29580"/>
                  <a:pt x="11556" y="29510"/>
                  <a:pt x="11593" y="29447"/>
                </a:cubicBezTo>
                <a:lnTo>
                  <a:pt x="11619" y="29397"/>
                </a:lnTo>
                <a:cubicBezTo>
                  <a:pt x="11656" y="29334"/>
                  <a:pt x="11688" y="29271"/>
                  <a:pt x="11732" y="29221"/>
                </a:cubicBezTo>
                <a:cubicBezTo>
                  <a:pt x="11927" y="28956"/>
                  <a:pt x="12072" y="28647"/>
                  <a:pt x="12198" y="28219"/>
                </a:cubicBezTo>
                <a:cubicBezTo>
                  <a:pt x="12217" y="28162"/>
                  <a:pt x="12236" y="28112"/>
                  <a:pt x="12249" y="28061"/>
                </a:cubicBezTo>
                <a:lnTo>
                  <a:pt x="12274" y="27979"/>
                </a:lnTo>
                <a:lnTo>
                  <a:pt x="12286" y="27973"/>
                </a:lnTo>
                <a:cubicBezTo>
                  <a:pt x="12412" y="27904"/>
                  <a:pt x="12545" y="27891"/>
                  <a:pt x="12671" y="27872"/>
                </a:cubicBezTo>
                <a:cubicBezTo>
                  <a:pt x="12721" y="27866"/>
                  <a:pt x="12765" y="27860"/>
                  <a:pt x="12809" y="27853"/>
                </a:cubicBezTo>
                <a:cubicBezTo>
                  <a:pt x="12853" y="27841"/>
                  <a:pt x="12904" y="27841"/>
                  <a:pt x="12948" y="27834"/>
                </a:cubicBezTo>
                <a:lnTo>
                  <a:pt x="12967" y="27834"/>
                </a:lnTo>
                <a:cubicBezTo>
                  <a:pt x="13294" y="27803"/>
                  <a:pt x="13609" y="27696"/>
                  <a:pt x="13937" y="27513"/>
                </a:cubicBezTo>
                <a:cubicBezTo>
                  <a:pt x="14113" y="27412"/>
                  <a:pt x="14296" y="27286"/>
                  <a:pt x="14510" y="27123"/>
                </a:cubicBezTo>
                <a:cubicBezTo>
                  <a:pt x="14838" y="26864"/>
                  <a:pt x="15090" y="26593"/>
                  <a:pt x="15279" y="26297"/>
                </a:cubicBezTo>
                <a:cubicBezTo>
                  <a:pt x="15563" y="25850"/>
                  <a:pt x="15922" y="25434"/>
                  <a:pt x="16369" y="25025"/>
                </a:cubicBezTo>
                <a:cubicBezTo>
                  <a:pt x="16545" y="24867"/>
                  <a:pt x="16716" y="24710"/>
                  <a:pt x="16886" y="24552"/>
                </a:cubicBezTo>
                <a:cubicBezTo>
                  <a:pt x="17049" y="24401"/>
                  <a:pt x="17213" y="24250"/>
                  <a:pt x="17377" y="24105"/>
                </a:cubicBezTo>
                <a:cubicBezTo>
                  <a:pt x="17560" y="23935"/>
                  <a:pt x="17768" y="23783"/>
                  <a:pt x="17994" y="23657"/>
                </a:cubicBezTo>
                <a:cubicBezTo>
                  <a:pt x="18165" y="23557"/>
                  <a:pt x="18354" y="23475"/>
                  <a:pt x="18549" y="23405"/>
                </a:cubicBezTo>
                <a:lnTo>
                  <a:pt x="18826" y="23305"/>
                </a:lnTo>
                <a:cubicBezTo>
                  <a:pt x="19204" y="23166"/>
                  <a:pt x="19595" y="23027"/>
                  <a:pt x="19979" y="22895"/>
                </a:cubicBezTo>
                <a:cubicBezTo>
                  <a:pt x="20256" y="22801"/>
                  <a:pt x="20521" y="22681"/>
                  <a:pt x="20773" y="22542"/>
                </a:cubicBezTo>
                <a:cubicBezTo>
                  <a:pt x="20899" y="22467"/>
                  <a:pt x="21025" y="22391"/>
                  <a:pt x="21151" y="22303"/>
                </a:cubicBezTo>
                <a:cubicBezTo>
                  <a:pt x="21214" y="22259"/>
                  <a:pt x="21277" y="22202"/>
                  <a:pt x="21340" y="22133"/>
                </a:cubicBezTo>
                <a:cubicBezTo>
                  <a:pt x="21346" y="22126"/>
                  <a:pt x="21353" y="22089"/>
                  <a:pt x="21346" y="22070"/>
                </a:cubicBezTo>
                <a:cubicBezTo>
                  <a:pt x="21335" y="22059"/>
                  <a:pt x="21310" y="22043"/>
                  <a:pt x="21292" y="22043"/>
                </a:cubicBezTo>
                <a:cubicBezTo>
                  <a:pt x="21289" y="22043"/>
                  <a:pt x="21286" y="22044"/>
                  <a:pt x="21283" y="22045"/>
                </a:cubicBezTo>
                <a:cubicBezTo>
                  <a:pt x="21233" y="22045"/>
                  <a:pt x="21182" y="22063"/>
                  <a:pt x="21138" y="22076"/>
                </a:cubicBezTo>
                <a:lnTo>
                  <a:pt x="21050" y="22101"/>
                </a:lnTo>
                <a:cubicBezTo>
                  <a:pt x="20666" y="22215"/>
                  <a:pt x="20275" y="22334"/>
                  <a:pt x="19878" y="22397"/>
                </a:cubicBezTo>
                <a:cubicBezTo>
                  <a:pt x="19771" y="22416"/>
                  <a:pt x="19658" y="22429"/>
                  <a:pt x="19557" y="22441"/>
                </a:cubicBezTo>
                <a:cubicBezTo>
                  <a:pt x="19418" y="22460"/>
                  <a:pt x="19273" y="22473"/>
                  <a:pt x="19135" y="22504"/>
                </a:cubicBezTo>
                <a:cubicBezTo>
                  <a:pt x="18826" y="22561"/>
                  <a:pt x="18511" y="22630"/>
                  <a:pt x="18209" y="22700"/>
                </a:cubicBezTo>
                <a:cubicBezTo>
                  <a:pt x="18089" y="22725"/>
                  <a:pt x="17969" y="22750"/>
                  <a:pt x="17850" y="22775"/>
                </a:cubicBezTo>
                <a:cubicBezTo>
                  <a:pt x="17805" y="22788"/>
                  <a:pt x="17768" y="22794"/>
                  <a:pt x="17717" y="22807"/>
                </a:cubicBezTo>
                <a:lnTo>
                  <a:pt x="17547" y="22851"/>
                </a:lnTo>
                <a:lnTo>
                  <a:pt x="17547" y="22851"/>
                </a:lnTo>
                <a:lnTo>
                  <a:pt x="17591" y="22788"/>
                </a:lnTo>
                <a:cubicBezTo>
                  <a:pt x="17610" y="22763"/>
                  <a:pt x="17623" y="22750"/>
                  <a:pt x="17629" y="22738"/>
                </a:cubicBezTo>
                <a:cubicBezTo>
                  <a:pt x="17648" y="22712"/>
                  <a:pt x="17661" y="22693"/>
                  <a:pt x="17679" y="22675"/>
                </a:cubicBezTo>
                <a:cubicBezTo>
                  <a:pt x="17887" y="22492"/>
                  <a:pt x="18095" y="22303"/>
                  <a:pt x="18303" y="22120"/>
                </a:cubicBezTo>
                <a:cubicBezTo>
                  <a:pt x="18618" y="21837"/>
                  <a:pt x="18883" y="21591"/>
                  <a:pt x="19122" y="21326"/>
                </a:cubicBezTo>
                <a:cubicBezTo>
                  <a:pt x="19475" y="20929"/>
                  <a:pt x="19777" y="20501"/>
                  <a:pt x="20061" y="20003"/>
                </a:cubicBezTo>
                <a:cubicBezTo>
                  <a:pt x="20244" y="19688"/>
                  <a:pt x="20407" y="19411"/>
                  <a:pt x="20565" y="19146"/>
                </a:cubicBezTo>
                <a:cubicBezTo>
                  <a:pt x="20634" y="19027"/>
                  <a:pt x="20704" y="18920"/>
                  <a:pt x="20779" y="18813"/>
                </a:cubicBezTo>
                <a:cubicBezTo>
                  <a:pt x="20880" y="18680"/>
                  <a:pt x="20987" y="18579"/>
                  <a:pt x="21101" y="18504"/>
                </a:cubicBezTo>
                <a:cubicBezTo>
                  <a:pt x="21195" y="18441"/>
                  <a:pt x="21283" y="18365"/>
                  <a:pt x="21353" y="18296"/>
                </a:cubicBezTo>
                <a:cubicBezTo>
                  <a:pt x="21453" y="18208"/>
                  <a:pt x="21523" y="18107"/>
                  <a:pt x="21567" y="17987"/>
                </a:cubicBezTo>
                <a:cubicBezTo>
                  <a:pt x="21579" y="17949"/>
                  <a:pt x="21573" y="17918"/>
                  <a:pt x="21548" y="17893"/>
                </a:cubicBezTo>
                <a:cubicBezTo>
                  <a:pt x="21531" y="17876"/>
                  <a:pt x="21514" y="17868"/>
                  <a:pt x="21494" y="17868"/>
                </a:cubicBezTo>
                <a:cubicBezTo>
                  <a:pt x="21483" y="17868"/>
                  <a:pt x="21472" y="17870"/>
                  <a:pt x="21460" y="17874"/>
                </a:cubicBezTo>
                <a:lnTo>
                  <a:pt x="21416" y="17886"/>
                </a:lnTo>
                <a:cubicBezTo>
                  <a:pt x="21384" y="17899"/>
                  <a:pt x="21346" y="17912"/>
                  <a:pt x="21315" y="17924"/>
                </a:cubicBezTo>
                <a:cubicBezTo>
                  <a:pt x="20659" y="18214"/>
                  <a:pt x="19966" y="18384"/>
                  <a:pt x="19318" y="18529"/>
                </a:cubicBezTo>
                <a:cubicBezTo>
                  <a:pt x="18776" y="18649"/>
                  <a:pt x="18070" y="18819"/>
                  <a:pt x="17396" y="19065"/>
                </a:cubicBezTo>
                <a:cubicBezTo>
                  <a:pt x="17043" y="19197"/>
                  <a:pt x="16709" y="19348"/>
                  <a:pt x="16413" y="19518"/>
                </a:cubicBezTo>
                <a:cubicBezTo>
                  <a:pt x="16205" y="19632"/>
                  <a:pt x="16010" y="19758"/>
                  <a:pt x="15827" y="19890"/>
                </a:cubicBezTo>
                <a:cubicBezTo>
                  <a:pt x="15493" y="20136"/>
                  <a:pt x="15140" y="20362"/>
                  <a:pt x="14775" y="20570"/>
                </a:cubicBezTo>
                <a:lnTo>
                  <a:pt x="14750" y="20583"/>
                </a:lnTo>
                <a:cubicBezTo>
                  <a:pt x="14290" y="20841"/>
                  <a:pt x="13899" y="21175"/>
                  <a:pt x="13578" y="21578"/>
                </a:cubicBezTo>
                <a:cubicBezTo>
                  <a:pt x="13502" y="21673"/>
                  <a:pt x="13427" y="21761"/>
                  <a:pt x="13357" y="21856"/>
                </a:cubicBezTo>
                <a:cubicBezTo>
                  <a:pt x="13219" y="22032"/>
                  <a:pt x="13074" y="22215"/>
                  <a:pt x="12929" y="22391"/>
                </a:cubicBezTo>
                <a:cubicBezTo>
                  <a:pt x="12778" y="22567"/>
                  <a:pt x="12614" y="22756"/>
                  <a:pt x="12387" y="22996"/>
                </a:cubicBezTo>
                <a:cubicBezTo>
                  <a:pt x="12223" y="23166"/>
                  <a:pt x="12034" y="23317"/>
                  <a:pt x="11814" y="23456"/>
                </a:cubicBezTo>
                <a:cubicBezTo>
                  <a:pt x="11713" y="23519"/>
                  <a:pt x="11612" y="23582"/>
                  <a:pt x="11511" y="23657"/>
                </a:cubicBezTo>
                <a:cubicBezTo>
                  <a:pt x="11461" y="23689"/>
                  <a:pt x="11404" y="23727"/>
                  <a:pt x="11354" y="23765"/>
                </a:cubicBezTo>
                <a:lnTo>
                  <a:pt x="11310" y="23790"/>
                </a:lnTo>
                <a:lnTo>
                  <a:pt x="11304" y="23746"/>
                </a:lnTo>
                <a:cubicBezTo>
                  <a:pt x="11304" y="23720"/>
                  <a:pt x="11304" y="23708"/>
                  <a:pt x="11297" y="23695"/>
                </a:cubicBezTo>
                <a:cubicBezTo>
                  <a:pt x="11297" y="23664"/>
                  <a:pt x="11291" y="23645"/>
                  <a:pt x="11291" y="23626"/>
                </a:cubicBezTo>
                <a:cubicBezTo>
                  <a:pt x="11304" y="23135"/>
                  <a:pt x="11316" y="22492"/>
                  <a:pt x="11385" y="21843"/>
                </a:cubicBezTo>
                <a:cubicBezTo>
                  <a:pt x="11398" y="21698"/>
                  <a:pt x="11461" y="21597"/>
                  <a:pt x="11574" y="21534"/>
                </a:cubicBezTo>
                <a:lnTo>
                  <a:pt x="11587" y="21528"/>
                </a:lnTo>
                <a:cubicBezTo>
                  <a:pt x="11669" y="21484"/>
                  <a:pt x="11751" y="21440"/>
                  <a:pt x="11839" y="21396"/>
                </a:cubicBezTo>
                <a:cubicBezTo>
                  <a:pt x="12097" y="21257"/>
                  <a:pt x="12375" y="21112"/>
                  <a:pt x="12658" y="21005"/>
                </a:cubicBezTo>
                <a:cubicBezTo>
                  <a:pt x="12734" y="20980"/>
                  <a:pt x="12816" y="20942"/>
                  <a:pt x="12916" y="20885"/>
                </a:cubicBezTo>
                <a:cubicBezTo>
                  <a:pt x="12942" y="20873"/>
                  <a:pt x="12967" y="20854"/>
                  <a:pt x="12998" y="20841"/>
                </a:cubicBezTo>
                <a:cubicBezTo>
                  <a:pt x="13080" y="20797"/>
                  <a:pt x="13156" y="20747"/>
                  <a:pt x="13238" y="20696"/>
                </a:cubicBezTo>
                <a:cubicBezTo>
                  <a:pt x="13276" y="20671"/>
                  <a:pt x="13320" y="20646"/>
                  <a:pt x="13364" y="20627"/>
                </a:cubicBezTo>
                <a:cubicBezTo>
                  <a:pt x="13591" y="20495"/>
                  <a:pt x="13830" y="20394"/>
                  <a:pt x="14088" y="20325"/>
                </a:cubicBezTo>
                <a:cubicBezTo>
                  <a:pt x="14517" y="20199"/>
                  <a:pt x="14939" y="20016"/>
                  <a:pt x="15374" y="19776"/>
                </a:cubicBezTo>
                <a:cubicBezTo>
                  <a:pt x="15455" y="19726"/>
                  <a:pt x="15537" y="19682"/>
                  <a:pt x="15619" y="19632"/>
                </a:cubicBezTo>
                <a:cubicBezTo>
                  <a:pt x="15707" y="19581"/>
                  <a:pt x="15789" y="19524"/>
                  <a:pt x="15878" y="19474"/>
                </a:cubicBezTo>
                <a:cubicBezTo>
                  <a:pt x="15966" y="19424"/>
                  <a:pt x="16054" y="19367"/>
                  <a:pt x="16148" y="19310"/>
                </a:cubicBezTo>
                <a:cubicBezTo>
                  <a:pt x="16211" y="19272"/>
                  <a:pt x="16281" y="19228"/>
                  <a:pt x="16350" y="19191"/>
                </a:cubicBezTo>
                <a:cubicBezTo>
                  <a:pt x="16640" y="19027"/>
                  <a:pt x="16942" y="18894"/>
                  <a:pt x="17238" y="18787"/>
                </a:cubicBezTo>
                <a:cubicBezTo>
                  <a:pt x="17730" y="18611"/>
                  <a:pt x="18246" y="18372"/>
                  <a:pt x="18807" y="18057"/>
                </a:cubicBezTo>
                <a:cubicBezTo>
                  <a:pt x="18940" y="17981"/>
                  <a:pt x="19078" y="17899"/>
                  <a:pt x="19229" y="17811"/>
                </a:cubicBezTo>
                <a:cubicBezTo>
                  <a:pt x="19614" y="17578"/>
                  <a:pt x="19985" y="17294"/>
                  <a:pt x="20338" y="16960"/>
                </a:cubicBezTo>
                <a:cubicBezTo>
                  <a:pt x="20470" y="16834"/>
                  <a:pt x="20622" y="16683"/>
                  <a:pt x="20716" y="16494"/>
                </a:cubicBezTo>
                <a:cubicBezTo>
                  <a:pt x="20741" y="16444"/>
                  <a:pt x="20773" y="16412"/>
                  <a:pt x="20823" y="16387"/>
                </a:cubicBezTo>
                <a:cubicBezTo>
                  <a:pt x="20842" y="16374"/>
                  <a:pt x="20867" y="16362"/>
                  <a:pt x="20893" y="16355"/>
                </a:cubicBezTo>
                <a:lnTo>
                  <a:pt x="20899" y="16349"/>
                </a:lnTo>
                <a:cubicBezTo>
                  <a:pt x="21182" y="16223"/>
                  <a:pt x="21460" y="16097"/>
                  <a:pt x="21743" y="15965"/>
                </a:cubicBezTo>
                <a:cubicBezTo>
                  <a:pt x="21768" y="15952"/>
                  <a:pt x="21794" y="15946"/>
                  <a:pt x="21812" y="15927"/>
                </a:cubicBezTo>
                <a:cubicBezTo>
                  <a:pt x="21838" y="15921"/>
                  <a:pt x="21857" y="15908"/>
                  <a:pt x="21869" y="15896"/>
                </a:cubicBezTo>
                <a:cubicBezTo>
                  <a:pt x="21888" y="15877"/>
                  <a:pt x="21901" y="15845"/>
                  <a:pt x="21901" y="15833"/>
                </a:cubicBezTo>
                <a:cubicBezTo>
                  <a:pt x="21894" y="15795"/>
                  <a:pt x="21857" y="15788"/>
                  <a:pt x="21825" y="15788"/>
                </a:cubicBezTo>
                <a:cubicBezTo>
                  <a:pt x="21819" y="15795"/>
                  <a:pt x="21806" y="15795"/>
                  <a:pt x="21800" y="15795"/>
                </a:cubicBezTo>
                <a:lnTo>
                  <a:pt x="21472" y="15839"/>
                </a:lnTo>
                <a:cubicBezTo>
                  <a:pt x="21239" y="15870"/>
                  <a:pt x="21012" y="15902"/>
                  <a:pt x="20785" y="15933"/>
                </a:cubicBezTo>
                <a:cubicBezTo>
                  <a:pt x="20659" y="15952"/>
                  <a:pt x="20540" y="15965"/>
                  <a:pt x="20414" y="15984"/>
                </a:cubicBezTo>
                <a:cubicBezTo>
                  <a:pt x="20174" y="16015"/>
                  <a:pt x="19922" y="16047"/>
                  <a:pt x="19677" y="16085"/>
                </a:cubicBezTo>
                <a:cubicBezTo>
                  <a:pt x="19110" y="16185"/>
                  <a:pt x="18568" y="16374"/>
                  <a:pt x="18165" y="16532"/>
                </a:cubicBezTo>
                <a:lnTo>
                  <a:pt x="17994" y="16595"/>
                </a:lnTo>
                <a:cubicBezTo>
                  <a:pt x="17604" y="16740"/>
                  <a:pt x="17201" y="16897"/>
                  <a:pt x="16785" y="16998"/>
                </a:cubicBezTo>
                <a:cubicBezTo>
                  <a:pt x="16419" y="17093"/>
                  <a:pt x="16041" y="17168"/>
                  <a:pt x="15676" y="17250"/>
                </a:cubicBezTo>
                <a:lnTo>
                  <a:pt x="15670" y="17250"/>
                </a:lnTo>
                <a:cubicBezTo>
                  <a:pt x="15279" y="17332"/>
                  <a:pt x="14970" y="17433"/>
                  <a:pt x="14693" y="17565"/>
                </a:cubicBezTo>
                <a:cubicBezTo>
                  <a:pt x="14378" y="17710"/>
                  <a:pt x="14019" y="17880"/>
                  <a:pt x="13666" y="18069"/>
                </a:cubicBezTo>
                <a:cubicBezTo>
                  <a:pt x="13641" y="18082"/>
                  <a:pt x="13616" y="18094"/>
                  <a:pt x="13584" y="18113"/>
                </a:cubicBezTo>
                <a:cubicBezTo>
                  <a:pt x="13244" y="18302"/>
                  <a:pt x="12923" y="18567"/>
                  <a:pt x="12633" y="18894"/>
                </a:cubicBezTo>
                <a:cubicBezTo>
                  <a:pt x="12583" y="18951"/>
                  <a:pt x="12538" y="18995"/>
                  <a:pt x="12482" y="19027"/>
                </a:cubicBezTo>
                <a:cubicBezTo>
                  <a:pt x="12444" y="19046"/>
                  <a:pt x="12412" y="19058"/>
                  <a:pt x="12375" y="19071"/>
                </a:cubicBezTo>
                <a:cubicBezTo>
                  <a:pt x="12280" y="19096"/>
                  <a:pt x="12198" y="19134"/>
                  <a:pt x="12104" y="19178"/>
                </a:cubicBezTo>
                <a:cubicBezTo>
                  <a:pt x="12060" y="19191"/>
                  <a:pt x="12022" y="19209"/>
                  <a:pt x="11978" y="19228"/>
                </a:cubicBezTo>
                <a:lnTo>
                  <a:pt x="11934" y="19247"/>
                </a:lnTo>
                <a:lnTo>
                  <a:pt x="11934" y="19203"/>
                </a:lnTo>
                <a:cubicBezTo>
                  <a:pt x="11934" y="19191"/>
                  <a:pt x="11934" y="19178"/>
                  <a:pt x="11934" y="19165"/>
                </a:cubicBezTo>
                <a:cubicBezTo>
                  <a:pt x="11934" y="19140"/>
                  <a:pt x="11934" y="19115"/>
                  <a:pt x="11940" y="19090"/>
                </a:cubicBezTo>
                <a:cubicBezTo>
                  <a:pt x="11978" y="18983"/>
                  <a:pt x="12015" y="18876"/>
                  <a:pt x="12053" y="18768"/>
                </a:cubicBezTo>
                <a:cubicBezTo>
                  <a:pt x="12154" y="18453"/>
                  <a:pt x="12267" y="18132"/>
                  <a:pt x="12387" y="17823"/>
                </a:cubicBezTo>
                <a:cubicBezTo>
                  <a:pt x="12463" y="17628"/>
                  <a:pt x="12608" y="17471"/>
                  <a:pt x="12816" y="17351"/>
                </a:cubicBezTo>
                <a:cubicBezTo>
                  <a:pt x="12860" y="17332"/>
                  <a:pt x="12904" y="17307"/>
                  <a:pt x="12948" y="17288"/>
                </a:cubicBezTo>
                <a:cubicBezTo>
                  <a:pt x="13150" y="17200"/>
                  <a:pt x="13370" y="17162"/>
                  <a:pt x="13578" y="17124"/>
                </a:cubicBezTo>
                <a:lnTo>
                  <a:pt x="13591" y="17118"/>
                </a:lnTo>
                <a:cubicBezTo>
                  <a:pt x="13893" y="17067"/>
                  <a:pt x="14233" y="17004"/>
                  <a:pt x="14561" y="16935"/>
                </a:cubicBezTo>
                <a:cubicBezTo>
                  <a:pt x="14870" y="16872"/>
                  <a:pt x="15178" y="16752"/>
                  <a:pt x="15474" y="16582"/>
                </a:cubicBezTo>
                <a:lnTo>
                  <a:pt x="15531" y="16551"/>
                </a:lnTo>
                <a:cubicBezTo>
                  <a:pt x="15537" y="16551"/>
                  <a:pt x="15544" y="16544"/>
                  <a:pt x="15550" y="16538"/>
                </a:cubicBezTo>
                <a:cubicBezTo>
                  <a:pt x="15607" y="16507"/>
                  <a:pt x="15657" y="16475"/>
                  <a:pt x="15714" y="16444"/>
                </a:cubicBezTo>
                <a:cubicBezTo>
                  <a:pt x="16142" y="16204"/>
                  <a:pt x="16627" y="16040"/>
                  <a:pt x="17245" y="15921"/>
                </a:cubicBezTo>
                <a:cubicBezTo>
                  <a:pt x="17673" y="15839"/>
                  <a:pt x="18102" y="15744"/>
                  <a:pt x="18524" y="15656"/>
                </a:cubicBezTo>
                <a:lnTo>
                  <a:pt x="18687" y="15618"/>
                </a:lnTo>
                <a:cubicBezTo>
                  <a:pt x="19116" y="15524"/>
                  <a:pt x="19462" y="15417"/>
                  <a:pt x="19765" y="15278"/>
                </a:cubicBezTo>
                <a:cubicBezTo>
                  <a:pt x="20225" y="15064"/>
                  <a:pt x="20741" y="14887"/>
                  <a:pt x="21390" y="14705"/>
                </a:cubicBezTo>
                <a:cubicBezTo>
                  <a:pt x="21920" y="14560"/>
                  <a:pt x="22442" y="14339"/>
                  <a:pt x="22940" y="14062"/>
                </a:cubicBezTo>
                <a:cubicBezTo>
                  <a:pt x="23003" y="14024"/>
                  <a:pt x="23066" y="13987"/>
                  <a:pt x="23136" y="13949"/>
                </a:cubicBezTo>
                <a:cubicBezTo>
                  <a:pt x="23167" y="13930"/>
                  <a:pt x="23192" y="13911"/>
                  <a:pt x="23211" y="13886"/>
                </a:cubicBezTo>
                <a:cubicBezTo>
                  <a:pt x="23211" y="13886"/>
                  <a:pt x="23211" y="13867"/>
                  <a:pt x="23211" y="13861"/>
                </a:cubicBezTo>
                <a:cubicBezTo>
                  <a:pt x="23205" y="13854"/>
                  <a:pt x="23192" y="13842"/>
                  <a:pt x="23186" y="13842"/>
                </a:cubicBezTo>
                <a:cubicBezTo>
                  <a:pt x="23148" y="13842"/>
                  <a:pt x="23110" y="13848"/>
                  <a:pt x="23066" y="13854"/>
                </a:cubicBezTo>
                <a:cubicBezTo>
                  <a:pt x="22959" y="13886"/>
                  <a:pt x="22852" y="13911"/>
                  <a:pt x="22745" y="13936"/>
                </a:cubicBezTo>
                <a:cubicBezTo>
                  <a:pt x="22594" y="13974"/>
                  <a:pt x="22449" y="14018"/>
                  <a:pt x="22298" y="14050"/>
                </a:cubicBezTo>
                <a:cubicBezTo>
                  <a:pt x="21956" y="14133"/>
                  <a:pt x="21605" y="14178"/>
                  <a:pt x="21248" y="14178"/>
                </a:cubicBezTo>
                <a:cubicBezTo>
                  <a:pt x="21203" y="14178"/>
                  <a:pt x="21158" y="14177"/>
                  <a:pt x="21113" y="14176"/>
                </a:cubicBezTo>
                <a:cubicBezTo>
                  <a:pt x="21009" y="14174"/>
                  <a:pt x="20909" y="14173"/>
                  <a:pt x="20812" y="14173"/>
                </a:cubicBezTo>
                <a:cubicBezTo>
                  <a:pt x="20521" y="14173"/>
                  <a:pt x="20258" y="14183"/>
                  <a:pt x="19998" y="14226"/>
                </a:cubicBezTo>
                <a:cubicBezTo>
                  <a:pt x="19771" y="14264"/>
                  <a:pt x="19538" y="14314"/>
                  <a:pt x="19311" y="14365"/>
                </a:cubicBezTo>
                <a:lnTo>
                  <a:pt x="19286" y="14371"/>
                </a:lnTo>
                <a:cubicBezTo>
                  <a:pt x="18776" y="14484"/>
                  <a:pt x="18316" y="14591"/>
                  <a:pt x="17856" y="14698"/>
                </a:cubicBezTo>
                <a:cubicBezTo>
                  <a:pt x="17327" y="14824"/>
                  <a:pt x="16810" y="15007"/>
                  <a:pt x="16306" y="15177"/>
                </a:cubicBezTo>
                <a:cubicBezTo>
                  <a:pt x="16104" y="15247"/>
                  <a:pt x="15903" y="15316"/>
                  <a:pt x="15695" y="15379"/>
                </a:cubicBezTo>
                <a:cubicBezTo>
                  <a:pt x="15367" y="15486"/>
                  <a:pt x="15046" y="15631"/>
                  <a:pt x="14699" y="15826"/>
                </a:cubicBezTo>
                <a:cubicBezTo>
                  <a:pt x="14636" y="15864"/>
                  <a:pt x="14573" y="15902"/>
                  <a:pt x="14510" y="15940"/>
                </a:cubicBezTo>
                <a:cubicBezTo>
                  <a:pt x="14151" y="16154"/>
                  <a:pt x="13817" y="16437"/>
                  <a:pt x="13483" y="16815"/>
                </a:cubicBezTo>
                <a:cubicBezTo>
                  <a:pt x="13446" y="16866"/>
                  <a:pt x="13408" y="16916"/>
                  <a:pt x="13370" y="16973"/>
                </a:cubicBezTo>
                <a:cubicBezTo>
                  <a:pt x="13351" y="16998"/>
                  <a:pt x="13326" y="17030"/>
                  <a:pt x="13307" y="17055"/>
                </a:cubicBezTo>
                <a:lnTo>
                  <a:pt x="13301" y="17067"/>
                </a:lnTo>
                <a:lnTo>
                  <a:pt x="13294" y="17067"/>
                </a:lnTo>
                <a:cubicBezTo>
                  <a:pt x="13257" y="17080"/>
                  <a:pt x="13219" y="17093"/>
                  <a:pt x="13181" y="17105"/>
                </a:cubicBezTo>
                <a:cubicBezTo>
                  <a:pt x="13049" y="17143"/>
                  <a:pt x="12904" y="17187"/>
                  <a:pt x="12778" y="17263"/>
                </a:cubicBezTo>
                <a:cubicBezTo>
                  <a:pt x="12746" y="17282"/>
                  <a:pt x="12709" y="17300"/>
                  <a:pt x="12677" y="17326"/>
                </a:cubicBezTo>
                <a:lnTo>
                  <a:pt x="12664" y="17338"/>
                </a:lnTo>
                <a:lnTo>
                  <a:pt x="12646" y="17326"/>
                </a:lnTo>
                <a:cubicBezTo>
                  <a:pt x="12583" y="17288"/>
                  <a:pt x="12601" y="17237"/>
                  <a:pt x="12614" y="17219"/>
                </a:cubicBezTo>
                <a:lnTo>
                  <a:pt x="12872" y="16582"/>
                </a:lnTo>
                <a:cubicBezTo>
                  <a:pt x="12992" y="16280"/>
                  <a:pt x="13118" y="15984"/>
                  <a:pt x="13238" y="15681"/>
                </a:cubicBezTo>
                <a:cubicBezTo>
                  <a:pt x="13263" y="15612"/>
                  <a:pt x="13313" y="15555"/>
                  <a:pt x="13383" y="15505"/>
                </a:cubicBezTo>
                <a:cubicBezTo>
                  <a:pt x="13420" y="15480"/>
                  <a:pt x="13458" y="15455"/>
                  <a:pt x="13496" y="15436"/>
                </a:cubicBezTo>
                <a:cubicBezTo>
                  <a:pt x="13616" y="15366"/>
                  <a:pt x="13735" y="15329"/>
                  <a:pt x="13861" y="15310"/>
                </a:cubicBezTo>
                <a:cubicBezTo>
                  <a:pt x="13992" y="15293"/>
                  <a:pt x="14125" y="15290"/>
                  <a:pt x="14257" y="15290"/>
                </a:cubicBezTo>
                <a:cubicBezTo>
                  <a:pt x="14323" y="15290"/>
                  <a:pt x="14389" y="15291"/>
                  <a:pt x="14454" y="15291"/>
                </a:cubicBezTo>
                <a:lnTo>
                  <a:pt x="14618" y="15297"/>
                </a:lnTo>
                <a:cubicBezTo>
                  <a:pt x="14718" y="15297"/>
                  <a:pt x="14819" y="15300"/>
                  <a:pt x="14920" y="15300"/>
                </a:cubicBezTo>
                <a:cubicBezTo>
                  <a:pt x="14970" y="15300"/>
                  <a:pt x="15021" y="15299"/>
                  <a:pt x="15071" y="15297"/>
                </a:cubicBezTo>
                <a:cubicBezTo>
                  <a:pt x="15355" y="15278"/>
                  <a:pt x="15638" y="15209"/>
                  <a:pt x="15978" y="15070"/>
                </a:cubicBezTo>
                <a:cubicBezTo>
                  <a:pt x="16161" y="15001"/>
                  <a:pt x="16337" y="14913"/>
                  <a:pt x="16514" y="14824"/>
                </a:cubicBezTo>
                <a:lnTo>
                  <a:pt x="16615" y="14780"/>
                </a:lnTo>
                <a:cubicBezTo>
                  <a:pt x="16753" y="14711"/>
                  <a:pt x="16886" y="14648"/>
                  <a:pt x="17024" y="14579"/>
                </a:cubicBezTo>
                <a:cubicBezTo>
                  <a:pt x="17138" y="14522"/>
                  <a:pt x="17251" y="14465"/>
                  <a:pt x="17364" y="14409"/>
                </a:cubicBezTo>
                <a:cubicBezTo>
                  <a:pt x="17616" y="14289"/>
                  <a:pt x="17887" y="14201"/>
                  <a:pt x="18165" y="14150"/>
                </a:cubicBezTo>
                <a:cubicBezTo>
                  <a:pt x="18574" y="14081"/>
                  <a:pt x="18984" y="13949"/>
                  <a:pt x="19500" y="13735"/>
                </a:cubicBezTo>
                <a:cubicBezTo>
                  <a:pt x="20042" y="13508"/>
                  <a:pt x="20527" y="13312"/>
                  <a:pt x="20987" y="13130"/>
                </a:cubicBezTo>
                <a:cubicBezTo>
                  <a:pt x="21409" y="12960"/>
                  <a:pt x="21850" y="12834"/>
                  <a:pt x="22298" y="12745"/>
                </a:cubicBezTo>
                <a:cubicBezTo>
                  <a:pt x="22556" y="12695"/>
                  <a:pt x="22827" y="12607"/>
                  <a:pt x="23148" y="12474"/>
                </a:cubicBezTo>
                <a:cubicBezTo>
                  <a:pt x="23161" y="12468"/>
                  <a:pt x="23167" y="12462"/>
                  <a:pt x="23180" y="12456"/>
                </a:cubicBezTo>
                <a:cubicBezTo>
                  <a:pt x="23205" y="12443"/>
                  <a:pt x="23236" y="12418"/>
                  <a:pt x="23224" y="12386"/>
                </a:cubicBezTo>
                <a:cubicBezTo>
                  <a:pt x="23209" y="12357"/>
                  <a:pt x="23186" y="12346"/>
                  <a:pt x="23150" y="12346"/>
                </a:cubicBezTo>
                <a:cubicBezTo>
                  <a:pt x="23140" y="12346"/>
                  <a:pt x="23129" y="12347"/>
                  <a:pt x="23117" y="12348"/>
                </a:cubicBezTo>
                <a:cubicBezTo>
                  <a:pt x="23054" y="12361"/>
                  <a:pt x="22991" y="12374"/>
                  <a:pt x="22928" y="12393"/>
                </a:cubicBezTo>
                <a:cubicBezTo>
                  <a:pt x="22745" y="12437"/>
                  <a:pt x="22558" y="12457"/>
                  <a:pt x="22366" y="12457"/>
                </a:cubicBezTo>
                <a:cubicBezTo>
                  <a:pt x="22339" y="12457"/>
                  <a:pt x="22312" y="12456"/>
                  <a:pt x="22285" y="12456"/>
                </a:cubicBezTo>
                <a:lnTo>
                  <a:pt x="22146" y="12449"/>
                </a:lnTo>
                <a:cubicBezTo>
                  <a:pt x="22020" y="12443"/>
                  <a:pt x="21888" y="12437"/>
                  <a:pt x="21756" y="12424"/>
                </a:cubicBezTo>
                <a:cubicBezTo>
                  <a:pt x="21669" y="12417"/>
                  <a:pt x="21582" y="12413"/>
                  <a:pt x="21495" y="12413"/>
                </a:cubicBezTo>
                <a:cubicBezTo>
                  <a:pt x="21190" y="12413"/>
                  <a:pt x="20885" y="12457"/>
                  <a:pt x="20571" y="12550"/>
                </a:cubicBezTo>
                <a:lnTo>
                  <a:pt x="20407" y="12600"/>
                </a:lnTo>
                <a:cubicBezTo>
                  <a:pt x="20143" y="12682"/>
                  <a:pt x="19872" y="12758"/>
                  <a:pt x="19601" y="12827"/>
                </a:cubicBezTo>
                <a:cubicBezTo>
                  <a:pt x="19387" y="12878"/>
                  <a:pt x="19166" y="12916"/>
                  <a:pt x="18952" y="12953"/>
                </a:cubicBezTo>
                <a:cubicBezTo>
                  <a:pt x="18883" y="12960"/>
                  <a:pt x="18820" y="12972"/>
                  <a:pt x="18750" y="12985"/>
                </a:cubicBezTo>
                <a:cubicBezTo>
                  <a:pt x="18039" y="13111"/>
                  <a:pt x="17339" y="13363"/>
                  <a:pt x="16671" y="13741"/>
                </a:cubicBezTo>
                <a:cubicBezTo>
                  <a:pt x="16470" y="13854"/>
                  <a:pt x="16268" y="13980"/>
                  <a:pt x="16067" y="14113"/>
                </a:cubicBezTo>
                <a:cubicBezTo>
                  <a:pt x="15569" y="14459"/>
                  <a:pt x="15027" y="14799"/>
                  <a:pt x="14466" y="15127"/>
                </a:cubicBezTo>
                <a:lnTo>
                  <a:pt x="14454" y="15133"/>
                </a:lnTo>
                <a:cubicBezTo>
                  <a:pt x="14410" y="15158"/>
                  <a:pt x="14347" y="15184"/>
                  <a:pt x="14265" y="15184"/>
                </a:cubicBezTo>
                <a:cubicBezTo>
                  <a:pt x="14227" y="15184"/>
                  <a:pt x="14183" y="15184"/>
                  <a:pt x="14132" y="15190"/>
                </a:cubicBezTo>
                <a:lnTo>
                  <a:pt x="14107" y="15190"/>
                </a:lnTo>
                <a:cubicBezTo>
                  <a:pt x="13906" y="15202"/>
                  <a:pt x="13691" y="15221"/>
                  <a:pt x="13509" y="15310"/>
                </a:cubicBezTo>
                <a:lnTo>
                  <a:pt x="13490" y="15322"/>
                </a:lnTo>
                <a:lnTo>
                  <a:pt x="13477" y="15310"/>
                </a:lnTo>
                <a:cubicBezTo>
                  <a:pt x="13420" y="15259"/>
                  <a:pt x="13446" y="15209"/>
                  <a:pt x="13458" y="15177"/>
                </a:cubicBezTo>
                <a:lnTo>
                  <a:pt x="13685" y="14705"/>
                </a:lnTo>
                <a:cubicBezTo>
                  <a:pt x="13805" y="14446"/>
                  <a:pt x="13931" y="14194"/>
                  <a:pt x="14050" y="13936"/>
                </a:cubicBezTo>
                <a:cubicBezTo>
                  <a:pt x="14088" y="13854"/>
                  <a:pt x="14145" y="13779"/>
                  <a:pt x="14233" y="13709"/>
                </a:cubicBezTo>
                <a:cubicBezTo>
                  <a:pt x="14321" y="13640"/>
                  <a:pt x="14410" y="13577"/>
                  <a:pt x="14504" y="13527"/>
                </a:cubicBezTo>
                <a:cubicBezTo>
                  <a:pt x="14737" y="13394"/>
                  <a:pt x="15008" y="13319"/>
                  <a:pt x="15298" y="13300"/>
                </a:cubicBezTo>
                <a:cubicBezTo>
                  <a:pt x="15789" y="13268"/>
                  <a:pt x="16193" y="13218"/>
                  <a:pt x="16558" y="13136"/>
                </a:cubicBezTo>
                <a:cubicBezTo>
                  <a:pt x="16823" y="13079"/>
                  <a:pt x="17087" y="12991"/>
                  <a:pt x="17346" y="12878"/>
                </a:cubicBezTo>
                <a:lnTo>
                  <a:pt x="17755" y="12701"/>
                </a:lnTo>
                <a:cubicBezTo>
                  <a:pt x="18146" y="12525"/>
                  <a:pt x="18555" y="12342"/>
                  <a:pt x="18958" y="12172"/>
                </a:cubicBezTo>
                <a:cubicBezTo>
                  <a:pt x="19103" y="12109"/>
                  <a:pt x="19248" y="12033"/>
                  <a:pt x="19393" y="11958"/>
                </a:cubicBezTo>
                <a:cubicBezTo>
                  <a:pt x="19595" y="11844"/>
                  <a:pt x="19790" y="11712"/>
                  <a:pt x="19992" y="11561"/>
                </a:cubicBezTo>
                <a:cubicBezTo>
                  <a:pt x="20212" y="11403"/>
                  <a:pt x="20439" y="11252"/>
                  <a:pt x="20666" y="11126"/>
                </a:cubicBezTo>
                <a:cubicBezTo>
                  <a:pt x="20823" y="11038"/>
                  <a:pt x="20987" y="10956"/>
                  <a:pt x="21157" y="10881"/>
                </a:cubicBezTo>
                <a:cubicBezTo>
                  <a:pt x="21277" y="10830"/>
                  <a:pt x="21397" y="10780"/>
                  <a:pt x="21523" y="10729"/>
                </a:cubicBezTo>
                <a:cubicBezTo>
                  <a:pt x="21686" y="10673"/>
                  <a:pt x="21825" y="10610"/>
                  <a:pt x="21957" y="10534"/>
                </a:cubicBezTo>
                <a:cubicBezTo>
                  <a:pt x="22033" y="10490"/>
                  <a:pt x="22109" y="10446"/>
                  <a:pt x="22178" y="10395"/>
                </a:cubicBezTo>
                <a:cubicBezTo>
                  <a:pt x="22361" y="10263"/>
                  <a:pt x="22543" y="10125"/>
                  <a:pt x="22726" y="9992"/>
                </a:cubicBezTo>
                <a:lnTo>
                  <a:pt x="22783" y="9954"/>
                </a:lnTo>
                <a:lnTo>
                  <a:pt x="22802" y="9935"/>
                </a:lnTo>
                <a:cubicBezTo>
                  <a:pt x="22827" y="9923"/>
                  <a:pt x="22846" y="9910"/>
                  <a:pt x="22858" y="9891"/>
                </a:cubicBezTo>
                <a:cubicBezTo>
                  <a:pt x="22871" y="9866"/>
                  <a:pt x="22877" y="9835"/>
                  <a:pt x="22877" y="9809"/>
                </a:cubicBezTo>
                <a:cubicBezTo>
                  <a:pt x="22877" y="9803"/>
                  <a:pt x="22871" y="9797"/>
                  <a:pt x="22865" y="9797"/>
                </a:cubicBezTo>
                <a:cubicBezTo>
                  <a:pt x="22862" y="9794"/>
                  <a:pt x="22856" y="9793"/>
                  <a:pt x="22848" y="9793"/>
                </a:cubicBezTo>
                <a:cubicBezTo>
                  <a:pt x="22836" y="9793"/>
                  <a:pt x="22820" y="9796"/>
                  <a:pt x="22802" y="9803"/>
                </a:cubicBezTo>
                <a:cubicBezTo>
                  <a:pt x="22789" y="9803"/>
                  <a:pt x="22776" y="9809"/>
                  <a:pt x="22764" y="9816"/>
                </a:cubicBezTo>
                <a:cubicBezTo>
                  <a:pt x="22751" y="9822"/>
                  <a:pt x="22739" y="9828"/>
                  <a:pt x="22720" y="9835"/>
                </a:cubicBezTo>
                <a:cubicBezTo>
                  <a:pt x="22625" y="9872"/>
                  <a:pt x="22531" y="9904"/>
                  <a:pt x="22436" y="9942"/>
                </a:cubicBezTo>
                <a:cubicBezTo>
                  <a:pt x="22222" y="10024"/>
                  <a:pt x="21995" y="10106"/>
                  <a:pt x="21768" y="10181"/>
                </a:cubicBezTo>
                <a:cubicBezTo>
                  <a:pt x="21460" y="10288"/>
                  <a:pt x="21094" y="10414"/>
                  <a:pt x="20729" y="10584"/>
                </a:cubicBezTo>
                <a:cubicBezTo>
                  <a:pt x="20212" y="10830"/>
                  <a:pt x="19733" y="11013"/>
                  <a:pt x="19267" y="11139"/>
                </a:cubicBezTo>
                <a:cubicBezTo>
                  <a:pt x="18700" y="11296"/>
                  <a:pt x="18139" y="11523"/>
                  <a:pt x="17604" y="11826"/>
                </a:cubicBezTo>
                <a:lnTo>
                  <a:pt x="17572" y="11844"/>
                </a:lnTo>
                <a:cubicBezTo>
                  <a:pt x="17364" y="11964"/>
                  <a:pt x="17163" y="12078"/>
                  <a:pt x="16961" y="12191"/>
                </a:cubicBezTo>
                <a:cubicBezTo>
                  <a:pt x="16716" y="12330"/>
                  <a:pt x="16470" y="12468"/>
                  <a:pt x="16224" y="12600"/>
                </a:cubicBezTo>
                <a:cubicBezTo>
                  <a:pt x="16016" y="12720"/>
                  <a:pt x="15550" y="12979"/>
                  <a:pt x="15550" y="12979"/>
                </a:cubicBezTo>
                <a:cubicBezTo>
                  <a:pt x="15531" y="12991"/>
                  <a:pt x="15506" y="13004"/>
                  <a:pt x="15487" y="13023"/>
                </a:cubicBezTo>
                <a:cubicBezTo>
                  <a:pt x="15437" y="13054"/>
                  <a:pt x="15392" y="13086"/>
                  <a:pt x="15342" y="13117"/>
                </a:cubicBezTo>
                <a:cubicBezTo>
                  <a:pt x="15216" y="13186"/>
                  <a:pt x="15077" y="13237"/>
                  <a:pt x="14914" y="13262"/>
                </a:cubicBezTo>
                <a:cubicBezTo>
                  <a:pt x="14825" y="13275"/>
                  <a:pt x="14731" y="13312"/>
                  <a:pt x="14649" y="13350"/>
                </a:cubicBezTo>
                <a:cubicBezTo>
                  <a:pt x="14605" y="13369"/>
                  <a:pt x="14567" y="13388"/>
                  <a:pt x="14529" y="13401"/>
                </a:cubicBezTo>
                <a:cubicBezTo>
                  <a:pt x="14504" y="13413"/>
                  <a:pt x="14479" y="13420"/>
                  <a:pt x="14447" y="13438"/>
                </a:cubicBezTo>
                <a:lnTo>
                  <a:pt x="14309" y="13501"/>
                </a:lnTo>
                <a:lnTo>
                  <a:pt x="14340" y="13426"/>
                </a:lnTo>
                <a:cubicBezTo>
                  <a:pt x="14353" y="13401"/>
                  <a:pt x="14365" y="13382"/>
                  <a:pt x="14372" y="13363"/>
                </a:cubicBezTo>
                <a:cubicBezTo>
                  <a:pt x="14391" y="13325"/>
                  <a:pt x="14403" y="13300"/>
                  <a:pt x="14416" y="13281"/>
                </a:cubicBezTo>
                <a:lnTo>
                  <a:pt x="14504" y="13142"/>
                </a:lnTo>
                <a:cubicBezTo>
                  <a:pt x="14592" y="13004"/>
                  <a:pt x="14681" y="12859"/>
                  <a:pt x="14775" y="12720"/>
                </a:cubicBezTo>
                <a:cubicBezTo>
                  <a:pt x="14870" y="12594"/>
                  <a:pt x="14964" y="12462"/>
                  <a:pt x="15059" y="12330"/>
                </a:cubicBezTo>
                <a:cubicBezTo>
                  <a:pt x="15185" y="12153"/>
                  <a:pt x="15317" y="11970"/>
                  <a:pt x="15443" y="11788"/>
                </a:cubicBezTo>
                <a:cubicBezTo>
                  <a:pt x="15506" y="11693"/>
                  <a:pt x="15588" y="11618"/>
                  <a:pt x="15676" y="11567"/>
                </a:cubicBezTo>
                <a:cubicBezTo>
                  <a:pt x="15764" y="11517"/>
                  <a:pt x="15865" y="11492"/>
                  <a:pt x="15972" y="11479"/>
                </a:cubicBezTo>
                <a:cubicBezTo>
                  <a:pt x="16281" y="11448"/>
                  <a:pt x="16596" y="11429"/>
                  <a:pt x="16898" y="11416"/>
                </a:cubicBezTo>
                <a:cubicBezTo>
                  <a:pt x="17238" y="11403"/>
                  <a:pt x="17522" y="11391"/>
                  <a:pt x="17812" y="11322"/>
                </a:cubicBezTo>
                <a:cubicBezTo>
                  <a:pt x="18102" y="11259"/>
                  <a:pt x="18366" y="11158"/>
                  <a:pt x="18606" y="11025"/>
                </a:cubicBezTo>
                <a:cubicBezTo>
                  <a:pt x="18650" y="10994"/>
                  <a:pt x="18700" y="10962"/>
                  <a:pt x="18750" y="10931"/>
                </a:cubicBezTo>
                <a:cubicBezTo>
                  <a:pt x="18832" y="10881"/>
                  <a:pt x="18921" y="10824"/>
                  <a:pt x="19009" y="10773"/>
                </a:cubicBezTo>
                <a:cubicBezTo>
                  <a:pt x="19261" y="10635"/>
                  <a:pt x="19544" y="10503"/>
                  <a:pt x="19897" y="10364"/>
                </a:cubicBezTo>
                <a:cubicBezTo>
                  <a:pt x="20086" y="10295"/>
                  <a:pt x="20275" y="10200"/>
                  <a:pt x="20452" y="10099"/>
                </a:cubicBezTo>
                <a:cubicBezTo>
                  <a:pt x="20571" y="10036"/>
                  <a:pt x="20691" y="9961"/>
                  <a:pt x="20804" y="9885"/>
                </a:cubicBezTo>
                <a:cubicBezTo>
                  <a:pt x="21082" y="9696"/>
                  <a:pt x="21321" y="9469"/>
                  <a:pt x="21510" y="9211"/>
                </a:cubicBezTo>
                <a:lnTo>
                  <a:pt x="21567" y="9142"/>
                </a:lnTo>
                <a:cubicBezTo>
                  <a:pt x="21636" y="9053"/>
                  <a:pt x="21705" y="8953"/>
                  <a:pt x="21768" y="8858"/>
                </a:cubicBezTo>
                <a:cubicBezTo>
                  <a:pt x="22096" y="8323"/>
                  <a:pt x="22505" y="7844"/>
                  <a:pt x="22896" y="7371"/>
                </a:cubicBezTo>
                <a:lnTo>
                  <a:pt x="22946" y="7315"/>
                </a:lnTo>
                <a:cubicBezTo>
                  <a:pt x="23066" y="7170"/>
                  <a:pt x="23186" y="7025"/>
                  <a:pt x="23306" y="6880"/>
                </a:cubicBezTo>
                <a:cubicBezTo>
                  <a:pt x="23350" y="6829"/>
                  <a:pt x="23375" y="6792"/>
                  <a:pt x="23400" y="6754"/>
                </a:cubicBezTo>
                <a:cubicBezTo>
                  <a:pt x="23419" y="6729"/>
                  <a:pt x="23419" y="6703"/>
                  <a:pt x="23413" y="6691"/>
                </a:cubicBezTo>
                <a:cubicBezTo>
                  <a:pt x="23413" y="6685"/>
                  <a:pt x="23413" y="6678"/>
                  <a:pt x="23406" y="6678"/>
                </a:cubicBezTo>
                <a:cubicBezTo>
                  <a:pt x="23394" y="6675"/>
                  <a:pt x="23380" y="6674"/>
                  <a:pt x="23365" y="6674"/>
                </a:cubicBezTo>
                <a:cubicBezTo>
                  <a:pt x="23351" y="6674"/>
                  <a:pt x="23337" y="6675"/>
                  <a:pt x="23325" y="6678"/>
                </a:cubicBezTo>
                <a:cubicBezTo>
                  <a:pt x="23318" y="6678"/>
                  <a:pt x="23318" y="6678"/>
                  <a:pt x="23312" y="6685"/>
                </a:cubicBezTo>
                <a:cubicBezTo>
                  <a:pt x="23293" y="6691"/>
                  <a:pt x="23280" y="6703"/>
                  <a:pt x="23268" y="6716"/>
                </a:cubicBezTo>
                <a:cubicBezTo>
                  <a:pt x="23262" y="6722"/>
                  <a:pt x="23255" y="6729"/>
                  <a:pt x="23243" y="6735"/>
                </a:cubicBezTo>
                <a:cubicBezTo>
                  <a:pt x="23154" y="6804"/>
                  <a:pt x="23066" y="6874"/>
                  <a:pt x="22978" y="6949"/>
                </a:cubicBezTo>
                <a:cubicBezTo>
                  <a:pt x="22783" y="7100"/>
                  <a:pt x="22581" y="7258"/>
                  <a:pt x="22373" y="7409"/>
                </a:cubicBezTo>
                <a:cubicBezTo>
                  <a:pt x="22090" y="7623"/>
                  <a:pt x="21850" y="7844"/>
                  <a:pt x="21655" y="8077"/>
                </a:cubicBezTo>
                <a:cubicBezTo>
                  <a:pt x="21264" y="8556"/>
                  <a:pt x="20754" y="8965"/>
                  <a:pt x="20105" y="9343"/>
                </a:cubicBezTo>
                <a:cubicBezTo>
                  <a:pt x="19752" y="9545"/>
                  <a:pt x="19393" y="9759"/>
                  <a:pt x="19053" y="9961"/>
                </a:cubicBezTo>
                <a:lnTo>
                  <a:pt x="18908" y="10049"/>
                </a:lnTo>
                <a:cubicBezTo>
                  <a:pt x="18883" y="10061"/>
                  <a:pt x="18864" y="10074"/>
                  <a:pt x="18839" y="10087"/>
                </a:cubicBezTo>
                <a:cubicBezTo>
                  <a:pt x="18631" y="10206"/>
                  <a:pt x="18410" y="10301"/>
                  <a:pt x="18165" y="10383"/>
                </a:cubicBezTo>
                <a:cubicBezTo>
                  <a:pt x="17843" y="10484"/>
                  <a:pt x="17566" y="10603"/>
                  <a:pt x="17314" y="10748"/>
                </a:cubicBezTo>
                <a:cubicBezTo>
                  <a:pt x="17182" y="10824"/>
                  <a:pt x="17056" y="10906"/>
                  <a:pt x="16936" y="10994"/>
                </a:cubicBezTo>
                <a:cubicBezTo>
                  <a:pt x="16842" y="11057"/>
                  <a:pt x="16753" y="11133"/>
                  <a:pt x="16665" y="11208"/>
                </a:cubicBezTo>
                <a:cubicBezTo>
                  <a:pt x="16621" y="11246"/>
                  <a:pt x="16571" y="11284"/>
                  <a:pt x="16520" y="11322"/>
                </a:cubicBezTo>
                <a:lnTo>
                  <a:pt x="16514" y="11328"/>
                </a:lnTo>
                <a:lnTo>
                  <a:pt x="15770" y="11403"/>
                </a:lnTo>
                <a:lnTo>
                  <a:pt x="15789" y="11359"/>
                </a:lnTo>
                <a:cubicBezTo>
                  <a:pt x="15789" y="11347"/>
                  <a:pt x="15796" y="11334"/>
                  <a:pt x="15796" y="11328"/>
                </a:cubicBezTo>
                <a:cubicBezTo>
                  <a:pt x="15802" y="11303"/>
                  <a:pt x="15808" y="11284"/>
                  <a:pt x="15821" y="11265"/>
                </a:cubicBezTo>
                <a:cubicBezTo>
                  <a:pt x="15985" y="11044"/>
                  <a:pt x="16148" y="10824"/>
                  <a:pt x="16312" y="10597"/>
                </a:cubicBezTo>
                <a:cubicBezTo>
                  <a:pt x="16583" y="10232"/>
                  <a:pt x="16854" y="9860"/>
                  <a:pt x="17125" y="9494"/>
                </a:cubicBezTo>
                <a:cubicBezTo>
                  <a:pt x="17188" y="9400"/>
                  <a:pt x="17270" y="9324"/>
                  <a:pt x="17371" y="9268"/>
                </a:cubicBezTo>
                <a:cubicBezTo>
                  <a:pt x="17383" y="9261"/>
                  <a:pt x="17402" y="9255"/>
                  <a:pt x="17415" y="9249"/>
                </a:cubicBezTo>
                <a:cubicBezTo>
                  <a:pt x="17604" y="9154"/>
                  <a:pt x="17780" y="9098"/>
                  <a:pt x="17963" y="9066"/>
                </a:cubicBezTo>
                <a:cubicBezTo>
                  <a:pt x="18102" y="9047"/>
                  <a:pt x="18240" y="9022"/>
                  <a:pt x="18379" y="8997"/>
                </a:cubicBezTo>
                <a:cubicBezTo>
                  <a:pt x="18505" y="8978"/>
                  <a:pt x="18637" y="8953"/>
                  <a:pt x="18769" y="8934"/>
                </a:cubicBezTo>
                <a:cubicBezTo>
                  <a:pt x="18958" y="8902"/>
                  <a:pt x="19135" y="8839"/>
                  <a:pt x="19292" y="8751"/>
                </a:cubicBezTo>
                <a:cubicBezTo>
                  <a:pt x="19324" y="8732"/>
                  <a:pt x="19355" y="8713"/>
                  <a:pt x="19387" y="8694"/>
                </a:cubicBezTo>
                <a:cubicBezTo>
                  <a:pt x="19570" y="8575"/>
                  <a:pt x="19727" y="8461"/>
                  <a:pt x="19872" y="8348"/>
                </a:cubicBezTo>
                <a:cubicBezTo>
                  <a:pt x="19973" y="8266"/>
                  <a:pt x="20074" y="8178"/>
                  <a:pt x="20168" y="8090"/>
                </a:cubicBezTo>
                <a:cubicBezTo>
                  <a:pt x="20206" y="8058"/>
                  <a:pt x="20244" y="8020"/>
                  <a:pt x="20281" y="7989"/>
                </a:cubicBezTo>
                <a:cubicBezTo>
                  <a:pt x="20578" y="7730"/>
                  <a:pt x="20804" y="7453"/>
                  <a:pt x="20968" y="7144"/>
                </a:cubicBezTo>
                <a:cubicBezTo>
                  <a:pt x="21201" y="6703"/>
                  <a:pt x="21535" y="6313"/>
                  <a:pt x="21983" y="5960"/>
                </a:cubicBezTo>
                <a:cubicBezTo>
                  <a:pt x="22008" y="5935"/>
                  <a:pt x="22039" y="5916"/>
                  <a:pt x="22064" y="5891"/>
                </a:cubicBezTo>
                <a:cubicBezTo>
                  <a:pt x="22121" y="5847"/>
                  <a:pt x="22184" y="5796"/>
                  <a:pt x="22247" y="5752"/>
                </a:cubicBezTo>
                <a:cubicBezTo>
                  <a:pt x="22405" y="5645"/>
                  <a:pt x="22537" y="5500"/>
                  <a:pt x="22669" y="5355"/>
                </a:cubicBezTo>
                <a:cubicBezTo>
                  <a:pt x="22720" y="5299"/>
                  <a:pt x="22770" y="5248"/>
                  <a:pt x="22827" y="5191"/>
                </a:cubicBezTo>
                <a:cubicBezTo>
                  <a:pt x="22839" y="5179"/>
                  <a:pt x="22846" y="5141"/>
                  <a:pt x="22846" y="5122"/>
                </a:cubicBezTo>
                <a:cubicBezTo>
                  <a:pt x="22839" y="5110"/>
                  <a:pt x="22833" y="5097"/>
                  <a:pt x="22820" y="5091"/>
                </a:cubicBezTo>
                <a:cubicBezTo>
                  <a:pt x="22814" y="5087"/>
                  <a:pt x="22806" y="5086"/>
                  <a:pt x="22798" y="5086"/>
                </a:cubicBezTo>
                <a:cubicBezTo>
                  <a:pt x="22789" y="5086"/>
                  <a:pt x="22780" y="5087"/>
                  <a:pt x="22770" y="5091"/>
                </a:cubicBezTo>
                <a:lnTo>
                  <a:pt x="22726" y="5103"/>
                </a:lnTo>
                <a:cubicBezTo>
                  <a:pt x="22625" y="5135"/>
                  <a:pt x="22524" y="5173"/>
                  <a:pt x="22424" y="5217"/>
                </a:cubicBezTo>
                <a:cubicBezTo>
                  <a:pt x="22153" y="5343"/>
                  <a:pt x="21882" y="5475"/>
                  <a:pt x="21623" y="5607"/>
                </a:cubicBezTo>
                <a:lnTo>
                  <a:pt x="21579" y="5632"/>
                </a:lnTo>
                <a:cubicBezTo>
                  <a:pt x="21491" y="5677"/>
                  <a:pt x="21403" y="5721"/>
                  <a:pt x="21315" y="5771"/>
                </a:cubicBezTo>
                <a:cubicBezTo>
                  <a:pt x="21252" y="5803"/>
                  <a:pt x="21189" y="5834"/>
                  <a:pt x="21126" y="5866"/>
                </a:cubicBezTo>
                <a:cubicBezTo>
                  <a:pt x="21088" y="5891"/>
                  <a:pt x="21050" y="5910"/>
                  <a:pt x="21006" y="5929"/>
                </a:cubicBezTo>
                <a:cubicBezTo>
                  <a:pt x="20659" y="6130"/>
                  <a:pt x="20338" y="6382"/>
                  <a:pt x="20055" y="6678"/>
                </a:cubicBezTo>
                <a:cubicBezTo>
                  <a:pt x="19721" y="7031"/>
                  <a:pt x="19374" y="7390"/>
                  <a:pt x="19078" y="7781"/>
                </a:cubicBezTo>
                <a:cubicBezTo>
                  <a:pt x="18984" y="7894"/>
                  <a:pt x="18902" y="8020"/>
                  <a:pt x="18820" y="8140"/>
                </a:cubicBezTo>
                <a:cubicBezTo>
                  <a:pt x="18769" y="8216"/>
                  <a:pt x="18725" y="8285"/>
                  <a:pt x="18675" y="8354"/>
                </a:cubicBezTo>
                <a:lnTo>
                  <a:pt x="18631" y="8417"/>
                </a:lnTo>
                <a:cubicBezTo>
                  <a:pt x="18555" y="8531"/>
                  <a:pt x="18473" y="8644"/>
                  <a:pt x="18385" y="8745"/>
                </a:cubicBezTo>
                <a:cubicBezTo>
                  <a:pt x="18328" y="8808"/>
                  <a:pt x="18272" y="8858"/>
                  <a:pt x="18202" y="8896"/>
                </a:cubicBezTo>
                <a:cubicBezTo>
                  <a:pt x="18133" y="8940"/>
                  <a:pt x="18051" y="8959"/>
                  <a:pt x="17969" y="8972"/>
                </a:cubicBezTo>
                <a:cubicBezTo>
                  <a:pt x="17881" y="8978"/>
                  <a:pt x="17799" y="8997"/>
                  <a:pt x="17705" y="9022"/>
                </a:cubicBezTo>
                <a:cubicBezTo>
                  <a:pt x="17661" y="9035"/>
                  <a:pt x="17610" y="9047"/>
                  <a:pt x="17566" y="9060"/>
                </a:cubicBezTo>
                <a:lnTo>
                  <a:pt x="17490" y="9079"/>
                </a:lnTo>
                <a:lnTo>
                  <a:pt x="17535" y="9016"/>
                </a:lnTo>
                <a:cubicBezTo>
                  <a:pt x="17547" y="8990"/>
                  <a:pt x="17560" y="8972"/>
                  <a:pt x="17572" y="8959"/>
                </a:cubicBezTo>
                <a:cubicBezTo>
                  <a:pt x="17598" y="8921"/>
                  <a:pt x="17610" y="8896"/>
                  <a:pt x="17635" y="8871"/>
                </a:cubicBezTo>
                <a:cubicBezTo>
                  <a:pt x="17780" y="8713"/>
                  <a:pt x="17919" y="8556"/>
                  <a:pt x="18064" y="8398"/>
                </a:cubicBezTo>
                <a:cubicBezTo>
                  <a:pt x="18215" y="8228"/>
                  <a:pt x="18366" y="8058"/>
                  <a:pt x="18517" y="7888"/>
                </a:cubicBezTo>
                <a:lnTo>
                  <a:pt x="18568" y="7831"/>
                </a:lnTo>
                <a:cubicBezTo>
                  <a:pt x="18782" y="7598"/>
                  <a:pt x="18996" y="7359"/>
                  <a:pt x="19204" y="7113"/>
                </a:cubicBezTo>
                <a:cubicBezTo>
                  <a:pt x="19576" y="6685"/>
                  <a:pt x="19885" y="6187"/>
                  <a:pt x="20143" y="5595"/>
                </a:cubicBezTo>
                <a:cubicBezTo>
                  <a:pt x="20294" y="5261"/>
                  <a:pt x="20445" y="4895"/>
                  <a:pt x="20622" y="4479"/>
                </a:cubicBezTo>
                <a:cubicBezTo>
                  <a:pt x="20905" y="3793"/>
                  <a:pt x="21044" y="3131"/>
                  <a:pt x="21050" y="2457"/>
                </a:cubicBezTo>
                <a:cubicBezTo>
                  <a:pt x="21050" y="2287"/>
                  <a:pt x="21050" y="2111"/>
                  <a:pt x="21056" y="1940"/>
                </a:cubicBezTo>
                <a:cubicBezTo>
                  <a:pt x="21056" y="1821"/>
                  <a:pt x="21056" y="1701"/>
                  <a:pt x="21056" y="1575"/>
                </a:cubicBezTo>
                <a:cubicBezTo>
                  <a:pt x="21063" y="1178"/>
                  <a:pt x="21088" y="743"/>
                  <a:pt x="21151" y="214"/>
                </a:cubicBezTo>
                <a:cubicBezTo>
                  <a:pt x="21151" y="195"/>
                  <a:pt x="21151" y="170"/>
                  <a:pt x="21157" y="151"/>
                </a:cubicBezTo>
                <a:cubicBezTo>
                  <a:pt x="21164" y="120"/>
                  <a:pt x="21164" y="95"/>
                  <a:pt x="21170" y="63"/>
                </a:cubicBezTo>
                <a:cubicBezTo>
                  <a:pt x="21170" y="38"/>
                  <a:pt x="21157" y="13"/>
                  <a:pt x="21145" y="6"/>
                </a:cubicBezTo>
                <a:cubicBezTo>
                  <a:pt x="21145" y="0"/>
                  <a:pt x="21138" y="0"/>
                  <a:pt x="21132" y="0"/>
                </a:cubicBezTo>
                <a:close/>
              </a:path>
            </a:pathLst>
          </a:custGeom>
          <a:solidFill>
            <a:schemeClr val="accent3">
              <a:alpha val="254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8"/>
          <p:cNvSpPr txBox="1">
            <a:spLocks noGrp="1"/>
          </p:cNvSpPr>
          <p:nvPr>
            <p:ph type="title"/>
          </p:nvPr>
        </p:nvSpPr>
        <p:spPr>
          <a:xfrm>
            <a:off x="901887" y="2075423"/>
            <a:ext cx="19800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29" name="Google Shape;329;p38"/>
          <p:cNvSpPr txBox="1">
            <a:spLocks noGrp="1"/>
          </p:cNvSpPr>
          <p:nvPr>
            <p:ph type="subTitle" idx="1"/>
          </p:nvPr>
        </p:nvSpPr>
        <p:spPr>
          <a:xfrm>
            <a:off x="901875" y="2379975"/>
            <a:ext cx="1980000" cy="11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38"/>
          <p:cNvSpPr txBox="1">
            <a:spLocks noGrp="1"/>
          </p:cNvSpPr>
          <p:nvPr>
            <p:ph type="title" idx="2"/>
          </p:nvPr>
        </p:nvSpPr>
        <p:spPr>
          <a:xfrm>
            <a:off x="6192484" y="2074823"/>
            <a:ext cx="19800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1" name="Google Shape;331;p38"/>
          <p:cNvSpPr txBox="1">
            <a:spLocks noGrp="1"/>
          </p:cNvSpPr>
          <p:nvPr>
            <p:ph type="subTitle" idx="3"/>
          </p:nvPr>
        </p:nvSpPr>
        <p:spPr>
          <a:xfrm>
            <a:off x="3547172" y="2379975"/>
            <a:ext cx="1980000" cy="11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38"/>
          <p:cNvSpPr txBox="1">
            <a:spLocks noGrp="1"/>
          </p:cNvSpPr>
          <p:nvPr>
            <p:ph type="title" idx="4"/>
          </p:nvPr>
        </p:nvSpPr>
        <p:spPr>
          <a:xfrm>
            <a:off x="3547176" y="2075423"/>
            <a:ext cx="19800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33" name="Google Shape;333;p38"/>
          <p:cNvSpPr txBox="1">
            <a:spLocks noGrp="1"/>
          </p:cNvSpPr>
          <p:nvPr>
            <p:ph type="subTitle" idx="5"/>
          </p:nvPr>
        </p:nvSpPr>
        <p:spPr>
          <a:xfrm>
            <a:off x="6192478" y="2379975"/>
            <a:ext cx="1980000" cy="11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8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grpSp>
        <p:nvGrpSpPr>
          <p:cNvPr id="335" name="Google Shape;335;p38"/>
          <p:cNvGrpSpPr/>
          <p:nvPr/>
        </p:nvGrpSpPr>
        <p:grpSpPr>
          <a:xfrm>
            <a:off x="-349384" y="-132514"/>
            <a:ext cx="2357700" cy="2374106"/>
            <a:chOff x="-349384" y="-132514"/>
            <a:chExt cx="2357700" cy="2374106"/>
          </a:xfrm>
        </p:grpSpPr>
        <p:sp>
          <p:nvSpPr>
            <p:cNvPr id="336" name="Google Shape;336;p38"/>
            <p:cNvSpPr/>
            <p:nvPr/>
          </p:nvSpPr>
          <p:spPr>
            <a:xfrm rot="-2089647">
              <a:off x="-37388" y="206082"/>
              <a:ext cx="1695224" cy="1624249"/>
            </a:xfrm>
            <a:custGeom>
              <a:avLst/>
              <a:gdLst/>
              <a:ahLst/>
              <a:cxnLst/>
              <a:rect l="l" t="t" r="r" b="b"/>
              <a:pathLst>
                <a:path w="25814" h="24734" extrusionOk="0">
                  <a:moveTo>
                    <a:pt x="24282" y="1"/>
                  </a:moveTo>
                  <a:cubicBezTo>
                    <a:pt x="24267" y="1"/>
                    <a:pt x="24252" y="4"/>
                    <a:pt x="24238" y="11"/>
                  </a:cubicBezTo>
                  <a:cubicBezTo>
                    <a:pt x="24175" y="62"/>
                    <a:pt x="24106" y="112"/>
                    <a:pt x="24043" y="169"/>
                  </a:cubicBezTo>
                  <a:cubicBezTo>
                    <a:pt x="23539" y="610"/>
                    <a:pt x="23104" y="1114"/>
                    <a:pt x="22720" y="1662"/>
                  </a:cubicBezTo>
                  <a:cubicBezTo>
                    <a:pt x="22493" y="1996"/>
                    <a:pt x="22216" y="2260"/>
                    <a:pt x="21876" y="2468"/>
                  </a:cubicBezTo>
                  <a:cubicBezTo>
                    <a:pt x="21629" y="2620"/>
                    <a:pt x="21365" y="2698"/>
                    <a:pt x="21087" y="2698"/>
                  </a:cubicBezTo>
                  <a:cubicBezTo>
                    <a:pt x="21031" y="2698"/>
                    <a:pt x="20975" y="2695"/>
                    <a:pt x="20918" y="2689"/>
                  </a:cubicBezTo>
                  <a:cubicBezTo>
                    <a:pt x="20723" y="2670"/>
                    <a:pt x="20527" y="2645"/>
                    <a:pt x="20332" y="2620"/>
                  </a:cubicBezTo>
                  <a:cubicBezTo>
                    <a:pt x="19985" y="2563"/>
                    <a:pt x="19639" y="2544"/>
                    <a:pt x="19286" y="2538"/>
                  </a:cubicBezTo>
                  <a:cubicBezTo>
                    <a:pt x="19272" y="2537"/>
                    <a:pt x="19257" y="2537"/>
                    <a:pt x="19243" y="2537"/>
                  </a:cubicBezTo>
                  <a:cubicBezTo>
                    <a:pt x="18767" y="2537"/>
                    <a:pt x="18309" y="2638"/>
                    <a:pt x="17875" y="2827"/>
                  </a:cubicBezTo>
                  <a:cubicBezTo>
                    <a:pt x="17421" y="3029"/>
                    <a:pt x="17043" y="3325"/>
                    <a:pt x="16766" y="3747"/>
                  </a:cubicBezTo>
                  <a:cubicBezTo>
                    <a:pt x="16640" y="3936"/>
                    <a:pt x="16501" y="4119"/>
                    <a:pt x="16331" y="4270"/>
                  </a:cubicBezTo>
                  <a:cubicBezTo>
                    <a:pt x="16306" y="4295"/>
                    <a:pt x="16281" y="4327"/>
                    <a:pt x="16243" y="4365"/>
                  </a:cubicBezTo>
                  <a:cubicBezTo>
                    <a:pt x="16300" y="4384"/>
                    <a:pt x="16338" y="4409"/>
                    <a:pt x="16382" y="4415"/>
                  </a:cubicBezTo>
                  <a:cubicBezTo>
                    <a:pt x="16545" y="4434"/>
                    <a:pt x="16709" y="4447"/>
                    <a:pt x="16873" y="4472"/>
                  </a:cubicBezTo>
                  <a:cubicBezTo>
                    <a:pt x="16949" y="4482"/>
                    <a:pt x="17024" y="4487"/>
                    <a:pt x="17098" y="4487"/>
                  </a:cubicBezTo>
                  <a:cubicBezTo>
                    <a:pt x="17159" y="4487"/>
                    <a:pt x="17220" y="4484"/>
                    <a:pt x="17283" y="4478"/>
                  </a:cubicBezTo>
                  <a:cubicBezTo>
                    <a:pt x="17730" y="4434"/>
                    <a:pt x="18165" y="4327"/>
                    <a:pt x="18580" y="4151"/>
                  </a:cubicBezTo>
                  <a:cubicBezTo>
                    <a:pt x="18788" y="4056"/>
                    <a:pt x="18990" y="3961"/>
                    <a:pt x="19198" y="3867"/>
                  </a:cubicBezTo>
                  <a:cubicBezTo>
                    <a:pt x="19431" y="3766"/>
                    <a:pt x="19658" y="3659"/>
                    <a:pt x="19885" y="3565"/>
                  </a:cubicBezTo>
                  <a:cubicBezTo>
                    <a:pt x="20206" y="3432"/>
                    <a:pt x="20534" y="3350"/>
                    <a:pt x="20867" y="3281"/>
                  </a:cubicBezTo>
                  <a:cubicBezTo>
                    <a:pt x="21264" y="3199"/>
                    <a:pt x="21617" y="3035"/>
                    <a:pt x="21939" y="2790"/>
                  </a:cubicBezTo>
                  <a:cubicBezTo>
                    <a:pt x="21964" y="2771"/>
                    <a:pt x="21983" y="2752"/>
                    <a:pt x="22008" y="2733"/>
                  </a:cubicBezTo>
                  <a:cubicBezTo>
                    <a:pt x="22022" y="2726"/>
                    <a:pt x="22037" y="2714"/>
                    <a:pt x="22054" y="2714"/>
                  </a:cubicBezTo>
                  <a:cubicBezTo>
                    <a:pt x="22066" y="2714"/>
                    <a:pt x="22080" y="2721"/>
                    <a:pt x="22096" y="2739"/>
                  </a:cubicBezTo>
                  <a:cubicBezTo>
                    <a:pt x="22033" y="2897"/>
                    <a:pt x="21957" y="3054"/>
                    <a:pt x="21907" y="3218"/>
                  </a:cubicBezTo>
                  <a:cubicBezTo>
                    <a:pt x="21813" y="3539"/>
                    <a:pt x="21668" y="3823"/>
                    <a:pt x="21485" y="4094"/>
                  </a:cubicBezTo>
                  <a:cubicBezTo>
                    <a:pt x="21189" y="4541"/>
                    <a:pt x="20817" y="4907"/>
                    <a:pt x="20332" y="5140"/>
                  </a:cubicBezTo>
                  <a:cubicBezTo>
                    <a:pt x="20162" y="5222"/>
                    <a:pt x="19992" y="5303"/>
                    <a:pt x="19828" y="5392"/>
                  </a:cubicBezTo>
                  <a:cubicBezTo>
                    <a:pt x="19557" y="5537"/>
                    <a:pt x="19286" y="5675"/>
                    <a:pt x="19034" y="5845"/>
                  </a:cubicBezTo>
                  <a:cubicBezTo>
                    <a:pt x="18951" y="5898"/>
                    <a:pt x="18875" y="5924"/>
                    <a:pt x="18796" y="5924"/>
                  </a:cubicBezTo>
                  <a:cubicBezTo>
                    <a:pt x="18743" y="5924"/>
                    <a:pt x="18689" y="5912"/>
                    <a:pt x="18631" y="5889"/>
                  </a:cubicBezTo>
                  <a:cubicBezTo>
                    <a:pt x="18499" y="5839"/>
                    <a:pt x="18366" y="5776"/>
                    <a:pt x="18240" y="5713"/>
                  </a:cubicBezTo>
                  <a:cubicBezTo>
                    <a:pt x="17692" y="5455"/>
                    <a:pt x="17144" y="5190"/>
                    <a:pt x="16596" y="4932"/>
                  </a:cubicBezTo>
                  <a:cubicBezTo>
                    <a:pt x="16401" y="4844"/>
                    <a:pt x="16199" y="4774"/>
                    <a:pt x="15997" y="4711"/>
                  </a:cubicBezTo>
                  <a:cubicBezTo>
                    <a:pt x="15698" y="4623"/>
                    <a:pt x="15401" y="4578"/>
                    <a:pt x="15108" y="4578"/>
                  </a:cubicBezTo>
                  <a:cubicBezTo>
                    <a:pt x="14711" y="4578"/>
                    <a:pt x="14319" y="4661"/>
                    <a:pt x="13931" y="4831"/>
                  </a:cubicBezTo>
                  <a:cubicBezTo>
                    <a:pt x="13660" y="4957"/>
                    <a:pt x="13389" y="5070"/>
                    <a:pt x="13118" y="5190"/>
                  </a:cubicBezTo>
                  <a:cubicBezTo>
                    <a:pt x="12825" y="5319"/>
                    <a:pt x="12523" y="5368"/>
                    <a:pt x="12210" y="5368"/>
                  </a:cubicBezTo>
                  <a:cubicBezTo>
                    <a:pt x="12173" y="5368"/>
                    <a:pt x="12135" y="5368"/>
                    <a:pt x="12097" y="5366"/>
                  </a:cubicBezTo>
                  <a:cubicBezTo>
                    <a:pt x="11839" y="5354"/>
                    <a:pt x="11587" y="5303"/>
                    <a:pt x="11335" y="5253"/>
                  </a:cubicBezTo>
                  <a:cubicBezTo>
                    <a:pt x="11027" y="5191"/>
                    <a:pt x="10720" y="5147"/>
                    <a:pt x="10410" y="5147"/>
                  </a:cubicBezTo>
                  <a:cubicBezTo>
                    <a:pt x="10282" y="5147"/>
                    <a:pt x="10154" y="5155"/>
                    <a:pt x="10025" y="5171"/>
                  </a:cubicBezTo>
                  <a:cubicBezTo>
                    <a:pt x="9218" y="5272"/>
                    <a:pt x="8506" y="5587"/>
                    <a:pt x="7889" y="6116"/>
                  </a:cubicBezTo>
                  <a:cubicBezTo>
                    <a:pt x="7643" y="6324"/>
                    <a:pt x="7410" y="6557"/>
                    <a:pt x="7177" y="6784"/>
                  </a:cubicBezTo>
                  <a:cubicBezTo>
                    <a:pt x="6994" y="6960"/>
                    <a:pt x="6818" y="7156"/>
                    <a:pt x="6622" y="7326"/>
                  </a:cubicBezTo>
                  <a:cubicBezTo>
                    <a:pt x="6301" y="7622"/>
                    <a:pt x="5942" y="7880"/>
                    <a:pt x="5514" y="8013"/>
                  </a:cubicBezTo>
                  <a:cubicBezTo>
                    <a:pt x="5501" y="8019"/>
                    <a:pt x="5501" y="8038"/>
                    <a:pt x="5482" y="8063"/>
                  </a:cubicBezTo>
                  <a:cubicBezTo>
                    <a:pt x="5551" y="8094"/>
                    <a:pt x="5614" y="8132"/>
                    <a:pt x="5684" y="8164"/>
                  </a:cubicBezTo>
                  <a:cubicBezTo>
                    <a:pt x="5955" y="8277"/>
                    <a:pt x="6238" y="8365"/>
                    <a:pt x="6522" y="8447"/>
                  </a:cubicBezTo>
                  <a:cubicBezTo>
                    <a:pt x="6950" y="8573"/>
                    <a:pt x="7372" y="8724"/>
                    <a:pt x="7794" y="8876"/>
                  </a:cubicBezTo>
                  <a:cubicBezTo>
                    <a:pt x="8200" y="9025"/>
                    <a:pt x="8610" y="9116"/>
                    <a:pt x="9031" y="9116"/>
                  </a:cubicBezTo>
                  <a:cubicBezTo>
                    <a:pt x="9160" y="9116"/>
                    <a:pt x="9289" y="9108"/>
                    <a:pt x="9420" y="9090"/>
                  </a:cubicBezTo>
                  <a:cubicBezTo>
                    <a:pt x="9678" y="9052"/>
                    <a:pt x="9930" y="9014"/>
                    <a:pt x="10188" y="8976"/>
                  </a:cubicBezTo>
                  <a:cubicBezTo>
                    <a:pt x="10371" y="8945"/>
                    <a:pt x="10560" y="8907"/>
                    <a:pt x="10749" y="8876"/>
                  </a:cubicBezTo>
                  <a:cubicBezTo>
                    <a:pt x="10936" y="8849"/>
                    <a:pt x="11124" y="8834"/>
                    <a:pt x="11312" y="8834"/>
                  </a:cubicBezTo>
                  <a:cubicBezTo>
                    <a:pt x="11561" y="8834"/>
                    <a:pt x="11812" y="8860"/>
                    <a:pt x="12060" y="8913"/>
                  </a:cubicBezTo>
                  <a:cubicBezTo>
                    <a:pt x="12286" y="8958"/>
                    <a:pt x="12520" y="9021"/>
                    <a:pt x="12746" y="9071"/>
                  </a:cubicBezTo>
                  <a:cubicBezTo>
                    <a:pt x="13118" y="9165"/>
                    <a:pt x="13496" y="9260"/>
                    <a:pt x="13874" y="9342"/>
                  </a:cubicBezTo>
                  <a:cubicBezTo>
                    <a:pt x="14090" y="9390"/>
                    <a:pt x="14302" y="9413"/>
                    <a:pt x="14510" y="9413"/>
                  </a:cubicBezTo>
                  <a:cubicBezTo>
                    <a:pt x="15045" y="9413"/>
                    <a:pt x="15555" y="9259"/>
                    <a:pt x="16035" y="8964"/>
                  </a:cubicBezTo>
                  <a:cubicBezTo>
                    <a:pt x="16249" y="8832"/>
                    <a:pt x="16451" y="8680"/>
                    <a:pt x="16646" y="8529"/>
                  </a:cubicBezTo>
                  <a:cubicBezTo>
                    <a:pt x="16892" y="8334"/>
                    <a:pt x="17106" y="8107"/>
                    <a:pt x="17314" y="7874"/>
                  </a:cubicBezTo>
                  <a:cubicBezTo>
                    <a:pt x="17692" y="7452"/>
                    <a:pt x="18070" y="7030"/>
                    <a:pt x="18448" y="6608"/>
                  </a:cubicBezTo>
                  <a:cubicBezTo>
                    <a:pt x="18782" y="6236"/>
                    <a:pt x="19179" y="5946"/>
                    <a:pt x="19620" y="5719"/>
                  </a:cubicBezTo>
                  <a:cubicBezTo>
                    <a:pt x="19847" y="5606"/>
                    <a:pt x="20067" y="5492"/>
                    <a:pt x="20294" y="5385"/>
                  </a:cubicBezTo>
                  <a:cubicBezTo>
                    <a:pt x="20754" y="5159"/>
                    <a:pt x="21170" y="4869"/>
                    <a:pt x="21472" y="4447"/>
                  </a:cubicBezTo>
                  <a:cubicBezTo>
                    <a:pt x="21491" y="4428"/>
                    <a:pt x="21523" y="4415"/>
                    <a:pt x="21560" y="4390"/>
                  </a:cubicBezTo>
                  <a:lnTo>
                    <a:pt x="21560" y="4390"/>
                  </a:lnTo>
                  <a:cubicBezTo>
                    <a:pt x="21554" y="4447"/>
                    <a:pt x="21554" y="4478"/>
                    <a:pt x="21548" y="4503"/>
                  </a:cubicBezTo>
                  <a:cubicBezTo>
                    <a:pt x="21434" y="4913"/>
                    <a:pt x="21334" y="5329"/>
                    <a:pt x="21208" y="5732"/>
                  </a:cubicBezTo>
                  <a:cubicBezTo>
                    <a:pt x="21107" y="6072"/>
                    <a:pt x="20956" y="6393"/>
                    <a:pt x="20748" y="6690"/>
                  </a:cubicBezTo>
                  <a:cubicBezTo>
                    <a:pt x="20420" y="7156"/>
                    <a:pt x="20017" y="7540"/>
                    <a:pt x="19557" y="7868"/>
                  </a:cubicBezTo>
                  <a:cubicBezTo>
                    <a:pt x="19173" y="8145"/>
                    <a:pt x="18763" y="8378"/>
                    <a:pt x="18341" y="8586"/>
                  </a:cubicBezTo>
                  <a:cubicBezTo>
                    <a:pt x="17843" y="8832"/>
                    <a:pt x="17358" y="9096"/>
                    <a:pt x="16892" y="9386"/>
                  </a:cubicBezTo>
                  <a:cubicBezTo>
                    <a:pt x="16041" y="9915"/>
                    <a:pt x="15267" y="10533"/>
                    <a:pt x="14630" y="11308"/>
                  </a:cubicBezTo>
                  <a:cubicBezTo>
                    <a:pt x="14366" y="11623"/>
                    <a:pt x="14114" y="11944"/>
                    <a:pt x="13862" y="12272"/>
                  </a:cubicBezTo>
                  <a:cubicBezTo>
                    <a:pt x="13376" y="12883"/>
                    <a:pt x="12809" y="13399"/>
                    <a:pt x="12097" y="13739"/>
                  </a:cubicBezTo>
                  <a:cubicBezTo>
                    <a:pt x="11946" y="13815"/>
                    <a:pt x="11801" y="13897"/>
                    <a:pt x="11656" y="13985"/>
                  </a:cubicBezTo>
                  <a:cubicBezTo>
                    <a:pt x="11285" y="14199"/>
                    <a:pt x="10951" y="14451"/>
                    <a:pt x="10699" y="14811"/>
                  </a:cubicBezTo>
                  <a:cubicBezTo>
                    <a:pt x="10648" y="14886"/>
                    <a:pt x="10585" y="14924"/>
                    <a:pt x="10497" y="14937"/>
                  </a:cubicBezTo>
                  <a:cubicBezTo>
                    <a:pt x="10390" y="14949"/>
                    <a:pt x="10283" y="14962"/>
                    <a:pt x="10182" y="14962"/>
                  </a:cubicBezTo>
                  <a:cubicBezTo>
                    <a:pt x="9987" y="14955"/>
                    <a:pt x="9804" y="14911"/>
                    <a:pt x="9621" y="14855"/>
                  </a:cubicBezTo>
                  <a:cubicBezTo>
                    <a:pt x="9325" y="14760"/>
                    <a:pt x="9042" y="14628"/>
                    <a:pt x="8765" y="14483"/>
                  </a:cubicBezTo>
                  <a:cubicBezTo>
                    <a:pt x="8424" y="14306"/>
                    <a:pt x="8072" y="14143"/>
                    <a:pt x="7706" y="14010"/>
                  </a:cubicBezTo>
                  <a:cubicBezTo>
                    <a:pt x="7405" y="13904"/>
                    <a:pt x="7101" y="13845"/>
                    <a:pt x="6794" y="13845"/>
                  </a:cubicBezTo>
                  <a:cubicBezTo>
                    <a:pt x="6593" y="13845"/>
                    <a:pt x="6392" y="13870"/>
                    <a:pt x="6188" y="13922"/>
                  </a:cubicBezTo>
                  <a:cubicBezTo>
                    <a:pt x="5419" y="14124"/>
                    <a:pt x="4795" y="14546"/>
                    <a:pt x="4291" y="15151"/>
                  </a:cubicBezTo>
                  <a:cubicBezTo>
                    <a:pt x="4096" y="15384"/>
                    <a:pt x="3920" y="15630"/>
                    <a:pt x="3750" y="15882"/>
                  </a:cubicBezTo>
                  <a:cubicBezTo>
                    <a:pt x="3409" y="16392"/>
                    <a:pt x="2987" y="16795"/>
                    <a:pt x="2452" y="17098"/>
                  </a:cubicBezTo>
                  <a:cubicBezTo>
                    <a:pt x="2174" y="17249"/>
                    <a:pt x="1904" y="17425"/>
                    <a:pt x="1633" y="17589"/>
                  </a:cubicBezTo>
                  <a:cubicBezTo>
                    <a:pt x="1034" y="17954"/>
                    <a:pt x="511" y="18414"/>
                    <a:pt x="58" y="18956"/>
                  </a:cubicBezTo>
                  <a:cubicBezTo>
                    <a:pt x="39" y="18981"/>
                    <a:pt x="1" y="19006"/>
                    <a:pt x="39" y="19063"/>
                  </a:cubicBezTo>
                  <a:cubicBezTo>
                    <a:pt x="247" y="19038"/>
                    <a:pt x="467" y="19019"/>
                    <a:pt x="688" y="18994"/>
                  </a:cubicBezTo>
                  <a:cubicBezTo>
                    <a:pt x="1077" y="18947"/>
                    <a:pt x="1469" y="18920"/>
                    <a:pt x="1860" y="18920"/>
                  </a:cubicBezTo>
                  <a:cubicBezTo>
                    <a:pt x="2203" y="18920"/>
                    <a:pt x="2545" y="18941"/>
                    <a:pt x="2886" y="18988"/>
                  </a:cubicBezTo>
                  <a:cubicBezTo>
                    <a:pt x="3428" y="19063"/>
                    <a:pt x="3964" y="19158"/>
                    <a:pt x="4499" y="19240"/>
                  </a:cubicBezTo>
                  <a:cubicBezTo>
                    <a:pt x="5003" y="19321"/>
                    <a:pt x="5507" y="19397"/>
                    <a:pt x="6011" y="19416"/>
                  </a:cubicBezTo>
                  <a:cubicBezTo>
                    <a:pt x="6053" y="19417"/>
                    <a:pt x="6094" y="19418"/>
                    <a:pt x="6135" y="19418"/>
                  </a:cubicBezTo>
                  <a:cubicBezTo>
                    <a:pt x="6829" y="19418"/>
                    <a:pt x="7457" y="19217"/>
                    <a:pt x="8034" y="18830"/>
                  </a:cubicBezTo>
                  <a:cubicBezTo>
                    <a:pt x="8613" y="18446"/>
                    <a:pt x="9080" y="17942"/>
                    <a:pt x="9477" y="17368"/>
                  </a:cubicBezTo>
                  <a:cubicBezTo>
                    <a:pt x="9785" y="16921"/>
                    <a:pt x="10031" y="16442"/>
                    <a:pt x="10277" y="15963"/>
                  </a:cubicBezTo>
                  <a:cubicBezTo>
                    <a:pt x="10409" y="15705"/>
                    <a:pt x="10541" y="15453"/>
                    <a:pt x="10680" y="15201"/>
                  </a:cubicBezTo>
                  <a:cubicBezTo>
                    <a:pt x="10888" y="14836"/>
                    <a:pt x="11152" y="14533"/>
                    <a:pt x="11512" y="14313"/>
                  </a:cubicBezTo>
                  <a:cubicBezTo>
                    <a:pt x="11795" y="14136"/>
                    <a:pt x="12091" y="13979"/>
                    <a:pt x="12381" y="13815"/>
                  </a:cubicBezTo>
                  <a:cubicBezTo>
                    <a:pt x="12400" y="13802"/>
                    <a:pt x="12431" y="13802"/>
                    <a:pt x="12494" y="13790"/>
                  </a:cubicBezTo>
                  <a:lnTo>
                    <a:pt x="12494" y="13790"/>
                  </a:lnTo>
                  <a:cubicBezTo>
                    <a:pt x="12167" y="14281"/>
                    <a:pt x="12041" y="14811"/>
                    <a:pt x="11971" y="15346"/>
                  </a:cubicBezTo>
                  <a:cubicBezTo>
                    <a:pt x="11537" y="15680"/>
                    <a:pt x="11184" y="16071"/>
                    <a:pt x="10894" y="16524"/>
                  </a:cubicBezTo>
                  <a:cubicBezTo>
                    <a:pt x="10680" y="16871"/>
                    <a:pt x="10529" y="17242"/>
                    <a:pt x="10535" y="17658"/>
                  </a:cubicBezTo>
                  <a:cubicBezTo>
                    <a:pt x="10535" y="17828"/>
                    <a:pt x="10535" y="18005"/>
                    <a:pt x="10548" y="18181"/>
                  </a:cubicBezTo>
                  <a:cubicBezTo>
                    <a:pt x="10573" y="18477"/>
                    <a:pt x="10585" y="18767"/>
                    <a:pt x="10566" y="19063"/>
                  </a:cubicBezTo>
                  <a:cubicBezTo>
                    <a:pt x="10541" y="19454"/>
                    <a:pt x="10598" y="19838"/>
                    <a:pt x="10686" y="20216"/>
                  </a:cubicBezTo>
                  <a:cubicBezTo>
                    <a:pt x="10692" y="20241"/>
                    <a:pt x="10711" y="20260"/>
                    <a:pt x="10737" y="20298"/>
                  </a:cubicBezTo>
                  <a:cubicBezTo>
                    <a:pt x="10768" y="20260"/>
                    <a:pt x="10787" y="20241"/>
                    <a:pt x="10806" y="20216"/>
                  </a:cubicBezTo>
                  <a:cubicBezTo>
                    <a:pt x="10894" y="20071"/>
                    <a:pt x="10989" y="19920"/>
                    <a:pt x="11083" y="19775"/>
                  </a:cubicBezTo>
                  <a:cubicBezTo>
                    <a:pt x="11360" y="19334"/>
                    <a:pt x="11644" y="18893"/>
                    <a:pt x="11915" y="18446"/>
                  </a:cubicBezTo>
                  <a:cubicBezTo>
                    <a:pt x="12154" y="18043"/>
                    <a:pt x="12274" y="17608"/>
                    <a:pt x="12242" y="17142"/>
                  </a:cubicBezTo>
                  <a:cubicBezTo>
                    <a:pt x="12236" y="17041"/>
                    <a:pt x="12236" y="16946"/>
                    <a:pt x="12230" y="16845"/>
                  </a:cubicBezTo>
                  <a:cubicBezTo>
                    <a:pt x="12211" y="16568"/>
                    <a:pt x="12192" y="16285"/>
                    <a:pt x="12167" y="16008"/>
                  </a:cubicBezTo>
                  <a:cubicBezTo>
                    <a:pt x="12142" y="15642"/>
                    <a:pt x="12167" y="15277"/>
                    <a:pt x="12249" y="14924"/>
                  </a:cubicBezTo>
                  <a:cubicBezTo>
                    <a:pt x="12387" y="14281"/>
                    <a:pt x="12677" y="13727"/>
                    <a:pt x="13169" y="13286"/>
                  </a:cubicBezTo>
                  <a:cubicBezTo>
                    <a:pt x="13395" y="13084"/>
                    <a:pt x="13610" y="12864"/>
                    <a:pt x="13805" y="12637"/>
                  </a:cubicBezTo>
                  <a:cubicBezTo>
                    <a:pt x="14082" y="12322"/>
                    <a:pt x="14334" y="11988"/>
                    <a:pt x="14592" y="11660"/>
                  </a:cubicBezTo>
                  <a:cubicBezTo>
                    <a:pt x="15128" y="10986"/>
                    <a:pt x="15752" y="10400"/>
                    <a:pt x="16457" y="9909"/>
                  </a:cubicBezTo>
                  <a:cubicBezTo>
                    <a:pt x="16514" y="9877"/>
                    <a:pt x="16564" y="9827"/>
                    <a:pt x="16671" y="9802"/>
                  </a:cubicBezTo>
                  <a:lnTo>
                    <a:pt x="16671" y="9802"/>
                  </a:lnTo>
                  <a:cubicBezTo>
                    <a:pt x="16495" y="10161"/>
                    <a:pt x="16363" y="10489"/>
                    <a:pt x="16275" y="10841"/>
                  </a:cubicBezTo>
                  <a:cubicBezTo>
                    <a:pt x="16193" y="11200"/>
                    <a:pt x="16212" y="11566"/>
                    <a:pt x="16230" y="11925"/>
                  </a:cubicBezTo>
                  <a:cubicBezTo>
                    <a:pt x="16035" y="12064"/>
                    <a:pt x="15852" y="12196"/>
                    <a:pt x="15670" y="12335"/>
                  </a:cubicBezTo>
                  <a:cubicBezTo>
                    <a:pt x="15040" y="12813"/>
                    <a:pt x="14460" y="13343"/>
                    <a:pt x="13994" y="13985"/>
                  </a:cubicBezTo>
                  <a:cubicBezTo>
                    <a:pt x="13742" y="14332"/>
                    <a:pt x="13521" y="14697"/>
                    <a:pt x="13389" y="15107"/>
                  </a:cubicBezTo>
                  <a:cubicBezTo>
                    <a:pt x="13288" y="15422"/>
                    <a:pt x="13225" y="15749"/>
                    <a:pt x="13213" y="16089"/>
                  </a:cubicBezTo>
                  <a:cubicBezTo>
                    <a:pt x="13200" y="16373"/>
                    <a:pt x="13194" y="16663"/>
                    <a:pt x="13206" y="16953"/>
                  </a:cubicBezTo>
                  <a:cubicBezTo>
                    <a:pt x="13213" y="17312"/>
                    <a:pt x="13175" y="17665"/>
                    <a:pt x="13080" y="18011"/>
                  </a:cubicBezTo>
                  <a:cubicBezTo>
                    <a:pt x="13049" y="18131"/>
                    <a:pt x="13011" y="18257"/>
                    <a:pt x="12979" y="18383"/>
                  </a:cubicBezTo>
                  <a:cubicBezTo>
                    <a:pt x="12916" y="18597"/>
                    <a:pt x="12866" y="18824"/>
                    <a:pt x="12860" y="19051"/>
                  </a:cubicBezTo>
                  <a:cubicBezTo>
                    <a:pt x="12860" y="19788"/>
                    <a:pt x="13024" y="20481"/>
                    <a:pt x="13408" y="21117"/>
                  </a:cubicBezTo>
                  <a:cubicBezTo>
                    <a:pt x="13565" y="21382"/>
                    <a:pt x="13742" y="21640"/>
                    <a:pt x="13931" y="21886"/>
                  </a:cubicBezTo>
                  <a:cubicBezTo>
                    <a:pt x="14315" y="22396"/>
                    <a:pt x="14536" y="22963"/>
                    <a:pt x="14643" y="23593"/>
                  </a:cubicBezTo>
                  <a:cubicBezTo>
                    <a:pt x="14693" y="23914"/>
                    <a:pt x="14756" y="24229"/>
                    <a:pt x="14813" y="24551"/>
                  </a:cubicBezTo>
                  <a:cubicBezTo>
                    <a:pt x="14825" y="24614"/>
                    <a:pt x="14838" y="24670"/>
                    <a:pt x="14857" y="24733"/>
                  </a:cubicBezTo>
                  <a:cubicBezTo>
                    <a:pt x="14870" y="24721"/>
                    <a:pt x="14882" y="24715"/>
                    <a:pt x="14882" y="24708"/>
                  </a:cubicBezTo>
                  <a:cubicBezTo>
                    <a:pt x="14901" y="24633"/>
                    <a:pt x="14914" y="24563"/>
                    <a:pt x="14926" y="24488"/>
                  </a:cubicBezTo>
                  <a:cubicBezTo>
                    <a:pt x="15027" y="23870"/>
                    <a:pt x="15178" y="23272"/>
                    <a:pt x="15418" y="22692"/>
                  </a:cubicBezTo>
                  <a:cubicBezTo>
                    <a:pt x="15556" y="22365"/>
                    <a:pt x="15714" y="22043"/>
                    <a:pt x="15909" y="21741"/>
                  </a:cubicBezTo>
                  <a:cubicBezTo>
                    <a:pt x="16086" y="21470"/>
                    <a:pt x="16262" y="21199"/>
                    <a:pt x="16438" y="20922"/>
                  </a:cubicBezTo>
                  <a:cubicBezTo>
                    <a:pt x="16577" y="20695"/>
                    <a:pt x="16690" y="20456"/>
                    <a:pt x="16760" y="20197"/>
                  </a:cubicBezTo>
                  <a:cubicBezTo>
                    <a:pt x="16854" y="19857"/>
                    <a:pt x="16873" y="19511"/>
                    <a:pt x="16848" y="19158"/>
                  </a:cubicBezTo>
                  <a:cubicBezTo>
                    <a:pt x="16842" y="18981"/>
                    <a:pt x="16823" y="18811"/>
                    <a:pt x="16816" y="18635"/>
                  </a:cubicBezTo>
                  <a:cubicBezTo>
                    <a:pt x="16791" y="18244"/>
                    <a:pt x="16842" y="17866"/>
                    <a:pt x="16986" y="17501"/>
                  </a:cubicBezTo>
                  <a:cubicBezTo>
                    <a:pt x="17094" y="17230"/>
                    <a:pt x="17213" y="16965"/>
                    <a:pt x="17333" y="16707"/>
                  </a:cubicBezTo>
                  <a:cubicBezTo>
                    <a:pt x="17535" y="16260"/>
                    <a:pt x="17604" y="15793"/>
                    <a:pt x="17535" y="15308"/>
                  </a:cubicBezTo>
                  <a:cubicBezTo>
                    <a:pt x="17503" y="15100"/>
                    <a:pt x="17465" y="14886"/>
                    <a:pt x="17409" y="14685"/>
                  </a:cubicBezTo>
                  <a:cubicBezTo>
                    <a:pt x="17320" y="14401"/>
                    <a:pt x="17213" y="14124"/>
                    <a:pt x="17106" y="13853"/>
                  </a:cubicBezTo>
                  <a:cubicBezTo>
                    <a:pt x="16993" y="13569"/>
                    <a:pt x="16867" y="13292"/>
                    <a:pt x="16747" y="13015"/>
                  </a:cubicBezTo>
                  <a:cubicBezTo>
                    <a:pt x="16634" y="12757"/>
                    <a:pt x="16552" y="12486"/>
                    <a:pt x="16489" y="12215"/>
                  </a:cubicBezTo>
                  <a:cubicBezTo>
                    <a:pt x="16275" y="11263"/>
                    <a:pt x="16495" y="10413"/>
                    <a:pt x="17043" y="9625"/>
                  </a:cubicBezTo>
                  <a:cubicBezTo>
                    <a:pt x="17119" y="9512"/>
                    <a:pt x="17213" y="9418"/>
                    <a:pt x="17339" y="9348"/>
                  </a:cubicBezTo>
                  <a:cubicBezTo>
                    <a:pt x="17698" y="9159"/>
                    <a:pt x="18058" y="8951"/>
                    <a:pt x="18423" y="8769"/>
                  </a:cubicBezTo>
                  <a:cubicBezTo>
                    <a:pt x="18990" y="8479"/>
                    <a:pt x="19544" y="8164"/>
                    <a:pt x="20036" y="7754"/>
                  </a:cubicBezTo>
                  <a:cubicBezTo>
                    <a:pt x="20055" y="7735"/>
                    <a:pt x="20086" y="7729"/>
                    <a:pt x="20111" y="7716"/>
                  </a:cubicBezTo>
                  <a:cubicBezTo>
                    <a:pt x="20118" y="7742"/>
                    <a:pt x="20124" y="7748"/>
                    <a:pt x="20118" y="7754"/>
                  </a:cubicBezTo>
                  <a:cubicBezTo>
                    <a:pt x="19967" y="8195"/>
                    <a:pt x="19941" y="8643"/>
                    <a:pt x="20093" y="9090"/>
                  </a:cubicBezTo>
                  <a:cubicBezTo>
                    <a:pt x="20118" y="9159"/>
                    <a:pt x="20105" y="9222"/>
                    <a:pt x="20080" y="9292"/>
                  </a:cubicBezTo>
                  <a:cubicBezTo>
                    <a:pt x="19998" y="9493"/>
                    <a:pt x="19916" y="9695"/>
                    <a:pt x="19834" y="9903"/>
                  </a:cubicBezTo>
                  <a:cubicBezTo>
                    <a:pt x="19677" y="10293"/>
                    <a:pt x="19557" y="10690"/>
                    <a:pt x="19513" y="11106"/>
                  </a:cubicBezTo>
                  <a:cubicBezTo>
                    <a:pt x="19456" y="11686"/>
                    <a:pt x="19601" y="12202"/>
                    <a:pt x="19992" y="12643"/>
                  </a:cubicBezTo>
                  <a:cubicBezTo>
                    <a:pt x="20017" y="12668"/>
                    <a:pt x="20042" y="12700"/>
                    <a:pt x="20067" y="12725"/>
                  </a:cubicBezTo>
                  <a:cubicBezTo>
                    <a:pt x="20231" y="12902"/>
                    <a:pt x="20363" y="13097"/>
                    <a:pt x="20458" y="13311"/>
                  </a:cubicBezTo>
                  <a:cubicBezTo>
                    <a:pt x="20464" y="13336"/>
                    <a:pt x="20489" y="13355"/>
                    <a:pt x="20508" y="13387"/>
                  </a:cubicBezTo>
                  <a:cubicBezTo>
                    <a:pt x="20527" y="13349"/>
                    <a:pt x="20546" y="13330"/>
                    <a:pt x="20546" y="13311"/>
                  </a:cubicBezTo>
                  <a:cubicBezTo>
                    <a:pt x="20634" y="12864"/>
                    <a:pt x="20760" y="12429"/>
                    <a:pt x="20811" y="11975"/>
                  </a:cubicBezTo>
                  <a:cubicBezTo>
                    <a:pt x="20830" y="11831"/>
                    <a:pt x="20842" y="11686"/>
                    <a:pt x="20855" y="11541"/>
                  </a:cubicBezTo>
                  <a:cubicBezTo>
                    <a:pt x="20905" y="10892"/>
                    <a:pt x="20798" y="10274"/>
                    <a:pt x="20534" y="9682"/>
                  </a:cubicBezTo>
                  <a:cubicBezTo>
                    <a:pt x="20408" y="9405"/>
                    <a:pt x="20294" y="9121"/>
                    <a:pt x="20231" y="8825"/>
                  </a:cubicBezTo>
                  <a:cubicBezTo>
                    <a:pt x="20137" y="8372"/>
                    <a:pt x="20206" y="7950"/>
                    <a:pt x="20458" y="7559"/>
                  </a:cubicBezTo>
                  <a:cubicBezTo>
                    <a:pt x="20527" y="7446"/>
                    <a:pt x="20615" y="7338"/>
                    <a:pt x="20697" y="7231"/>
                  </a:cubicBezTo>
                  <a:cubicBezTo>
                    <a:pt x="20767" y="7137"/>
                    <a:pt x="20849" y="7055"/>
                    <a:pt x="20893" y="6954"/>
                  </a:cubicBezTo>
                  <a:cubicBezTo>
                    <a:pt x="21056" y="6608"/>
                    <a:pt x="21214" y="6267"/>
                    <a:pt x="21353" y="5915"/>
                  </a:cubicBezTo>
                  <a:cubicBezTo>
                    <a:pt x="21441" y="5688"/>
                    <a:pt x="21497" y="5448"/>
                    <a:pt x="21567" y="5215"/>
                  </a:cubicBezTo>
                  <a:cubicBezTo>
                    <a:pt x="21592" y="5133"/>
                    <a:pt x="21592" y="5133"/>
                    <a:pt x="21661" y="5064"/>
                  </a:cubicBezTo>
                  <a:cubicBezTo>
                    <a:pt x="21668" y="5064"/>
                    <a:pt x="21674" y="5070"/>
                    <a:pt x="21680" y="5077"/>
                  </a:cubicBezTo>
                  <a:cubicBezTo>
                    <a:pt x="21693" y="5121"/>
                    <a:pt x="21705" y="5165"/>
                    <a:pt x="21712" y="5209"/>
                  </a:cubicBezTo>
                  <a:cubicBezTo>
                    <a:pt x="21775" y="5492"/>
                    <a:pt x="21876" y="5763"/>
                    <a:pt x="22039" y="6003"/>
                  </a:cubicBezTo>
                  <a:cubicBezTo>
                    <a:pt x="22109" y="6110"/>
                    <a:pt x="22109" y="6198"/>
                    <a:pt x="22052" y="6299"/>
                  </a:cubicBezTo>
                  <a:cubicBezTo>
                    <a:pt x="22020" y="6343"/>
                    <a:pt x="22002" y="6393"/>
                    <a:pt x="21983" y="6444"/>
                  </a:cubicBezTo>
                  <a:cubicBezTo>
                    <a:pt x="21825" y="6822"/>
                    <a:pt x="21661" y="7194"/>
                    <a:pt x="21510" y="7578"/>
                  </a:cubicBezTo>
                  <a:cubicBezTo>
                    <a:pt x="21302" y="8126"/>
                    <a:pt x="21201" y="8699"/>
                    <a:pt x="21176" y="9285"/>
                  </a:cubicBezTo>
                  <a:cubicBezTo>
                    <a:pt x="21157" y="9789"/>
                    <a:pt x="21283" y="10249"/>
                    <a:pt x="21579" y="10659"/>
                  </a:cubicBezTo>
                  <a:cubicBezTo>
                    <a:pt x="21737" y="10879"/>
                    <a:pt x="21907" y="11093"/>
                    <a:pt x="22083" y="11301"/>
                  </a:cubicBezTo>
                  <a:cubicBezTo>
                    <a:pt x="22323" y="11578"/>
                    <a:pt x="22543" y="11862"/>
                    <a:pt x="22732" y="12177"/>
                  </a:cubicBezTo>
                  <a:cubicBezTo>
                    <a:pt x="22783" y="12259"/>
                    <a:pt x="22839" y="12347"/>
                    <a:pt x="22890" y="12429"/>
                  </a:cubicBezTo>
                  <a:cubicBezTo>
                    <a:pt x="23117" y="12757"/>
                    <a:pt x="23388" y="13040"/>
                    <a:pt x="23721" y="13261"/>
                  </a:cubicBezTo>
                  <a:cubicBezTo>
                    <a:pt x="23854" y="13349"/>
                    <a:pt x="23992" y="13431"/>
                    <a:pt x="24125" y="13513"/>
                  </a:cubicBezTo>
                  <a:cubicBezTo>
                    <a:pt x="24408" y="13702"/>
                    <a:pt x="24698" y="13884"/>
                    <a:pt x="24975" y="14080"/>
                  </a:cubicBezTo>
                  <a:cubicBezTo>
                    <a:pt x="25246" y="14275"/>
                    <a:pt x="25448" y="14527"/>
                    <a:pt x="25637" y="14798"/>
                  </a:cubicBezTo>
                  <a:cubicBezTo>
                    <a:pt x="25675" y="14848"/>
                    <a:pt x="25712" y="14905"/>
                    <a:pt x="25763" y="14974"/>
                  </a:cubicBezTo>
                  <a:cubicBezTo>
                    <a:pt x="25801" y="14905"/>
                    <a:pt x="25807" y="14855"/>
                    <a:pt x="25807" y="14804"/>
                  </a:cubicBezTo>
                  <a:cubicBezTo>
                    <a:pt x="25807" y="14640"/>
                    <a:pt x="25813" y="14470"/>
                    <a:pt x="25813" y="14306"/>
                  </a:cubicBezTo>
                  <a:cubicBezTo>
                    <a:pt x="25813" y="13991"/>
                    <a:pt x="25763" y="13683"/>
                    <a:pt x="25675" y="13387"/>
                  </a:cubicBezTo>
                  <a:cubicBezTo>
                    <a:pt x="25549" y="12965"/>
                    <a:pt x="25366" y="12574"/>
                    <a:pt x="25158" y="12196"/>
                  </a:cubicBezTo>
                  <a:cubicBezTo>
                    <a:pt x="24969" y="11868"/>
                    <a:pt x="24780" y="11541"/>
                    <a:pt x="24591" y="11213"/>
                  </a:cubicBezTo>
                  <a:cubicBezTo>
                    <a:pt x="24364" y="10816"/>
                    <a:pt x="24226" y="10394"/>
                    <a:pt x="24181" y="9940"/>
                  </a:cubicBezTo>
                  <a:cubicBezTo>
                    <a:pt x="24156" y="9701"/>
                    <a:pt x="24137" y="9462"/>
                    <a:pt x="24112" y="9216"/>
                  </a:cubicBezTo>
                  <a:cubicBezTo>
                    <a:pt x="24093" y="9021"/>
                    <a:pt x="24074" y="8825"/>
                    <a:pt x="24049" y="8630"/>
                  </a:cubicBezTo>
                  <a:cubicBezTo>
                    <a:pt x="23986" y="8176"/>
                    <a:pt x="23822" y="7761"/>
                    <a:pt x="23532" y="7408"/>
                  </a:cubicBezTo>
                  <a:cubicBezTo>
                    <a:pt x="23343" y="7181"/>
                    <a:pt x="23148" y="6960"/>
                    <a:pt x="22947" y="6746"/>
                  </a:cubicBezTo>
                  <a:cubicBezTo>
                    <a:pt x="22802" y="6589"/>
                    <a:pt x="22644" y="6444"/>
                    <a:pt x="22499" y="6286"/>
                  </a:cubicBezTo>
                  <a:cubicBezTo>
                    <a:pt x="22178" y="5940"/>
                    <a:pt x="21970" y="5537"/>
                    <a:pt x="21888" y="5064"/>
                  </a:cubicBezTo>
                  <a:cubicBezTo>
                    <a:pt x="21857" y="4894"/>
                    <a:pt x="21831" y="4724"/>
                    <a:pt x="21806" y="4547"/>
                  </a:cubicBezTo>
                  <a:cubicBezTo>
                    <a:pt x="21787" y="4421"/>
                    <a:pt x="21794" y="4295"/>
                    <a:pt x="21838" y="4169"/>
                  </a:cubicBezTo>
                  <a:cubicBezTo>
                    <a:pt x="21869" y="4062"/>
                    <a:pt x="21894" y="3949"/>
                    <a:pt x="21926" y="3835"/>
                  </a:cubicBezTo>
                  <a:cubicBezTo>
                    <a:pt x="22121" y="3092"/>
                    <a:pt x="22443" y="2399"/>
                    <a:pt x="22890" y="1769"/>
                  </a:cubicBezTo>
                  <a:cubicBezTo>
                    <a:pt x="23293" y="1202"/>
                    <a:pt x="23747" y="685"/>
                    <a:pt x="24257" y="219"/>
                  </a:cubicBezTo>
                  <a:cubicBezTo>
                    <a:pt x="24289" y="188"/>
                    <a:pt x="24320" y="156"/>
                    <a:pt x="24345" y="118"/>
                  </a:cubicBezTo>
                  <a:cubicBezTo>
                    <a:pt x="24358" y="93"/>
                    <a:pt x="24352" y="55"/>
                    <a:pt x="24339" y="30"/>
                  </a:cubicBezTo>
                  <a:cubicBezTo>
                    <a:pt x="24327" y="10"/>
                    <a:pt x="24305" y="1"/>
                    <a:pt x="242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 rot="-2685841">
              <a:off x="-41688" y="330195"/>
              <a:ext cx="1778678" cy="1503070"/>
            </a:xfrm>
            <a:custGeom>
              <a:avLst/>
              <a:gdLst/>
              <a:ahLst/>
              <a:cxnLst/>
              <a:rect l="l" t="t" r="r" b="b"/>
              <a:pathLst>
                <a:path w="27086" h="22889" extrusionOk="0">
                  <a:moveTo>
                    <a:pt x="26985" y="6"/>
                  </a:moveTo>
                  <a:cubicBezTo>
                    <a:pt x="26909" y="44"/>
                    <a:pt x="26834" y="82"/>
                    <a:pt x="26765" y="126"/>
                  </a:cubicBezTo>
                  <a:lnTo>
                    <a:pt x="26765" y="126"/>
                  </a:lnTo>
                  <a:cubicBezTo>
                    <a:pt x="26198" y="479"/>
                    <a:pt x="25681" y="901"/>
                    <a:pt x="25215" y="1386"/>
                  </a:cubicBezTo>
                  <a:lnTo>
                    <a:pt x="25215" y="1386"/>
                  </a:lnTo>
                  <a:cubicBezTo>
                    <a:pt x="24944" y="1676"/>
                    <a:pt x="24616" y="1897"/>
                    <a:pt x="24251" y="2048"/>
                  </a:cubicBezTo>
                  <a:lnTo>
                    <a:pt x="24251" y="2048"/>
                  </a:lnTo>
                  <a:cubicBezTo>
                    <a:pt x="23929" y="2180"/>
                    <a:pt x="23602" y="2205"/>
                    <a:pt x="23268" y="2111"/>
                  </a:cubicBezTo>
                  <a:lnTo>
                    <a:pt x="23268" y="2111"/>
                  </a:lnTo>
                  <a:cubicBezTo>
                    <a:pt x="23079" y="2060"/>
                    <a:pt x="22890" y="2004"/>
                    <a:pt x="22701" y="1947"/>
                  </a:cubicBezTo>
                  <a:lnTo>
                    <a:pt x="22701" y="1947"/>
                  </a:lnTo>
                  <a:cubicBezTo>
                    <a:pt x="22373" y="1840"/>
                    <a:pt x="22033" y="1758"/>
                    <a:pt x="21687" y="1701"/>
                  </a:cubicBezTo>
                  <a:lnTo>
                    <a:pt x="21687" y="1701"/>
                  </a:lnTo>
                  <a:cubicBezTo>
                    <a:pt x="21201" y="1613"/>
                    <a:pt x="20716" y="1638"/>
                    <a:pt x="20244" y="1758"/>
                  </a:cubicBezTo>
                  <a:lnTo>
                    <a:pt x="20244" y="1758"/>
                  </a:lnTo>
                  <a:cubicBezTo>
                    <a:pt x="19765" y="1884"/>
                    <a:pt x="19343" y="2117"/>
                    <a:pt x="19003" y="2482"/>
                  </a:cubicBezTo>
                  <a:lnTo>
                    <a:pt x="19003" y="2482"/>
                  </a:lnTo>
                  <a:cubicBezTo>
                    <a:pt x="18851" y="2653"/>
                    <a:pt x="18688" y="2810"/>
                    <a:pt x="18492" y="2930"/>
                  </a:cubicBezTo>
                  <a:lnTo>
                    <a:pt x="18492" y="2930"/>
                  </a:lnTo>
                  <a:cubicBezTo>
                    <a:pt x="18461" y="2949"/>
                    <a:pt x="18436" y="2974"/>
                    <a:pt x="18391" y="3012"/>
                  </a:cubicBezTo>
                  <a:lnTo>
                    <a:pt x="18391" y="3012"/>
                  </a:lnTo>
                  <a:cubicBezTo>
                    <a:pt x="18442" y="3037"/>
                    <a:pt x="18473" y="3068"/>
                    <a:pt x="18511" y="3081"/>
                  </a:cubicBezTo>
                  <a:lnTo>
                    <a:pt x="18511" y="3081"/>
                  </a:lnTo>
                  <a:cubicBezTo>
                    <a:pt x="18675" y="3131"/>
                    <a:pt x="18839" y="3169"/>
                    <a:pt x="18996" y="3220"/>
                  </a:cubicBezTo>
                  <a:lnTo>
                    <a:pt x="18996" y="3220"/>
                  </a:lnTo>
                  <a:cubicBezTo>
                    <a:pt x="19129" y="3264"/>
                    <a:pt x="19261" y="3283"/>
                    <a:pt x="19393" y="3289"/>
                  </a:cubicBezTo>
                  <a:lnTo>
                    <a:pt x="19393" y="3289"/>
                  </a:lnTo>
                  <a:cubicBezTo>
                    <a:pt x="19847" y="3320"/>
                    <a:pt x="20288" y="3283"/>
                    <a:pt x="20729" y="3175"/>
                  </a:cubicBezTo>
                  <a:lnTo>
                    <a:pt x="20729" y="3175"/>
                  </a:lnTo>
                  <a:cubicBezTo>
                    <a:pt x="20949" y="3119"/>
                    <a:pt x="21164" y="3049"/>
                    <a:pt x="21384" y="2993"/>
                  </a:cubicBezTo>
                  <a:lnTo>
                    <a:pt x="21384" y="2993"/>
                  </a:lnTo>
                  <a:cubicBezTo>
                    <a:pt x="21630" y="2930"/>
                    <a:pt x="21869" y="2867"/>
                    <a:pt x="22115" y="2810"/>
                  </a:cubicBezTo>
                  <a:lnTo>
                    <a:pt x="22115" y="2810"/>
                  </a:lnTo>
                  <a:cubicBezTo>
                    <a:pt x="22449" y="2728"/>
                    <a:pt x="22789" y="2697"/>
                    <a:pt x="23129" y="2684"/>
                  </a:cubicBezTo>
                  <a:lnTo>
                    <a:pt x="23129" y="2684"/>
                  </a:lnTo>
                  <a:cubicBezTo>
                    <a:pt x="23532" y="2671"/>
                    <a:pt x="23904" y="2564"/>
                    <a:pt x="24263" y="2375"/>
                  </a:cubicBezTo>
                  <a:lnTo>
                    <a:pt x="24263" y="2375"/>
                  </a:lnTo>
                  <a:cubicBezTo>
                    <a:pt x="24289" y="2363"/>
                    <a:pt x="24314" y="2344"/>
                    <a:pt x="24339" y="2331"/>
                  </a:cubicBezTo>
                  <a:lnTo>
                    <a:pt x="24339" y="2331"/>
                  </a:lnTo>
                  <a:cubicBezTo>
                    <a:pt x="24370" y="2319"/>
                    <a:pt x="24396" y="2300"/>
                    <a:pt x="24421" y="2350"/>
                  </a:cubicBezTo>
                  <a:lnTo>
                    <a:pt x="24421" y="2350"/>
                  </a:lnTo>
                  <a:cubicBezTo>
                    <a:pt x="24339" y="2495"/>
                    <a:pt x="24238" y="2640"/>
                    <a:pt x="24163" y="2791"/>
                  </a:cubicBezTo>
                  <a:lnTo>
                    <a:pt x="24163" y="2791"/>
                  </a:lnTo>
                  <a:cubicBezTo>
                    <a:pt x="24018" y="3094"/>
                    <a:pt x="23829" y="3352"/>
                    <a:pt x="23602" y="3591"/>
                  </a:cubicBezTo>
                  <a:lnTo>
                    <a:pt x="23602" y="3591"/>
                  </a:lnTo>
                  <a:cubicBezTo>
                    <a:pt x="23236" y="3982"/>
                    <a:pt x="22821" y="4278"/>
                    <a:pt x="22298" y="4429"/>
                  </a:cubicBezTo>
                  <a:lnTo>
                    <a:pt x="22298" y="4429"/>
                  </a:lnTo>
                  <a:cubicBezTo>
                    <a:pt x="22121" y="4486"/>
                    <a:pt x="21939" y="4543"/>
                    <a:pt x="21756" y="4606"/>
                  </a:cubicBezTo>
                  <a:lnTo>
                    <a:pt x="21756" y="4606"/>
                  </a:lnTo>
                  <a:cubicBezTo>
                    <a:pt x="21472" y="4700"/>
                    <a:pt x="21182" y="4795"/>
                    <a:pt x="20905" y="4921"/>
                  </a:cubicBezTo>
                  <a:lnTo>
                    <a:pt x="20905" y="4921"/>
                  </a:lnTo>
                  <a:cubicBezTo>
                    <a:pt x="20754" y="4990"/>
                    <a:pt x="20628" y="4977"/>
                    <a:pt x="20502" y="4902"/>
                  </a:cubicBezTo>
                  <a:lnTo>
                    <a:pt x="20502" y="4902"/>
                  </a:lnTo>
                  <a:cubicBezTo>
                    <a:pt x="20376" y="4826"/>
                    <a:pt x="20256" y="4744"/>
                    <a:pt x="20137" y="4662"/>
                  </a:cubicBezTo>
                  <a:lnTo>
                    <a:pt x="20137" y="4662"/>
                  </a:lnTo>
                  <a:cubicBezTo>
                    <a:pt x="19639" y="4316"/>
                    <a:pt x="19147" y="3969"/>
                    <a:pt x="18643" y="3629"/>
                  </a:cubicBezTo>
                  <a:lnTo>
                    <a:pt x="18643" y="3629"/>
                  </a:lnTo>
                  <a:cubicBezTo>
                    <a:pt x="18467" y="3509"/>
                    <a:pt x="18278" y="3409"/>
                    <a:pt x="18089" y="3314"/>
                  </a:cubicBezTo>
                  <a:lnTo>
                    <a:pt x="18089" y="3314"/>
                  </a:lnTo>
                  <a:cubicBezTo>
                    <a:pt x="17428" y="2993"/>
                    <a:pt x="16741" y="2911"/>
                    <a:pt x="16029" y="3100"/>
                  </a:cubicBezTo>
                  <a:lnTo>
                    <a:pt x="16029" y="3100"/>
                  </a:lnTo>
                  <a:cubicBezTo>
                    <a:pt x="15745" y="3175"/>
                    <a:pt x="15456" y="3251"/>
                    <a:pt x="15172" y="3320"/>
                  </a:cubicBezTo>
                  <a:lnTo>
                    <a:pt x="15172" y="3320"/>
                  </a:lnTo>
                  <a:cubicBezTo>
                    <a:pt x="14825" y="3409"/>
                    <a:pt x="14479" y="3402"/>
                    <a:pt x="14132" y="3327"/>
                  </a:cubicBezTo>
                  <a:lnTo>
                    <a:pt x="14132" y="3327"/>
                  </a:lnTo>
                  <a:cubicBezTo>
                    <a:pt x="13880" y="3276"/>
                    <a:pt x="13641" y="3188"/>
                    <a:pt x="13395" y="3100"/>
                  </a:cubicBezTo>
                  <a:lnTo>
                    <a:pt x="13395" y="3100"/>
                  </a:lnTo>
                  <a:cubicBezTo>
                    <a:pt x="12986" y="2942"/>
                    <a:pt x="12564" y="2823"/>
                    <a:pt x="12116" y="2804"/>
                  </a:cubicBezTo>
                  <a:lnTo>
                    <a:pt x="12116" y="2804"/>
                  </a:lnTo>
                  <a:cubicBezTo>
                    <a:pt x="11304" y="2772"/>
                    <a:pt x="10554" y="2968"/>
                    <a:pt x="9861" y="3390"/>
                  </a:cubicBezTo>
                  <a:lnTo>
                    <a:pt x="9861" y="3390"/>
                  </a:lnTo>
                  <a:cubicBezTo>
                    <a:pt x="9584" y="3560"/>
                    <a:pt x="9319" y="3749"/>
                    <a:pt x="9048" y="3938"/>
                  </a:cubicBezTo>
                  <a:lnTo>
                    <a:pt x="9048" y="3938"/>
                  </a:lnTo>
                  <a:cubicBezTo>
                    <a:pt x="8840" y="4083"/>
                    <a:pt x="8632" y="4240"/>
                    <a:pt x="8418" y="4385"/>
                  </a:cubicBezTo>
                  <a:lnTo>
                    <a:pt x="8418" y="4385"/>
                  </a:lnTo>
                  <a:cubicBezTo>
                    <a:pt x="8046" y="4625"/>
                    <a:pt x="7656" y="4820"/>
                    <a:pt x="7208" y="4883"/>
                  </a:cubicBezTo>
                  <a:lnTo>
                    <a:pt x="7208" y="4883"/>
                  </a:lnTo>
                  <a:cubicBezTo>
                    <a:pt x="7202" y="4883"/>
                    <a:pt x="7190" y="4902"/>
                    <a:pt x="7171" y="4927"/>
                  </a:cubicBezTo>
                  <a:lnTo>
                    <a:pt x="7171" y="4927"/>
                  </a:lnTo>
                  <a:cubicBezTo>
                    <a:pt x="7234" y="4971"/>
                    <a:pt x="7290" y="5015"/>
                    <a:pt x="7353" y="5053"/>
                  </a:cubicBezTo>
                  <a:lnTo>
                    <a:pt x="7353" y="5053"/>
                  </a:lnTo>
                  <a:cubicBezTo>
                    <a:pt x="7605" y="5217"/>
                    <a:pt x="7864" y="5349"/>
                    <a:pt x="8135" y="5475"/>
                  </a:cubicBezTo>
                  <a:lnTo>
                    <a:pt x="8135" y="5475"/>
                  </a:lnTo>
                  <a:cubicBezTo>
                    <a:pt x="8538" y="5664"/>
                    <a:pt x="8928" y="5885"/>
                    <a:pt x="9319" y="6099"/>
                  </a:cubicBezTo>
                  <a:lnTo>
                    <a:pt x="9319" y="6099"/>
                  </a:lnTo>
                  <a:cubicBezTo>
                    <a:pt x="9810" y="6376"/>
                    <a:pt x="10327" y="6559"/>
                    <a:pt x="10894" y="6571"/>
                  </a:cubicBezTo>
                  <a:lnTo>
                    <a:pt x="10894" y="6571"/>
                  </a:lnTo>
                  <a:cubicBezTo>
                    <a:pt x="11152" y="6578"/>
                    <a:pt x="11411" y="6584"/>
                    <a:pt x="11669" y="6584"/>
                  </a:cubicBezTo>
                  <a:lnTo>
                    <a:pt x="11669" y="6584"/>
                  </a:lnTo>
                  <a:cubicBezTo>
                    <a:pt x="11757" y="6584"/>
                    <a:pt x="11839" y="6584"/>
                    <a:pt x="11927" y="6584"/>
                  </a:cubicBezTo>
                  <a:lnTo>
                    <a:pt x="11927" y="6584"/>
                  </a:lnTo>
                  <a:cubicBezTo>
                    <a:pt x="12028" y="6578"/>
                    <a:pt x="12135" y="6578"/>
                    <a:pt x="12236" y="6578"/>
                  </a:cubicBezTo>
                  <a:lnTo>
                    <a:pt x="12236" y="6578"/>
                  </a:lnTo>
                  <a:cubicBezTo>
                    <a:pt x="12677" y="6584"/>
                    <a:pt x="13112" y="6666"/>
                    <a:pt x="13528" y="6823"/>
                  </a:cubicBezTo>
                  <a:lnTo>
                    <a:pt x="13528" y="6823"/>
                  </a:lnTo>
                  <a:cubicBezTo>
                    <a:pt x="13748" y="6905"/>
                    <a:pt x="13962" y="7000"/>
                    <a:pt x="14177" y="7094"/>
                  </a:cubicBezTo>
                  <a:lnTo>
                    <a:pt x="14177" y="7094"/>
                  </a:lnTo>
                  <a:cubicBezTo>
                    <a:pt x="14536" y="7245"/>
                    <a:pt x="14882" y="7403"/>
                    <a:pt x="15248" y="7542"/>
                  </a:cubicBezTo>
                  <a:lnTo>
                    <a:pt x="15248" y="7542"/>
                  </a:lnTo>
                  <a:cubicBezTo>
                    <a:pt x="15978" y="7831"/>
                    <a:pt x="16716" y="7812"/>
                    <a:pt x="17440" y="7516"/>
                  </a:cubicBezTo>
                  <a:lnTo>
                    <a:pt x="17440" y="7516"/>
                  </a:lnTo>
                  <a:cubicBezTo>
                    <a:pt x="17673" y="7422"/>
                    <a:pt x="17894" y="7308"/>
                    <a:pt x="18114" y="7182"/>
                  </a:cubicBezTo>
                  <a:lnTo>
                    <a:pt x="18114" y="7182"/>
                  </a:lnTo>
                  <a:cubicBezTo>
                    <a:pt x="18385" y="7031"/>
                    <a:pt x="18631" y="6842"/>
                    <a:pt x="18877" y="6647"/>
                  </a:cubicBezTo>
                  <a:lnTo>
                    <a:pt x="18877" y="6647"/>
                  </a:lnTo>
                  <a:cubicBezTo>
                    <a:pt x="19318" y="6294"/>
                    <a:pt x="19759" y="5935"/>
                    <a:pt x="20206" y="5576"/>
                  </a:cubicBezTo>
                  <a:lnTo>
                    <a:pt x="20206" y="5576"/>
                  </a:lnTo>
                  <a:cubicBezTo>
                    <a:pt x="20590" y="5267"/>
                    <a:pt x="21031" y="5047"/>
                    <a:pt x="21504" y="4889"/>
                  </a:cubicBezTo>
                  <a:lnTo>
                    <a:pt x="21504" y="4889"/>
                  </a:lnTo>
                  <a:cubicBezTo>
                    <a:pt x="21743" y="4814"/>
                    <a:pt x="21983" y="4738"/>
                    <a:pt x="22222" y="4669"/>
                  </a:cubicBezTo>
                  <a:lnTo>
                    <a:pt x="22222" y="4669"/>
                  </a:lnTo>
                  <a:cubicBezTo>
                    <a:pt x="22713" y="4517"/>
                    <a:pt x="23167" y="4303"/>
                    <a:pt x="23539" y="3931"/>
                  </a:cubicBezTo>
                  <a:lnTo>
                    <a:pt x="23539" y="3931"/>
                  </a:lnTo>
                  <a:cubicBezTo>
                    <a:pt x="23558" y="3913"/>
                    <a:pt x="23589" y="3913"/>
                    <a:pt x="23633" y="3894"/>
                  </a:cubicBezTo>
                  <a:lnTo>
                    <a:pt x="23633" y="3894"/>
                  </a:lnTo>
                  <a:cubicBezTo>
                    <a:pt x="23614" y="3944"/>
                    <a:pt x="23614" y="3976"/>
                    <a:pt x="23602" y="4001"/>
                  </a:cubicBezTo>
                  <a:lnTo>
                    <a:pt x="23602" y="4001"/>
                  </a:lnTo>
                  <a:cubicBezTo>
                    <a:pt x="23425" y="4385"/>
                    <a:pt x="23255" y="4782"/>
                    <a:pt x="23066" y="5160"/>
                  </a:cubicBezTo>
                  <a:lnTo>
                    <a:pt x="23066" y="5160"/>
                  </a:lnTo>
                  <a:cubicBezTo>
                    <a:pt x="22909" y="5481"/>
                    <a:pt x="22707" y="5771"/>
                    <a:pt x="22455" y="6029"/>
                  </a:cubicBezTo>
                  <a:lnTo>
                    <a:pt x="22455" y="6029"/>
                  </a:lnTo>
                  <a:cubicBezTo>
                    <a:pt x="22065" y="6439"/>
                    <a:pt x="21598" y="6748"/>
                    <a:pt x="21094" y="7006"/>
                  </a:cubicBezTo>
                  <a:lnTo>
                    <a:pt x="21094" y="7006"/>
                  </a:lnTo>
                  <a:cubicBezTo>
                    <a:pt x="20672" y="7214"/>
                    <a:pt x="20231" y="7371"/>
                    <a:pt x="19778" y="7510"/>
                  </a:cubicBezTo>
                  <a:lnTo>
                    <a:pt x="19778" y="7510"/>
                  </a:lnTo>
                  <a:cubicBezTo>
                    <a:pt x="19248" y="7674"/>
                    <a:pt x="18725" y="7863"/>
                    <a:pt x="18215" y="8071"/>
                  </a:cubicBezTo>
                  <a:lnTo>
                    <a:pt x="18215" y="8071"/>
                  </a:lnTo>
                  <a:cubicBezTo>
                    <a:pt x="17295" y="8455"/>
                    <a:pt x="16432" y="8940"/>
                    <a:pt x="15676" y="9602"/>
                  </a:cubicBezTo>
                  <a:lnTo>
                    <a:pt x="15676" y="9602"/>
                  </a:lnTo>
                  <a:cubicBezTo>
                    <a:pt x="15367" y="9873"/>
                    <a:pt x="15065" y="10150"/>
                    <a:pt x="14762" y="10427"/>
                  </a:cubicBezTo>
                  <a:lnTo>
                    <a:pt x="14762" y="10427"/>
                  </a:lnTo>
                  <a:cubicBezTo>
                    <a:pt x="14183" y="10956"/>
                    <a:pt x="13540" y="11372"/>
                    <a:pt x="12784" y="11593"/>
                  </a:cubicBezTo>
                  <a:lnTo>
                    <a:pt x="12784" y="11593"/>
                  </a:lnTo>
                  <a:cubicBezTo>
                    <a:pt x="12620" y="11643"/>
                    <a:pt x="12469" y="11706"/>
                    <a:pt x="12312" y="11763"/>
                  </a:cubicBezTo>
                  <a:lnTo>
                    <a:pt x="12312" y="11763"/>
                  </a:lnTo>
                  <a:cubicBezTo>
                    <a:pt x="11908" y="11914"/>
                    <a:pt x="11537" y="12109"/>
                    <a:pt x="11234" y="12424"/>
                  </a:cubicBezTo>
                  <a:lnTo>
                    <a:pt x="11234" y="12424"/>
                  </a:lnTo>
                  <a:cubicBezTo>
                    <a:pt x="11171" y="12487"/>
                    <a:pt x="11102" y="12519"/>
                    <a:pt x="11014" y="12512"/>
                  </a:cubicBezTo>
                  <a:lnTo>
                    <a:pt x="11014" y="12512"/>
                  </a:lnTo>
                  <a:cubicBezTo>
                    <a:pt x="10907" y="12512"/>
                    <a:pt x="10800" y="12506"/>
                    <a:pt x="10692" y="12487"/>
                  </a:cubicBezTo>
                  <a:lnTo>
                    <a:pt x="10692" y="12487"/>
                  </a:lnTo>
                  <a:cubicBezTo>
                    <a:pt x="10510" y="12456"/>
                    <a:pt x="10333" y="12386"/>
                    <a:pt x="10163" y="12298"/>
                  </a:cubicBezTo>
                  <a:lnTo>
                    <a:pt x="10163" y="12298"/>
                  </a:lnTo>
                  <a:cubicBezTo>
                    <a:pt x="9886" y="12153"/>
                    <a:pt x="9628" y="11983"/>
                    <a:pt x="9376" y="11794"/>
                  </a:cubicBezTo>
                  <a:lnTo>
                    <a:pt x="9376" y="11794"/>
                  </a:lnTo>
                  <a:cubicBezTo>
                    <a:pt x="9067" y="11561"/>
                    <a:pt x="8752" y="11341"/>
                    <a:pt x="8412" y="11158"/>
                  </a:cubicBezTo>
                  <a:lnTo>
                    <a:pt x="8412" y="11158"/>
                  </a:lnTo>
                  <a:cubicBezTo>
                    <a:pt x="7946" y="10900"/>
                    <a:pt x="7454" y="10774"/>
                    <a:pt x="6925" y="10824"/>
                  </a:cubicBezTo>
                  <a:lnTo>
                    <a:pt x="6925" y="10824"/>
                  </a:lnTo>
                  <a:cubicBezTo>
                    <a:pt x="6131" y="10893"/>
                    <a:pt x="5451" y="11215"/>
                    <a:pt x="4852" y="11731"/>
                  </a:cubicBezTo>
                  <a:lnTo>
                    <a:pt x="4852" y="11731"/>
                  </a:lnTo>
                  <a:cubicBezTo>
                    <a:pt x="4625" y="11927"/>
                    <a:pt x="4411" y="12141"/>
                    <a:pt x="4203" y="12361"/>
                  </a:cubicBezTo>
                  <a:lnTo>
                    <a:pt x="4203" y="12361"/>
                  </a:lnTo>
                  <a:cubicBezTo>
                    <a:pt x="3787" y="12809"/>
                    <a:pt x="3302" y="13142"/>
                    <a:pt x="2723" y="13350"/>
                  </a:cubicBezTo>
                  <a:lnTo>
                    <a:pt x="2723" y="13350"/>
                  </a:lnTo>
                  <a:cubicBezTo>
                    <a:pt x="2426" y="13457"/>
                    <a:pt x="2130" y="13590"/>
                    <a:pt x="1834" y="13709"/>
                  </a:cubicBezTo>
                  <a:lnTo>
                    <a:pt x="1834" y="13709"/>
                  </a:lnTo>
                  <a:cubicBezTo>
                    <a:pt x="1185" y="13974"/>
                    <a:pt x="593" y="14340"/>
                    <a:pt x="64" y="14799"/>
                  </a:cubicBezTo>
                  <a:lnTo>
                    <a:pt x="64" y="14799"/>
                  </a:lnTo>
                  <a:cubicBezTo>
                    <a:pt x="39" y="14825"/>
                    <a:pt x="1" y="14844"/>
                    <a:pt x="26" y="14907"/>
                  </a:cubicBezTo>
                  <a:lnTo>
                    <a:pt x="26" y="14907"/>
                  </a:lnTo>
                  <a:cubicBezTo>
                    <a:pt x="240" y="14913"/>
                    <a:pt x="454" y="14932"/>
                    <a:pt x="675" y="14938"/>
                  </a:cubicBezTo>
                  <a:lnTo>
                    <a:pt x="675" y="14938"/>
                  </a:lnTo>
                  <a:cubicBezTo>
                    <a:pt x="1412" y="14970"/>
                    <a:pt x="2143" y="15070"/>
                    <a:pt x="2849" y="15291"/>
                  </a:cubicBezTo>
                  <a:lnTo>
                    <a:pt x="2849" y="15291"/>
                  </a:lnTo>
                  <a:cubicBezTo>
                    <a:pt x="3372" y="15448"/>
                    <a:pt x="3882" y="15631"/>
                    <a:pt x="4398" y="15801"/>
                  </a:cubicBezTo>
                  <a:lnTo>
                    <a:pt x="4398" y="15801"/>
                  </a:lnTo>
                  <a:cubicBezTo>
                    <a:pt x="4884" y="15959"/>
                    <a:pt x="5369" y="16116"/>
                    <a:pt x="5866" y="16217"/>
                  </a:cubicBezTo>
                  <a:lnTo>
                    <a:pt x="5866" y="16217"/>
                  </a:lnTo>
                  <a:cubicBezTo>
                    <a:pt x="6591" y="16362"/>
                    <a:pt x="7284" y="16274"/>
                    <a:pt x="7952" y="15965"/>
                  </a:cubicBezTo>
                  <a:lnTo>
                    <a:pt x="7952" y="15965"/>
                  </a:lnTo>
                  <a:cubicBezTo>
                    <a:pt x="8594" y="15675"/>
                    <a:pt x="9130" y="15253"/>
                    <a:pt x="9615" y="14749"/>
                  </a:cubicBezTo>
                  <a:lnTo>
                    <a:pt x="9615" y="14749"/>
                  </a:lnTo>
                  <a:cubicBezTo>
                    <a:pt x="9987" y="14365"/>
                    <a:pt x="10308" y="13930"/>
                    <a:pt x="10629" y="13495"/>
                  </a:cubicBezTo>
                  <a:lnTo>
                    <a:pt x="10629" y="13495"/>
                  </a:lnTo>
                  <a:cubicBezTo>
                    <a:pt x="10800" y="13262"/>
                    <a:pt x="10976" y="13035"/>
                    <a:pt x="11152" y="12809"/>
                  </a:cubicBezTo>
                  <a:lnTo>
                    <a:pt x="11152" y="12809"/>
                  </a:lnTo>
                  <a:cubicBezTo>
                    <a:pt x="11411" y="12481"/>
                    <a:pt x="11726" y="12223"/>
                    <a:pt x="12116" y="12065"/>
                  </a:cubicBezTo>
                  <a:lnTo>
                    <a:pt x="12116" y="12065"/>
                  </a:lnTo>
                  <a:cubicBezTo>
                    <a:pt x="12425" y="11939"/>
                    <a:pt x="12740" y="11826"/>
                    <a:pt x="13049" y="11712"/>
                  </a:cubicBezTo>
                  <a:lnTo>
                    <a:pt x="13049" y="11712"/>
                  </a:lnTo>
                  <a:cubicBezTo>
                    <a:pt x="13068" y="11706"/>
                    <a:pt x="13087" y="11706"/>
                    <a:pt x="13112" y="11706"/>
                  </a:cubicBezTo>
                  <a:lnTo>
                    <a:pt x="13112" y="11706"/>
                  </a:lnTo>
                  <a:cubicBezTo>
                    <a:pt x="13131" y="11706"/>
                    <a:pt x="13143" y="11706"/>
                    <a:pt x="13168" y="11706"/>
                  </a:cubicBezTo>
                  <a:lnTo>
                    <a:pt x="13168" y="11706"/>
                  </a:lnTo>
                  <a:cubicBezTo>
                    <a:pt x="12765" y="12141"/>
                    <a:pt x="12557" y="12645"/>
                    <a:pt x="12406" y="13161"/>
                  </a:cubicBezTo>
                  <a:lnTo>
                    <a:pt x="12406" y="13161"/>
                  </a:lnTo>
                  <a:cubicBezTo>
                    <a:pt x="11921" y="13420"/>
                    <a:pt x="11505" y="13747"/>
                    <a:pt x="11152" y="14150"/>
                  </a:cubicBezTo>
                  <a:lnTo>
                    <a:pt x="11152" y="14150"/>
                  </a:lnTo>
                  <a:cubicBezTo>
                    <a:pt x="10881" y="14459"/>
                    <a:pt x="10674" y="14799"/>
                    <a:pt x="10611" y="15209"/>
                  </a:cubicBezTo>
                  <a:lnTo>
                    <a:pt x="10611" y="15209"/>
                  </a:lnTo>
                  <a:cubicBezTo>
                    <a:pt x="10585" y="15379"/>
                    <a:pt x="10554" y="15555"/>
                    <a:pt x="10541" y="15726"/>
                  </a:cubicBezTo>
                  <a:lnTo>
                    <a:pt x="10541" y="15726"/>
                  </a:lnTo>
                  <a:cubicBezTo>
                    <a:pt x="10516" y="16022"/>
                    <a:pt x="10485" y="16311"/>
                    <a:pt x="10415" y="16601"/>
                  </a:cubicBezTo>
                  <a:lnTo>
                    <a:pt x="10415" y="16601"/>
                  </a:lnTo>
                  <a:cubicBezTo>
                    <a:pt x="10327" y="16986"/>
                    <a:pt x="10321" y="17370"/>
                    <a:pt x="10352" y="17761"/>
                  </a:cubicBezTo>
                  <a:lnTo>
                    <a:pt x="10352" y="17761"/>
                  </a:lnTo>
                  <a:cubicBezTo>
                    <a:pt x="10352" y="17786"/>
                    <a:pt x="10365" y="17805"/>
                    <a:pt x="10384" y="17849"/>
                  </a:cubicBezTo>
                  <a:lnTo>
                    <a:pt x="10384" y="17849"/>
                  </a:lnTo>
                  <a:cubicBezTo>
                    <a:pt x="10422" y="17817"/>
                    <a:pt x="10447" y="17798"/>
                    <a:pt x="10466" y="17779"/>
                  </a:cubicBezTo>
                  <a:lnTo>
                    <a:pt x="10466" y="17779"/>
                  </a:lnTo>
                  <a:cubicBezTo>
                    <a:pt x="10579" y="17647"/>
                    <a:pt x="10692" y="17521"/>
                    <a:pt x="10812" y="17389"/>
                  </a:cubicBezTo>
                  <a:lnTo>
                    <a:pt x="10812" y="17389"/>
                  </a:lnTo>
                  <a:cubicBezTo>
                    <a:pt x="11159" y="16992"/>
                    <a:pt x="11505" y="16608"/>
                    <a:pt x="11845" y="16204"/>
                  </a:cubicBezTo>
                  <a:lnTo>
                    <a:pt x="11845" y="16204"/>
                  </a:lnTo>
                  <a:cubicBezTo>
                    <a:pt x="12148" y="15852"/>
                    <a:pt x="12337" y="15442"/>
                    <a:pt x="12381" y="14976"/>
                  </a:cubicBezTo>
                  <a:lnTo>
                    <a:pt x="12381" y="14976"/>
                  </a:lnTo>
                  <a:cubicBezTo>
                    <a:pt x="12394" y="14875"/>
                    <a:pt x="12400" y="14781"/>
                    <a:pt x="12412" y="14680"/>
                  </a:cubicBezTo>
                  <a:lnTo>
                    <a:pt x="12412" y="14680"/>
                  </a:lnTo>
                  <a:cubicBezTo>
                    <a:pt x="12438" y="14403"/>
                    <a:pt x="12469" y="14119"/>
                    <a:pt x="12488" y="13842"/>
                  </a:cubicBezTo>
                  <a:lnTo>
                    <a:pt x="12488" y="13842"/>
                  </a:lnTo>
                  <a:cubicBezTo>
                    <a:pt x="12520" y="13476"/>
                    <a:pt x="12608" y="13124"/>
                    <a:pt x="12740" y="12783"/>
                  </a:cubicBezTo>
                  <a:lnTo>
                    <a:pt x="12740" y="12783"/>
                  </a:lnTo>
                  <a:cubicBezTo>
                    <a:pt x="12986" y="12179"/>
                    <a:pt x="13364" y="11681"/>
                    <a:pt x="13918" y="11315"/>
                  </a:cubicBezTo>
                  <a:lnTo>
                    <a:pt x="13918" y="11315"/>
                  </a:lnTo>
                  <a:cubicBezTo>
                    <a:pt x="14170" y="11152"/>
                    <a:pt x="14416" y="10975"/>
                    <a:pt x="14649" y="10780"/>
                  </a:cubicBezTo>
                  <a:lnTo>
                    <a:pt x="14649" y="10780"/>
                  </a:lnTo>
                  <a:cubicBezTo>
                    <a:pt x="14970" y="10515"/>
                    <a:pt x="15273" y="10225"/>
                    <a:pt x="15582" y="9948"/>
                  </a:cubicBezTo>
                  <a:lnTo>
                    <a:pt x="15582" y="9948"/>
                  </a:lnTo>
                  <a:cubicBezTo>
                    <a:pt x="16218" y="9362"/>
                    <a:pt x="16930" y="8890"/>
                    <a:pt x="17711" y="8518"/>
                  </a:cubicBezTo>
                  <a:lnTo>
                    <a:pt x="17711" y="8518"/>
                  </a:lnTo>
                  <a:cubicBezTo>
                    <a:pt x="17768" y="8493"/>
                    <a:pt x="17824" y="8455"/>
                    <a:pt x="17938" y="8449"/>
                  </a:cubicBezTo>
                  <a:lnTo>
                    <a:pt x="17938" y="8449"/>
                  </a:lnTo>
                  <a:cubicBezTo>
                    <a:pt x="17705" y="8770"/>
                    <a:pt x="17516" y="9072"/>
                    <a:pt x="17377" y="9406"/>
                  </a:cubicBezTo>
                  <a:lnTo>
                    <a:pt x="17377" y="9406"/>
                  </a:lnTo>
                  <a:cubicBezTo>
                    <a:pt x="17232" y="9747"/>
                    <a:pt x="17201" y="10112"/>
                    <a:pt x="17157" y="10465"/>
                  </a:cubicBezTo>
                  <a:lnTo>
                    <a:pt x="17157" y="10465"/>
                  </a:lnTo>
                  <a:cubicBezTo>
                    <a:pt x="16942" y="10578"/>
                    <a:pt x="16741" y="10679"/>
                    <a:pt x="16539" y="10786"/>
                  </a:cubicBezTo>
                  <a:lnTo>
                    <a:pt x="16539" y="10786"/>
                  </a:lnTo>
                  <a:cubicBezTo>
                    <a:pt x="15840" y="11152"/>
                    <a:pt x="15178" y="11586"/>
                    <a:pt x="14618" y="12147"/>
                  </a:cubicBezTo>
                  <a:lnTo>
                    <a:pt x="14618" y="12147"/>
                  </a:lnTo>
                  <a:cubicBezTo>
                    <a:pt x="14315" y="12443"/>
                    <a:pt x="14032" y="12764"/>
                    <a:pt x="13843" y="13149"/>
                  </a:cubicBezTo>
                  <a:lnTo>
                    <a:pt x="13843" y="13149"/>
                  </a:lnTo>
                  <a:cubicBezTo>
                    <a:pt x="13691" y="13451"/>
                    <a:pt x="13572" y="13760"/>
                    <a:pt x="13509" y="14087"/>
                  </a:cubicBezTo>
                  <a:lnTo>
                    <a:pt x="13509" y="14087"/>
                  </a:lnTo>
                  <a:cubicBezTo>
                    <a:pt x="13452" y="14371"/>
                    <a:pt x="13402" y="14655"/>
                    <a:pt x="13358" y="14944"/>
                  </a:cubicBezTo>
                  <a:lnTo>
                    <a:pt x="13358" y="14944"/>
                  </a:lnTo>
                  <a:cubicBezTo>
                    <a:pt x="13307" y="15297"/>
                    <a:pt x="13213" y="15637"/>
                    <a:pt x="13068" y="15965"/>
                  </a:cubicBezTo>
                  <a:lnTo>
                    <a:pt x="13068" y="15965"/>
                  </a:lnTo>
                  <a:cubicBezTo>
                    <a:pt x="13017" y="16085"/>
                    <a:pt x="12961" y="16198"/>
                    <a:pt x="12904" y="16318"/>
                  </a:cubicBezTo>
                  <a:lnTo>
                    <a:pt x="12904" y="16318"/>
                  </a:lnTo>
                  <a:cubicBezTo>
                    <a:pt x="12809" y="16526"/>
                    <a:pt x="12721" y="16734"/>
                    <a:pt x="12683" y="16960"/>
                  </a:cubicBezTo>
                  <a:lnTo>
                    <a:pt x="12683" y="16960"/>
                  </a:lnTo>
                  <a:cubicBezTo>
                    <a:pt x="12564" y="17685"/>
                    <a:pt x="12614" y="18397"/>
                    <a:pt x="12885" y="19084"/>
                  </a:cubicBezTo>
                  <a:lnTo>
                    <a:pt x="12885" y="19084"/>
                  </a:lnTo>
                  <a:cubicBezTo>
                    <a:pt x="13005" y="19373"/>
                    <a:pt x="13137" y="19657"/>
                    <a:pt x="13282" y="19928"/>
                  </a:cubicBezTo>
                  <a:lnTo>
                    <a:pt x="13282" y="19928"/>
                  </a:lnTo>
                  <a:cubicBezTo>
                    <a:pt x="13578" y="20495"/>
                    <a:pt x="13710" y="21093"/>
                    <a:pt x="13710" y="21723"/>
                  </a:cubicBezTo>
                  <a:lnTo>
                    <a:pt x="13710" y="21723"/>
                  </a:lnTo>
                  <a:cubicBezTo>
                    <a:pt x="13710" y="22051"/>
                    <a:pt x="13717" y="22379"/>
                    <a:pt x="13723" y="22706"/>
                  </a:cubicBezTo>
                  <a:lnTo>
                    <a:pt x="13723" y="22706"/>
                  </a:lnTo>
                  <a:cubicBezTo>
                    <a:pt x="13723" y="22763"/>
                    <a:pt x="13729" y="22820"/>
                    <a:pt x="13736" y="22889"/>
                  </a:cubicBezTo>
                  <a:lnTo>
                    <a:pt x="13736" y="22889"/>
                  </a:lnTo>
                  <a:cubicBezTo>
                    <a:pt x="13754" y="22876"/>
                    <a:pt x="13767" y="22876"/>
                    <a:pt x="13767" y="22870"/>
                  </a:cubicBezTo>
                  <a:lnTo>
                    <a:pt x="13767" y="22870"/>
                  </a:lnTo>
                  <a:cubicBezTo>
                    <a:pt x="13792" y="22801"/>
                    <a:pt x="13824" y="22731"/>
                    <a:pt x="13843" y="22656"/>
                  </a:cubicBezTo>
                  <a:lnTo>
                    <a:pt x="13843" y="22656"/>
                  </a:lnTo>
                  <a:cubicBezTo>
                    <a:pt x="14044" y="22064"/>
                    <a:pt x="14290" y="21497"/>
                    <a:pt x="14624" y="20967"/>
                  </a:cubicBezTo>
                  <a:lnTo>
                    <a:pt x="14624" y="20967"/>
                  </a:lnTo>
                  <a:cubicBezTo>
                    <a:pt x="14813" y="20665"/>
                    <a:pt x="15014" y="20369"/>
                    <a:pt x="15254" y="20104"/>
                  </a:cubicBezTo>
                  <a:lnTo>
                    <a:pt x="15254" y="20104"/>
                  </a:lnTo>
                  <a:cubicBezTo>
                    <a:pt x="15474" y="19865"/>
                    <a:pt x="15695" y="19625"/>
                    <a:pt x="15909" y="19380"/>
                  </a:cubicBezTo>
                  <a:lnTo>
                    <a:pt x="15909" y="19380"/>
                  </a:lnTo>
                  <a:cubicBezTo>
                    <a:pt x="16086" y="19178"/>
                    <a:pt x="16237" y="18964"/>
                    <a:pt x="16344" y="18718"/>
                  </a:cubicBezTo>
                  <a:lnTo>
                    <a:pt x="16344" y="18718"/>
                  </a:lnTo>
                  <a:cubicBezTo>
                    <a:pt x="16495" y="18397"/>
                    <a:pt x="16564" y="18057"/>
                    <a:pt x="16602" y="17710"/>
                  </a:cubicBezTo>
                  <a:lnTo>
                    <a:pt x="16602" y="17710"/>
                  </a:lnTo>
                  <a:cubicBezTo>
                    <a:pt x="16621" y="17534"/>
                    <a:pt x="16634" y="17364"/>
                    <a:pt x="16653" y="17187"/>
                  </a:cubicBezTo>
                  <a:lnTo>
                    <a:pt x="16653" y="17187"/>
                  </a:lnTo>
                  <a:cubicBezTo>
                    <a:pt x="16690" y="16797"/>
                    <a:pt x="16804" y="16431"/>
                    <a:pt x="17005" y="16091"/>
                  </a:cubicBezTo>
                  <a:lnTo>
                    <a:pt x="17005" y="16091"/>
                  </a:lnTo>
                  <a:cubicBezTo>
                    <a:pt x="17157" y="15845"/>
                    <a:pt x="17314" y="15606"/>
                    <a:pt x="17472" y="15366"/>
                  </a:cubicBezTo>
                  <a:lnTo>
                    <a:pt x="17472" y="15366"/>
                  </a:lnTo>
                  <a:cubicBezTo>
                    <a:pt x="17749" y="14957"/>
                    <a:pt x="17887" y="14510"/>
                    <a:pt x="17900" y="14018"/>
                  </a:cubicBezTo>
                  <a:lnTo>
                    <a:pt x="17900" y="14018"/>
                  </a:lnTo>
                  <a:cubicBezTo>
                    <a:pt x="17906" y="13804"/>
                    <a:pt x="17900" y="13590"/>
                    <a:pt x="17875" y="13382"/>
                  </a:cubicBezTo>
                  <a:lnTo>
                    <a:pt x="17875" y="13382"/>
                  </a:lnTo>
                  <a:cubicBezTo>
                    <a:pt x="17831" y="13092"/>
                    <a:pt x="17774" y="12796"/>
                    <a:pt x="17711" y="12512"/>
                  </a:cubicBezTo>
                  <a:lnTo>
                    <a:pt x="17711" y="12512"/>
                  </a:lnTo>
                  <a:cubicBezTo>
                    <a:pt x="17642" y="12216"/>
                    <a:pt x="17560" y="11920"/>
                    <a:pt x="17491" y="11624"/>
                  </a:cubicBezTo>
                  <a:lnTo>
                    <a:pt x="17491" y="11624"/>
                  </a:lnTo>
                  <a:cubicBezTo>
                    <a:pt x="17421" y="11353"/>
                    <a:pt x="17383" y="11076"/>
                    <a:pt x="17364" y="10792"/>
                  </a:cubicBezTo>
                  <a:lnTo>
                    <a:pt x="17364" y="10792"/>
                  </a:lnTo>
                  <a:cubicBezTo>
                    <a:pt x="17308" y="9822"/>
                    <a:pt x="17667" y="9016"/>
                    <a:pt x="18328" y="8329"/>
                  </a:cubicBezTo>
                  <a:lnTo>
                    <a:pt x="18328" y="8329"/>
                  </a:lnTo>
                  <a:cubicBezTo>
                    <a:pt x="18423" y="8228"/>
                    <a:pt x="18536" y="8153"/>
                    <a:pt x="18669" y="8109"/>
                  </a:cubicBezTo>
                  <a:lnTo>
                    <a:pt x="18669" y="8109"/>
                  </a:lnTo>
                  <a:cubicBezTo>
                    <a:pt x="19053" y="7976"/>
                    <a:pt x="19437" y="7831"/>
                    <a:pt x="19828" y="7705"/>
                  </a:cubicBezTo>
                  <a:lnTo>
                    <a:pt x="19828" y="7705"/>
                  </a:lnTo>
                  <a:cubicBezTo>
                    <a:pt x="20439" y="7516"/>
                    <a:pt x="21031" y="7290"/>
                    <a:pt x="21586" y="6962"/>
                  </a:cubicBezTo>
                  <a:lnTo>
                    <a:pt x="21586" y="6962"/>
                  </a:lnTo>
                  <a:cubicBezTo>
                    <a:pt x="21605" y="6949"/>
                    <a:pt x="21636" y="6949"/>
                    <a:pt x="21668" y="6943"/>
                  </a:cubicBezTo>
                  <a:lnTo>
                    <a:pt x="21668" y="6943"/>
                  </a:lnTo>
                  <a:cubicBezTo>
                    <a:pt x="21668" y="6968"/>
                    <a:pt x="21668" y="6975"/>
                    <a:pt x="21668" y="6981"/>
                  </a:cubicBezTo>
                  <a:lnTo>
                    <a:pt x="21668" y="6981"/>
                  </a:lnTo>
                  <a:cubicBezTo>
                    <a:pt x="21447" y="7390"/>
                    <a:pt x="21346" y="7825"/>
                    <a:pt x="21428" y="8298"/>
                  </a:cubicBezTo>
                  <a:lnTo>
                    <a:pt x="21428" y="8298"/>
                  </a:lnTo>
                  <a:cubicBezTo>
                    <a:pt x="21441" y="8367"/>
                    <a:pt x="21416" y="8430"/>
                    <a:pt x="21378" y="8487"/>
                  </a:cubicBezTo>
                  <a:lnTo>
                    <a:pt x="21378" y="8487"/>
                  </a:lnTo>
                  <a:cubicBezTo>
                    <a:pt x="21264" y="8676"/>
                    <a:pt x="21151" y="8865"/>
                    <a:pt x="21038" y="9054"/>
                  </a:cubicBezTo>
                  <a:lnTo>
                    <a:pt x="21038" y="9054"/>
                  </a:lnTo>
                  <a:cubicBezTo>
                    <a:pt x="20823" y="9413"/>
                    <a:pt x="20641" y="9784"/>
                    <a:pt x="20527" y="10194"/>
                  </a:cubicBezTo>
                  <a:lnTo>
                    <a:pt x="20527" y="10194"/>
                  </a:lnTo>
                  <a:cubicBezTo>
                    <a:pt x="20376" y="10755"/>
                    <a:pt x="20439" y="11290"/>
                    <a:pt x="20754" y="11782"/>
                  </a:cubicBezTo>
                  <a:lnTo>
                    <a:pt x="20754" y="11782"/>
                  </a:lnTo>
                  <a:cubicBezTo>
                    <a:pt x="20773" y="11819"/>
                    <a:pt x="20792" y="11851"/>
                    <a:pt x="20817" y="11882"/>
                  </a:cubicBezTo>
                  <a:lnTo>
                    <a:pt x="20817" y="11882"/>
                  </a:lnTo>
                  <a:cubicBezTo>
                    <a:pt x="20949" y="12078"/>
                    <a:pt x="21050" y="12292"/>
                    <a:pt x="21101" y="12519"/>
                  </a:cubicBezTo>
                  <a:lnTo>
                    <a:pt x="21101" y="12519"/>
                  </a:lnTo>
                  <a:cubicBezTo>
                    <a:pt x="21107" y="12544"/>
                    <a:pt x="21126" y="12569"/>
                    <a:pt x="21145" y="12601"/>
                  </a:cubicBezTo>
                  <a:lnTo>
                    <a:pt x="21145" y="12601"/>
                  </a:lnTo>
                  <a:cubicBezTo>
                    <a:pt x="21170" y="12569"/>
                    <a:pt x="21189" y="12557"/>
                    <a:pt x="21195" y="12531"/>
                  </a:cubicBezTo>
                  <a:lnTo>
                    <a:pt x="21195" y="12531"/>
                  </a:lnTo>
                  <a:cubicBezTo>
                    <a:pt x="21353" y="12109"/>
                    <a:pt x="21548" y="11693"/>
                    <a:pt x="21674" y="11252"/>
                  </a:cubicBezTo>
                  <a:lnTo>
                    <a:pt x="21674" y="11252"/>
                  </a:lnTo>
                  <a:cubicBezTo>
                    <a:pt x="21712" y="11120"/>
                    <a:pt x="21743" y="10975"/>
                    <a:pt x="21781" y="10837"/>
                  </a:cubicBezTo>
                  <a:lnTo>
                    <a:pt x="21781" y="10837"/>
                  </a:lnTo>
                  <a:cubicBezTo>
                    <a:pt x="21939" y="10207"/>
                    <a:pt x="21932" y="9577"/>
                    <a:pt x="21762" y="8946"/>
                  </a:cubicBezTo>
                  <a:lnTo>
                    <a:pt x="21762" y="8946"/>
                  </a:lnTo>
                  <a:cubicBezTo>
                    <a:pt x="21687" y="8657"/>
                    <a:pt x="21617" y="8361"/>
                    <a:pt x="21605" y="8052"/>
                  </a:cubicBezTo>
                  <a:lnTo>
                    <a:pt x="21605" y="8052"/>
                  </a:lnTo>
                  <a:cubicBezTo>
                    <a:pt x="21586" y="7592"/>
                    <a:pt x="21718" y="7189"/>
                    <a:pt x="22033" y="6842"/>
                  </a:cubicBezTo>
                  <a:lnTo>
                    <a:pt x="22033" y="6842"/>
                  </a:lnTo>
                  <a:cubicBezTo>
                    <a:pt x="22121" y="6741"/>
                    <a:pt x="22222" y="6653"/>
                    <a:pt x="22323" y="6552"/>
                  </a:cubicBezTo>
                  <a:lnTo>
                    <a:pt x="22323" y="6552"/>
                  </a:lnTo>
                  <a:cubicBezTo>
                    <a:pt x="22405" y="6477"/>
                    <a:pt x="22499" y="6407"/>
                    <a:pt x="22562" y="6313"/>
                  </a:cubicBezTo>
                  <a:lnTo>
                    <a:pt x="22562" y="6313"/>
                  </a:lnTo>
                  <a:cubicBezTo>
                    <a:pt x="22776" y="5998"/>
                    <a:pt x="22991" y="5689"/>
                    <a:pt x="23186" y="5362"/>
                  </a:cubicBezTo>
                  <a:lnTo>
                    <a:pt x="23186" y="5362"/>
                  </a:lnTo>
                  <a:cubicBezTo>
                    <a:pt x="23306" y="5154"/>
                    <a:pt x="23400" y="4927"/>
                    <a:pt x="23507" y="4706"/>
                  </a:cubicBezTo>
                  <a:lnTo>
                    <a:pt x="23507" y="4706"/>
                  </a:lnTo>
                  <a:cubicBezTo>
                    <a:pt x="23545" y="4631"/>
                    <a:pt x="23545" y="4631"/>
                    <a:pt x="23627" y="4574"/>
                  </a:cubicBezTo>
                  <a:lnTo>
                    <a:pt x="23627" y="4574"/>
                  </a:lnTo>
                  <a:cubicBezTo>
                    <a:pt x="23627" y="4574"/>
                    <a:pt x="23633" y="4580"/>
                    <a:pt x="23633" y="4587"/>
                  </a:cubicBezTo>
                  <a:lnTo>
                    <a:pt x="23633" y="4587"/>
                  </a:lnTo>
                  <a:cubicBezTo>
                    <a:pt x="23640" y="4631"/>
                    <a:pt x="23646" y="4681"/>
                    <a:pt x="23652" y="4725"/>
                  </a:cubicBezTo>
                  <a:lnTo>
                    <a:pt x="23652" y="4725"/>
                  </a:lnTo>
                  <a:cubicBezTo>
                    <a:pt x="23665" y="5015"/>
                    <a:pt x="23721" y="5299"/>
                    <a:pt x="23841" y="5563"/>
                  </a:cubicBezTo>
                  <a:lnTo>
                    <a:pt x="23841" y="5563"/>
                  </a:lnTo>
                  <a:cubicBezTo>
                    <a:pt x="23892" y="5677"/>
                    <a:pt x="23885" y="5765"/>
                    <a:pt x="23810" y="5853"/>
                  </a:cubicBezTo>
                  <a:lnTo>
                    <a:pt x="23810" y="5853"/>
                  </a:lnTo>
                  <a:cubicBezTo>
                    <a:pt x="23772" y="5897"/>
                    <a:pt x="23747" y="5941"/>
                    <a:pt x="23715" y="5985"/>
                  </a:cubicBezTo>
                  <a:lnTo>
                    <a:pt x="23715" y="5985"/>
                  </a:lnTo>
                  <a:cubicBezTo>
                    <a:pt x="23501" y="6332"/>
                    <a:pt x="23280" y="6678"/>
                    <a:pt x="23073" y="7031"/>
                  </a:cubicBezTo>
                  <a:lnTo>
                    <a:pt x="23073" y="7031"/>
                  </a:lnTo>
                  <a:cubicBezTo>
                    <a:pt x="22770" y="7535"/>
                    <a:pt x="22581" y="8090"/>
                    <a:pt x="22461" y="8663"/>
                  </a:cubicBezTo>
                  <a:lnTo>
                    <a:pt x="22461" y="8663"/>
                  </a:lnTo>
                  <a:cubicBezTo>
                    <a:pt x="22361" y="9161"/>
                    <a:pt x="22411" y="9633"/>
                    <a:pt x="22638" y="10081"/>
                  </a:cubicBezTo>
                  <a:lnTo>
                    <a:pt x="22638" y="10081"/>
                  </a:lnTo>
                  <a:cubicBezTo>
                    <a:pt x="22758" y="10326"/>
                    <a:pt x="22890" y="10566"/>
                    <a:pt x="23035" y="10799"/>
                  </a:cubicBezTo>
                  <a:lnTo>
                    <a:pt x="23035" y="10799"/>
                  </a:lnTo>
                  <a:cubicBezTo>
                    <a:pt x="23224" y="11107"/>
                    <a:pt x="23400" y="11429"/>
                    <a:pt x="23532" y="11769"/>
                  </a:cubicBezTo>
                  <a:lnTo>
                    <a:pt x="23532" y="11769"/>
                  </a:lnTo>
                  <a:cubicBezTo>
                    <a:pt x="23570" y="11857"/>
                    <a:pt x="23608" y="11952"/>
                    <a:pt x="23652" y="12040"/>
                  </a:cubicBezTo>
                  <a:lnTo>
                    <a:pt x="23652" y="12040"/>
                  </a:lnTo>
                  <a:cubicBezTo>
                    <a:pt x="23822" y="12399"/>
                    <a:pt x="24043" y="12720"/>
                    <a:pt x="24333" y="12991"/>
                  </a:cubicBezTo>
                  <a:lnTo>
                    <a:pt x="24333" y="12991"/>
                  </a:lnTo>
                  <a:cubicBezTo>
                    <a:pt x="24452" y="13105"/>
                    <a:pt x="24572" y="13205"/>
                    <a:pt x="24692" y="13313"/>
                  </a:cubicBezTo>
                  <a:lnTo>
                    <a:pt x="24692" y="13313"/>
                  </a:lnTo>
                  <a:cubicBezTo>
                    <a:pt x="24944" y="13539"/>
                    <a:pt x="25196" y="13766"/>
                    <a:pt x="25441" y="14006"/>
                  </a:cubicBezTo>
                  <a:lnTo>
                    <a:pt x="25441" y="14006"/>
                  </a:lnTo>
                  <a:cubicBezTo>
                    <a:pt x="25675" y="14239"/>
                    <a:pt x="25838" y="14522"/>
                    <a:pt x="25977" y="14818"/>
                  </a:cubicBezTo>
                  <a:lnTo>
                    <a:pt x="25977" y="14818"/>
                  </a:lnTo>
                  <a:cubicBezTo>
                    <a:pt x="26009" y="14881"/>
                    <a:pt x="26040" y="14938"/>
                    <a:pt x="26078" y="15014"/>
                  </a:cubicBezTo>
                  <a:lnTo>
                    <a:pt x="26078" y="15014"/>
                  </a:lnTo>
                  <a:cubicBezTo>
                    <a:pt x="26116" y="14957"/>
                    <a:pt x="26135" y="14907"/>
                    <a:pt x="26141" y="14856"/>
                  </a:cubicBezTo>
                  <a:lnTo>
                    <a:pt x="26141" y="14856"/>
                  </a:lnTo>
                  <a:cubicBezTo>
                    <a:pt x="26172" y="14692"/>
                    <a:pt x="26204" y="14529"/>
                    <a:pt x="26229" y="14365"/>
                  </a:cubicBezTo>
                  <a:lnTo>
                    <a:pt x="26229" y="14365"/>
                  </a:lnTo>
                  <a:cubicBezTo>
                    <a:pt x="26279" y="14050"/>
                    <a:pt x="26279" y="13741"/>
                    <a:pt x="26242" y="13432"/>
                  </a:cubicBezTo>
                  <a:lnTo>
                    <a:pt x="26242" y="13432"/>
                  </a:lnTo>
                  <a:cubicBezTo>
                    <a:pt x="26185" y="12998"/>
                    <a:pt x="26072" y="12588"/>
                    <a:pt x="25920" y="12179"/>
                  </a:cubicBezTo>
                  <a:lnTo>
                    <a:pt x="25920" y="12179"/>
                  </a:lnTo>
                  <a:cubicBezTo>
                    <a:pt x="25794" y="11819"/>
                    <a:pt x="25656" y="11467"/>
                    <a:pt x="25523" y="11114"/>
                  </a:cubicBezTo>
                  <a:lnTo>
                    <a:pt x="25523" y="11114"/>
                  </a:lnTo>
                  <a:cubicBezTo>
                    <a:pt x="25366" y="10685"/>
                    <a:pt x="25297" y="10251"/>
                    <a:pt x="25322" y="9797"/>
                  </a:cubicBezTo>
                  <a:lnTo>
                    <a:pt x="25322" y="9797"/>
                  </a:lnTo>
                  <a:cubicBezTo>
                    <a:pt x="25341" y="9551"/>
                    <a:pt x="25360" y="9312"/>
                    <a:pt x="25372" y="9066"/>
                  </a:cubicBezTo>
                  <a:lnTo>
                    <a:pt x="25372" y="9066"/>
                  </a:lnTo>
                  <a:cubicBezTo>
                    <a:pt x="25385" y="8871"/>
                    <a:pt x="25397" y="8676"/>
                    <a:pt x="25404" y="8480"/>
                  </a:cubicBezTo>
                  <a:lnTo>
                    <a:pt x="25404" y="8480"/>
                  </a:lnTo>
                  <a:cubicBezTo>
                    <a:pt x="25416" y="8020"/>
                    <a:pt x="25322" y="7586"/>
                    <a:pt x="25095" y="7189"/>
                  </a:cubicBezTo>
                  <a:lnTo>
                    <a:pt x="25095" y="7189"/>
                  </a:lnTo>
                  <a:cubicBezTo>
                    <a:pt x="24944" y="6937"/>
                    <a:pt x="24780" y="6685"/>
                    <a:pt x="24622" y="6439"/>
                  </a:cubicBezTo>
                  <a:lnTo>
                    <a:pt x="24622" y="6439"/>
                  </a:lnTo>
                  <a:cubicBezTo>
                    <a:pt x="24503" y="6263"/>
                    <a:pt x="24370" y="6092"/>
                    <a:pt x="24257" y="5916"/>
                  </a:cubicBezTo>
                  <a:lnTo>
                    <a:pt x="24257" y="5916"/>
                  </a:lnTo>
                  <a:cubicBezTo>
                    <a:pt x="23992" y="5525"/>
                    <a:pt x="23848" y="5091"/>
                    <a:pt x="23848" y="4612"/>
                  </a:cubicBezTo>
                  <a:lnTo>
                    <a:pt x="23848" y="4612"/>
                  </a:lnTo>
                  <a:cubicBezTo>
                    <a:pt x="23841" y="4436"/>
                    <a:pt x="23848" y="4265"/>
                    <a:pt x="23854" y="4089"/>
                  </a:cubicBezTo>
                  <a:lnTo>
                    <a:pt x="23854" y="4089"/>
                  </a:lnTo>
                  <a:cubicBezTo>
                    <a:pt x="23854" y="3957"/>
                    <a:pt x="23879" y="3837"/>
                    <a:pt x="23942" y="3717"/>
                  </a:cubicBezTo>
                  <a:lnTo>
                    <a:pt x="23942" y="3717"/>
                  </a:lnTo>
                  <a:cubicBezTo>
                    <a:pt x="23992" y="3616"/>
                    <a:pt x="24030" y="3509"/>
                    <a:pt x="24081" y="3409"/>
                  </a:cubicBezTo>
                  <a:lnTo>
                    <a:pt x="24081" y="3409"/>
                  </a:lnTo>
                  <a:cubicBezTo>
                    <a:pt x="24396" y="2697"/>
                    <a:pt x="24824" y="2073"/>
                    <a:pt x="25366" y="1519"/>
                  </a:cubicBezTo>
                  <a:lnTo>
                    <a:pt x="25366" y="1519"/>
                  </a:lnTo>
                  <a:cubicBezTo>
                    <a:pt x="25857" y="1027"/>
                    <a:pt x="26387" y="592"/>
                    <a:pt x="26966" y="208"/>
                  </a:cubicBezTo>
                  <a:lnTo>
                    <a:pt x="26966" y="208"/>
                  </a:lnTo>
                  <a:cubicBezTo>
                    <a:pt x="27004" y="183"/>
                    <a:pt x="27042" y="158"/>
                    <a:pt x="27067" y="126"/>
                  </a:cubicBezTo>
                  <a:lnTo>
                    <a:pt x="27067" y="126"/>
                  </a:lnTo>
                  <a:cubicBezTo>
                    <a:pt x="27086" y="101"/>
                    <a:pt x="27086" y="63"/>
                    <a:pt x="27080" y="38"/>
                  </a:cubicBezTo>
                  <a:lnTo>
                    <a:pt x="27080" y="38"/>
                  </a:lnTo>
                  <a:cubicBezTo>
                    <a:pt x="27067" y="13"/>
                    <a:pt x="27042" y="0"/>
                    <a:pt x="27017" y="0"/>
                  </a:cubicBezTo>
                  <a:lnTo>
                    <a:pt x="27017" y="0"/>
                  </a:lnTo>
                  <a:cubicBezTo>
                    <a:pt x="27004" y="0"/>
                    <a:pt x="26991" y="0"/>
                    <a:pt x="26985" y="6"/>
                  </a:cubicBezTo>
                  <a:moveTo>
                    <a:pt x="23236" y="2382"/>
                  </a:moveTo>
                  <a:cubicBezTo>
                    <a:pt x="23073" y="2369"/>
                    <a:pt x="22909" y="2363"/>
                    <a:pt x="22739" y="2344"/>
                  </a:cubicBezTo>
                  <a:lnTo>
                    <a:pt x="22739" y="2344"/>
                  </a:lnTo>
                  <a:cubicBezTo>
                    <a:pt x="22468" y="2325"/>
                    <a:pt x="22197" y="2293"/>
                    <a:pt x="21926" y="2281"/>
                  </a:cubicBezTo>
                  <a:lnTo>
                    <a:pt x="21926" y="2281"/>
                  </a:lnTo>
                  <a:cubicBezTo>
                    <a:pt x="21831" y="2275"/>
                    <a:pt x="21750" y="2243"/>
                    <a:pt x="21674" y="2193"/>
                  </a:cubicBezTo>
                  <a:lnTo>
                    <a:pt x="21674" y="2193"/>
                  </a:lnTo>
                  <a:cubicBezTo>
                    <a:pt x="21516" y="2098"/>
                    <a:pt x="21359" y="2010"/>
                    <a:pt x="21201" y="1922"/>
                  </a:cubicBezTo>
                  <a:lnTo>
                    <a:pt x="21201" y="1922"/>
                  </a:lnTo>
                  <a:cubicBezTo>
                    <a:pt x="21176" y="1909"/>
                    <a:pt x="21151" y="1897"/>
                    <a:pt x="21107" y="1878"/>
                  </a:cubicBezTo>
                  <a:lnTo>
                    <a:pt x="21107" y="1878"/>
                  </a:lnTo>
                  <a:cubicBezTo>
                    <a:pt x="21214" y="1834"/>
                    <a:pt x="21296" y="1846"/>
                    <a:pt x="21378" y="1859"/>
                  </a:cubicBezTo>
                  <a:lnTo>
                    <a:pt x="21378" y="1859"/>
                  </a:lnTo>
                  <a:cubicBezTo>
                    <a:pt x="21636" y="1903"/>
                    <a:pt x="21901" y="1953"/>
                    <a:pt x="22159" y="1997"/>
                  </a:cubicBezTo>
                  <a:lnTo>
                    <a:pt x="22159" y="1997"/>
                  </a:lnTo>
                  <a:cubicBezTo>
                    <a:pt x="22241" y="2016"/>
                    <a:pt x="22323" y="2041"/>
                    <a:pt x="22398" y="2060"/>
                  </a:cubicBezTo>
                  <a:lnTo>
                    <a:pt x="22398" y="2060"/>
                  </a:lnTo>
                  <a:cubicBezTo>
                    <a:pt x="22713" y="2155"/>
                    <a:pt x="23022" y="2249"/>
                    <a:pt x="23331" y="2344"/>
                  </a:cubicBezTo>
                  <a:lnTo>
                    <a:pt x="23331" y="2344"/>
                  </a:lnTo>
                  <a:cubicBezTo>
                    <a:pt x="23318" y="2375"/>
                    <a:pt x="23299" y="2382"/>
                    <a:pt x="23280" y="2382"/>
                  </a:cubicBezTo>
                  <a:lnTo>
                    <a:pt x="23280" y="2382"/>
                  </a:lnTo>
                  <a:cubicBezTo>
                    <a:pt x="23262" y="2382"/>
                    <a:pt x="23249" y="2382"/>
                    <a:pt x="23236" y="2382"/>
                  </a:cubicBezTo>
                  <a:moveTo>
                    <a:pt x="20351" y="2394"/>
                  </a:moveTo>
                  <a:cubicBezTo>
                    <a:pt x="20250" y="2350"/>
                    <a:pt x="20156" y="2312"/>
                    <a:pt x="20055" y="2281"/>
                  </a:cubicBezTo>
                  <a:lnTo>
                    <a:pt x="20055" y="2281"/>
                  </a:lnTo>
                  <a:cubicBezTo>
                    <a:pt x="19960" y="2249"/>
                    <a:pt x="19866" y="2230"/>
                    <a:pt x="19784" y="2205"/>
                  </a:cubicBezTo>
                  <a:lnTo>
                    <a:pt x="19784" y="2205"/>
                  </a:lnTo>
                  <a:cubicBezTo>
                    <a:pt x="19765" y="2149"/>
                    <a:pt x="19803" y="2136"/>
                    <a:pt x="19822" y="2123"/>
                  </a:cubicBezTo>
                  <a:lnTo>
                    <a:pt x="19822" y="2123"/>
                  </a:lnTo>
                  <a:cubicBezTo>
                    <a:pt x="20074" y="1997"/>
                    <a:pt x="20345" y="1922"/>
                    <a:pt x="20628" y="1884"/>
                  </a:cubicBezTo>
                  <a:lnTo>
                    <a:pt x="20628" y="1884"/>
                  </a:lnTo>
                  <a:cubicBezTo>
                    <a:pt x="20666" y="1878"/>
                    <a:pt x="20704" y="1878"/>
                    <a:pt x="20741" y="1884"/>
                  </a:cubicBezTo>
                  <a:lnTo>
                    <a:pt x="20741" y="1884"/>
                  </a:lnTo>
                  <a:cubicBezTo>
                    <a:pt x="21031" y="1934"/>
                    <a:pt x="21302" y="2048"/>
                    <a:pt x="21535" y="2268"/>
                  </a:cubicBezTo>
                  <a:lnTo>
                    <a:pt x="21535" y="2268"/>
                  </a:lnTo>
                  <a:cubicBezTo>
                    <a:pt x="21491" y="2268"/>
                    <a:pt x="21447" y="2275"/>
                    <a:pt x="21409" y="2281"/>
                  </a:cubicBezTo>
                  <a:lnTo>
                    <a:pt x="21409" y="2281"/>
                  </a:lnTo>
                  <a:cubicBezTo>
                    <a:pt x="21113" y="2293"/>
                    <a:pt x="20817" y="2325"/>
                    <a:pt x="20527" y="2394"/>
                  </a:cubicBezTo>
                  <a:lnTo>
                    <a:pt x="20527" y="2394"/>
                  </a:lnTo>
                  <a:cubicBezTo>
                    <a:pt x="20489" y="2401"/>
                    <a:pt x="20458" y="2407"/>
                    <a:pt x="20420" y="2407"/>
                  </a:cubicBezTo>
                  <a:lnTo>
                    <a:pt x="20420" y="2407"/>
                  </a:lnTo>
                  <a:cubicBezTo>
                    <a:pt x="20401" y="2407"/>
                    <a:pt x="20376" y="2407"/>
                    <a:pt x="20351" y="2394"/>
                  </a:cubicBezTo>
                  <a:moveTo>
                    <a:pt x="18864" y="2873"/>
                  </a:moveTo>
                  <a:cubicBezTo>
                    <a:pt x="19040" y="2709"/>
                    <a:pt x="19223" y="2545"/>
                    <a:pt x="19399" y="2382"/>
                  </a:cubicBezTo>
                  <a:lnTo>
                    <a:pt x="19399" y="2382"/>
                  </a:lnTo>
                  <a:cubicBezTo>
                    <a:pt x="19500" y="2293"/>
                    <a:pt x="19614" y="2268"/>
                    <a:pt x="19740" y="2293"/>
                  </a:cubicBezTo>
                  <a:lnTo>
                    <a:pt x="19740" y="2293"/>
                  </a:lnTo>
                  <a:cubicBezTo>
                    <a:pt x="19866" y="2325"/>
                    <a:pt x="19985" y="2356"/>
                    <a:pt x="20111" y="2388"/>
                  </a:cubicBezTo>
                  <a:lnTo>
                    <a:pt x="20111" y="2388"/>
                  </a:lnTo>
                  <a:cubicBezTo>
                    <a:pt x="20143" y="2401"/>
                    <a:pt x="20168" y="2426"/>
                    <a:pt x="20206" y="2451"/>
                  </a:cubicBezTo>
                  <a:lnTo>
                    <a:pt x="20206" y="2451"/>
                  </a:lnTo>
                  <a:cubicBezTo>
                    <a:pt x="19778" y="2665"/>
                    <a:pt x="19135" y="2886"/>
                    <a:pt x="18870" y="2905"/>
                  </a:cubicBezTo>
                  <a:lnTo>
                    <a:pt x="18870" y="2905"/>
                  </a:lnTo>
                  <a:cubicBezTo>
                    <a:pt x="18864" y="2892"/>
                    <a:pt x="18858" y="2873"/>
                    <a:pt x="18864" y="2873"/>
                  </a:cubicBezTo>
                  <a:moveTo>
                    <a:pt x="20603" y="2930"/>
                  </a:moveTo>
                  <a:cubicBezTo>
                    <a:pt x="20767" y="2804"/>
                    <a:pt x="20918" y="2665"/>
                    <a:pt x="21044" y="2501"/>
                  </a:cubicBezTo>
                  <a:lnTo>
                    <a:pt x="21044" y="2501"/>
                  </a:lnTo>
                  <a:cubicBezTo>
                    <a:pt x="21088" y="2445"/>
                    <a:pt x="21138" y="2413"/>
                    <a:pt x="21214" y="2407"/>
                  </a:cubicBezTo>
                  <a:lnTo>
                    <a:pt x="21214" y="2407"/>
                  </a:lnTo>
                  <a:cubicBezTo>
                    <a:pt x="21693" y="2369"/>
                    <a:pt x="22165" y="2388"/>
                    <a:pt x="22644" y="2451"/>
                  </a:cubicBezTo>
                  <a:lnTo>
                    <a:pt x="22644" y="2451"/>
                  </a:lnTo>
                  <a:cubicBezTo>
                    <a:pt x="22663" y="2457"/>
                    <a:pt x="22676" y="2470"/>
                    <a:pt x="22695" y="2482"/>
                  </a:cubicBezTo>
                  <a:lnTo>
                    <a:pt x="22695" y="2482"/>
                  </a:lnTo>
                  <a:cubicBezTo>
                    <a:pt x="22663" y="2501"/>
                    <a:pt x="22632" y="2520"/>
                    <a:pt x="22600" y="2520"/>
                  </a:cubicBezTo>
                  <a:lnTo>
                    <a:pt x="22600" y="2520"/>
                  </a:lnTo>
                  <a:cubicBezTo>
                    <a:pt x="22128" y="2583"/>
                    <a:pt x="21674" y="2697"/>
                    <a:pt x="21227" y="2835"/>
                  </a:cubicBezTo>
                  <a:lnTo>
                    <a:pt x="21227" y="2835"/>
                  </a:lnTo>
                  <a:cubicBezTo>
                    <a:pt x="21050" y="2886"/>
                    <a:pt x="20874" y="2930"/>
                    <a:pt x="20697" y="2980"/>
                  </a:cubicBezTo>
                  <a:lnTo>
                    <a:pt x="20697" y="2980"/>
                  </a:lnTo>
                  <a:cubicBezTo>
                    <a:pt x="20653" y="2986"/>
                    <a:pt x="20609" y="2986"/>
                    <a:pt x="20552" y="2993"/>
                  </a:cubicBezTo>
                  <a:lnTo>
                    <a:pt x="20552" y="2993"/>
                  </a:lnTo>
                  <a:cubicBezTo>
                    <a:pt x="20578" y="2961"/>
                    <a:pt x="20584" y="2942"/>
                    <a:pt x="20603" y="2930"/>
                  </a:cubicBezTo>
                  <a:close/>
                  <a:moveTo>
                    <a:pt x="19815" y="3100"/>
                  </a:moveTo>
                  <a:cubicBezTo>
                    <a:pt x="19551" y="3094"/>
                    <a:pt x="19286" y="3094"/>
                    <a:pt x="18984" y="3043"/>
                  </a:cubicBezTo>
                  <a:lnTo>
                    <a:pt x="18984" y="3043"/>
                  </a:lnTo>
                  <a:cubicBezTo>
                    <a:pt x="19381" y="2892"/>
                    <a:pt x="19733" y="2753"/>
                    <a:pt x="20086" y="2634"/>
                  </a:cubicBezTo>
                  <a:lnTo>
                    <a:pt x="20086" y="2634"/>
                  </a:lnTo>
                  <a:cubicBezTo>
                    <a:pt x="20313" y="2564"/>
                    <a:pt x="20540" y="2514"/>
                    <a:pt x="20767" y="2464"/>
                  </a:cubicBezTo>
                  <a:lnTo>
                    <a:pt x="20767" y="2464"/>
                  </a:lnTo>
                  <a:cubicBezTo>
                    <a:pt x="20817" y="2451"/>
                    <a:pt x="20867" y="2451"/>
                    <a:pt x="20918" y="2445"/>
                  </a:cubicBezTo>
                  <a:lnTo>
                    <a:pt x="20918" y="2445"/>
                  </a:lnTo>
                  <a:cubicBezTo>
                    <a:pt x="20943" y="2508"/>
                    <a:pt x="20905" y="2533"/>
                    <a:pt x="20880" y="2552"/>
                  </a:cubicBezTo>
                  <a:lnTo>
                    <a:pt x="20880" y="2552"/>
                  </a:lnTo>
                  <a:cubicBezTo>
                    <a:pt x="20798" y="2640"/>
                    <a:pt x="20710" y="2722"/>
                    <a:pt x="20615" y="2804"/>
                  </a:cubicBezTo>
                  <a:lnTo>
                    <a:pt x="20615" y="2804"/>
                  </a:lnTo>
                  <a:cubicBezTo>
                    <a:pt x="20401" y="2993"/>
                    <a:pt x="20156" y="3100"/>
                    <a:pt x="19859" y="3100"/>
                  </a:cubicBezTo>
                  <a:lnTo>
                    <a:pt x="19859" y="3100"/>
                  </a:lnTo>
                  <a:cubicBezTo>
                    <a:pt x="19847" y="3100"/>
                    <a:pt x="19828" y="3100"/>
                    <a:pt x="19815" y="3100"/>
                  </a:cubicBezTo>
                  <a:moveTo>
                    <a:pt x="22745" y="2476"/>
                  </a:moveTo>
                  <a:cubicBezTo>
                    <a:pt x="22745" y="2482"/>
                    <a:pt x="22745" y="2489"/>
                    <a:pt x="22745" y="2495"/>
                  </a:cubicBezTo>
                  <a:lnTo>
                    <a:pt x="22745" y="2495"/>
                  </a:lnTo>
                  <a:cubicBezTo>
                    <a:pt x="22732" y="2489"/>
                    <a:pt x="22720" y="2489"/>
                    <a:pt x="22707" y="2489"/>
                  </a:cubicBezTo>
                  <a:lnTo>
                    <a:pt x="22707" y="2489"/>
                  </a:lnTo>
                  <a:cubicBezTo>
                    <a:pt x="22720" y="2482"/>
                    <a:pt x="22732" y="2476"/>
                    <a:pt x="22745" y="2476"/>
                  </a:cubicBezTo>
                  <a:close/>
                  <a:moveTo>
                    <a:pt x="11915" y="4165"/>
                  </a:moveTo>
                  <a:cubicBezTo>
                    <a:pt x="11877" y="4121"/>
                    <a:pt x="11839" y="4083"/>
                    <a:pt x="11808" y="4045"/>
                  </a:cubicBezTo>
                  <a:lnTo>
                    <a:pt x="11808" y="4045"/>
                  </a:lnTo>
                  <a:cubicBezTo>
                    <a:pt x="11701" y="3906"/>
                    <a:pt x="11562" y="3812"/>
                    <a:pt x="11404" y="3755"/>
                  </a:cubicBezTo>
                  <a:lnTo>
                    <a:pt x="11404" y="3755"/>
                  </a:lnTo>
                  <a:cubicBezTo>
                    <a:pt x="11253" y="3692"/>
                    <a:pt x="11096" y="3642"/>
                    <a:pt x="10938" y="3585"/>
                  </a:cubicBezTo>
                  <a:lnTo>
                    <a:pt x="10938" y="3585"/>
                  </a:lnTo>
                  <a:cubicBezTo>
                    <a:pt x="10844" y="3547"/>
                    <a:pt x="10755" y="3516"/>
                    <a:pt x="10667" y="3472"/>
                  </a:cubicBezTo>
                  <a:lnTo>
                    <a:pt x="10667" y="3472"/>
                  </a:lnTo>
                  <a:cubicBezTo>
                    <a:pt x="10598" y="3440"/>
                    <a:pt x="10535" y="3402"/>
                    <a:pt x="10491" y="3308"/>
                  </a:cubicBezTo>
                  <a:lnTo>
                    <a:pt x="10491" y="3308"/>
                  </a:lnTo>
                  <a:cubicBezTo>
                    <a:pt x="10522" y="3289"/>
                    <a:pt x="10541" y="3270"/>
                    <a:pt x="10560" y="3264"/>
                  </a:cubicBezTo>
                  <a:lnTo>
                    <a:pt x="10560" y="3264"/>
                  </a:lnTo>
                  <a:cubicBezTo>
                    <a:pt x="11014" y="3087"/>
                    <a:pt x="11486" y="2993"/>
                    <a:pt x="11978" y="2999"/>
                  </a:cubicBezTo>
                  <a:lnTo>
                    <a:pt x="11978" y="2999"/>
                  </a:lnTo>
                  <a:cubicBezTo>
                    <a:pt x="12047" y="2999"/>
                    <a:pt x="12116" y="2999"/>
                    <a:pt x="12167" y="3056"/>
                  </a:cubicBezTo>
                  <a:lnTo>
                    <a:pt x="12167" y="3056"/>
                  </a:lnTo>
                  <a:cubicBezTo>
                    <a:pt x="12457" y="3383"/>
                    <a:pt x="12847" y="3553"/>
                    <a:pt x="13232" y="3724"/>
                  </a:cubicBezTo>
                  <a:lnTo>
                    <a:pt x="13232" y="3724"/>
                  </a:lnTo>
                  <a:cubicBezTo>
                    <a:pt x="13484" y="3837"/>
                    <a:pt x="13729" y="3944"/>
                    <a:pt x="13975" y="4070"/>
                  </a:cubicBezTo>
                  <a:lnTo>
                    <a:pt x="13975" y="4070"/>
                  </a:lnTo>
                  <a:cubicBezTo>
                    <a:pt x="14214" y="4190"/>
                    <a:pt x="14410" y="4366"/>
                    <a:pt x="14580" y="4574"/>
                  </a:cubicBezTo>
                  <a:lnTo>
                    <a:pt x="14580" y="4574"/>
                  </a:lnTo>
                  <a:cubicBezTo>
                    <a:pt x="14599" y="4606"/>
                    <a:pt x="14611" y="4637"/>
                    <a:pt x="14643" y="4700"/>
                  </a:cubicBezTo>
                  <a:lnTo>
                    <a:pt x="14643" y="4700"/>
                  </a:lnTo>
                  <a:cubicBezTo>
                    <a:pt x="14567" y="4675"/>
                    <a:pt x="14510" y="4662"/>
                    <a:pt x="14454" y="4643"/>
                  </a:cubicBezTo>
                  <a:lnTo>
                    <a:pt x="14454" y="4643"/>
                  </a:lnTo>
                  <a:cubicBezTo>
                    <a:pt x="14151" y="4543"/>
                    <a:pt x="13855" y="4436"/>
                    <a:pt x="13547" y="4341"/>
                  </a:cubicBezTo>
                  <a:lnTo>
                    <a:pt x="13547" y="4341"/>
                  </a:lnTo>
                  <a:cubicBezTo>
                    <a:pt x="13055" y="4190"/>
                    <a:pt x="12545" y="4121"/>
                    <a:pt x="12028" y="4165"/>
                  </a:cubicBezTo>
                  <a:lnTo>
                    <a:pt x="12028" y="4165"/>
                  </a:lnTo>
                  <a:cubicBezTo>
                    <a:pt x="12009" y="4165"/>
                    <a:pt x="11997" y="4165"/>
                    <a:pt x="11984" y="4165"/>
                  </a:cubicBezTo>
                  <a:lnTo>
                    <a:pt x="11984" y="4165"/>
                  </a:lnTo>
                  <a:cubicBezTo>
                    <a:pt x="11959" y="4165"/>
                    <a:pt x="11940" y="4165"/>
                    <a:pt x="11915" y="4165"/>
                  </a:cubicBezTo>
                  <a:moveTo>
                    <a:pt x="14473" y="4328"/>
                  </a:moveTo>
                  <a:cubicBezTo>
                    <a:pt x="14258" y="4102"/>
                    <a:pt x="13981" y="3957"/>
                    <a:pt x="13698" y="3824"/>
                  </a:cubicBezTo>
                  <a:lnTo>
                    <a:pt x="13698" y="3824"/>
                  </a:lnTo>
                  <a:cubicBezTo>
                    <a:pt x="13383" y="3686"/>
                    <a:pt x="13061" y="3541"/>
                    <a:pt x="12746" y="3396"/>
                  </a:cubicBezTo>
                  <a:lnTo>
                    <a:pt x="12746" y="3396"/>
                  </a:lnTo>
                  <a:cubicBezTo>
                    <a:pt x="12557" y="3308"/>
                    <a:pt x="12457" y="3220"/>
                    <a:pt x="12286" y="3037"/>
                  </a:cubicBezTo>
                  <a:lnTo>
                    <a:pt x="12286" y="3037"/>
                  </a:lnTo>
                  <a:cubicBezTo>
                    <a:pt x="12343" y="3037"/>
                    <a:pt x="12381" y="3031"/>
                    <a:pt x="12419" y="3031"/>
                  </a:cubicBezTo>
                  <a:lnTo>
                    <a:pt x="12419" y="3031"/>
                  </a:lnTo>
                  <a:cubicBezTo>
                    <a:pt x="12740" y="3081"/>
                    <a:pt x="13036" y="3182"/>
                    <a:pt x="13339" y="3283"/>
                  </a:cubicBezTo>
                  <a:lnTo>
                    <a:pt x="13339" y="3283"/>
                  </a:lnTo>
                  <a:cubicBezTo>
                    <a:pt x="13553" y="3358"/>
                    <a:pt x="13767" y="3427"/>
                    <a:pt x="13981" y="3497"/>
                  </a:cubicBezTo>
                  <a:lnTo>
                    <a:pt x="13981" y="3497"/>
                  </a:lnTo>
                  <a:cubicBezTo>
                    <a:pt x="14057" y="3522"/>
                    <a:pt x="14120" y="3553"/>
                    <a:pt x="14170" y="3610"/>
                  </a:cubicBezTo>
                  <a:lnTo>
                    <a:pt x="14170" y="3610"/>
                  </a:lnTo>
                  <a:cubicBezTo>
                    <a:pt x="14271" y="3730"/>
                    <a:pt x="14384" y="3831"/>
                    <a:pt x="14479" y="3944"/>
                  </a:cubicBezTo>
                  <a:lnTo>
                    <a:pt x="14479" y="3944"/>
                  </a:lnTo>
                  <a:cubicBezTo>
                    <a:pt x="14567" y="4045"/>
                    <a:pt x="14649" y="4158"/>
                    <a:pt x="14718" y="4272"/>
                  </a:cubicBezTo>
                  <a:lnTo>
                    <a:pt x="14718" y="4272"/>
                  </a:lnTo>
                  <a:cubicBezTo>
                    <a:pt x="14788" y="4391"/>
                    <a:pt x="14832" y="4517"/>
                    <a:pt x="14794" y="4688"/>
                  </a:cubicBezTo>
                  <a:lnTo>
                    <a:pt x="14794" y="4688"/>
                  </a:lnTo>
                  <a:cubicBezTo>
                    <a:pt x="14674" y="4555"/>
                    <a:pt x="14580" y="4436"/>
                    <a:pt x="14473" y="4328"/>
                  </a:cubicBezTo>
                  <a:moveTo>
                    <a:pt x="18562" y="5204"/>
                  </a:moveTo>
                  <a:cubicBezTo>
                    <a:pt x="18221" y="4606"/>
                    <a:pt x="17774" y="4102"/>
                    <a:pt x="17207" y="3705"/>
                  </a:cubicBezTo>
                  <a:lnTo>
                    <a:pt x="17207" y="3705"/>
                  </a:lnTo>
                  <a:cubicBezTo>
                    <a:pt x="16993" y="3560"/>
                    <a:pt x="16785" y="3409"/>
                    <a:pt x="16552" y="3301"/>
                  </a:cubicBezTo>
                  <a:lnTo>
                    <a:pt x="16552" y="3301"/>
                  </a:lnTo>
                  <a:cubicBezTo>
                    <a:pt x="16527" y="3289"/>
                    <a:pt x="16508" y="3270"/>
                    <a:pt x="16457" y="3232"/>
                  </a:cubicBezTo>
                  <a:lnTo>
                    <a:pt x="16457" y="3232"/>
                  </a:lnTo>
                  <a:cubicBezTo>
                    <a:pt x="16533" y="3220"/>
                    <a:pt x="16571" y="3207"/>
                    <a:pt x="16615" y="3207"/>
                  </a:cubicBezTo>
                  <a:lnTo>
                    <a:pt x="16615" y="3207"/>
                  </a:lnTo>
                  <a:cubicBezTo>
                    <a:pt x="17031" y="3175"/>
                    <a:pt x="17434" y="3245"/>
                    <a:pt x="17812" y="3409"/>
                  </a:cubicBezTo>
                  <a:lnTo>
                    <a:pt x="17812" y="3409"/>
                  </a:lnTo>
                  <a:cubicBezTo>
                    <a:pt x="18045" y="3509"/>
                    <a:pt x="18284" y="3623"/>
                    <a:pt x="18499" y="3768"/>
                  </a:cubicBezTo>
                  <a:lnTo>
                    <a:pt x="18499" y="3768"/>
                  </a:lnTo>
                  <a:cubicBezTo>
                    <a:pt x="19078" y="4146"/>
                    <a:pt x="19658" y="4536"/>
                    <a:pt x="20206" y="4965"/>
                  </a:cubicBezTo>
                  <a:lnTo>
                    <a:pt x="20206" y="4965"/>
                  </a:lnTo>
                  <a:cubicBezTo>
                    <a:pt x="20219" y="4977"/>
                    <a:pt x="20231" y="4996"/>
                    <a:pt x="20250" y="5021"/>
                  </a:cubicBezTo>
                  <a:lnTo>
                    <a:pt x="20250" y="5021"/>
                  </a:lnTo>
                  <a:cubicBezTo>
                    <a:pt x="20225" y="5034"/>
                    <a:pt x="20206" y="5053"/>
                    <a:pt x="20187" y="5053"/>
                  </a:cubicBezTo>
                  <a:lnTo>
                    <a:pt x="20187" y="5053"/>
                  </a:lnTo>
                  <a:cubicBezTo>
                    <a:pt x="19601" y="5198"/>
                    <a:pt x="18921" y="5318"/>
                    <a:pt x="18637" y="5336"/>
                  </a:cubicBezTo>
                  <a:lnTo>
                    <a:pt x="18637" y="5336"/>
                  </a:lnTo>
                  <a:cubicBezTo>
                    <a:pt x="18612" y="5299"/>
                    <a:pt x="18587" y="5255"/>
                    <a:pt x="18562" y="5204"/>
                  </a:cubicBezTo>
                  <a:moveTo>
                    <a:pt x="17138" y="5349"/>
                  </a:moveTo>
                  <a:cubicBezTo>
                    <a:pt x="17024" y="4958"/>
                    <a:pt x="16810" y="4612"/>
                    <a:pt x="16571" y="4278"/>
                  </a:cubicBezTo>
                  <a:lnTo>
                    <a:pt x="16571" y="4278"/>
                  </a:lnTo>
                  <a:cubicBezTo>
                    <a:pt x="16331" y="3944"/>
                    <a:pt x="16029" y="3673"/>
                    <a:pt x="15670" y="3434"/>
                  </a:cubicBezTo>
                  <a:lnTo>
                    <a:pt x="15670" y="3434"/>
                  </a:lnTo>
                  <a:cubicBezTo>
                    <a:pt x="15714" y="3409"/>
                    <a:pt x="15733" y="3383"/>
                    <a:pt x="15758" y="3377"/>
                  </a:cubicBezTo>
                  <a:lnTo>
                    <a:pt x="15758" y="3377"/>
                  </a:lnTo>
                  <a:cubicBezTo>
                    <a:pt x="15890" y="3346"/>
                    <a:pt x="16023" y="3308"/>
                    <a:pt x="16155" y="3276"/>
                  </a:cubicBezTo>
                  <a:lnTo>
                    <a:pt x="16155" y="3276"/>
                  </a:lnTo>
                  <a:cubicBezTo>
                    <a:pt x="16230" y="3257"/>
                    <a:pt x="16300" y="3264"/>
                    <a:pt x="16369" y="3301"/>
                  </a:cubicBezTo>
                  <a:lnTo>
                    <a:pt x="16369" y="3301"/>
                  </a:lnTo>
                  <a:cubicBezTo>
                    <a:pt x="17175" y="3705"/>
                    <a:pt x="17856" y="4259"/>
                    <a:pt x="18347" y="5021"/>
                  </a:cubicBezTo>
                  <a:lnTo>
                    <a:pt x="18347" y="5021"/>
                  </a:lnTo>
                  <a:cubicBezTo>
                    <a:pt x="18391" y="5097"/>
                    <a:pt x="18436" y="5166"/>
                    <a:pt x="18473" y="5236"/>
                  </a:cubicBezTo>
                  <a:lnTo>
                    <a:pt x="18473" y="5236"/>
                  </a:lnTo>
                  <a:cubicBezTo>
                    <a:pt x="18492" y="5261"/>
                    <a:pt x="18499" y="5292"/>
                    <a:pt x="18517" y="5336"/>
                  </a:cubicBezTo>
                  <a:lnTo>
                    <a:pt x="18517" y="5336"/>
                  </a:lnTo>
                  <a:cubicBezTo>
                    <a:pt x="18366" y="5381"/>
                    <a:pt x="18089" y="5399"/>
                    <a:pt x="17812" y="5399"/>
                  </a:cubicBezTo>
                  <a:lnTo>
                    <a:pt x="17812" y="5399"/>
                  </a:lnTo>
                  <a:cubicBezTo>
                    <a:pt x="17560" y="5399"/>
                    <a:pt x="17308" y="5381"/>
                    <a:pt x="17138" y="5349"/>
                  </a:cubicBezTo>
                  <a:moveTo>
                    <a:pt x="9206" y="4221"/>
                  </a:moveTo>
                  <a:cubicBezTo>
                    <a:pt x="9168" y="4221"/>
                    <a:pt x="9136" y="4209"/>
                    <a:pt x="9080" y="4196"/>
                  </a:cubicBezTo>
                  <a:lnTo>
                    <a:pt x="9080" y="4196"/>
                  </a:lnTo>
                  <a:cubicBezTo>
                    <a:pt x="9117" y="4152"/>
                    <a:pt x="9136" y="4121"/>
                    <a:pt x="9162" y="4102"/>
                  </a:cubicBezTo>
                  <a:lnTo>
                    <a:pt x="9162" y="4102"/>
                  </a:lnTo>
                  <a:cubicBezTo>
                    <a:pt x="9546" y="3831"/>
                    <a:pt x="9918" y="3547"/>
                    <a:pt x="10371" y="3346"/>
                  </a:cubicBezTo>
                  <a:lnTo>
                    <a:pt x="10371" y="3346"/>
                  </a:lnTo>
                  <a:cubicBezTo>
                    <a:pt x="10579" y="3560"/>
                    <a:pt x="10837" y="3654"/>
                    <a:pt x="11096" y="3736"/>
                  </a:cubicBezTo>
                  <a:lnTo>
                    <a:pt x="11096" y="3736"/>
                  </a:lnTo>
                  <a:cubicBezTo>
                    <a:pt x="11197" y="3768"/>
                    <a:pt x="11297" y="3805"/>
                    <a:pt x="11398" y="3843"/>
                  </a:cubicBezTo>
                  <a:lnTo>
                    <a:pt x="11398" y="3843"/>
                  </a:lnTo>
                  <a:cubicBezTo>
                    <a:pt x="11568" y="3913"/>
                    <a:pt x="11656" y="3994"/>
                    <a:pt x="11770" y="4171"/>
                  </a:cubicBezTo>
                  <a:lnTo>
                    <a:pt x="11770" y="4171"/>
                  </a:lnTo>
                  <a:cubicBezTo>
                    <a:pt x="11745" y="4177"/>
                    <a:pt x="11713" y="4196"/>
                    <a:pt x="11688" y="4190"/>
                  </a:cubicBezTo>
                  <a:lnTo>
                    <a:pt x="11688" y="4190"/>
                  </a:lnTo>
                  <a:cubicBezTo>
                    <a:pt x="11650" y="4190"/>
                    <a:pt x="11612" y="4177"/>
                    <a:pt x="11581" y="4165"/>
                  </a:cubicBezTo>
                  <a:lnTo>
                    <a:pt x="11581" y="4165"/>
                  </a:lnTo>
                  <a:cubicBezTo>
                    <a:pt x="11253" y="4026"/>
                    <a:pt x="10919" y="4007"/>
                    <a:pt x="10579" y="4058"/>
                  </a:cubicBezTo>
                  <a:lnTo>
                    <a:pt x="10579" y="4058"/>
                  </a:lnTo>
                  <a:cubicBezTo>
                    <a:pt x="10308" y="4089"/>
                    <a:pt x="10037" y="4139"/>
                    <a:pt x="9773" y="4190"/>
                  </a:cubicBezTo>
                  <a:lnTo>
                    <a:pt x="9773" y="4190"/>
                  </a:lnTo>
                  <a:cubicBezTo>
                    <a:pt x="9634" y="4215"/>
                    <a:pt x="9495" y="4234"/>
                    <a:pt x="9357" y="4234"/>
                  </a:cubicBezTo>
                  <a:lnTo>
                    <a:pt x="9357" y="4234"/>
                  </a:lnTo>
                  <a:cubicBezTo>
                    <a:pt x="9306" y="4234"/>
                    <a:pt x="9256" y="4228"/>
                    <a:pt x="9206" y="4221"/>
                  </a:cubicBezTo>
                  <a:close/>
                  <a:moveTo>
                    <a:pt x="16873" y="5330"/>
                  </a:moveTo>
                  <a:cubicBezTo>
                    <a:pt x="16401" y="5267"/>
                    <a:pt x="15934" y="5141"/>
                    <a:pt x="15481" y="5003"/>
                  </a:cubicBezTo>
                  <a:lnTo>
                    <a:pt x="15481" y="5003"/>
                  </a:lnTo>
                  <a:cubicBezTo>
                    <a:pt x="15336" y="4958"/>
                    <a:pt x="15191" y="4908"/>
                    <a:pt x="15046" y="4858"/>
                  </a:cubicBezTo>
                  <a:lnTo>
                    <a:pt x="15046" y="4858"/>
                  </a:lnTo>
                  <a:cubicBezTo>
                    <a:pt x="15002" y="4845"/>
                    <a:pt x="14951" y="4814"/>
                    <a:pt x="14888" y="4788"/>
                  </a:cubicBezTo>
                  <a:lnTo>
                    <a:pt x="14888" y="4788"/>
                  </a:lnTo>
                  <a:cubicBezTo>
                    <a:pt x="14951" y="4410"/>
                    <a:pt x="14781" y="4139"/>
                    <a:pt x="14555" y="3887"/>
                  </a:cubicBezTo>
                  <a:lnTo>
                    <a:pt x="14555" y="3887"/>
                  </a:lnTo>
                  <a:cubicBezTo>
                    <a:pt x="14485" y="3818"/>
                    <a:pt x="14416" y="3749"/>
                    <a:pt x="14347" y="3679"/>
                  </a:cubicBezTo>
                  <a:lnTo>
                    <a:pt x="14347" y="3679"/>
                  </a:lnTo>
                  <a:cubicBezTo>
                    <a:pt x="14321" y="3654"/>
                    <a:pt x="14303" y="3623"/>
                    <a:pt x="14277" y="3585"/>
                  </a:cubicBezTo>
                  <a:lnTo>
                    <a:pt x="14277" y="3585"/>
                  </a:lnTo>
                  <a:cubicBezTo>
                    <a:pt x="14504" y="3579"/>
                    <a:pt x="14718" y="3585"/>
                    <a:pt x="14926" y="3566"/>
                  </a:cubicBezTo>
                  <a:lnTo>
                    <a:pt x="14926" y="3566"/>
                  </a:lnTo>
                  <a:cubicBezTo>
                    <a:pt x="15128" y="3541"/>
                    <a:pt x="15323" y="3490"/>
                    <a:pt x="15519" y="3453"/>
                  </a:cubicBezTo>
                  <a:lnTo>
                    <a:pt x="15519" y="3453"/>
                  </a:lnTo>
                  <a:cubicBezTo>
                    <a:pt x="16180" y="3818"/>
                    <a:pt x="16848" y="4656"/>
                    <a:pt x="17012" y="5311"/>
                  </a:cubicBezTo>
                  <a:lnTo>
                    <a:pt x="17012" y="5311"/>
                  </a:lnTo>
                  <a:cubicBezTo>
                    <a:pt x="16999" y="5336"/>
                    <a:pt x="16974" y="5343"/>
                    <a:pt x="16949" y="5343"/>
                  </a:cubicBezTo>
                  <a:lnTo>
                    <a:pt x="16949" y="5343"/>
                  </a:lnTo>
                  <a:cubicBezTo>
                    <a:pt x="16923" y="5343"/>
                    <a:pt x="16898" y="5336"/>
                    <a:pt x="16873" y="5330"/>
                  </a:cubicBezTo>
                  <a:moveTo>
                    <a:pt x="9760" y="4284"/>
                  </a:moveTo>
                  <a:cubicBezTo>
                    <a:pt x="9974" y="4247"/>
                    <a:pt x="10188" y="4196"/>
                    <a:pt x="10409" y="4171"/>
                  </a:cubicBezTo>
                  <a:lnTo>
                    <a:pt x="10409" y="4171"/>
                  </a:lnTo>
                  <a:cubicBezTo>
                    <a:pt x="10579" y="4146"/>
                    <a:pt x="10755" y="4127"/>
                    <a:pt x="10926" y="4127"/>
                  </a:cubicBezTo>
                  <a:lnTo>
                    <a:pt x="10926" y="4127"/>
                  </a:lnTo>
                  <a:cubicBezTo>
                    <a:pt x="11058" y="4127"/>
                    <a:pt x="11184" y="4152"/>
                    <a:pt x="11310" y="4171"/>
                  </a:cubicBezTo>
                  <a:lnTo>
                    <a:pt x="11310" y="4171"/>
                  </a:lnTo>
                  <a:cubicBezTo>
                    <a:pt x="11341" y="4177"/>
                    <a:pt x="11373" y="4202"/>
                    <a:pt x="11430" y="4228"/>
                  </a:cubicBezTo>
                  <a:lnTo>
                    <a:pt x="11430" y="4228"/>
                  </a:lnTo>
                  <a:cubicBezTo>
                    <a:pt x="11379" y="4253"/>
                    <a:pt x="11354" y="4265"/>
                    <a:pt x="11329" y="4272"/>
                  </a:cubicBezTo>
                  <a:lnTo>
                    <a:pt x="11329" y="4272"/>
                  </a:lnTo>
                  <a:cubicBezTo>
                    <a:pt x="10989" y="4379"/>
                    <a:pt x="10655" y="4486"/>
                    <a:pt x="10314" y="4593"/>
                  </a:cubicBezTo>
                  <a:lnTo>
                    <a:pt x="10314" y="4593"/>
                  </a:lnTo>
                  <a:cubicBezTo>
                    <a:pt x="9936" y="4706"/>
                    <a:pt x="9558" y="4826"/>
                    <a:pt x="9180" y="4927"/>
                  </a:cubicBezTo>
                  <a:lnTo>
                    <a:pt x="9180" y="4927"/>
                  </a:lnTo>
                  <a:cubicBezTo>
                    <a:pt x="8846" y="5015"/>
                    <a:pt x="8500" y="5059"/>
                    <a:pt x="8147" y="5053"/>
                  </a:cubicBezTo>
                  <a:lnTo>
                    <a:pt x="8147" y="5053"/>
                  </a:lnTo>
                  <a:cubicBezTo>
                    <a:pt x="8009" y="5053"/>
                    <a:pt x="7864" y="5040"/>
                    <a:pt x="7687" y="4990"/>
                  </a:cubicBezTo>
                  <a:lnTo>
                    <a:pt x="7687" y="4990"/>
                  </a:lnTo>
                  <a:cubicBezTo>
                    <a:pt x="7927" y="4870"/>
                    <a:pt x="8141" y="4782"/>
                    <a:pt x="8342" y="4662"/>
                  </a:cubicBezTo>
                  <a:lnTo>
                    <a:pt x="8342" y="4662"/>
                  </a:lnTo>
                  <a:cubicBezTo>
                    <a:pt x="8544" y="4549"/>
                    <a:pt x="8733" y="4410"/>
                    <a:pt x="8941" y="4272"/>
                  </a:cubicBezTo>
                  <a:lnTo>
                    <a:pt x="8941" y="4272"/>
                  </a:lnTo>
                  <a:cubicBezTo>
                    <a:pt x="8960" y="4272"/>
                    <a:pt x="8985" y="4272"/>
                    <a:pt x="9017" y="4278"/>
                  </a:cubicBezTo>
                  <a:lnTo>
                    <a:pt x="9017" y="4278"/>
                  </a:lnTo>
                  <a:cubicBezTo>
                    <a:pt x="9136" y="4310"/>
                    <a:pt x="9256" y="4316"/>
                    <a:pt x="9376" y="4316"/>
                  </a:cubicBezTo>
                  <a:lnTo>
                    <a:pt x="9376" y="4316"/>
                  </a:lnTo>
                  <a:cubicBezTo>
                    <a:pt x="9502" y="4316"/>
                    <a:pt x="9634" y="4303"/>
                    <a:pt x="9760" y="4284"/>
                  </a:cubicBezTo>
                  <a:moveTo>
                    <a:pt x="9495" y="4965"/>
                  </a:moveTo>
                  <a:cubicBezTo>
                    <a:pt x="9855" y="4858"/>
                    <a:pt x="10207" y="4738"/>
                    <a:pt x="10560" y="4631"/>
                  </a:cubicBezTo>
                  <a:lnTo>
                    <a:pt x="10560" y="4631"/>
                  </a:lnTo>
                  <a:cubicBezTo>
                    <a:pt x="10837" y="4543"/>
                    <a:pt x="11108" y="4454"/>
                    <a:pt x="11392" y="4379"/>
                  </a:cubicBezTo>
                  <a:lnTo>
                    <a:pt x="11392" y="4379"/>
                  </a:lnTo>
                  <a:cubicBezTo>
                    <a:pt x="11833" y="4265"/>
                    <a:pt x="12286" y="4240"/>
                    <a:pt x="12746" y="4291"/>
                  </a:cubicBezTo>
                  <a:lnTo>
                    <a:pt x="12746" y="4291"/>
                  </a:lnTo>
                  <a:cubicBezTo>
                    <a:pt x="12797" y="4297"/>
                    <a:pt x="12847" y="4310"/>
                    <a:pt x="12916" y="4322"/>
                  </a:cubicBezTo>
                  <a:lnTo>
                    <a:pt x="12916" y="4322"/>
                  </a:lnTo>
                  <a:cubicBezTo>
                    <a:pt x="12885" y="4354"/>
                    <a:pt x="12885" y="4360"/>
                    <a:pt x="12879" y="4366"/>
                  </a:cubicBezTo>
                  <a:lnTo>
                    <a:pt x="12879" y="4366"/>
                  </a:lnTo>
                  <a:cubicBezTo>
                    <a:pt x="12482" y="4486"/>
                    <a:pt x="12135" y="4700"/>
                    <a:pt x="11789" y="4927"/>
                  </a:cubicBezTo>
                  <a:lnTo>
                    <a:pt x="11789" y="4927"/>
                  </a:lnTo>
                  <a:cubicBezTo>
                    <a:pt x="11291" y="5261"/>
                    <a:pt x="10755" y="5500"/>
                    <a:pt x="10163" y="5595"/>
                  </a:cubicBezTo>
                  <a:lnTo>
                    <a:pt x="10163" y="5595"/>
                  </a:lnTo>
                  <a:cubicBezTo>
                    <a:pt x="9747" y="5664"/>
                    <a:pt x="9332" y="5689"/>
                    <a:pt x="8922" y="5595"/>
                  </a:cubicBezTo>
                  <a:lnTo>
                    <a:pt x="8922" y="5595"/>
                  </a:lnTo>
                  <a:cubicBezTo>
                    <a:pt x="8834" y="5576"/>
                    <a:pt x="8746" y="5538"/>
                    <a:pt x="8664" y="5500"/>
                  </a:cubicBezTo>
                  <a:lnTo>
                    <a:pt x="8664" y="5500"/>
                  </a:lnTo>
                  <a:cubicBezTo>
                    <a:pt x="8450" y="5406"/>
                    <a:pt x="8242" y="5299"/>
                    <a:pt x="8009" y="5192"/>
                  </a:cubicBezTo>
                  <a:lnTo>
                    <a:pt x="8009" y="5192"/>
                  </a:lnTo>
                  <a:cubicBezTo>
                    <a:pt x="8059" y="5179"/>
                    <a:pt x="8084" y="5166"/>
                    <a:pt x="8109" y="5166"/>
                  </a:cubicBezTo>
                  <a:lnTo>
                    <a:pt x="8109" y="5166"/>
                  </a:lnTo>
                  <a:cubicBezTo>
                    <a:pt x="8141" y="5166"/>
                    <a:pt x="8179" y="5166"/>
                    <a:pt x="8210" y="5166"/>
                  </a:cubicBezTo>
                  <a:lnTo>
                    <a:pt x="8210" y="5166"/>
                  </a:lnTo>
                  <a:cubicBezTo>
                    <a:pt x="8651" y="5166"/>
                    <a:pt x="9080" y="5084"/>
                    <a:pt x="9495" y="4965"/>
                  </a:cubicBezTo>
                  <a:close/>
                  <a:moveTo>
                    <a:pt x="11417" y="5255"/>
                  </a:moveTo>
                  <a:cubicBezTo>
                    <a:pt x="11625" y="5141"/>
                    <a:pt x="11827" y="5015"/>
                    <a:pt x="12022" y="4889"/>
                  </a:cubicBezTo>
                  <a:lnTo>
                    <a:pt x="12022" y="4889"/>
                  </a:lnTo>
                  <a:cubicBezTo>
                    <a:pt x="12312" y="4694"/>
                    <a:pt x="12627" y="4543"/>
                    <a:pt x="12961" y="4436"/>
                  </a:cubicBezTo>
                  <a:lnTo>
                    <a:pt x="12961" y="4436"/>
                  </a:lnTo>
                  <a:cubicBezTo>
                    <a:pt x="13124" y="4385"/>
                    <a:pt x="13282" y="4366"/>
                    <a:pt x="13452" y="4429"/>
                  </a:cubicBezTo>
                  <a:lnTo>
                    <a:pt x="13452" y="4429"/>
                  </a:lnTo>
                  <a:cubicBezTo>
                    <a:pt x="13534" y="4461"/>
                    <a:pt x="13622" y="4486"/>
                    <a:pt x="13704" y="4517"/>
                  </a:cubicBezTo>
                  <a:lnTo>
                    <a:pt x="13704" y="4517"/>
                  </a:lnTo>
                  <a:cubicBezTo>
                    <a:pt x="13717" y="4517"/>
                    <a:pt x="13729" y="4536"/>
                    <a:pt x="13742" y="4562"/>
                  </a:cubicBezTo>
                  <a:lnTo>
                    <a:pt x="13742" y="4562"/>
                  </a:lnTo>
                  <a:cubicBezTo>
                    <a:pt x="13710" y="4574"/>
                    <a:pt x="13679" y="4593"/>
                    <a:pt x="13641" y="4606"/>
                  </a:cubicBezTo>
                  <a:lnTo>
                    <a:pt x="13641" y="4606"/>
                  </a:lnTo>
                  <a:cubicBezTo>
                    <a:pt x="13206" y="4725"/>
                    <a:pt x="12803" y="4921"/>
                    <a:pt x="12419" y="5141"/>
                  </a:cubicBezTo>
                  <a:lnTo>
                    <a:pt x="12419" y="5141"/>
                  </a:lnTo>
                  <a:cubicBezTo>
                    <a:pt x="12192" y="5273"/>
                    <a:pt x="11971" y="5406"/>
                    <a:pt x="11751" y="5538"/>
                  </a:cubicBezTo>
                  <a:lnTo>
                    <a:pt x="11751" y="5538"/>
                  </a:lnTo>
                  <a:cubicBezTo>
                    <a:pt x="11467" y="5702"/>
                    <a:pt x="11178" y="5840"/>
                    <a:pt x="10863" y="5941"/>
                  </a:cubicBezTo>
                  <a:lnTo>
                    <a:pt x="10863" y="5941"/>
                  </a:lnTo>
                  <a:cubicBezTo>
                    <a:pt x="10554" y="6036"/>
                    <a:pt x="10239" y="6067"/>
                    <a:pt x="9918" y="6055"/>
                  </a:cubicBezTo>
                  <a:lnTo>
                    <a:pt x="9918" y="6055"/>
                  </a:lnTo>
                  <a:cubicBezTo>
                    <a:pt x="9628" y="6048"/>
                    <a:pt x="9382" y="5929"/>
                    <a:pt x="9105" y="5733"/>
                  </a:cubicBezTo>
                  <a:lnTo>
                    <a:pt x="9105" y="5733"/>
                  </a:lnTo>
                  <a:cubicBezTo>
                    <a:pt x="9193" y="5733"/>
                    <a:pt x="9225" y="5733"/>
                    <a:pt x="9250" y="5733"/>
                  </a:cubicBezTo>
                  <a:lnTo>
                    <a:pt x="9250" y="5733"/>
                  </a:lnTo>
                  <a:cubicBezTo>
                    <a:pt x="9344" y="5740"/>
                    <a:pt x="9432" y="5746"/>
                    <a:pt x="9527" y="5746"/>
                  </a:cubicBezTo>
                  <a:lnTo>
                    <a:pt x="9527" y="5746"/>
                  </a:lnTo>
                  <a:cubicBezTo>
                    <a:pt x="10195" y="5746"/>
                    <a:pt x="10825" y="5576"/>
                    <a:pt x="11417" y="5255"/>
                  </a:cubicBezTo>
                  <a:moveTo>
                    <a:pt x="11222" y="5903"/>
                  </a:moveTo>
                  <a:cubicBezTo>
                    <a:pt x="11518" y="5784"/>
                    <a:pt x="11789" y="5620"/>
                    <a:pt x="12066" y="5456"/>
                  </a:cubicBezTo>
                  <a:lnTo>
                    <a:pt x="12066" y="5456"/>
                  </a:lnTo>
                  <a:cubicBezTo>
                    <a:pt x="12337" y="5299"/>
                    <a:pt x="12614" y="5135"/>
                    <a:pt x="12898" y="4996"/>
                  </a:cubicBezTo>
                  <a:lnTo>
                    <a:pt x="12898" y="4996"/>
                  </a:lnTo>
                  <a:cubicBezTo>
                    <a:pt x="13118" y="4883"/>
                    <a:pt x="13358" y="4801"/>
                    <a:pt x="13591" y="4713"/>
                  </a:cubicBezTo>
                  <a:lnTo>
                    <a:pt x="13591" y="4713"/>
                  </a:lnTo>
                  <a:cubicBezTo>
                    <a:pt x="13685" y="4681"/>
                    <a:pt x="13780" y="4669"/>
                    <a:pt x="13880" y="4643"/>
                  </a:cubicBezTo>
                  <a:lnTo>
                    <a:pt x="13880" y="4643"/>
                  </a:lnTo>
                  <a:cubicBezTo>
                    <a:pt x="13994" y="4625"/>
                    <a:pt x="14101" y="4637"/>
                    <a:pt x="14214" y="4675"/>
                  </a:cubicBezTo>
                  <a:lnTo>
                    <a:pt x="14214" y="4675"/>
                  </a:lnTo>
                  <a:cubicBezTo>
                    <a:pt x="14586" y="4820"/>
                    <a:pt x="14964" y="4952"/>
                    <a:pt x="15348" y="5078"/>
                  </a:cubicBezTo>
                  <a:lnTo>
                    <a:pt x="15348" y="5078"/>
                  </a:lnTo>
                  <a:cubicBezTo>
                    <a:pt x="15525" y="5141"/>
                    <a:pt x="15708" y="5192"/>
                    <a:pt x="15903" y="5255"/>
                  </a:cubicBezTo>
                  <a:lnTo>
                    <a:pt x="15903" y="5255"/>
                  </a:lnTo>
                  <a:cubicBezTo>
                    <a:pt x="15878" y="5286"/>
                    <a:pt x="15859" y="5324"/>
                    <a:pt x="15834" y="5343"/>
                  </a:cubicBezTo>
                  <a:lnTo>
                    <a:pt x="15834" y="5343"/>
                  </a:lnTo>
                  <a:cubicBezTo>
                    <a:pt x="15638" y="5475"/>
                    <a:pt x="15418" y="5563"/>
                    <a:pt x="15191" y="5614"/>
                  </a:cubicBezTo>
                  <a:lnTo>
                    <a:pt x="15191" y="5614"/>
                  </a:lnTo>
                  <a:cubicBezTo>
                    <a:pt x="14920" y="5677"/>
                    <a:pt x="14643" y="5746"/>
                    <a:pt x="14366" y="5790"/>
                  </a:cubicBezTo>
                  <a:lnTo>
                    <a:pt x="14366" y="5790"/>
                  </a:lnTo>
                  <a:cubicBezTo>
                    <a:pt x="13811" y="5891"/>
                    <a:pt x="13276" y="6055"/>
                    <a:pt x="12784" y="6332"/>
                  </a:cubicBezTo>
                  <a:lnTo>
                    <a:pt x="12784" y="6332"/>
                  </a:lnTo>
                  <a:cubicBezTo>
                    <a:pt x="12696" y="6389"/>
                    <a:pt x="12608" y="6401"/>
                    <a:pt x="12501" y="6395"/>
                  </a:cubicBezTo>
                  <a:lnTo>
                    <a:pt x="12501" y="6395"/>
                  </a:lnTo>
                  <a:cubicBezTo>
                    <a:pt x="12211" y="6389"/>
                    <a:pt x="11915" y="6382"/>
                    <a:pt x="11619" y="6389"/>
                  </a:cubicBezTo>
                  <a:lnTo>
                    <a:pt x="11619" y="6389"/>
                  </a:lnTo>
                  <a:cubicBezTo>
                    <a:pt x="11285" y="6389"/>
                    <a:pt x="10951" y="6389"/>
                    <a:pt x="10617" y="6351"/>
                  </a:cubicBezTo>
                  <a:lnTo>
                    <a:pt x="10617" y="6351"/>
                  </a:lnTo>
                  <a:cubicBezTo>
                    <a:pt x="10340" y="6313"/>
                    <a:pt x="10182" y="6275"/>
                    <a:pt x="9987" y="6155"/>
                  </a:cubicBezTo>
                  <a:lnTo>
                    <a:pt x="9987" y="6155"/>
                  </a:lnTo>
                  <a:cubicBezTo>
                    <a:pt x="10025" y="6149"/>
                    <a:pt x="10062" y="6149"/>
                    <a:pt x="10094" y="6149"/>
                  </a:cubicBezTo>
                  <a:lnTo>
                    <a:pt x="10094" y="6149"/>
                  </a:lnTo>
                  <a:cubicBezTo>
                    <a:pt x="10107" y="6149"/>
                    <a:pt x="10119" y="6149"/>
                    <a:pt x="10125" y="6149"/>
                  </a:cubicBezTo>
                  <a:lnTo>
                    <a:pt x="10125" y="6149"/>
                  </a:lnTo>
                  <a:cubicBezTo>
                    <a:pt x="10510" y="6149"/>
                    <a:pt x="10869" y="6055"/>
                    <a:pt x="11222" y="5903"/>
                  </a:cubicBezTo>
                  <a:moveTo>
                    <a:pt x="15556" y="7434"/>
                  </a:moveTo>
                  <a:cubicBezTo>
                    <a:pt x="15241" y="7340"/>
                    <a:pt x="14933" y="7214"/>
                    <a:pt x="14630" y="7075"/>
                  </a:cubicBezTo>
                  <a:lnTo>
                    <a:pt x="14630" y="7075"/>
                  </a:lnTo>
                  <a:cubicBezTo>
                    <a:pt x="14536" y="7038"/>
                    <a:pt x="14454" y="6993"/>
                    <a:pt x="14321" y="6937"/>
                  </a:cubicBezTo>
                  <a:lnTo>
                    <a:pt x="14321" y="6937"/>
                  </a:lnTo>
                  <a:cubicBezTo>
                    <a:pt x="14479" y="6861"/>
                    <a:pt x="14592" y="6855"/>
                    <a:pt x="14706" y="6849"/>
                  </a:cubicBezTo>
                  <a:lnTo>
                    <a:pt x="14706" y="6849"/>
                  </a:lnTo>
                  <a:cubicBezTo>
                    <a:pt x="14920" y="6842"/>
                    <a:pt x="15128" y="6842"/>
                    <a:pt x="15342" y="6842"/>
                  </a:cubicBezTo>
                  <a:lnTo>
                    <a:pt x="15342" y="6842"/>
                  </a:lnTo>
                  <a:cubicBezTo>
                    <a:pt x="15714" y="6836"/>
                    <a:pt x="16079" y="6779"/>
                    <a:pt x="16445" y="6685"/>
                  </a:cubicBezTo>
                  <a:lnTo>
                    <a:pt x="16445" y="6685"/>
                  </a:lnTo>
                  <a:cubicBezTo>
                    <a:pt x="17081" y="6527"/>
                    <a:pt x="17591" y="6187"/>
                    <a:pt x="17995" y="5677"/>
                  </a:cubicBezTo>
                  <a:lnTo>
                    <a:pt x="17995" y="5677"/>
                  </a:lnTo>
                  <a:cubicBezTo>
                    <a:pt x="18032" y="5626"/>
                    <a:pt x="18070" y="5582"/>
                    <a:pt x="18108" y="5532"/>
                  </a:cubicBezTo>
                  <a:lnTo>
                    <a:pt x="18108" y="5532"/>
                  </a:lnTo>
                  <a:cubicBezTo>
                    <a:pt x="18114" y="5525"/>
                    <a:pt x="18121" y="5525"/>
                    <a:pt x="18139" y="5507"/>
                  </a:cubicBezTo>
                  <a:lnTo>
                    <a:pt x="18139" y="5507"/>
                  </a:lnTo>
                  <a:cubicBezTo>
                    <a:pt x="18895" y="5481"/>
                    <a:pt x="19633" y="5273"/>
                    <a:pt x="20389" y="5141"/>
                  </a:cubicBezTo>
                  <a:lnTo>
                    <a:pt x="20389" y="5141"/>
                  </a:lnTo>
                  <a:cubicBezTo>
                    <a:pt x="20389" y="5166"/>
                    <a:pt x="20395" y="5185"/>
                    <a:pt x="20395" y="5192"/>
                  </a:cubicBezTo>
                  <a:lnTo>
                    <a:pt x="20395" y="5192"/>
                  </a:lnTo>
                  <a:cubicBezTo>
                    <a:pt x="19815" y="5601"/>
                    <a:pt x="19280" y="6074"/>
                    <a:pt x="18719" y="6521"/>
                  </a:cubicBezTo>
                  <a:lnTo>
                    <a:pt x="18719" y="6521"/>
                  </a:lnTo>
                  <a:cubicBezTo>
                    <a:pt x="18473" y="6716"/>
                    <a:pt x="18215" y="6899"/>
                    <a:pt x="17938" y="7063"/>
                  </a:cubicBezTo>
                  <a:lnTo>
                    <a:pt x="17938" y="7063"/>
                  </a:lnTo>
                  <a:cubicBezTo>
                    <a:pt x="17654" y="7220"/>
                    <a:pt x="17352" y="7353"/>
                    <a:pt x="17037" y="7441"/>
                  </a:cubicBezTo>
                  <a:lnTo>
                    <a:pt x="17037" y="7441"/>
                  </a:lnTo>
                  <a:cubicBezTo>
                    <a:pt x="16791" y="7510"/>
                    <a:pt x="16552" y="7548"/>
                    <a:pt x="16306" y="7548"/>
                  </a:cubicBezTo>
                  <a:lnTo>
                    <a:pt x="16306" y="7548"/>
                  </a:lnTo>
                  <a:cubicBezTo>
                    <a:pt x="16060" y="7548"/>
                    <a:pt x="15808" y="7510"/>
                    <a:pt x="15556" y="7434"/>
                  </a:cubicBezTo>
                  <a:moveTo>
                    <a:pt x="14095" y="6842"/>
                  </a:moveTo>
                  <a:cubicBezTo>
                    <a:pt x="14000" y="6792"/>
                    <a:pt x="13899" y="6760"/>
                    <a:pt x="13805" y="6716"/>
                  </a:cubicBezTo>
                  <a:lnTo>
                    <a:pt x="13805" y="6716"/>
                  </a:lnTo>
                  <a:cubicBezTo>
                    <a:pt x="13540" y="6603"/>
                    <a:pt x="13263" y="6515"/>
                    <a:pt x="12979" y="6458"/>
                  </a:cubicBezTo>
                  <a:lnTo>
                    <a:pt x="12979" y="6458"/>
                  </a:lnTo>
                  <a:cubicBezTo>
                    <a:pt x="12948" y="6452"/>
                    <a:pt x="12916" y="6439"/>
                    <a:pt x="12847" y="6420"/>
                  </a:cubicBezTo>
                  <a:lnTo>
                    <a:pt x="12847" y="6420"/>
                  </a:lnTo>
                  <a:cubicBezTo>
                    <a:pt x="12910" y="6376"/>
                    <a:pt x="12942" y="6351"/>
                    <a:pt x="12979" y="6332"/>
                  </a:cubicBezTo>
                  <a:lnTo>
                    <a:pt x="12979" y="6332"/>
                  </a:lnTo>
                  <a:cubicBezTo>
                    <a:pt x="13339" y="6143"/>
                    <a:pt x="13717" y="6017"/>
                    <a:pt x="14114" y="5935"/>
                  </a:cubicBezTo>
                  <a:lnTo>
                    <a:pt x="14114" y="5935"/>
                  </a:lnTo>
                  <a:cubicBezTo>
                    <a:pt x="14372" y="5885"/>
                    <a:pt x="14636" y="5834"/>
                    <a:pt x="14895" y="5777"/>
                  </a:cubicBezTo>
                  <a:lnTo>
                    <a:pt x="14895" y="5777"/>
                  </a:lnTo>
                  <a:cubicBezTo>
                    <a:pt x="15493" y="5645"/>
                    <a:pt x="15582" y="5614"/>
                    <a:pt x="16073" y="5292"/>
                  </a:cubicBezTo>
                  <a:lnTo>
                    <a:pt x="16073" y="5292"/>
                  </a:lnTo>
                  <a:cubicBezTo>
                    <a:pt x="16218" y="5324"/>
                    <a:pt x="16369" y="5362"/>
                    <a:pt x="16527" y="5387"/>
                  </a:cubicBezTo>
                  <a:lnTo>
                    <a:pt x="16527" y="5387"/>
                  </a:lnTo>
                  <a:cubicBezTo>
                    <a:pt x="16684" y="5418"/>
                    <a:pt x="16842" y="5444"/>
                    <a:pt x="16999" y="5462"/>
                  </a:cubicBezTo>
                  <a:lnTo>
                    <a:pt x="16999" y="5462"/>
                  </a:lnTo>
                  <a:cubicBezTo>
                    <a:pt x="17157" y="5481"/>
                    <a:pt x="17314" y="5494"/>
                    <a:pt x="17472" y="5507"/>
                  </a:cubicBezTo>
                  <a:lnTo>
                    <a:pt x="17472" y="5507"/>
                  </a:lnTo>
                  <a:cubicBezTo>
                    <a:pt x="17629" y="5519"/>
                    <a:pt x="17787" y="5507"/>
                    <a:pt x="17938" y="5525"/>
                  </a:cubicBezTo>
                  <a:lnTo>
                    <a:pt x="17938" y="5525"/>
                  </a:lnTo>
                  <a:cubicBezTo>
                    <a:pt x="17963" y="5595"/>
                    <a:pt x="17919" y="5626"/>
                    <a:pt x="17894" y="5658"/>
                  </a:cubicBezTo>
                  <a:lnTo>
                    <a:pt x="17894" y="5658"/>
                  </a:lnTo>
                  <a:cubicBezTo>
                    <a:pt x="17509" y="6130"/>
                    <a:pt x="17024" y="6452"/>
                    <a:pt x="16432" y="6597"/>
                  </a:cubicBezTo>
                  <a:lnTo>
                    <a:pt x="16432" y="6597"/>
                  </a:lnTo>
                  <a:cubicBezTo>
                    <a:pt x="16073" y="6685"/>
                    <a:pt x="15720" y="6741"/>
                    <a:pt x="15348" y="6748"/>
                  </a:cubicBezTo>
                  <a:lnTo>
                    <a:pt x="15348" y="6748"/>
                  </a:lnTo>
                  <a:cubicBezTo>
                    <a:pt x="15147" y="6754"/>
                    <a:pt x="14945" y="6760"/>
                    <a:pt x="14737" y="6760"/>
                  </a:cubicBezTo>
                  <a:lnTo>
                    <a:pt x="14737" y="6760"/>
                  </a:lnTo>
                  <a:cubicBezTo>
                    <a:pt x="14586" y="6767"/>
                    <a:pt x="14435" y="6786"/>
                    <a:pt x="14290" y="6842"/>
                  </a:cubicBezTo>
                  <a:lnTo>
                    <a:pt x="14290" y="6842"/>
                  </a:lnTo>
                  <a:cubicBezTo>
                    <a:pt x="14258" y="6855"/>
                    <a:pt x="14227" y="6861"/>
                    <a:pt x="14195" y="6861"/>
                  </a:cubicBezTo>
                  <a:lnTo>
                    <a:pt x="14195" y="6861"/>
                  </a:lnTo>
                  <a:cubicBezTo>
                    <a:pt x="14164" y="6861"/>
                    <a:pt x="14132" y="6855"/>
                    <a:pt x="14095" y="6842"/>
                  </a:cubicBezTo>
                  <a:close/>
                  <a:moveTo>
                    <a:pt x="22625" y="8959"/>
                  </a:moveTo>
                  <a:cubicBezTo>
                    <a:pt x="22657" y="8650"/>
                    <a:pt x="22732" y="8348"/>
                    <a:pt x="22827" y="8052"/>
                  </a:cubicBezTo>
                  <a:lnTo>
                    <a:pt x="22827" y="8052"/>
                  </a:lnTo>
                  <a:cubicBezTo>
                    <a:pt x="22959" y="7661"/>
                    <a:pt x="23129" y="7290"/>
                    <a:pt x="23350" y="6943"/>
                  </a:cubicBezTo>
                  <a:lnTo>
                    <a:pt x="23350" y="6943"/>
                  </a:lnTo>
                  <a:cubicBezTo>
                    <a:pt x="23514" y="6678"/>
                    <a:pt x="23677" y="6414"/>
                    <a:pt x="23841" y="6149"/>
                  </a:cubicBezTo>
                  <a:lnTo>
                    <a:pt x="23841" y="6149"/>
                  </a:lnTo>
                  <a:cubicBezTo>
                    <a:pt x="23866" y="6105"/>
                    <a:pt x="23904" y="6067"/>
                    <a:pt x="23955" y="6004"/>
                  </a:cubicBezTo>
                  <a:lnTo>
                    <a:pt x="23955" y="6004"/>
                  </a:lnTo>
                  <a:cubicBezTo>
                    <a:pt x="23967" y="6061"/>
                    <a:pt x="23980" y="6086"/>
                    <a:pt x="23980" y="6111"/>
                  </a:cubicBezTo>
                  <a:lnTo>
                    <a:pt x="23980" y="6111"/>
                  </a:lnTo>
                  <a:cubicBezTo>
                    <a:pt x="23992" y="6458"/>
                    <a:pt x="23955" y="6804"/>
                    <a:pt x="23898" y="7151"/>
                  </a:cubicBezTo>
                  <a:lnTo>
                    <a:pt x="23898" y="7151"/>
                  </a:lnTo>
                  <a:cubicBezTo>
                    <a:pt x="23873" y="7302"/>
                    <a:pt x="23835" y="7447"/>
                    <a:pt x="23816" y="7598"/>
                  </a:cubicBezTo>
                  <a:lnTo>
                    <a:pt x="23816" y="7598"/>
                  </a:lnTo>
                  <a:cubicBezTo>
                    <a:pt x="23785" y="7806"/>
                    <a:pt x="23696" y="7989"/>
                    <a:pt x="23577" y="8159"/>
                  </a:cubicBezTo>
                  <a:lnTo>
                    <a:pt x="23577" y="8159"/>
                  </a:lnTo>
                  <a:cubicBezTo>
                    <a:pt x="23425" y="8367"/>
                    <a:pt x="23280" y="8581"/>
                    <a:pt x="23136" y="8795"/>
                  </a:cubicBezTo>
                  <a:lnTo>
                    <a:pt x="23136" y="8795"/>
                  </a:lnTo>
                  <a:cubicBezTo>
                    <a:pt x="22934" y="9085"/>
                    <a:pt x="22808" y="9406"/>
                    <a:pt x="22795" y="9766"/>
                  </a:cubicBezTo>
                  <a:lnTo>
                    <a:pt x="22795" y="9766"/>
                  </a:lnTo>
                  <a:cubicBezTo>
                    <a:pt x="22795" y="9778"/>
                    <a:pt x="22783" y="9797"/>
                    <a:pt x="22764" y="9854"/>
                  </a:cubicBezTo>
                  <a:lnTo>
                    <a:pt x="22764" y="9854"/>
                  </a:lnTo>
                  <a:cubicBezTo>
                    <a:pt x="22625" y="9545"/>
                    <a:pt x="22594" y="9255"/>
                    <a:pt x="22625" y="8959"/>
                  </a:cubicBezTo>
                  <a:moveTo>
                    <a:pt x="25133" y="8808"/>
                  </a:moveTo>
                  <a:cubicBezTo>
                    <a:pt x="25032" y="8499"/>
                    <a:pt x="24856" y="8235"/>
                    <a:pt x="24673" y="7970"/>
                  </a:cubicBezTo>
                  <a:lnTo>
                    <a:pt x="24673" y="7970"/>
                  </a:lnTo>
                  <a:cubicBezTo>
                    <a:pt x="24559" y="7800"/>
                    <a:pt x="24446" y="7636"/>
                    <a:pt x="24339" y="7460"/>
                  </a:cubicBezTo>
                  <a:lnTo>
                    <a:pt x="24339" y="7460"/>
                  </a:lnTo>
                  <a:cubicBezTo>
                    <a:pt x="24270" y="7340"/>
                    <a:pt x="24219" y="7214"/>
                    <a:pt x="24163" y="7088"/>
                  </a:cubicBezTo>
                  <a:lnTo>
                    <a:pt x="24163" y="7088"/>
                  </a:lnTo>
                  <a:cubicBezTo>
                    <a:pt x="24087" y="6918"/>
                    <a:pt x="24055" y="6748"/>
                    <a:pt x="24081" y="6559"/>
                  </a:cubicBezTo>
                  <a:lnTo>
                    <a:pt x="24081" y="6559"/>
                  </a:lnTo>
                  <a:cubicBezTo>
                    <a:pt x="24106" y="6414"/>
                    <a:pt x="24100" y="6269"/>
                    <a:pt x="24106" y="6130"/>
                  </a:cubicBezTo>
                  <a:lnTo>
                    <a:pt x="24106" y="6130"/>
                  </a:lnTo>
                  <a:cubicBezTo>
                    <a:pt x="24125" y="6130"/>
                    <a:pt x="24150" y="6130"/>
                    <a:pt x="24156" y="6137"/>
                  </a:cubicBezTo>
                  <a:lnTo>
                    <a:pt x="24156" y="6137"/>
                  </a:lnTo>
                  <a:cubicBezTo>
                    <a:pt x="24415" y="6483"/>
                    <a:pt x="24660" y="6836"/>
                    <a:pt x="24881" y="7208"/>
                  </a:cubicBezTo>
                  <a:lnTo>
                    <a:pt x="24881" y="7208"/>
                  </a:lnTo>
                  <a:cubicBezTo>
                    <a:pt x="25177" y="7718"/>
                    <a:pt x="25252" y="8260"/>
                    <a:pt x="25183" y="8858"/>
                  </a:cubicBezTo>
                  <a:lnTo>
                    <a:pt x="25183" y="8858"/>
                  </a:lnTo>
                  <a:cubicBezTo>
                    <a:pt x="25152" y="8827"/>
                    <a:pt x="25133" y="8820"/>
                    <a:pt x="25133" y="8808"/>
                  </a:cubicBezTo>
                  <a:close/>
                  <a:moveTo>
                    <a:pt x="25145" y="10811"/>
                  </a:moveTo>
                  <a:cubicBezTo>
                    <a:pt x="24912" y="10540"/>
                    <a:pt x="24667" y="10282"/>
                    <a:pt x="24446" y="10005"/>
                  </a:cubicBezTo>
                  <a:lnTo>
                    <a:pt x="24446" y="10005"/>
                  </a:lnTo>
                  <a:cubicBezTo>
                    <a:pt x="24175" y="9665"/>
                    <a:pt x="23986" y="9274"/>
                    <a:pt x="23848" y="8858"/>
                  </a:cubicBezTo>
                  <a:lnTo>
                    <a:pt x="23848" y="8858"/>
                  </a:lnTo>
                  <a:cubicBezTo>
                    <a:pt x="23778" y="8644"/>
                    <a:pt x="23753" y="8424"/>
                    <a:pt x="23810" y="8190"/>
                  </a:cubicBezTo>
                  <a:lnTo>
                    <a:pt x="23810" y="8190"/>
                  </a:lnTo>
                  <a:cubicBezTo>
                    <a:pt x="23892" y="7838"/>
                    <a:pt x="23955" y="7479"/>
                    <a:pt x="24030" y="7082"/>
                  </a:cubicBezTo>
                  <a:lnTo>
                    <a:pt x="24030" y="7082"/>
                  </a:lnTo>
                  <a:cubicBezTo>
                    <a:pt x="24068" y="7138"/>
                    <a:pt x="24087" y="7151"/>
                    <a:pt x="24093" y="7176"/>
                  </a:cubicBezTo>
                  <a:lnTo>
                    <a:pt x="24093" y="7176"/>
                  </a:lnTo>
                  <a:cubicBezTo>
                    <a:pt x="24207" y="7441"/>
                    <a:pt x="24358" y="7686"/>
                    <a:pt x="24528" y="7920"/>
                  </a:cubicBezTo>
                  <a:lnTo>
                    <a:pt x="24528" y="7920"/>
                  </a:lnTo>
                  <a:cubicBezTo>
                    <a:pt x="24629" y="8064"/>
                    <a:pt x="24730" y="8222"/>
                    <a:pt x="24830" y="8373"/>
                  </a:cubicBezTo>
                  <a:lnTo>
                    <a:pt x="24830" y="8373"/>
                  </a:lnTo>
                  <a:cubicBezTo>
                    <a:pt x="24982" y="8619"/>
                    <a:pt x="25082" y="8890"/>
                    <a:pt x="25120" y="9180"/>
                  </a:cubicBezTo>
                  <a:lnTo>
                    <a:pt x="25120" y="9180"/>
                  </a:lnTo>
                  <a:cubicBezTo>
                    <a:pt x="25139" y="9280"/>
                    <a:pt x="25139" y="9388"/>
                    <a:pt x="25139" y="9495"/>
                  </a:cubicBezTo>
                  <a:lnTo>
                    <a:pt x="25139" y="9495"/>
                  </a:lnTo>
                  <a:cubicBezTo>
                    <a:pt x="25139" y="9646"/>
                    <a:pt x="25126" y="9797"/>
                    <a:pt x="25120" y="9948"/>
                  </a:cubicBezTo>
                  <a:lnTo>
                    <a:pt x="25120" y="9948"/>
                  </a:lnTo>
                  <a:cubicBezTo>
                    <a:pt x="25114" y="10200"/>
                    <a:pt x="25139" y="10452"/>
                    <a:pt x="25196" y="10692"/>
                  </a:cubicBezTo>
                  <a:lnTo>
                    <a:pt x="25196" y="10692"/>
                  </a:lnTo>
                  <a:cubicBezTo>
                    <a:pt x="25202" y="10736"/>
                    <a:pt x="25208" y="10780"/>
                    <a:pt x="25221" y="10843"/>
                  </a:cubicBezTo>
                  <a:lnTo>
                    <a:pt x="25221" y="10843"/>
                  </a:lnTo>
                  <a:cubicBezTo>
                    <a:pt x="25177" y="10824"/>
                    <a:pt x="25158" y="10824"/>
                    <a:pt x="25145" y="10811"/>
                  </a:cubicBezTo>
                  <a:moveTo>
                    <a:pt x="23299" y="10849"/>
                  </a:moveTo>
                  <a:cubicBezTo>
                    <a:pt x="23192" y="10666"/>
                    <a:pt x="23079" y="10484"/>
                    <a:pt x="22972" y="10307"/>
                  </a:cubicBezTo>
                  <a:lnTo>
                    <a:pt x="22972" y="10307"/>
                  </a:lnTo>
                  <a:cubicBezTo>
                    <a:pt x="22921" y="10219"/>
                    <a:pt x="22896" y="10125"/>
                    <a:pt x="22884" y="10024"/>
                  </a:cubicBezTo>
                  <a:lnTo>
                    <a:pt x="22884" y="10024"/>
                  </a:lnTo>
                  <a:cubicBezTo>
                    <a:pt x="22852" y="9652"/>
                    <a:pt x="22928" y="9299"/>
                    <a:pt x="23123" y="8978"/>
                  </a:cubicBezTo>
                  <a:lnTo>
                    <a:pt x="23123" y="8978"/>
                  </a:lnTo>
                  <a:cubicBezTo>
                    <a:pt x="23274" y="8745"/>
                    <a:pt x="23438" y="8518"/>
                    <a:pt x="23595" y="8285"/>
                  </a:cubicBezTo>
                  <a:lnTo>
                    <a:pt x="23595" y="8285"/>
                  </a:lnTo>
                  <a:cubicBezTo>
                    <a:pt x="23608" y="8272"/>
                    <a:pt x="23627" y="8260"/>
                    <a:pt x="23665" y="8235"/>
                  </a:cubicBezTo>
                  <a:lnTo>
                    <a:pt x="23665" y="8235"/>
                  </a:lnTo>
                  <a:cubicBezTo>
                    <a:pt x="23665" y="8291"/>
                    <a:pt x="23671" y="8323"/>
                    <a:pt x="23665" y="8354"/>
                  </a:cubicBezTo>
                  <a:lnTo>
                    <a:pt x="23665" y="8354"/>
                  </a:lnTo>
                  <a:cubicBezTo>
                    <a:pt x="23602" y="8770"/>
                    <a:pt x="23577" y="9186"/>
                    <a:pt x="23614" y="9602"/>
                  </a:cubicBezTo>
                  <a:lnTo>
                    <a:pt x="23614" y="9602"/>
                  </a:lnTo>
                  <a:cubicBezTo>
                    <a:pt x="23621" y="9665"/>
                    <a:pt x="23614" y="9715"/>
                    <a:pt x="23583" y="9778"/>
                  </a:cubicBezTo>
                  <a:lnTo>
                    <a:pt x="23583" y="9778"/>
                  </a:lnTo>
                  <a:cubicBezTo>
                    <a:pt x="23432" y="10106"/>
                    <a:pt x="23350" y="10446"/>
                    <a:pt x="23369" y="10811"/>
                  </a:cubicBezTo>
                  <a:lnTo>
                    <a:pt x="23369" y="10811"/>
                  </a:lnTo>
                  <a:cubicBezTo>
                    <a:pt x="23369" y="10830"/>
                    <a:pt x="23362" y="10855"/>
                    <a:pt x="23356" y="10887"/>
                  </a:cubicBezTo>
                  <a:lnTo>
                    <a:pt x="23356" y="10887"/>
                  </a:lnTo>
                  <a:cubicBezTo>
                    <a:pt x="23337" y="10868"/>
                    <a:pt x="23312" y="10862"/>
                    <a:pt x="23299" y="10849"/>
                  </a:cubicBezTo>
                  <a:close/>
                  <a:moveTo>
                    <a:pt x="21586" y="10358"/>
                  </a:moveTo>
                  <a:cubicBezTo>
                    <a:pt x="21542" y="10137"/>
                    <a:pt x="21466" y="9923"/>
                    <a:pt x="21365" y="9715"/>
                  </a:cubicBezTo>
                  <a:lnTo>
                    <a:pt x="21365" y="9715"/>
                  </a:lnTo>
                  <a:cubicBezTo>
                    <a:pt x="21346" y="9671"/>
                    <a:pt x="21321" y="9614"/>
                    <a:pt x="21327" y="9570"/>
                  </a:cubicBezTo>
                  <a:lnTo>
                    <a:pt x="21327" y="9570"/>
                  </a:lnTo>
                  <a:cubicBezTo>
                    <a:pt x="21359" y="9331"/>
                    <a:pt x="21416" y="9098"/>
                    <a:pt x="21491" y="8839"/>
                  </a:cubicBezTo>
                  <a:lnTo>
                    <a:pt x="21491" y="8839"/>
                  </a:lnTo>
                  <a:cubicBezTo>
                    <a:pt x="21567" y="8928"/>
                    <a:pt x="21573" y="9009"/>
                    <a:pt x="21592" y="9085"/>
                  </a:cubicBezTo>
                  <a:lnTo>
                    <a:pt x="21592" y="9085"/>
                  </a:lnTo>
                  <a:cubicBezTo>
                    <a:pt x="21693" y="9482"/>
                    <a:pt x="21724" y="9885"/>
                    <a:pt x="21674" y="10295"/>
                  </a:cubicBezTo>
                  <a:lnTo>
                    <a:pt x="21674" y="10295"/>
                  </a:lnTo>
                  <a:cubicBezTo>
                    <a:pt x="21674" y="10345"/>
                    <a:pt x="21687" y="10408"/>
                    <a:pt x="21617" y="10440"/>
                  </a:cubicBezTo>
                  <a:lnTo>
                    <a:pt x="21617" y="10440"/>
                  </a:lnTo>
                  <a:cubicBezTo>
                    <a:pt x="21605" y="10414"/>
                    <a:pt x="21592" y="10389"/>
                    <a:pt x="21586" y="10358"/>
                  </a:cubicBezTo>
                  <a:close/>
                  <a:moveTo>
                    <a:pt x="25605" y="12065"/>
                  </a:moveTo>
                  <a:cubicBezTo>
                    <a:pt x="25347" y="11681"/>
                    <a:pt x="25007" y="11359"/>
                    <a:pt x="24673" y="11044"/>
                  </a:cubicBezTo>
                  <a:lnTo>
                    <a:pt x="24673" y="11044"/>
                  </a:lnTo>
                  <a:cubicBezTo>
                    <a:pt x="24465" y="10843"/>
                    <a:pt x="24251" y="10654"/>
                    <a:pt x="24081" y="10421"/>
                  </a:cubicBezTo>
                  <a:lnTo>
                    <a:pt x="24081" y="10421"/>
                  </a:lnTo>
                  <a:cubicBezTo>
                    <a:pt x="23992" y="10301"/>
                    <a:pt x="23917" y="10181"/>
                    <a:pt x="23848" y="10055"/>
                  </a:cubicBezTo>
                  <a:lnTo>
                    <a:pt x="23848" y="10055"/>
                  </a:lnTo>
                  <a:cubicBezTo>
                    <a:pt x="23778" y="9929"/>
                    <a:pt x="23740" y="9791"/>
                    <a:pt x="23734" y="9640"/>
                  </a:cubicBezTo>
                  <a:lnTo>
                    <a:pt x="23734" y="9640"/>
                  </a:lnTo>
                  <a:cubicBezTo>
                    <a:pt x="23728" y="9432"/>
                    <a:pt x="23721" y="9217"/>
                    <a:pt x="23715" y="9003"/>
                  </a:cubicBezTo>
                  <a:lnTo>
                    <a:pt x="23715" y="9003"/>
                  </a:lnTo>
                  <a:cubicBezTo>
                    <a:pt x="23715" y="8978"/>
                    <a:pt x="23721" y="8953"/>
                    <a:pt x="23728" y="8902"/>
                  </a:cubicBezTo>
                  <a:lnTo>
                    <a:pt x="23728" y="8902"/>
                  </a:lnTo>
                  <a:cubicBezTo>
                    <a:pt x="23759" y="8934"/>
                    <a:pt x="23778" y="8946"/>
                    <a:pt x="23785" y="8965"/>
                  </a:cubicBezTo>
                  <a:lnTo>
                    <a:pt x="23785" y="8965"/>
                  </a:lnTo>
                  <a:cubicBezTo>
                    <a:pt x="24005" y="9589"/>
                    <a:pt x="24370" y="10118"/>
                    <a:pt x="24824" y="10597"/>
                  </a:cubicBezTo>
                  <a:lnTo>
                    <a:pt x="24824" y="10597"/>
                  </a:lnTo>
                  <a:cubicBezTo>
                    <a:pt x="24956" y="10736"/>
                    <a:pt x="25082" y="10881"/>
                    <a:pt x="25202" y="11026"/>
                  </a:cubicBezTo>
                  <a:lnTo>
                    <a:pt x="25202" y="11026"/>
                  </a:lnTo>
                  <a:cubicBezTo>
                    <a:pt x="25297" y="11133"/>
                    <a:pt x="25366" y="11259"/>
                    <a:pt x="25416" y="11397"/>
                  </a:cubicBezTo>
                  <a:lnTo>
                    <a:pt x="25416" y="11397"/>
                  </a:lnTo>
                  <a:cubicBezTo>
                    <a:pt x="25479" y="11574"/>
                    <a:pt x="25549" y="11750"/>
                    <a:pt x="25618" y="11927"/>
                  </a:cubicBezTo>
                  <a:lnTo>
                    <a:pt x="25618" y="11927"/>
                  </a:lnTo>
                  <a:cubicBezTo>
                    <a:pt x="25637" y="11983"/>
                    <a:pt x="25656" y="12040"/>
                    <a:pt x="25687" y="12128"/>
                  </a:cubicBezTo>
                  <a:lnTo>
                    <a:pt x="25687" y="12128"/>
                  </a:lnTo>
                  <a:cubicBezTo>
                    <a:pt x="25637" y="12090"/>
                    <a:pt x="25618" y="12078"/>
                    <a:pt x="25605" y="12065"/>
                  </a:cubicBezTo>
                  <a:moveTo>
                    <a:pt x="21277" y="9041"/>
                  </a:moveTo>
                  <a:cubicBezTo>
                    <a:pt x="21290" y="9249"/>
                    <a:pt x="21233" y="9400"/>
                    <a:pt x="21208" y="9564"/>
                  </a:cubicBezTo>
                  <a:lnTo>
                    <a:pt x="21208" y="9564"/>
                  </a:lnTo>
                  <a:cubicBezTo>
                    <a:pt x="21182" y="9715"/>
                    <a:pt x="21157" y="9873"/>
                    <a:pt x="21126" y="10049"/>
                  </a:cubicBezTo>
                  <a:lnTo>
                    <a:pt x="21126" y="10049"/>
                  </a:lnTo>
                  <a:cubicBezTo>
                    <a:pt x="20993" y="10118"/>
                    <a:pt x="20874" y="10188"/>
                    <a:pt x="20716" y="10270"/>
                  </a:cubicBezTo>
                  <a:lnTo>
                    <a:pt x="20716" y="10270"/>
                  </a:lnTo>
                  <a:cubicBezTo>
                    <a:pt x="20830" y="9816"/>
                    <a:pt x="21038" y="9444"/>
                    <a:pt x="21277" y="9041"/>
                  </a:cubicBezTo>
                  <a:moveTo>
                    <a:pt x="21302" y="9841"/>
                  </a:moveTo>
                  <a:cubicBezTo>
                    <a:pt x="21327" y="9873"/>
                    <a:pt x="21346" y="9892"/>
                    <a:pt x="21353" y="9917"/>
                  </a:cubicBezTo>
                  <a:lnTo>
                    <a:pt x="21353" y="9917"/>
                  </a:lnTo>
                  <a:cubicBezTo>
                    <a:pt x="21479" y="10207"/>
                    <a:pt x="21542" y="10509"/>
                    <a:pt x="21548" y="10824"/>
                  </a:cubicBezTo>
                  <a:lnTo>
                    <a:pt x="21548" y="10824"/>
                  </a:lnTo>
                  <a:cubicBezTo>
                    <a:pt x="21554" y="10881"/>
                    <a:pt x="21548" y="10944"/>
                    <a:pt x="21529" y="11000"/>
                  </a:cubicBezTo>
                  <a:lnTo>
                    <a:pt x="21529" y="11000"/>
                  </a:lnTo>
                  <a:cubicBezTo>
                    <a:pt x="21460" y="11240"/>
                    <a:pt x="21390" y="11479"/>
                    <a:pt x="21315" y="11719"/>
                  </a:cubicBezTo>
                  <a:lnTo>
                    <a:pt x="21315" y="11719"/>
                  </a:lnTo>
                  <a:cubicBezTo>
                    <a:pt x="21308" y="11738"/>
                    <a:pt x="21290" y="11756"/>
                    <a:pt x="21277" y="11775"/>
                  </a:cubicBezTo>
                  <a:lnTo>
                    <a:pt x="21277" y="11775"/>
                  </a:lnTo>
                  <a:cubicBezTo>
                    <a:pt x="21170" y="11523"/>
                    <a:pt x="21189" y="10181"/>
                    <a:pt x="21302" y="9841"/>
                  </a:cubicBezTo>
                  <a:moveTo>
                    <a:pt x="23709" y="11668"/>
                  </a:moveTo>
                  <a:cubicBezTo>
                    <a:pt x="23545" y="11347"/>
                    <a:pt x="23432" y="11013"/>
                    <a:pt x="23457" y="10648"/>
                  </a:cubicBezTo>
                  <a:lnTo>
                    <a:pt x="23457" y="10648"/>
                  </a:lnTo>
                  <a:cubicBezTo>
                    <a:pt x="23469" y="10408"/>
                    <a:pt x="23514" y="10181"/>
                    <a:pt x="23621" y="9929"/>
                  </a:cubicBezTo>
                  <a:lnTo>
                    <a:pt x="23621" y="9929"/>
                  </a:lnTo>
                  <a:cubicBezTo>
                    <a:pt x="23652" y="9986"/>
                    <a:pt x="23665" y="10005"/>
                    <a:pt x="23671" y="10030"/>
                  </a:cubicBezTo>
                  <a:lnTo>
                    <a:pt x="23671" y="10030"/>
                  </a:lnTo>
                  <a:cubicBezTo>
                    <a:pt x="23728" y="10320"/>
                    <a:pt x="23816" y="10597"/>
                    <a:pt x="23936" y="10868"/>
                  </a:cubicBezTo>
                  <a:lnTo>
                    <a:pt x="23936" y="10868"/>
                  </a:lnTo>
                  <a:cubicBezTo>
                    <a:pt x="23967" y="10937"/>
                    <a:pt x="23980" y="11000"/>
                    <a:pt x="23948" y="11070"/>
                  </a:cubicBezTo>
                  <a:lnTo>
                    <a:pt x="23948" y="11070"/>
                  </a:lnTo>
                  <a:cubicBezTo>
                    <a:pt x="23866" y="11296"/>
                    <a:pt x="23822" y="11530"/>
                    <a:pt x="23803" y="11788"/>
                  </a:cubicBezTo>
                  <a:lnTo>
                    <a:pt x="23803" y="11788"/>
                  </a:lnTo>
                  <a:cubicBezTo>
                    <a:pt x="23734" y="11769"/>
                    <a:pt x="23728" y="11712"/>
                    <a:pt x="23709" y="11668"/>
                  </a:cubicBezTo>
                  <a:close/>
                  <a:moveTo>
                    <a:pt x="20647" y="10755"/>
                  </a:moveTo>
                  <a:cubicBezTo>
                    <a:pt x="20622" y="10515"/>
                    <a:pt x="20723" y="10351"/>
                    <a:pt x="20937" y="10251"/>
                  </a:cubicBezTo>
                  <a:lnTo>
                    <a:pt x="20937" y="10251"/>
                  </a:lnTo>
                  <a:cubicBezTo>
                    <a:pt x="20987" y="10225"/>
                    <a:pt x="21031" y="10207"/>
                    <a:pt x="21101" y="10181"/>
                  </a:cubicBezTo>
                  <a:lnTo>
                    <a:pt x="21101" y="10181"/>
                  </a:lnTo>
                  <a:cubicBezTo>
                    <a:pt x="21119" y="10377"/>
                    <a:pt x="21094" y="10528"/>
                    <a:pt x="20993" y="10666"/>
                  </a:cubicBezTo>
                  <a:lnTo>
                    <a:pt x="20993" y="10666"/>
                  </a:lnTo>
                  <a:cubicBezTo>
                    <a:pt x="20893" y="10792"/>
                    <a:pt x="20849" y="10944"/>
                    <a:pt x="20804" y="11101"/>
                  </a:cubicBezTo>
                  <a:lnTo>
                    <a:pt x="20804" y="11101"/>
                  </a:lnTo>
                  <a:cubicBezTo>
                    <a:pt x="20786" y="11145"/>
                    <a:pt x="20804" y="11208"/>
                    <a:pt x="20729" y="11246"/>
                  </a:cubicBezTo>
                  <a:lnTo>
                    <a:pt x="20729" y="11246"/>
                  </a:lnTo>
                  <a:cubicBezTo>
                    <a:pt x="20672" y="11082"/>
                    <a:pt x="20666" y="10918"/>
                    <a:pt x="20647" y="10755"/>
                  </a:cubicBezTo>
                  <a:moveTo>
                    <a:pt x="26015" y="14031"/>
                  </a:moveTo>
                  <a:cubicBezTo>
                    <a:pt x="25895" y="13539"/>
                    <a:pt x="25643" y="13105"/>
                    <a:pt x="25341" y="12708"/>
                  </a:cubicBezTo>
                  <a:lnTo>
                    <a:pt x="25341" y="12708"/>
                  </a:lnTo>
                  <a:cubicBezTo>
                    <a:pt x="25164" y="12468"/>
                    <a:pt x="24975" y="12242"/>
                    <a:pt x="24793" y="12008"/>
                  </a:cubicBezTo>
                  <a:lnTo>
                    <a:pt x="24793" y="12008"/>
                  </a:lnTo>
                  <a:cubicBezTo>
                    <a:pt x="24585" y="11750"/>
                    <a:pt x="24389" y="11479"/>
                    <a:pt x="24226" y="11189"/>
                  </a:cubicBezTo>
                  <a:lnTo>
                    <a:pt x="24226" y="11189"/>
                  </a:lnTo>
                  <a:cubicBezTo>
                    <a:pt x="24100" y="10975"/>
                    <a:pt x="23999" y="10748"/>
                    <a:pt x="23917" y="10509"/>
                  </a:cubicBezTo>
                  <a:lnTo>
                    <a:pt x="23917" y="10509"/>
                  </a:lnTo>
                  <a:cubicBezTo>
                    <a:pt x="23904" y="10465"/>
                    <a:pt x="23885" y="10427"/>
                    <a:pt x="23866" y="10364"/>
                  </a:cubicBezTo>
                  <a:lnTo>
                    <a:pt x="23866" y="10364"/>
                  </a:lnTo>
                  <a:cubicBezTo>
                    <a:pt x="23917" y="10383"/>
                    <a:pt x="23929" y="10389"/>
                    <a:pt x="23942" y="10396"/>
                  </a:cubicBezTo>
                  <a:lnTo>
                    <a:pt x="23942" y="10396"/>
                  </a:lnTo>
                  <a:cubicBezTo>
                    <a:pt x="24200" y="10742"/>
                    <a:pt x="24528" y="11026"/>
                    <a:pt x="24837" y="11328"/>
                  </a:cubicBezTo>
                  <a:lnTo>
                    <a:pt x="24837" y="11328"/>
                  </a:lnTo>
                  <a:cubicBezTo>
                    <a:pt x="24963" y="11448"/>
                    <a:pt x="25082" y="11574"/>
                    <a:pt x="25202" y="11700"/>
                  </a:cubicBezTo>
                  <a:lnTo>
                    <a:pt x="25202" y="11700"/>
                  </a:lnTo>
                  <a:cubicBezTo>
                    <a:pt x="25530" y="12053"/>
                    <a:pt x="25763" y="12468"/>
                    <a:pt x="25933" y="12916"/>
                  </a:cubicBezTo>
                  <a:lnTo>
                    <a:pt x="25933" y="12916"/>
                  </a:lnTo>
                  <a:cubicBezTo>
                    <a:pt x="25946" y="12953"/>
                    <a:pt x="25958" y="12991"/>
                    <a:pt x="25964" y="13023"/>
                  </a:cubicBezTo>
                  <a:lnTo>
                    <a:pt x="25964" y="13023"/>
                  </a:lnTo>
                  <a:cubicBezTo>
                    <a:pt x="26053" y="13376"/>
                    <a:pt x="26072" y="13728"/>
                    <a:pt x="26046" y="14087"/>
                  </a:cubicBezTo>
                  <a:lnTo>
                    <a:pt x="26046" y="14087"/>
                  </a:lnTo>
                  <a:cubicBezTo>
                    <a:pt x="26034" y="14069"/>
                    <a:pt x="26021" y="14050"/>
                    <a:pt x="26015" y="14031"/>
                  </a:cubicBezTo>
                  <a:moveTo>
                    <a:pt x="21044" y="11889"/>
                  </a:moveTo>
                  <a:cubicBezTo>
                    <a:pt x="20981" y="11782"/>
                    <a:pt x="20912" y="11668"/>
                    <a:pt x="20855" y="11561"/>
                  </a:cubicBezTo>
                  <a:lnTo>
                    <a:pt x="20855" y="11561"/>
                  </a:lnTo>
                  <a:cubicBezTo>
                    <a:pt x="20836" y="11530"/>
                    <a:pt x="20830" y="11485"/>
                    <a:pt x="20830" y="11454"/>
                  </a:cubicBezTo>
                  <a:lnTo>
                    <a:pt x="20830" y="11454"/>
                  </a:lnTo>
                  <a:cubicBezTo>
                    <a:pt x="20855" y="11202"/>
                    <a:pt x="20912" y="10963"/>
                    <a:pt x="21088" y="10761"/>
                  </a:cubicBezTo>
                  <a:lnTo>
                    <a:pt x="21088" y="10761"/>
                  </a:lnTo>
                  <a:cubicBezTo>
                    <a:pt x="21094" y="11139"/>
                    <a:pt x="21107" y="11523"/>
                    <a:pt x="21119" y="11908"/>
                  </a:cubicBezTo>
                  <a:lnTo>
                    <a:pt x="21119" y="11908"/>
                  </a:lnTo>
                  <a:cubicBezTo>
                    <a:pt x="21119" y="11914"/>
                    <a:pt x="21101" y="11927"/>
                    <a:pt x="21088" y="11939"/>
                  </a:cubicBezTo>
                  <a:lnTo>
                    <a:pt x="21088" y="11939"/>
                  </a:lnTo>
                  <a:cubicBezTo>
                    <a:pt x="21069" y="11920"/>
                    <a:pt x="21056" y="11908"/>
                    <a:pt x="21044" y="11889"/>
                  </a:cubicBezTo>
                  <a:close/>
                  <a:moveTo>
                    <a:pt x="17453" y="14806"/>
                  </a:moveTo>
                  <a:cubicBezTo>
                    <a:pt x="17459" y="14516"/>
                    <a:pt x="17402" y="14245"/>
                    <a:pt x="17295" y="13980"/>
                  </a:cubicBezTo>
                  <a:lnTo>
                    <a:pt x="17295" y="13980"/>
                  </a:lnTo>
                  <a:cubicBezTo>
                    <a:pt x="17220" y="13810"/>
                    <a:pt x="17138" y="13640"/>
                    <a:pt x="17062" y="13464"/>
                  </a:cubicBezTo>
                  <a:lnTo>
                    <a:pt x="17062" y="13464"/>
                  </a:lnTo>
                  <a:cubicBezTo>
                    <a:pt x="16986" y="13313"/>
                    <a:pt x="16917" y="13168"/>
                    <a:pt x="16848" y="13010"/>
                  </a:cubicBezTo>
                  <a:lnTo>
                    <a:pt x="16848" y="13010"/>
                  </a:lnTo>
                  <a:cubicBezTo>
                    <a:pt x="16728" y="12758"/>
                    <a:pt x="16665" y="12481"/>
                    <a:pt x="16627" y="12204"/>
                  </a:cubicBezTo>
                  <a:lnTo>
                    <a:pt x="16627" y="12204"/>
                  </a:lnTo>
                  <a:cubicBezTo>
                    <a:pt x="16583" y="11851"/>
                    <a:pt x="16653" y="11523"/>
                    <a:pt x="16779" y="11202"/>
                  </a:cubicBezTo>
                  <a:lnTo>
                    <a:pt x="16779" y="11202"/>
                  </a:lnTo>
                  <a:cubicBezTo>
                    <a:pt x="16785" y="11183"/>
                    <a:pt x="16797" y="11158"/>
                    <a:pt x="16810" y="11145"/>
                  </a:cubicBezTo>
                  <a:lnTo>
                    <a:pt x="16810" y="11145"/>
                  </a:lnTo>
                  <a:cubicBezTo>
                    <a:pt x="16835" y="11107"/>
                    <a:pt x="16867" y="11070"/>
                    <a:pt x="16892" y="11038"/>
                  </a:cubicBezTo>
                  <a:lnTo>
                    <a:pt x="16892" y="11038"/>
                  </a:lnTo>
                  <a:cubicBezTo>
                    <a:pt x="16968" y="10950"/>
                    <a:pt x="17043" y="10874"/>
                    <a:pt x="17138" y="10774"/>
                  </a:cubicBezTo>
                  <a:lnTo>
                    <a:pt x="17138" y="10774"/>
                  </a:lnTo>
                  <a:cubicBezTo>
                    <a:pt x="17150" y="10824"/>
                    <a:pt x="17169" y="10849"/>
                    <a:pt x="17169" y="10874"/>
                  </a:cubicBezTo>
                  <a:lnTo>
                    <a:pt x="17169" y="10874"/>
                  </a:lnTo>
                  <a:cubicBezTo>
                    <a:pt x="17201" y="11341"/>
                    <a:pt x="17327" y="11788"/>
                    <a:pt x="17434" y="12235"/>
                  </a:cubicBezTo>
                  <a:lnTo>
                    <a:pt x="17434" y="12235"/>
                  </a:lnTo>
                  <a:cubicBezTo>
                    <a:pt x="17509" y="12538"/>
                    <a:pt x="17579" y="12840"/>
                    <a:pt x="17642" y="13142"/>
                  </a:cubicBezTo>
                  <a:lnTo>
                    <a:pt x="17642" y="13142"/>
                  </a:lnTo>
                  <a:cubicBezTo>
                    <a:pt x="17705" y="13483"/>
                    <a:pt x="17724" y="13823"/>
                    <a:pt x="17692" y="14163"/>
                  </a:cubicBezTo>
                  <a:lnTo>
                    <a:pt x="17692" y="14163"/>
                  </a:lnTo>
                  <a:cubicBezTo>
                    <a:pt x="17673" y="14390"/>
                    <a:pt x="17623" y="14610"/>
                    <a:pt x="17535" y="14825"/>
                  </a:cubicBezTo>
                  <a:lnTo>
                    <a:pt x="17535" y="14825"/>
                  </a:lnTo>
                  <a:cubicBezTo>
                    <a:pt x="17522" y="14856"/>
                    <a:pt x="17497" y="14888"/>
                    <a:pt x="17459" y="14944"/>
                  </a:cubicBezTo>
                  <a:lnTo>
                    <a:pt x="17459" y="14944"/>
                  </a:lnTo>
                  <a:cubicBezTo>
                    <a:pt x="17453" y="14875"/>
                    <a:pt x="17446" y="14837"/>
                    <a:pt x="17453" y="14806"/>
                  </a:cubicBezTo>
                  <a:moveTo>
                    <a:pt x="16835" y="10887"/>
                  </a:moveTo>
                  <a:cubicBezTo>
                    <a:pt x="16842" y="10887"/>
                    <a:pt x="16848" y="10893"/>
                    <a:pt x="16848" y="10900"/>
                  </a:cubicBezTo>
                  <a:lnTo>
                    <a:pt x="16848" y="10900"/>
                  </a:lnTo>
                  <a:cubicBezTo>
                    <a:pt x="16848" y="10906"/>
                    <a:pt x="16848" y="10918"/>
                    <a:pt x="16842" y="10918"/>
                  </a:cubicBezTo>
                  <a:lnTo>
                    <a:pt x="16842" y="10918"/>
                  </a:lnTo>
                  <a:cubicBezTo>
                    <a:pt x="16501" y="11309"/>
                    <a:pt x="16212" y="11738"/>
                    <a:pt x="15928" y="12191"/>
                  </a:cubicBezTo>
                  <a:lnTo>
                    <a:pt x="15928" y="12191"/>
                  </a:lnTo>
                  <a:cubicBezTo>
                    <a:pt x="15582" y="12090"/>
                    <a:pt x="15254" y="12134"/>
                    <a:pt x="14907" y="12185"/>
                  </a:cubicBezTo>
                  <a:lnTo>
                    <a:pt x="14907" y="12185"/>
                  </a:lnTo>
                  <a:cubicBezTo>
                    <a:pt x="15134" y="11845"/>
                    <a:pt x="16375" y="11013"/>
                    <a:pt x="16835" y="10887"/>
                  </a:cubicBezTo>
                  <a:close/>
                  <a:moveTo>
                    <a:pt x="8053" y="13142"/>
                  </a:moveTo>
                  <a:cubicBezTo>
                    <a:pt x="7990" y="13023"/>
                    <a:pt x="7946" y="12890"/>
                    <a:pt x="7895" y="12764"/>
                  </a:cubicBezTo>
                  <a:lnTo>
                    <a:pt x="7895" y="12764"/>
                  </a:lnTo>
                  <a:cubicBezTo>
                    <a:pt x="7813" y="12550"/>
                    <a:pt x="7744" y="12336"/>
                    <a:pt x="7662" y="12122"/>
                  </a:cubicBezTo>
                  <a:lnTo>
                    <a:pt x="7662" y="12122"/>
                  </a:lnTo>
                  <a:cubicBezTo>
                    <a:pt x="7612" y="11996"/>
                    <a:pt x="7549" y="11876"/>
                    <a:pt x="7486" y="11756"/>
                  </a:cubicBezTo>
                  <a:lnTo>
                    <a:pt x="7486" y="11756"/>
                  </a:lnTo>
                  <a:cubicBezTo>
                    <a:pt x="7353" y="11523"/>
                    <a:pt x="7171" y="11328"/>
                    <a:pt x="6944" y="11183"/>
                  </a:cubicBezTo>
                  <a:lnTo>
                    <a:pt x="6944" y="11183"/>
                  </a:lnTo>
                  <a:cubicBezTo>
                    <a:pt x="6893" y="11152"/>
                    <a:pt x="6843" y="11120"/>
                    <a:pt x="6793" y="11082"/>
                  </a:cubicBezTo>
                  <a:lnTo>
                    <a:pt x="6793" y="11082"/>
                  </a:lnTo>
                  <a:cubicBezTo>
                    <a:pt x="6799" y="11032"/>
                    <a:pt x="6843" y="11032"/>
                    <a:pt x="6881" y="11032"/>
                  </a:cubicBezTo>
                  <a:lnTo>
                    <a:pt x="6881" y="11032"/>
                  </a:lnTo>
                  <a:cubicBezTo>
                    <a:pt x="7278" y="10981"/>
                    <a:pt x="7662" y="11032"/>
                    <a:pt x="8034" y="11196"/>
                  </a:cubicBezTo>
                  <a:lnTo>
                    <a:pt x="8034" y="11196"/>
                  </a:lnTo>
                  <a:cubicBezTo>
                    <a:pt x="8216" y="11271"/>
                    <a:pt x="8374" y="11385"/>
                    <a:pt x="8513" y="11530"/>
                  </a:cubicBezTo>
                  <a:lnTo>
                    <a:pt x="8513" y="11530"/>
                  </a:lnTo>
                  <a:cubicBezTo>
                    <a:pt x="8878" y="11908"/>
                    <a:pt x="9086" y="12361"/>
                    <a:pt x="9212" y="12865"/>
                  </a:cubicBezTo>
                  <a:lnTo>
                    <a:pt x="9212" y="12865"/>
                  </a:lnTo>
                  <a:cubicBezTo>
                    <a:pt x="9225" y="12928"/>
                    <a:pt x="9231" y="12998"/>
                    <a:pt x="9237" y="13067"/>
                  </a:cubicBezTo>
                  <a:lnTo>
                    <a:pt x="9237" y="13067"/>
                  </a:lnTo>
                  <a:cubicBezTo>
                    <a:pt x="9243" y="13105"/>
                    <a:pt x="9237" y="13142"/>
                    <a:pt x="9231" y="13180"/>
                  </a:cubicBezTo>
                  <a:lnTo>
                    <a:pt x="9231" y="13180"/>
                  </a:lnTo>
                  <a:cubicBezTo>
                    <a:pt x="9105" y="13262"/>
                    <a:pt x="8954" y="13294"/>
                    <a:pt x="8809" y="13350"/>
                  </a:cubicBezTo>
                  <a:lnTo>
                    <a:pt x="8809" y="13350"/>
                  </a:lnTo>
                  <a:cubicBezTo>
                    <a:pt x="8676" y="13401"/>
                    <a:pt x="8544" y="13451"/>
                    <a:pt x="8399" y="13508"/>
                  </a:cubicBezTo>
                  <a:lnTo>
                    <a:pt x="8399" y="13508"/>
                  </a:lnTo>
                  <a:cubicBezTo>
                    <a:pt x="8223" y="13426"/>
                    <a:pt x="8128" y="13287"/>
                    <a:pt x="8053" y="13142"/>
                  </a:cubicBezTo>
                  <a:moveTo>
                    <a:pt x="8015" y="13590"/>
                  </a:moveTo>
                  <a:cubicBezTo>
                    <a:pt x="7832" y="13495"/>
                    <a:pt x="7662" y="13376"/>
                    <a:pt x="7523" y="13224"/>
                  </a:cubicBezTo>
                  <a:lnTo>
                    <a:pt x="7523" y="13224"/>
                  </a:lnTo>
                  <a:cubicBezTo>
                    <a:pt x="7366" y="13054"/>
                    <a:pt x="7221" y="12872"/>
                    <a:pt x="7070" y="12689"/>
                  </a:cubicBezTo>
                  <a:lnTo>
                    <a:pt x="7070" y="12689"/>
                  </a:lnTo>
                  <a:cubicBezTo>
                    <a:pt x="6912" y="12487"/>
                    <a:pt x="6755" y="12286"/>
                    <a:pt x="6572" y="12097"/>
                  </a:cubicBezTo>
                  <a:lnTo>
                    <a:pt x="6572" y="12097"/>
                  </a:lnTo>
                  <a:cubicBezTo>
                    <a:pt x="6370" y="11889"/>
                    <a:pt x="6125" y="11769"/>
                    <a:pt x="5848" y="11706"/>
                  </a:cubicBezTo>
                  <a:lnTo>
                    <a:pt x="5848" y="11706"/>
                  </a:lnTo>
                  <a:cubicBezTo>
                    <a:pt x="5722" y="11681"/>
                    <a:pt x="5589" y="11668"/>
                    <a:pt x="5463" y="11649"/>
                  </a:cubicBezTo>
                  <a:lnTo>
                    <a:pt x="5463" y="11649"/>
                  </a:lnTo>
                  <a:cubicBezTo>
                    <a:pt x="5432" y="11649"/>
                    <a:pt x="5394" y="11643"/>
                    <a:pt x="5337" y="11637"/>
                  </a:cubicBezTo>
                  <a:lnTo>
                    <a:pt x="5337" y="11637"/>
                  </a:lnTo>
                  <a:cubicBezTo>
                    <a:pt x="5375" y="11599"/>
                    <a:pt x="5388" y="11574"/>
                    <a:pt x="5413" y="11555"/>
                  </a:cubicBezTo>
                  <a:lnTo>
                    <a:pt x="5413" y="11555"/>
                  </a:lnTo>
                  <a:cubicBezTo>
                    <a:pt x="5715" y="11366"/>
                    <a:pt x="6037" y="11215"/>
                    <a:pt x="6383" y="11120"/>
                  </a:cubicBezTo>
                  <a:lnTo>
                    <a:pt x="6383" y="11120"/>
                  </a:lnTo>
                  <a:cubicBezTo>
                    <a:pt x="6509" y="11082"/>
                    <a:pt x="6616" y="11095"/>
                    <a:pt x="6730" y="11158"/>
                  </a:cubicBezTo>
                  <a:lnTo>
                    <a:pt x="6730" y="11158"/>
                  </a:lnTo>
                  <a:cubicBezTo>
                    <a:pt x="7089" y="11347"/>
                    <a:pt x="7341" y="11624"/>
                    <a:pt x="7505" y="11990"/>
                  </a:cubicBezTo>
                  <a:lnTo>
                    <a:pt x="7505" y="11990"/>
                  </a:lnTo>
                  <a:cubicBezTo>
                    <a:pt x="7580" y="12160"/>
                    <a:pt x="7643" y="12342"/>
                    <a:pt x="7712" y="12519"/>
                  </a:cubicBezTo>
                  <a:lnTo>
                    <a:pt x="7712" y="12519"/>
                  </a:lnTo>
                  <a:cubicBezTo>
                    <a:pt x="7738" y="12582"/>
                    <a:pt x="7757" y="12645"/>
                    <a:pt x="7782" y="12708"/>
                  </a:cubicBezTo>
                  <a:lnTo>
                    <a:pt x="7782" y="12708"/>
                  </a:lnTo>
                  <a:cubicBezTo>
                    <a:pt x="7883" y="13016"/>
                    <a:pt x="7990" y="13313"/>
                    <a:pt x="8242" y="13533"/>
                  </a:cubicBezTo>
                  <a:lnTo>
                    <a:pt x="8242" y="13533"/>
                  </a:lnTo>
                  <a:cubicBezTo>
                    <a:pt x="8198" y="13590"/>
                    <a:pt x="8153" y="13615"/>
                    <a:pt x="8103" y="13615"/>
                  </a:cubicBezTo>
                  <a:lnTo>
                    <a:pt x="8103" y="13615"/>
                  </a:lnTo>
                  <a:cubicBezTo>
                    <a:pt x="8078" y="13615"/>
                    <a:pt x="8046" y="13609"/>
                    <a:pt x="8015" y="13590"/>
                  </a:cubicBezTo>
                  <a:close/>
                  <a:moveTo>
                    <a:pt x="25908" y="14327"/>
                  </a:moveTo>
                  <a:cubicBezTo>
                    <a:pt x="25649" y="13917"/>
                    <a:pt x="25303" y="13596"/>
                    <a:pt x="24950" y="13275"/>
                  </a:cubicBezTo>
                  <a:lnTo>
                    <a:pt x="24950" y="13275"/>
                  </a:lnTo>
                  <a:cubicBezTo>
                    <a:pt x="24736" y="13079"/>
                    <a:pt x="24522" y="12890"/>
                    <a:pt x="24320" y="12689"/>
                  </a:cubicBezTo>
                  <a:lnTo>
                    <a:pt x="24320" y="12689"/>
                  </a:lnTo>
                  <a:cubicBezTo>
                    <a:pt x="24226" y="12601"/>
                    <a:pt x="24156" y="12487"/>
                    <a:pt x="24074" y="12386"/>
                  </a:cubicBezTo>
                  <a:lnTo>
                    <a:pt x="24074" y="12386"/>
                  </a:lnTo>
                  <a:cubicBezTo>
                    <a:pt x="23948" y="12229"/>
                    <a:pt x="23904" y="12040"/>
                    <a:pt x="23898" y="11838"/>
                  </a:cubicBezTo>
                  <a:lnTo>
                    <a:pt x="23898" y="11838"/>
                  </a:lnTo>
                  <a:cubicBezTo>
                    <a:pt x="23898" y="11599"/>
                    <a:pt x="23936" y="11372"/>
                    <a:pt x="24030" y="11133"/>
                  </a:cubicBezTo>
                  <a:lnTo>
                    <a:pt x="24030" y="11133"/>
                  </a:lnTo>
                  <a:cubicBezTo>
                    <a:pt x="24068" y="11164"/>
                    <a:pt x="24081" y="11170"/>
                    <a:pt x="24087" y="11183"/>
                  </a:cubicBezTo>
                  <a:lnTo>
                    <a:pt x="24087" y="11183"/>
                  </a:lnTo>
                  <a:cubicBezTo>
                    <a:pt x="24352" y="11656"/>
                    <a:pt x="24698" y="12071"/>
                    <a:pt x="25026" y="12494"/>
                  </a:cubicBezTo>
                  <a:lnTo>
                    <a:pt x="25026" y="12494"/>
                  </a:lnTo>
                  <a:cubicBezTo>
                    <a:pt x="25196" y="12695"/>
                    <a:pt x="25347" y="12916"/>
                    <a:pt x="25492" y="13136"/>
                  </a:cubicBezTo>
                  <a:lnTo>
                    <a:pt x="25492" y="13136"/>
                  </a:lnTo>
                  <a:cubicBezTo>
                    <a:pt x="25731" y="13483"/>
                    <a:pt x="25870" y="13873"/>
                    <a:pt x="25964" y="14283"/>
                  </a:cubicBezTo>
                  <a:lnTo>
                    <a:pt x="25964" y="14283"/>
                  </a:lnTo>
                  <a:cubicBezTo>
                    <a:pt x="25971" y="14308"/>
                    <a:pt x="25964" y="14340"/>
                    <a:pt x="25971" y="14390"/>
                  </a:cubicBezTo>
                  <a:lnTo>
                    <a:pt x="25971" y="14390"/>
                  </a:lnTo>
                  <a:cubicBezTo>
                    <a:pt x="25933" y="14358"/>
                    <a:pt x="25920" y="14346"/>
                    <a:pt x="25908" y="14327"/>
                  </a:cubicBezTo>
                  <a:moveTo>
                    <a:pt x="16930" y="15744"/>
                  </a:moveTo>
                  <a:cubicBezTo>
                    <a:pt x="16930" y="15700"/>
                    <a:pt x="16917" y="15656"/>
                    <a:pt x="16917" y="15612"/>
                  </a:cubicBezTo>
                  <a:lnTo>
                    <a:pt x="16917" y="15612"/>
                  </a:lnTo>
                  <a:cubicBezTo>
                    <a:pt x="16917" y="15310"/>
                    <a:pt x="16854" y="15014"/>
                    <a:pt x="16728" y="14730"/>
                  </a:cubicBezTo>
                  <a:lnTo>
                    <a:pt x="16728" y="14730"/>
                  </a:lnTo>
                  <a:cubicBezTo>
                    <a:pt x="16634" y="14510"/>
                    <a:pt x="16527" y="14289"/>
                    <a:pt x="16413" y="14075"/>
                  </a:cubicBezTo>
                  <a:lnTo>
                    <a:pt x="16413" y="14075"/>
                  </a:lnTo>
                  <a:cubicBezTo>
                    <a:pt x="16275" y="13798"/>
                    <a:pt x="16149" y="13514"/>
                    <a:pt x="16060" y="13212"/>
                  </a:cubicBezTo>
                  <a:lnTo>
                    <a:pt x="16060" y="13212"/>
                  </a:lnTo>
                  <a:cubicBezTo>
                    <a:pt x="15997" y="13010"/>
                    <a:pt x="15953" y="12802"/>
                    <a:pt x="15953" y="12588"/>
                  </a:cubicBezTo>
                  <a:lnTo>
                    <a:pt x="15953" y="12588"/>
                  </a:lnTo>
                  <a:cubicBezTo>
                    <a:pt x="15953" y="12449"/>
                    <a:pt x="15985" y="12323"/>
                    <a:pt x="16060" y="12197"/>
                  </a:cubicBezTo>
                  <a:lnTo>
                    <a:pt x="16060" y="12197"/>
                  </a:lnTo>
                  <a:cubicBezTo>
                    <a:pt x="16205" y="11952"/>
                    <a:pt x="16363" y="11712"/>
                    <a:pt x="16545" y="11473"/>
                  </a:cubicBezTo>
                  <a:lnTo>
                    <a:pt x="16545" y="11473"/>
                  </a:lnTo>
                  <a:cubicBezTo>
                    <a:pt x="16564" y="11511"/>
                    <a:pt x="16577" y="11536"/>
                    <a:pt x="16571" y="11548"/>
                  </a:cubicBezTo>
                  <a:lnTo>
                    <a:pt x="16571" y="11548"/>
                  </a:lnTo>
                  <a:cubicBezTo>
                    <a:pt x="16457" y="12040"/>
                    <a:pt x="16552" y="12512"/>
                    <a:pt x="16734" y="12972"/>
                  </a:cubicBezTo>
                  <a:lnTo>
                    <a:pt x="16734" y="12972"/>
                  </a:lnTo>
                  <a:cubicBezTo>
                    <a:pt x="16810" y="13161"/>
                    <a:pt x="16905" y="13344"/>
                    <a:pt x="16993" y="13533"/>
                  </a:cubicBezTo>
                  <a:lnTo>
                    <a:pt x="16993" y="13533"/>
                  </a:lnTo>
                  <a:cubicBezTo>
                    <a:pt x="17081" y="13735"/>
                    <a:pt x="17175" y="13930"/>
                    <a:pt x="17251" y="14138"/>
                  </a:cubicBezTo>
                  <a:lnTo>
                    <a:pt x="17251" y="14138"/>
                  </a:lnTo>
                  <a:cubicBezTo>
                    <a:pt x="17371" y="14459"/>
                    <a:pt x="17396" y="14787"/>
                    <a:pt x="17320" y="15121"/>
                  </a:cubicBezTo>
                  <a:lnTo>
                    <a:pt x="17320" y="15121"/>
                  </a:lnTo>
                  <a:cubicBezTo>
                    <a:pt x="17295" y="15240"/>
                    <a:pt x="17257" y="15354"/>
                    <a:pt x="17182" y="15455"/>
                  </a:cubicBezTo>
                  <a:lnTo>
                    <a:pt x="17182" y="15455"/>
                  </a:lnTo>
                  <a:cubicBezTo>
                    <a:pt x="17106" y="15549"/>
                    <a:pt x="17043" y="15650"/>
                    <a:pt x="16974" y="15751"/>
                  </a:cubicBezTo>
                  <a:lnTo>
                    <a:pt x="16974" y="15751"/>
                  </a:lnTo>
                  <a:cubicBezTo>
                    <a:pt x="16961" y="15751"/>
                    <a:pt x="16942" y="15744"/>
                    <a:pt x="16930" y="15744"/>
                  </a:cubicBezTo>
                  <a:close/>
                  <a:moveTo>
                    <a:pt x="8752" y="11618"/>
                  </a:moveTo>
                  <a:cubicBezTo>
                    <a:pt x="8796" y="11637"/>
                    <a:pt x="8840" y="11662"/>
                    <a:pt x="8878" y="11687"/>
                  </a:cubicBezTo>
                  <a:lnTo>
                    <a:pt x="8878" y="11687"/>
                  </a:lnTo>
                  <a:cubicBezTo>
                    <a:pt x="9136" y="11864"/>
                    <a:pt x="9388" y="12040"/>
                    <a:pt x="9640" y="12216"/>
                  </a:cubicBezTo>
                  <a:lnTo>
                    <a:pt x="9640" y="12216"/>
                  </a:lnTo>
                  <a:cubicBezTo>
                    <a:pt x="9949" y="12431"/>
                    <a:pt x="10277" y="12601"/>
                    <a:pt x="10642" y="12683"/>
                  </a:cubicBezTo>
                  <a:lnTo>
                    <a:pt x="10642" y="12683"/>
                  </a:lnTo>
                  <a:cubicBezTo>
                    <a:pt x="10661" y="12689"/>
                    <a:pt x="10674" y="12708"/>
                    <a:pt x="10711" y="12733"/>
                  </a:cubicBezTo>
                  <a:lnTo>
                    <a:pt x="10711" y="12733"/>
                  </a:lnTo>
                  <a:cubicBezTo>
                    <a:pt x="10270" y="12941"/>
                    <a:pt x="9804" y="13016"/>
                    <a:pt x="9344" y="13161"/>
                  </a:cubicBezTo>
                  <a:lnTo>
                    <a:pt x="9344" y="13161"/>
                  </a:lnTo>
                  <a:cubicBezTo>
                    <a:pt x="9281" y="12588"/>
                    <a:pt x="9073" y="12084"/>
                    <a:pt x="8752" y="11618"/>
                  </a:cubicBezTo>
                  <a:moveTo>
                    <a:pt x="7303" y="13854"/>
                  </a:moveTo>
                  <a:cubicBezTo>
                    <a:pt x="7045" y="13709"/>
                    <a:pt x="6761" y="13672"/>
                    <a:pt x="6471" y="13646"/>
                  </a:cubicBezTo>
                  <a:lnTo>
                    <a:pt x="6471" y="13646"/>
                  </a:lnTo>
                  <a:cubicBezTo>
                    <a:pt x="6345" y="13634"/>
                    <a:pt x="6213" y="13628"/>
                    <a:pt x="6087" y="13615"/>
                  </a:cubicBezTo>
                  <a:lnTo>
                    <a:pt x="6087" y="13615"/>
                  </a:lnTo>
                  <a:cubicBezTo>
                    <a:pt x="5722" y="13590"/>
                    <a:pt x="5425" y="13426"/>
                    <a:pt x="5173" y="13168"/>
                  </a:cubicBezTo>
                  <a:lnTo>
                    <a:pt x="5173" y="13168"/>
                  </a:lnTo>
                  <a:cubicBezTo>
                    <a:pt x="5092" y="13086"/>
                    <a:pt x="5016" y="13004"/>
                    <a:pt x="4940" y="12916"/>
                  </a:cubicBezTo>
                  <a:lnTo>
                    <a:pt x="4940" y="12916"/>
                  </a:lnTo>
                  <a:cubicBezTo>
                    <a:pt x="4808" y="12764"/>
                    <a:pt x="4669" y="12613"/>
                    <a:pt x="4499" y="12500"/>
                  </a:cubicBezTo>
                  <a:lnTo>
                    <a:pt x="4499" y="12500"/>
                  </a:lnTo>
                  <a:cubicBezTo>
                    <a:pt x="4474" y="12481"/>
                    <a:pt x="4461" y="12456"/>
                    <a:pt x="4430" y="12424"/>
                  </a:cubicBezTo>
                  <a:lnTo>
                    <a:pt x="4430" y="12424"/>
                  </a:lnTo>
                  <a:cubicBezTo>
                    <a:pt x="4487" y="12368"/>
                    <a:pt x="4531" y="12311"/>
                    <a:pt x="4587" y="12254"/>
                  </a:cubicBezTo>
                  <a:lnTo>
                    <a:pt x="4587" y="12254"/>
                  </a:lnTo>
                  <a:cubicBezTo>
                    <a:pt x="4739" y="12109"/>
                    <a:pt x="4896" y="11964"/>
                    <a:pt x="5047" y="11819"/>
                  </a:cubicBezTo>
                  <a:lnTo>
                    <a:pt x="5047" y="11819"/>
                  </a:lnTo>
                  <a:cubicBezTo>
                    <a:pt x="5104" y="11769"/>
                    <a:pt x="5173" y="11738"/>
                    <a:pt x="5249" y="11738"/>
                  </a:cubicBezTo>
                  <a:lnTo>
                    <a:pt x="5249" y="11738"/>
                  </a:lnTo>
                  <a:cubicBezTo>
                    <a:pt x="5589" y="11731"/>
                    <a:pt x="5917" y="11782"/>
                    <a:pt x="6219" y="11939"/>
                  </a:cubicBezTo>
                  <a:lnTo>
                    <a:pt x="6219" y="11939"/>
                  </a:lnTo>
                  <a:cubicBezTo>
                    <a:pt x="6377" y="12015"/>
                    <a:pt x="6503" y="12141"/>
                    <a:pt x="6616" y="12273"/>
                  </a:cubicBezTo>
                  <a:lnTo>
                    <a:pt x="6616" y="12273"/>
                  </a:lnTo>
                  <a:cubicBezTo>
                    <a:pt x="6755" y="12431"/>
                    <a:pt x="6887" y="12601"/>
                    <a:pt x="7013" y="12764"/>
                  </a:cubicBezTo>
                  <a:lnTo>
                    <a:pt x="7013" y="12764"/>
                  </a:lnTo>
                  <a:cubicBezTo>
                    <a:pt x="7208" y="13016"/>
                    <a:pt x="7404" y="13268"/>
                    <a:pt x="7656" y="13464"/>
                  </a:cubicBezTo>
                  <a:lnTo>
                    <a:pt x="7656" y="13464"/>
                  </a:lnTo>
                  <a:cubicBezTo>
                    <a:pt x="7744" y="13527"/>
                    <a:pt x="7832" y="13583"/>
                    <a:pt x="7958" y="13672"/>
                  </a:cubicBezTo>
                  <a:lnTo>
                    <a:pt x="7958" y="13672"/>
                  </a:lnTo>
                  <a:cubicBezTo>
                    <a:pt x="7763" y="13772"/>
                    <a:pt x="7599" y="13829"/>
                    <a:pt x="7435" y="13873"/>
                  </a:cubicBezTo>
                  <a:lnTo>
                    <a:pt x="7435" y="13873"/>
                  </a:lnTo>
                  <a:cubicBezTo>
                    <a:pt x="7423" y="13880"/>
                    <a:pt x="7410" y="13880"/>
                    <a:pt x="7404" y="13880"/>
                  </a:cubicBezTo>
                  <a:lnTo>
                    <a:pt x="7404" y="13880"/>
                  </a:lnTo>
                  <a:cubicBezTo>
                    <a:pt x="7366" y="13880"/>
                    <a:pt x="7328" y="13867"/>
                    <a:pt x="7303" y="13854"/>
                  </a:cubicBezTo>
                  <a:moveTo>
                    <a:pt x="14435" y="12632"/>
                  </a:moveTo>
                  <a:cubicBezTo>
                    <a:pt x="14460" y="12601"/>
                    <a:pt x="14492" y="12582"/>
                    <a:pt x="14510" y="12550"/>
                  </a:cubicBezTo>
                  <a:lnTo>
                    <a:pt x="14510" y="12550"/>
                  </a:lnTo>
                  <a:cubicBezTo>
                    <a:pt x="14618" y="12380"/>
                    <a:pt x="14775" y="12305"/>
                    <a:pt x="14964" y="12279"/>
                  </a:cubicBezTo>
                  <a:lnTo>
                    <a:pt x="14964" y="12279"/>
                  </a:lnTo>
                  <a:cubicBezTo>
                    <a:pt x="15153" y="12254"/>
                    <a:pt x="15342" y="12229"/>
                    <a:pt x="15525" y="12216"/>
                  </a:cubicBezTo>
                  <a:lnTo>
                    <a:pt x="15525" y="12216"/>
                  </a:lnTo>
                  <a:cubicBezTo>
                    <a:pt x="15632" y="12210"/>
                    <a:pt x="15739" y="12223"/>
                    <a:pt x="15834" y="12267"/>
                  </a:cubicBezTo>
                  <a:lnTo>
                    <a:pt x="15834" y="12267"/>
                  </a:lnTo>
                  <a:cubicBezTo>
                    <a:pt x="15871" y="12317"/>
                    <a:pt x="15834" y="12355"/>
                    <a:pt x="15815" y="12393"/>
                  </a:cubicBezTo>
                  <a:lnTo>
                    <a:pt x="15815" y="12393"/>
                  </a:lnTo>
                  <a:cubicBezTo>
                    <a:pt x="15708" y="12594"/>
                    <a:pt x="15600" y="12790"/>
                    <a:pt x="15493" y="12991"/>
                  </a:cubicBezTo>
                  <a:lnTo>
                    <a:pt x="15493" y="12991"/>
                  </a:lnTo>
                  <a:cubicBezTo>
                    <a:pt x="15443" y="13098"/>
                    <a:pt x="15361" y="13180"/>
                    <a:pt x="15254" y="13224"/>
                  </a:cubicBezTo>
                  <a:lnTo>
                    <a:pt x="15254" y="13224"/>
                  </a:lnTo>
                  <a:cubicBezTo>
                    <a:pt x="15084" y="13306"/>
                    <a:pt x="14907" y="13376"/>
                    <a:pt x="14731" y="13439"/>
                  </a:cubicBezTo>
                  <a:lnTo>
                    <a:pt x="14731" y="13439"/>
                  </a:lnTo>
                  <a:cubicBezTo>
                    <a:pt x="14580" y="13502"/>
                    <a:pt x="14429" y="13539"/>
                    <a:pt x="14284" y="13609"/>
                  </a:cubicBezTo>
                  <a:lnTo>
                    <a:pt x="14284" y="13609"/>
                  </a:lnTo>
                  <a:cubicBezTo>
                    <a:pt x="14145" y="13665"/>
                    <a:pt x="14019" y="13754"/>
                    <a:pt x="13887" y="13823"/>
                  </a:cubicBezTo>
                  <a:lnTo>
                    <a:pt x="13887" y="13823"/>
                  </a:lnTo>
                  <a:cubicBezTo>
                    <a:pt x="13862" y="13835"/>
                    <a:pt x="13836" y="13848"/>
                    <a:pt x="13767" y="13886"/>
                  </a:cubicBezTo>
                  <a:lnTo>
                    <a:pt x="13767" y="13886"/>
                  </a:lnTo>
                  <a:cubicBezTo>
                    <a:pt x="13906" y="13388"/>
                    <a:pt x="14126" y="12985"/>
                    <a:pt x="14435" y="12632"/>
                  </a:cubicBezTo>
                  <a:moveTo>
                    <a:pt x="4569" y="13716"/>
                  </a:moveTo>
                  <a:cubicBezTo>
                    <a:pt x="4449" y="13659"/>
                    <a:pt x="4323" y="13602"/>
                    <a:pt x="4203" y="13539"/>
                  </a:cubicBezTo>
                  <a:lnTo>
                    <a:pt x="4203" y="13539"/>
                  </a:lnTo>
                  <a:cubicBezTo>
                    <a:pt x="3951" y="13426"/>
                    <a:pt x="3699" y="13344"/>
                    <a:pt x="3416" y="13287"/>
                  </a:cubicBezTo>
                  <a:lnTo>
                    <a:pt x="3416" y="13287"/>
                  </a:lnTo>
                  <a:cubicBezTo>
                    <a:pt x="3756" y="13061"/>
                    <a:pt x="4052" y="12802"/>
                    <a:pt x="4317" y="12531"/>
                  </a:cubicBezTo>
                  <a:lnTo>
                    <a:pt x="4317" y="12531"/>
                  </a:lnTo>
                  <a:cubicBezTo>
                    <a:pt x="4405" y="12525"/>
                    <a:pt x="4468" y="12563"/>
                    <a:pt x="4512" y="12613"/>
                  </a:cubicBezTo>
                  <a:lnTo>
                    <a:pt x="4512" y="12613"/>
                  </a:lnTo>
                  <a:cubicBezTo>
                    <a:pt x="4625" y="12727"/>
                    <a:pt x="4739" y="12840"/>
                    <a:pt x="4852" y="12953"/>
                  </a:cubicBezTo>
                  <a:lnTo>
                    <a:pt x="4852" y="12953"/>
                  </a:lnTo>
                  <a:cubicBezTo>
                    <a:pt x="4984" y="13092"/>
                    <a:pt x="5117" y="13237"/>
                    <a:pt x="5262" y="13369"/>
                  </a:cubicBezTo>
                  <a:lnTo>
                    <a:pt x="5262" y="13369"/>
                  </a:lnTo>
                  <a:cubicBezTo>
                    <a:pt x="5482" y="13571"/>
                    <a:pt x="5747" y="13678"/>
                    <a:pt x="6043" y="13703"/>
                  </a:cubicBezTo>
                  <a:lnTo>
                    <a:pt x="6043" y="13703"/>
                  </a:lnTo>
                  <a:cubicBezTo>
                    <a:pt x="6226" y="13722"/>
                    <a:pt x="6408" y="13728"/>
                    <a:pt x="6591" y="13754"/>
                  </a:cubicBezTo>
                  <a:lnTo>
                    <a:pt x="6591" y="13754"/>
                  </a:lnTo>
                  <a:cubicBezTo>
                    <a:pt x="6761" y="13779"/>
                    <a:pt x="6931" y="13817"/>
                    <a:pt x="7101" y="13861"/>
                  </a:cubicBezTo>
                  <a:lnTo>
                    <a:pt x="7101" y="13861"/>
                  </a:lnTo>
                  <a:cubicBezTo>
                    <a:pt x="7139" y="13867"/>
                    <a:pt x="7171" y="13898"/>
                    <a:pt x="7196" y="13949"/>
                  </a:cubicBezTo>
                  <a:lnTo>
                    <a:pt x="7196" y="13949"/>
                  </a:lnTo>
                  <a:cubicBezTo>
                    <a:pt x="7158" y="13943"/>
                    <a:pt x="7120" y="13949"/>
                    <a:pt x="7089" y="13936"/>
                  </a:cubicBezTo>
                  <a:lnTo>
                    <a:pt x="7089" y="13936"/>
                  </a:lnTo>
                  <a:cubicBezTo>
                    <a:pt x="6830" y="13873"/>
                    <a:pt x="6578" y="13880"/>
                    <a:pt x="6320" y="13917"/>
                  </a:cubicBezTo>
                  <a:lnTo>
                    <a:pt x="6320" y="13917"/>
                  </a:lnTo>
                  <a:cubicBezTo>
                    <a:pt x="6156" y="13943"/>
                    <a:pt x="5992" y="13961"/>
                    <a:pt x="5822" y="13980"/>
                  </a:cubicBezTo>
                  <a:lnTo>
                    <a:pt x="5822" y="13980"/>
                  </a:lnTo>
                  <a:cubicBezTo>
                    <a:pt x="5759" y="13980"/>
                    <a:pt x="5703" y="13987"/>
                    <a:pt x="5640" y="13987"/>
                  </a:cubicBezTo>
                  <a:lnTo>
                    <a:pt x="5640" y="13987"/>
                  </a:lnTo>
                  <a:cubicBezTo>
                    <a:pt x="5268" y="13987"/>
                    <a:pt x="4909" y="13886"/>
                    <a:pt x="4569" y="13716"/>
                  </a:cubicBezTo>
                  <a:moveTo>
                    <a:pt x="16470" y="16633"/>
                  </a:moveTo>
                  <a:cubicBezTo>
                    <a:pt x="16363" y="16293"/>
                    <a:pt x="16155" y="16015"/>
                    <a:pt x="15941" y="15738"/>
                  </a:cubicBezTo>
                  <a:lnTo>
                    <a:pt x="15941" y="15738"/>
                  </a:lnTo>
                  <a:cubicBezTo>
                    <a:pt x="15796" y="15555"/>
                    <a:pt x="15657" y="15366"/>
                    <a:pt x="15525" y="15171"/>
                  </a:cubicBezTo>
                  <a:lnTo>
                    <a:pt x="15525" y="15171"/>
                  </a:lnTo>
                  <a:cubicBezTo>
                    <a:pt x="15424" y="15026"/>
                    <a:pt x="15342" y="14875"/>
                    <a:pt x="15266" y="14718"/>
                  </a:cubicBezTo>
                  <a:lnTo>
                    <a:pt x="15266" y="14718"/>
                  </a:lnTo>
                  <a:cubicBezTo>
                    <a:pt x="15210" y="14610"/>
                    <a:pt x="15172" y="14497"/>
                    <a:pt x="15134" y="14384"/>
                  </a:cubicBezTo>
                  <a:lnTo>
                    <a:pt x="15134" y="14384"/>
                  </a:lnTo>
                  <a:cubicBezTo>
                    <a:pt x="15090" y="14245"/>
                    <a:pt x="15090" y="14113"/>
                    <a:pt x="15153" y="13980"/>
                  </a:cubicBezTo>
                  <a:lnTo>
                    <a:pt x="15153" y="13980"/>
                  </a:lnTo>
                  <a:cubicBezTo>
                    <a:pt x="15266" y="13735"/>
                    <a:pt x="15374" y="13483"/>
                    <a:pt x="15493" y="13237"/>
                  </a:cubicBezTo>
                  <a:lnTo>
                    <a:pt x="15493" y="13237"/>
                  </a:lnTo>
                  <a:cubicBezTo>
                    <a:pt x="15594" y="13035"/>
                    <a:pt x="15708" y="12840"/>
                    <a:pt x="15827" y="12620"/>
                  </a:cubicBezTo>
                  <a:lnTo>
                    <a:pt x="15827" y="12620"/>
                  </a:lnTo>
                  <a:cubicBezTo>
                    <a:pt x="15852" y="12657"/>
                    <a:pt x="15865" y="12670"/>
                    <a:pt x="15865" y="12683"/>
                  </a:cubicBezTo>
                  <a:lnTo>
                    <a:pt x="15865" y="12683"/>
                  </a:lnTo>
                  <a:cubicBezTo>
                    <a:pt x="15897" y="13105"/>
                    <a:pt x="16041" y="13495"/>
                    <a:pt x="16218" y="13873"/>
                  </a:cubicBezTo>
                  <a:lnTo>
                    <a:pt x="16218" y="13873"/>
                  </a:lnTo>
                  <a:cubicBezTo>
                    <a:pt x="16325" y="14094"/>
                    <a:pt x="16432" y="14308"/>
                    <a:pt x="16539" y="14529"/>
                  </a:cubicBezTo>
                  <a:lnTo>
                    <a:pt x="16539" y="14529"/>
                  </a:lnTo>
                  <a:cubicBezTo>
                    <a:pt x="16659" y="14774"/>
                    <a:pt x="16766" y="15026"/>
                    <a:pt x="16797" y="15297"/>
                  </a:cubicBezTo>
                  <a:lnTo>
                    <a:pt x="16797" y="15297"/>
                  </a:lnTo>
                  <a:cubicBezTo>
                    <a:pt x="16823" y="15467"/>
                    <a:pt x="16823" y="15631"/>
                    <a:pt x="16823" y="15795"/>
                  </a:cubicBezTo>
                  <a:lnTo>
                    <a:pt x="16823" y="15795"/>
                  </a:lnTo>
                  <a:cubicBezTo>
                    <a:pt x="16823" y="15940"/>
                    <a:pt x="16785" y="16078"/>
                    <a:pt x="16722" y="16211"/>
                  </a:cubicBezTo>
                  <a:lnTo>
                    <a:pt x="16722" y="16211"/>
                  </a:lnTo>
                  <a:cubicBezTo>
                    <a:pt x="16665" y="16330"/>
                    <a:pt x="16627" y="16450"/>
                    <a:pt x="16577" y="16570"/>
                  </a:cubicBezTo>
                  <a:lnTo>
                    <a:pt x="16577" y="16570"/>
                  </a:lnTo>
                  <a:cubicBezTo>
                    <a:pt x="16564" y="16614"/>
                    <a:pt x="16545" y="16652"/>
                    <a:pt x="16520" y="16702"/>
                  </a:cubicBezTo>
                  <a:lnTo>
                    <a:pt x="16520" y="16702"/>
                  </a:lnTo>
                  <a:cubicBezTo>
                    <a:pt x="16495" y="16671"/>
                    <a:pt x="16476" y="16652"/>
                    <a:pt x="16470" y="16633"/>
                  </a:cubicBezTo>
                  <a:close/>
                  <a:moveTo>
                    <a:pt x="10812" y="12859"/>
                  </a:moveTo>
                  <a:cubicBezTo>
                    <a:pt x="10806" y="12897"/>
                    <a:pt x="10800" y="12928"/>
                    <a:pt x="10787" y="12947"/>
                  </a:cubicBezTo>
                  <a:lnTo>
                    <a:pt x="10787" y="12947"/>
                  </a:lnTo>
                  <a:cubicBezTo>
                    <a:pt x="10440" y="13394"/>
                    <a:pt x="10125" y="13873"/>
                    <a:pt x="9754" y="14302"/>
                  </a:cubicBezTo>
                  <a:lnTo>
                    <a:pt x="9754" y="14302"/>
                  </a:lnTo>
                  <a:cubicBezTo>
                    <a:pt x="9306" y="14818"/>
                    <a:pt x="8802" y="15285"/>
                    <a:pt x="8198" y="15618"/>
                  </a:cubicBezTo>
                  <a:lnTo>
                    <a:pt x="8198" y="15618"/>
                  </a:lnTo>
                  <a:cubicBezTo>
                    <a:pt x="8116" y="15663"/>
                    <a:pt x="8034" y="15726"/>
                    <a:pt x="7920" y="15738"/>
                  </a:cubicBezTo>
                  <a:lnTo>
                    <a:pt x="7920" y="15738"/>
                  </a:lnTo>
                  <a:cubicBezTo>
                    <a:pt x="7939" y="15707"/>
                    <a:pt x="7946" y="15688"/>
                    <a:pt x="7958" y="15675"/>
                  </a:cubicBezTo>
                  <a:lnTo>
                    <a:pt x="7958" y="15675"/>
                  </a:lnTo>
                  <a:cubicBezTo>
                    <a:pt x="8286" y="15379"/>
                    <a:pt x="8494" y="15001"/>
                    <a:pt x="8645" y="14592"/>
                  </a:cubicBezTo>
                  <a:lnTo>
                    <a:pt x="8645" y="14592"/>
                  </a:lnTo>
                  <a:cubicBezTo>
                    <a:pt x="8720" y="14396"/>
                    <a:pt x="8796" y="14195"/>
                    <a:pt x="8878" y="13999"/>
                  </a:cubicBezTo>
                  <a:lnTo>
                    <a:pt x="8878" y="13999"/>
                  </a:lnTo>
                  <a:cubicBezTo>
                    <a:pt x="9010" y="13716"/>
                    <a:pt x="9199" y="13464"/>
                    <a:pt x="9464" y="13287"/>
                  </a:cubicBezTo>
                  <a:lnTo>
                    <a:pt x="9464" y="13287"/>
                  </a:lnTo>
                  <a:cubicBezTo>
                    <a:pt x="9527" y="13250"/>
                    <a:pt x="9596" y="13212"/>
                    <a:pt x="9666" y="13193"/>
                  </a:cubicBezTo>
                  <a:lnTo>
                    <a:pt x="9666" y="13193"/>
                  </a:lnTo>
                  <a:cubicBezTo>
                    <a:pt x="10025" y="13098"/>
                    <a:pt x="10384" y="12991"/>
                    <a:pt x="10730" y="12865"/>
                  </a:cubicBezTo>
                  <a:lnTo>
                    <a:pt x="10730" y="12865"/>
                  </a:lnTo>
                  <a:cubicBezTo>
                    <a:pt x="10743" y="12859"/>
                    <a:pt x="10755" y="12859"/>
                    <a:pt x="10781" y="12859"/>
                  </a:cubicBezTo>
                  <a:lnTo>
                    <a:pt x="10781" y="12859"/>
                  </a:lnTo>
                  <a:lnTo>
                    <a:pt x="10787" y="12859"/>
                  </a:lnTo>
                  <a:lnTo>
                    <a:pt x="10787" y="12859"/>
                  </a:lnTo>
                  <a:cubicBezTo>
                    <a:pt x="10793" y="12859"/>
                    <a:pt x="10806" y="12859"/>
                    <a:pt x="10812" y="12859"/>
                  </a:cubicBezTo>
                  <a:close/>
                  <a:moveTo>
                    <a:pt x="13578" y="14831"/>
                  </a:moveTo>
                  <a:cubicBezTo>
                    <a:pt x="13610" y="14629"/>
                    <a:pt x="13647" y="14428"/>
                    <a:pt x="13679" y="14226"/>
                  </a:cubicBezTo>
                  <a:lnTo>
                    <a:pt x="13679" y="14226"/>
                  </a:lnTo>
                  <a:cubicBezTo>
                    <a:pt x="13691" y="14138"/>
                    <a:pt x="13729" y="14069"/>
                    <a:pt x="13799" y="14012"/>
                  </a:cubicBezTo>
                  <a:lnTo>
                    <a:pt x="13799" y="14012"/>
                  </a:lnTo>
                  <a:cubicBezTo>
                    <a:pt x="13893" y="13943"/>
                    <a:pt x="13988" y="13861"/>
                    <a:pt x="14088" y="13798"/>
                  </a:cubicBezTo>
                  <a:lnTo>
                    <a:pt x="14088" y="13798"/>
                  </a:lnTo>
                  <a:cubicBezTo>
                    <a:pt x="14189" y="13741"/>
                    <a:pt x="14303" y="13691"/>
                    <a:pt x="14416" y="13646"/>
                  </a:cubicBezTo>
                  <a:lnTo>
                    <a:pt x="14416" y="13646"/>
                  </a:lnTo>
                  <a:cubicBezTo>
                    <a:pt x="14699" y="13539"/>
                    <a:pt x="14983" y="13445"/>
                    <a:pt x="15311" y="13325"/>
                  </a:cubicBezTo>
                  <a:lnTo>
                    <a:pt x="15311" y="13325"/>
                  </a:lnTo>
                  <a:cubicBezTo>
                    <a:pt x="15229" y="13514"/>
                    <a:pt x="15166" y="13665"/>
                    <a:pt x="15096" y="13817"/>
                  </a:cubicBezTo>
                  <a:lnTo>
                    <a:pt x="15096" y="13817"/>
                  </a:lnTo>
                  <a:cubicBezTo>
                    <a:pt x="15065" y="13873"/>
                    <a:pt x="15014" y="13930"/>
                    <a:pt x="14964" y="13968"/>
                  </a:cubicBezTo>
                  <a:lnTo>
                    <a:pt x="14964" y="13968"/>
                  </a:lnTo>
                  <a:cubicBezTo>
                    <a:pt x="14819" y="14081"/>
                    <a:pt x="14674" y="14182"/>
                    <a:pt x="14523" y="14283"/>
                  </a:cubicBezTo>
                  <a:lnTo>
                    <a:pt x="14523" y="14283"/>
                  </a:lnTo>
                  <a:cubicBezTo>
                    <a:pt x="14435" y="14346"/>
                    <a:pt x="14340" y="14390"/>
                    <a:pt x="14246" y="14440"/>
                  </a:cubicBezTo>
                  <a:lnTo>
                    <a:pt x="14246" y="14440"/>
                  </a:lnTo>
                  <a:cubicBezTo>
                    <a:pt x="14126" y="14510"/>
                    <a:pt x="14006" y="14573"/>
                    <a:pt x="13899" y="14655"/>
                  </a:cubicBezTo>
                  <a:lnTo>
                    <a:pt x="13899" y="14655"/>
                  </a:lnTo>
                  <a:cubicBezTo>
                    <a:pt x="13792" y="14724"/>
                    <a:pt x="13704" y="14818"/>
                    <a:pt x="13610" y="14900"/>
                  </a:cubicBezTo>
                  <a:lnTo>
                    <a:pt x="13610" y="14900"/>
                  </a:lnTo>
                  <a:cubicBezTo>
                    <a:pt x="13572" y="14888"/>
                    <a:pt x="13572" y="14862"/>
                    <a:pt x="13578" y="14831"/>
                  </a:cubicBezTo>
                  <a:close/>
                  <a:moveTo>
                    <a:pt x="6698" y="16041"/>
                  </a:moveTo>
                  <a:cubicBezTo>
                    <a:pt x="6723" y="16028"/>
                    <a:pt x="6742" y="16009"/>
                    <a:pt x="6767" y="15996"/>
                  </a:cubicBezTo>
                  <a:lnTo>
                    <a:pt x="6767" y="15996"/>
                  </a:lnTo>
                  <a:cubicBezTo>
                    <a:pt x="7202" y="15795"/>
                    <a:pt x="7492" y="15461"/>
                    <a:pt x="7725" y="15058"/>
                  </a:cubicBezTo>
                  <a:lnTo>
                    <a:pt x="7725" y="15058"/>
                  </a:lnTo>
                  <a:cubicBezTo>
                    <a:pt x="7908" y="14743"/>
                    <a:pt x="8090" y="14428"/>
                    <a:pt x="8286" y="14125"/>
                  </a:cubicBezTo>
                  <a:lnTo>
                    <a:pt x="8286" y="14125"/>
                  </a:lnTo>
                  <a:cubicBezTo>
                    <a:pt x="8481" y="13829"/>
                    <a:pt x="8720" y="13577"/>
                    <a:pt x="9036" y="13407"/>
                  </a:cubicBezTo>
                  <a:lnTo>
                    <a:pt x="9036" y="13407"/>
                  </a:lnTo>
                  <a:cubicBezTo>
                    <a:pt x="9073" y="13382"/>
                    <a:pt x="9117" y="13369"/>
                    <a:pt x="9174" y="13344"/>
                  </a:cubicBezTo>
                  <a:lnTo>
                    <a:pt x="9174" y="13344"/>
                  </a:lnTo>
                  <a:cubicBezTo>
                    <a:pt x="9168" y="13382"/>
                    <a:pt x="9168" y="13407"/>
                    <a:pt x="9155" y="13420"/>
                  </a:cubicBezTo>
                  <a:lnTo>
                    <a:pt x="9155" y="13420"/>
                  </a:lnTo>
                  <a:cubicBezTo>
                    <a:pt x="8903" y="13709"/>
                    <a:pt x="8739" y="14050"/>
                    <a:pt x="8620" y="14409"/>
                  </a:cubicBezTo>
                  <a:lnTo>
                    <a:pt x="8620" y="14409"/>
                  </a:lnTo>
                  <a:cubicBezTo>
                    <a:pt x="8538" y="14642"/>
                    <a:pt x="8443" y="14862"/>
                    <a:pt x="8324" y="15077"/>
                  </a:cubicBezTo>
                  <a:lnTo>
                    <a:pt x="8324" y="15077"/>
                  </a:lnTo>
                  <a:cubicBezTo>
                    <a:pt x="8109" y="15455"/>
                    <a:pt x="7801" y="15744"/>
                    <a:pt x="7416" y="15940"/>
                  </a:cubicBezTo>
                  <a:lnTo>
                    <a:pt x="7416" y="15940"/>
                  </a:lnTo>
                  <a:cubicBezTo>
                    <a:pt x="7259" y="16022"/>
                    <a:pt x="7082" y="16053"/>
                    <a:pt x="6900" y="16053"/>
                  </a:cubicBezTo>
                  <a:lnTo>
                    <a:pt x="6900" y="16053"/>
                  </a:lnTo>
                  <a:cubicBezTo>
                    <a:pt x="6837" y="16053"/>
                    <a:pt x="6767" y="16047"/>
                    <a:pt x="6698" y="16041"/>
                  </a:cubicBezTo>
                  <a:close/>
                  <a:moveTo>
                    <a:pt x="631" y="14598"/>
                  </a:moveTo>
                  <a:cubicBezTo>
                    <a:pt x="751" y="14522"/>
                    <a:pt x="864" y="14434"/>
                    <a:pt x="990" y="14358"/>
                  </a:cubicBezTo>
                  <a:lnTo>
                    <a:pt x="990" y="14358"/>
                  </a:lnTo>
                  <a:cubicBezTo>
                    <a:pt x="1286" y="14176"/>
                    <a:pt x="1595" y="14024"/>
                    <a:pt x="1922" y="13892"/>
                  </a:cubicBezTo>
                  <a:lnTo>
                    <a:pt x="1922" y="13892"/>
                  </a:lnTo>
                  <a:cubicBezTo>
                    <a:pt x="2300" y="13735"/>
                    <a:pt x="2679" y="13583"/>
                    <a:pt x="3057" y="13426"/>
                  </a:cubicBezTo>
                  <a:lnTo>
                    <a:pt x="3057" y="13426"/>
                  </a:lnTo>
                  <a:cubicBezTo>
                    <a:pt x="3170" y="13382"/>
                    <a:pt x="3277" y="13382"/>
                    <a:pt x="3390" y="13394"/>
                  </a:cubicBezTo>
                  <a:lnTo>
                    <a:pt x="3390" y="13394"/>
                  </a:lnTo>
                  <a:cubicBezTo>
                    <a:pt x="3699" y="13426"/>
                    <a:pt x="3983" y="13533"/>
                    <a:pt x="4254" y="13665"/>
                  </a:cubicBezTo>
                  <a:lnTo>
                    <a:pt x="4254" y="13665"/>
                  </a:lnTo>
                  <a:cubicBezTo>
                    <a:pt x="4424" y="13747"/>
                    <a:pt x="4600" y="13829"/>
                    <a:pt x="4770" y="13905"/>
                  </a:cubicBezTo>
                  <a:lnTo>
                    <a:pt x="4770" y="13905"/>
                  </a:lnTo>
                  <a:cubicBezTo>
                    <a:pt x="5035" y="14012"/>
                    <a:pt x="5306" y="14081"/>
                    <a:pt x="5589" y="14069"/>
                  </a:cubicBezTo>
                  <a:lnTo>
                    <a:pt x="5589" y="14069"/>
                  </a:lnTo>
                  <a:cubicBezTo>
                    <a:pt x="5816" y="14062"/>
                    <a:pt x="6043" y="14037"/>
                    <a:pt x="6270" y="14018"/>
                  </a:cubicBezTo>
                  <a:lnTo>
                    <a:pt x="6270" y="14018"/>
                  </a:lnTo>
                  <a:cubicBezTo>
                    <a:pt x="6446" y="14006"/>
                    <a:pt x="6616" y="13993"/>
                    <a:pt x="6793" y="13987"/>
                  </a:cubicBezTo>
                  <a:lnTo>
                    <a:pt x="6793" y="13987"/>
                  </a:lnTo>
                  <a:cubicBezTo>
                    <a:pt x="6830" y="13980"/>
                    <a:pt x="6875" y="13999"/>
                    <a:pt x="6963" y="14012"/>
                  </a:cubicBezTo>
                  <a:lnTo>
                    <a:pt x="6963" y="14012"/>
                  </a:lnTo>
                  <a:cubicBezTo>
                    <a:pt x="6887" y="14050"/>
                    <a:pt x="6856" y="14069"/>
                    <a:pt x="6824" y="14075"/>
                  </a:cubicBezTo>
                  <a:lnTo>
                    <a:pt x="6824" y="14075"/>
                  </a:lnTo>
                  <a:cubicBezTo>
                    <a:pt x="5885" y="14371"/>
                    <a:pt x="4934" y="14510"/>
                    <a:pt x="3951" y="14434"/>
                  </a:cubicBezTo>
                  <a:lnTo>
                    <a:pt x="3951" y="14434"/>
                  </a:lnTo>
                  <a:cubicBezTo>
                    <a:pt x="3661" y="14415"/>
                    <a:pt x="3378" y="14403"/>
                    <a:pt x="3088" y="14365"/>
                  </a:cubicBezTo>
                  <a:lnTo>
                    <a:pt x="3088" y="14365"/>
                  </a:lnTo>
                  <a:cubicBezTo>
                    <a:pt x="2300" y="14270"/>
                    <a:pt x="1532" y="14371"/>
                    <a:pt x="776" y="14610"/>
                  </a:cubicBezTo>
                  <a:lnTo>
                    <a:pt x="776" y="14610"/>
                  </a:lnTo>
                  <a:cubicBezTo>
                    <a:pt x="738" y="14623"/>
                    <a:pt x="694" y="14629"/>
                    <a:pt x="650" y="14642"/>
                  </a:cubicBezTo>
                  <a:lnTo>
                    <a:pt x="650" y="14642"/>
                  </a:lnTo>
                  <a:cubicBezTo>
                    <a:pt x="644" y="14629"/>
                    <a:pt x="637" y="14617"/>
                    <a:pt x="631" y="14598"/>
                  </a:cubicBezTo>
                  <a:moveTo>
                    <a:pt x="10793" y="17080"/>
                  </a:moveTo>
                  <a:cubicBezTo>
                    <a:pt x="10818" y="17011"/>
                    <a:pt x="10844" y="16942"/>
                    <a:pt x="10869" y="16872"/>
                  </a:cubicBezTo>
                  <a:lnTo>
                    <a:pt x="10869" y="16872"/>
                  </a:lnTo>
                  <a:cubicBezTo>
                    <a:pt x="10957" y="16614"/>
                    <a:pt x="11052" y="16356"/>
                    <a:pt x="11134" y="16097"/>
                  </a:cubicBezTo>
                  <a:lnTo>
                    <a:pt x="11134" y="16097"/>
                  </a:lnTo>
                  <a:cubicBezTo>
                    <a:pt x="11260" y="15675"/>
                    <a:pt x="11386" y="15259"/>
                    <a:pt x="11518" y="14837"/>
                  </a:cubicBezTo>
                  <a:lnTo>
                    <a:pt x="11518" y="14837"/>
                  </a:lnTo>
                  <a:cubicBezTo>
                    <a:pt x="11600" y="14560"/>
                    <a:pt x="11726" y="14302"/>
                    <a:pt x="11871" y="14050"/>
                  </a:cubicBezTo>
                  <a:lnTo>
                    <a:pt x="11871" y="14050"/>
                  </a:lnTo>
                  <a:cubicBezTo>
                    <a:pt x="11978" y="13861"/>
                    <a:pt x="12110" y="13691"/>
                    <a:pt x="12299" y="13533"/>
                  </a:cubicBezTo>
                  <a:lnTo>
                    <a:pt x="12299" y="13533"/>
                  </a:lnTo>
                  <a:cubicBezTo>
                    <a:pt x="12305" y="13583"/>
                    <a:pt x="12318" y="13609"/>
                    <a:pt x="12312" y="13634"/>
                  </a:cubicBezTo>
                  <a:lnTo>
                    <a:pt x="12312" y="13634"/>
                  </a:lnTo>
                  <a:cubicBezTo>
                    <a:pt x="12274" y="14043"/>
                    <a:pt x="12230" y="14447"/>
                    <a:pt x="12198" y="14856"/>
                  </a:cubicBezTo>
                  <a:lnTo>
                    <a:pt x="12198" y="14856"/>
                  </a:lnTo>
                  <a:cubicBezTo>
                    <a:pt x="12160" y="15272"/>
                    <a:pt x="12028" y="15650"/>
                    <a:pt x="11764" y="15984"/>
                  </a:cubicBezTo>
                  <a:lnTo>
                    <a:pt x="11764" y="15984"/>
                  </a:lnTo>
                  <a:cubicBezTo>
                    <a:pt x="11644" y="16129"/>
                    <a:pt x="11524" y="16280"/>
                    <a:pt x="11404" y="16425"/>
                  </a:cubicBezTo>
                  <a:lnTo>
                    <a:pt x="11404" y="16425"/>
                  </a:lnTo>
                  <a:cubicBezTo>
                    <a:pt x="11209" y="16645"/>
                    <a:pt x="11014" y="16866"/>
                    <a:pt x="10825" y="17086"/>
                  </a:cubicBezTo>
                  <a:lnTo>
                    <a:pt x="10825" y="17086"/>
                  </a:lnTo>
                  <a:cubicBezTo>
                    <a:pt x="10812" y="17086"/>
                    <a:pt x="10806" y="17080"/>
                    <a:pt x="10793" y="17080"/>
                  </a:cubicBezTo>
                  <a:moveTo>
                    <a:pt x="5356" y="15870"/>
                  </a:moveTo>
                  <a:cubicBezTo>
                    <a:pt x="5369" y="15833"/>
                    <a:pt x="5375" y="15789"/>
                    <a:pt x="5394" y="15751"/>
                  </a:cubicBezTo>
                  <a:lnTo>
                    <a:pt x="5394" y="15751"/>
                  </a:lnTo>
                  <a:cubicBezTo>
                    <a:pt x="5457" y="15587"/>
                    <a:pt x="5558" y="15442"/>
                    <a:pt x="5677" y="15316"/>
                  </a:cubicBezTo>
                  <a:lnTo>
                    <a:pt x="5677" y="15316"/>
                  </a:lnTo>
                  <a:cubicBezTo>
                    <a:pt x="5791" y="15190"/>
                    <a:pt x="5898" y="15070"/>
                    <a:pt x="6018" y="14951"/>
                  </a:cubicBezTo>
                  <a:lnTo>
                    <a:pt x="6018" y="14951"/>
                  </a:lnTo>
                  <a:cubicBezTo>
                    <a:pt x="6156" y="14799"/>
                    <a:pt x="6276" y="14636"/>
                    <a:pt x="6358" y="14447"/>
                  </a:cubicBezTo>
                  <a:lnTo>
                    <a:pt x="6358" y="14447"/>
                  </a:lnTo>
                  <a:cubicBezTo>
                    <a:pt x="6396" y="14358"/>
                    <a:pt x="6446" y="14295"/>
                    <a:pt x="6547" y="14270"/>
                  </a:cubicBezTo>
                  <a:lnTo>
                    <a:pt x="6547" y="14270"/>
                  </a:lnTo>
                  <a:cubicBezTo>
                    <a:pt x="7190" y="14106"/>
                    <a:pt x="7807" y="13880"/>
                    <a:pt x="8412" y="13628"/>
                  </a:cubicBezTo>
                  <a:lnTo>
                    <a:pt x="8412" y="13628"/>
                  </a:lnTo>
                  <a:cubicBezTo>
                    <a:pt x="8456" y="13609"/>
                    <a:pt x="8500" y="13602"/>
                    <a:pt x="8544" y="13590"/>
                  </a:cubicBezTo>
                  <a:lnTo>
                    <a:pt x="8544" y="13590"/>
                  </a:lnTo>
                  <a:cubicBezTo>
                    <a:pt x="8550" y="13590"/>
                    <a:pt x="8557" y="13596"/>
                    <a:pt x="8569" y="13609"/>
                  </a:cubicBezTo>
                  <a:lnTo>
                    <a:pt x="8569" y="13609"/>
                  </a:lnTo>
                  <a:cubicBezTo>
                    <a:pt x="8538" y="13653"/>
                    <a:pt x="8513" y="13709"/>
                    <a:pt x="8475" y="13747"/>
                  </a:cubicBezTo>
                  <a:lnTo>
                    <a:pt x="8475" y="13747"/>
                  </a:lnTo>
                  <a:cubicBezTo>
                    <a:pt x="8242" y="13999"/>
                    <a:pt x="8059" y="14289"/>
                    <a:pt x="7895" y="14585"/>
                  </a:cubicBezTo>
                  <a:lnTo>
                    <a:pt x="7895" y="14585"/>
                  </a:lnTo>
                  <a:cubicBezTo>
                    <a:pt x="7794" y="14762"/>
                    <a:pt x="7694" y="14938"/>
                    <a:pt x="7586" y="15114"/>
                  </a:cubicBezTo>
                  <a:lnTo>
                    <a:pt x="7586" y="15114"/>
                  </a:lnTo>
                  <a:cubicBezTo>
                    <a:pt x="7322" y="15562"/>
                    <a:pt x="6938" y="15870"/>
                    <a:pt x="6452" y="16041"/>
                  </a:cubicBezTo>
                  <a:lnTo>
                    <a:pt x="6452" y="16041"/>
                  </a:lnTo>
                  <a:cubicBezTo>
                    <a:pt x="6402" y="16059"/>
                    <a:pt x="6352" y="16072"/>
                    <a:pt x="6295" y="16072"/>
                  </a:cubicBezTo>
                  <a:lnTo>
                    <a:pt x="6295" y="16072"/>
                  </a:lnTo>
                  <a:lnTo>
                    <a:pt x="6295" y="16072"/>
                  </a:lnTo>
                  <a:lnTo>
                    <a:pt x="6295" y="16072"/>
                  </a:lnTo>
                  <a:cubicBezTo>
                    <a:pt x="6087" y="16072"/>
                    <a:pt x="5583" y="15959"/>
                    <a:pt x="5356" y="15870"/>
                  </a:cubicBezTo>
                  <a:moveTo>
                    <a:pt x="10548" y="17105"/>
                  </a:moveTo>
                  <a:cubicBezTo>
                    <a:pt x="10566" y="16942"/>
                    <a:pt x="10579" y="16778"/>
                    <a:pt x="10617" y="16614"/>
                  </a:cubicBezTo>
                  <a:lnTo>
                    <a:pt x="10617" y="16614"/>
                  </a:lnTo>
                  <a:cubicBezTo>
                    <a:pt x="10680" y="16349"/>
                    <a:pt x="10711" y="16078"/>
                    <a:pt x="10737" y="15807"/>
                  </a:cubicBezTo>
                  <a:lnTo>
                    <a:pt x="10737" y="15807"/>
                  </a:lnTo>
                  <a:cubicBezTo>
                    <a:pt x="10755" y="15593"/>
                    <a:pt x="10781" y="15385"/>
                    <a:pt x="10825" y="15177"/>
                  </a:cubicBezTo>
                  <a:lnTo>
                    <a:pt x="10825" y="15177"/>
                  </a:lnTo>
                  <a:cubicBezTo>
                    <a:pt x="10881" y="14875"/>
                    <a:pt x="11020" y="14604"/>
                    <a:pt x="11228" y="14371"/>
                  </a:cubicBezTo>
                  <a:lnTo>
                    <a:pt x="11228" y="14371"/>
                  </a:lnTo>
                  <a:cubicBezTo>
                    <a:pt x="11404" y="14169"/>
                    <a:pt x="11587" y="13968"/>
                    <a:pt x="11801" y="13798"/>
                  </a:cubicBezTo>
                  <a:lnTo>
                    <a:pt x="11801" y="13798"/>
                  </a:lnTo>
                  <a:cubicBezTo>
                    <a:pt x="11833" y="13772"/>
                    <a:pt x="11864" y="13754"/>
                    <a:pt x="11940" y="13703"/>
                  </a:cubicBezTo>
                  <a:lnTo>
                    <a:pt x="11940" y="13703"/>
                  </a:lnTo>
                  <a:cubicBezTo>
                    <a:pt x="11808" y="13949"/>
                    <a:pt x="11688" y="14144"/>
                    <a:pt x="11593" y="14352"/>
                  </a:cubicBezTo>
                  <a:lnTo>
                    <a:pt x="11593" y="14352"/>
                  </a:lnTo>
                  <a:cubicBezTo>
                    <a:pt x="11512" y="14522"/>
                    <a:pt x="11442" y="14699"/>
                    <a:pt x="11386" y="14875"/>
                  </a:cubicBezTo>
                  <a:lnTo>
                    <a:pt x="11386" y="14875"/>
                  </a:lnTo>
                  <a:cubicBezTo>
                    <a:pt x="11260" y="15266"/>
                    <a:pt x="11140" y="15656"/>
                    <a:pt x="11026" y="16053"/>
                  </a:cubicBezTo>
                  <a:lnTo>
                    <a:pt x="11026" y="16053"/>
                  </a:lnTo>
                  <a:cubicBezTo>
                    <a:pt x="10932" y="16400"/>
                    <a:pt x="10806" y="16740"/>
                    <a:pt x="10661" y="17074"/>
                  </a:cubicBezTo>
                  <a:lnTo>
                    <a:pt x="10661" y="17074"/>
                  </a:lnTo>
                  <a:cubicBezTo>
                    <a:pt x="10642" y="17124"/>
                    <a:pt x="10611" y="17168"/>
                    <a:pt x="10566" y="17244"/>
                  </a:cubicBezTo>
                  <a:lnTo>
                    <a:pt x="10566" y="17244"/>
                  </a:lnTo>
                  <a:cubicBezTo>
                    <a:pt x="10554" y="17175"/>
                    <a:pt x="10541" y="17143"/>
                    <a:pt x="10548" y="17105"/>
                  </a:cubicBezTo>
                  <a:moveTo>
                    <a:pt x="12904" y="16891"/>
                  </a:moveTo>
                  <a:cubicBezTo>
                    <a:pt x="12948" y="16696"/>
                    <a:pt x="13030" y="16507"/>
                    <a:pt x="13124" y="16324"/>
                  </a:cubicBezTo>
                  <a:lnTo>
                    <a:pt x="13124" y="16324"/>
                  </a:lnTo>
                  <a:cubicBezTo>
                    <a:pt x="13276" y="16003"/>
                    <a:pt x="13414" y="15675"/>
                    <a:pt x="13496" y="15329"/>
                  </a:cubicBezTo>
                  <a:lnTo>
                    <a:pt x="13496" y="15329"/>
                  </a:lnTo>
                  <a:cubicBezTo>
                    <a:pt x="13547" y="15114"/>
                    <a:pt x="13679" y="14944"/>
                    <a:pt x="13843" y="14806"/>
                  </a:cubicBezTo>
                  <a:lnTo>
                    <a:pt x="13843" y="14806"/>
                  </a:lnTo>
                  <a:cubicBezTo>
                    <a:pt x="13956" y="14718"/>
                    <a:pt x="14082" y="14642"/>
                    <a:pt x="14202" y="14566"/>
                  </a:cubicBezTo>
                  <a:lnTo>
                    <a:pt x="14202" y="14566"/>
                  </a:lnTo>
                  <a:cubicBezTo>
                    <a:pt x="14429" y="14428"/>
                    <a:pt x="14655" y="14295"/>
                    <a:pt x="14882" y="14157"/>
                  </a:cubicBezTo>
                  <a:lnTo>
                    <a:pt x="14882" y="14157"/>
                  </a:lnTo>
                  <a:cubicBezTo>
                    <a:pt x="14901" y="14144"/>
                    <a:pt x="14926" y="14144"/>
                    <a:pt x="14958" y="14138"/>
                  </a:cubicBezTo>
                  <a:lnTo>
                    <a:pt x="14958" y="14138"/>
                  </a:lnTo>
                  <a:cubicBezTo>
                    <a:pt x="14907" y="14365"/>
                    <a:pt x="14857" y="14585"/>
                    <a:pt x="14813" y="14799"/>
                  </a:cubicBezTo>
                  <a:lnTo>
                    <a:pt x="14813" y="14799"/>
                  </a:lnTo>
                  <a:cubicBezTo>
                    <a:pt x="14769" y="15026"/>
                    <a:pt x="14756" y="15253"/>
                    <a:pt x="14775" y="15480"/>
                  </a:cubicBezTo>
                  <a:lnTo>
                    <a:pt x="14775" y="15480"/>
                  </a:lnTo>
                  <a:cubicBezTo>
                    <a:pt x="14788" y="15707"/>
                    <a:pt x="14819" y="15933"/>
                    <a:pt x="14838" y="16160"/>
                  </a:cubicBezTo>
                  <a:lnTo>
                    <a:pt x="14838" y="16160"/>
                  </a:lnTo>
                  <a:cubicBezTo>
                    <a:pt x="14756" y="16267"/>
                    <a:pt x="14636" y="16318"/>
                    <a:pt x="14510" y="16349"/>
                  </a:cubicBezTo>
                  <a:lnTo>
                    <a:pt x="14510" y="16349"/>
                  </a:lnTo>
                  <a:cubicBezTo>
                    <a:pt x="14372" y="16387"/>
                    <a:pt x="14233" y="16412"/>
                    <a:pt x="14088" y="16444"/>
                  </a:cubicBezTo>
                  <a:lnTo>
                    <a:pt x="14088" y="16444"/>
                  </a:lnTo>
                  <a:cubicBezTo>
                    <a:pt x="13956" y="16469"/>
                    <a:pt x="13824" y="16488"/>
                    <a:pt x="13691" y="16519"/>
                  </a:cubicBezTo>
                  <a:lnTo>
                    <a:pt x="13691" y="16519"/>
                  </a:lnTo>
                  <a:cubicBezTo>
                    <a:pt x="13414" y="16576"/>
                    <a:pt x="13181" y="16708"/>
                    <a:pt x="12992" y="16923"/>
                  </a:cubicBezTo>
                  <a:lnTo>
                    <a:pt x="12992" y="16923"/>
                  </a:lnTo>
                  <a:cubicBezTo>
                    <a:pt x="12986" y="16935"/>
                    <a:pt x="12973" y="16948"/>
                    <a:pt x="12967" y="16954"/>
                  </a:cubicBezTo>
                  <a:lnTo>
                    <a:pt x="12967" y="16954"/>
                  </a:lnTo>
                  <a:cubicBezTo>
                    <a:pt x="12954" y="16967"/>
                    <a:pt x="12942" y="16973"/>
                    <a:pt x="12916" y="16998"/>
                  </a:cubicBezTo>
                  <a:lnTo>
                    <a:pt x="12916" y="16998"/>
                  </a:lnTo>
                  <a:cubicBezTo>
                    <a:pt x="12910" y="16954"/>
                    <a:pt x="12898" y="16923"/>
                    <a:pt x="12904" y="16891"/>
                  </a:cubicBezTo>
                  <a:moveTo>
                    <a:pt x="4619" y="15663"/>
                  </a:moveTo>
                  <a:cubicBezTo>
                    <a:pt x="4411" y="15593"/>
                    <a:pt x="4197" y="15543"/>
                    <a:pt x="3989" y="15423"/>
                  </a:cubicBezTo>
                  <a:lnTo>
                    <a:pt x="3989" y="15423"/>
                  </a:lnTo>
                  <a:cubicBezTo>
                    <a:pt x="4033" y="15392"/>
                    <a:pt x="4058" y="15360"/>
                    <a:pt x="4090" y="15348"/>
                  </a:cubicBezTo>
                  <a:lnTo>
                    <a:pt x="4090" y="15348"/>
                  </a:lnTo>
                  <a:cubicBezTo>
                    <a:pt x="4197" y="15316"/>
                    <a:pt x="4304" y="15278"/>
                    <a:pt x="4417" y="15253"/>
                  </a:cubicBezTo>
                  <a:lnTo>
                    <a:pt x="4417" y="15253"/>
                  </a:lnTo>
                  <a:cubicBezTo>
                    <a:pt x="4524" y="15222"/>
                    <a:pt x="4638" y="15209"/>
                    <a:pt x="4745" y="15177"/>
                  </a:cubicBezTo>
                  <a:lnTo>
                    <a:pt x="4745" y="15177"/>
                  </a:lnTo>
                  <a:cubicBezTo>
                    <a:pt x="5117" y="15083"/>
                    <a:pt x="5432" y="14894"/>
                    <a:pt x="5652" y="14573"/>
                  </a:cubicBezTo>
                  <a:lnTo>
                    <a:pt x="5652" y="14573"/>
                  </a:lnTo>
                  <a:cubicBezTo>
                    <a:pt x="5709" y="14491"/>
                    <a:pt x="5778" y="14453"/>
                    <a:pt x="5873" y="14434"/>
                  </a:cubicBezTo>
                  <a:lnTo>
                    <a:pt x="5873" y="14434"/>
                  </a:lnTo>
                  <a:cubicBezTo>
                    <a:pt x="5980" y="14415"/>
                    <a:pt x="6081" y="14390"/>
                    <a:pt x="6181" y="14371"/>
                  </a:cubicBezTo>
                  <a:lnTo>
                    <a:pt x="6181" y="14371"/>
                  </a:lnTo>
                  <a:cubicBezTo>
                    <a:pt x="6213" y="14365"/>
                    <a:pt x="6238" y="14371"/>
                    <a:pt x="6276" y="14371"/>
                  </a:cubicBezTo>
                  <a:lnTo>
                    <a:pt x="6276" y="14371"/>
                  </a:lnTo>
                  <a:cubicBezTo>
                    <a:pt x="6232" y="14535"/>
                    <a:pt x="6156" y="14661"/>
                    <a:pt x="6055" y="14774"/>
                  </a:cubicBezTo>
                  <a:lnTo>
                    <a:pt x="6055" y="14774"/>
                  </a:lnTo>
                  <a:cubicBezTo>
                    <a:pt x="5929" y="14907"/>
                    <a:pt x="5816" y="15045"/>
                    <a:pt x="5684" y="15171"/>
                  </a:cubicBezTo>
                  <a:lnTo>
                    <a:pt x="5684" y="15171"/>
                  </a:lnTo>
                  <a:cubicBezTo>
                    <a:pt x="5526" y="15335"/>
                    <a:pt x="5394" y="15524"/>
                    <a:pt x="5306" y="15732"/>
                  </a:cubicBezTo>
                  <a:lnTo>
                    <a:pt x="5306" y="15732"/>
                  </a:lnTo>
                  <a:cubicBezTo>
                    <a:pt x="5293" y="15770"/>
                    <a:pt x="5268" y="15801"/>
                    <a:pt x="5243" y="15839"/>
                  </a:cubicBezTo>
                  <a:lnTo>
                    <a:pt x="5243" y="15839"/>
                  </a:lnTo>
                  <a:cubicBezTo>
                    <a:pt x="5022" y="15820"/>
                    <a:pt x="4821" y="15732"/>
                    <a:pt x="4619" y="15663"/>
                  </a:cubicBezTo>
                  <a:moveTo>
                    <a:pt x="3724" y="15354"/>
                  </a:moveTo>
                  <a:cubicBezTo>
                    <a:pt x="3390" y="15247"/>
                    <a:pt x="3057" y="15140"/>
                    <a:pt x="2723" y="15045"/>
                  </a:cubicBezTo>
                  <a:lnTo>
                    <a:pt x="2723" y="15045"/>
                  </a:lnTo>
                  <a:cubicBezTo>
                    <a:pt x="2200" y="14894"/>
                    <a:pt x="1664" y="14812"/>
                    <a:pt x="1116" y="14768"/>
                  </a:cubicBezTo>
                  <a:lnTo>
                    <a:pt x="1116" y="14768"/>
                  </a:lnTo>
                  <a:cubicBezTo>
                    <a:pt x="1040" y="14762"/>
                    <a:pt x="971" y="14749"/>
                    <a:pt x="896" y="14743"/>
                  </a:cubicBezTo>
                  <a:lnTo>
                    <a:pt x="896" y="14743"/>
                  </a:lnTo>
                  <a:cubicBezTo>
                    <a:pt x="896" y="14730"/>
                    <a:pt x="889" y="14711"/>
                    <a:pt x="889" y="14699"/>
                  </a:cubicBezTo>
                  <a:lnTo>
                    <a:pt x="889" y="14699"/>
                  </a:lnTo>
                  <a:cubicBezTo>
                    <a:pt x="952" y="14680"/>
                    <a:pt x="1015" y="14655"/>
                    <a:pt x="1078" y="14636"/>
                  </a:cubicBezTo>
                  <a:lnTo>
                    <a:pt x="1078" y="14636"/>
                  </a:lnTo>
                  <a:cubicBezTo>
                    <a:pt x="1721" y="14472"/>
                    <a:pt x="2370" y="14396"/>
                    <a:pt x="3038" y="14472"/>
                  </a:cubicBezTo>
                  <a:lnTo>
                    <a:pt x="3038" y="14472"/>
                  </a:lnTo>
                  <a:cubicBezTo>
                    <a:pt x="3460" y="14522"/>
                    <a:pt x="3882" y="14541"/>
                    <a:pt x="4304" y="14560"/>
                  </a:cubicBezTo>
                  <a:lnTo>
                    <a:pt x="4304" y="14560"/>
                  </a:lnTo>
                  <a:cubicBezTo>
                    <a:pt x="4669" y="14579"/>
                    <a:pt x="5029" y="14560"/>
                    <a:pt x="5394" y="14516"/>
                  </a:cubicBezTo>
                  <a:lnTo>
                    <a:pt x="5394" y="14516"/>
                  </a:lnTo>
                  <a:cubicBezTo>
                    <a:pt x="5444" y="14510"/>
                    <a:pt x="5495" y="14510"/>
                    <a:pt x="5539" y="14503"/>
                  </a:cubicBezTo>
                  <a:lnTo>
                    <a:pt x="5539" y="14503"/>
                  </a:lnTo>
                  <a:cubicBezTo>
                    <a:pt x="5570" y="14560"/>
                    <a:pt x="5533" y="14585"/>
                    <a:pt x="5514" y="14610"/>
                  </a:cubicBezTo>
                  <a:lnTo>
                    <a:pt x="5514" y="14610"/>
                  </a:lnTo>
                  <a:cubicBezTo>
                    <a:pt x="5312" y="14856"/>
                    <a:pt x="5054" y="15001"/>
                    <a:pt x="4751" y="15083"/>
                  </a:cubicBezTo>
                  <a:lnTo>
                    <a:pt x="4751" y="15083"/>
                  </a:lnTo>
                  <a:cubicBezTo>
                    <a:pt x="4638" y="15114"/>
                    <a:pt x="4518" y="15140"/>
                    <a:pt x="4398" y="15165"/>
                  </a:cubicBezTo>
                  <a:lnTo>
                    <a:pt x="4398" y="15165"/>
                  </a:lnTo>
                  <a:cubicBezTo>
                    <a:pt x="4241" y="15196"/>
                    <a:pt x="4090" y="15240"/>
                    <a:pt x="3957" y="15329"/>
                  </a:cubicBezTo>
                  <a:lnTo>
                    <a:pt x="3957" y="15329"/>
                  </a:lnTo>
                  <a:cubicBezTo>
                    <a:pt x="3907" y="15360"/>
                    <a:pt x="3869" y="15373"/>
                    <a:pt x="3825" y="15373"/>
                  </a:cubicBezTo>
                  <a:lnTo>
                    <a:pt x="3825" y="15373"/>
                  </a:lnTo>
                  <a:cubicBezTo>
                    <a:pt x="3794" y="15373"/>
                    <a:pt x="3756" y="15366"/>
                    <a:pt x="3724" y="15354"/>
                  </a:cubicBezTo>
                  <a:moveTo>
                    <a:pt x="16199" y="18328"/>
                  </a:moveTo>
                  <a:cubicBezTo>
                    <a:pt x="16186" y="18208"/>
                    <a:pt x="16174" y="18082"/>
                    <a:pt x="16155" y="17962"/>
                  </a:cubicBezTo>
                  <a:lnTo>
                    <a:pt x="16155" y="17962"/>
                  </a:lnTo>
                  <a:cubicBezTo>
                    <a:pt x="16098" y="17590"/>
                    <a:pt x="15953" y="17250"/>
                    <a:pt x="15720" y="16954"/>
                  </a:cubicBezTo>
                  <a:lnTo>
                    <a:pt x="15720" y="16954"/>
                  </a:lnTo>
                  <a:cubicBezTo>
                    <a:pt x="15607" y="16803"/>
                    <a:pt x="15481" y="16658"/>
                    <a:pt x="15367" y="16507"/>
                  </a:cubicBezTo>
                  <a:lnTo>
                    <a:pt x="15367" y="16507"/>
                  </a:lnTo>
                  <a:cubicBezTo>
                    <a:pt x="15260" y="16356"/>
                    <a:pt x="15153" y="16211"/>
                    <a:pt x="15065" y="16053"/>
                  </a:cubicBezTo>
                  <a:lnTo>
                    <a:pt x="15065" y="16053"/>
                  </a:lnTo>
                  <a:cubicBezTo>
                    <a:pt x="14951" y="15877"/>
                    <a:pt x="14901" y="15675"/>
                    <a:pt x="14888" y="15474"/>
                  </a:cubicBezTo>
                  <a:lnTo>
                    <a:pt x="14888" y="15474"/>
                  </a:lnTo>
                  <a:cubicBezTo>
                    <a:pt x="14870" y="15133"/>
                    <a:pt x="14907" y="14806"/>
                    <a:pt x="14996" y="14478"/>
                  </a:cubicBezTo>
                  <a:lnTo>
                    <a:pt x="14996" y="14478"/>
                  </a:lnTo>
                  <a:cubicBezTo>
                    <a:pt x="15002" y="14472"/>
                    <a:pt x="15014" y="14459"/>
                    <a:pt x="15027" y="14447"/>
                  </a:cubicBezTo>
                  <a:lnTo>
                    <a:pt x="15027" y="14447"/>
                  </a:lnTo>
                  <a:cubicBezTo>
                    <a:pt x="15046" y="14459"/>
                    <a:pt x="15065" y="14478"/>
                    <a:pt x="15071" y="14491"/>
                  </a:cubicBezTo>
                  <a:lnTo>
                    <a:pt x="15071" y="14491"/>
                  </a:lnTo>
                  <a:cubicBezTo>
                    <a:pt x="15229" y="14925"/>
                    <a:pt x="15481" y="15303"/>
                    <a:pt x="15764" y="15663"/>
                  </a:cubicBezTo>
                  <a:lnTo>
                    <a:pt x="15764" y="15663"/>
                  </a:lnTo>
                  <a:cubicBezTo>
                    <a:pt x="15884" y="15820"/>
                    <a:pt x="16004" y="15971"/>
                    <a:pt x="16117" y="16135"/>
                  </a:cubicBezTo>
                  <a:lnTo>
                    <a:pt x="16117" y="16135"/>
                  </a:lnTo>
                  <a:cubicBezTo>
                    <a:pt x="16262" y="16337"/>
                    <a:pt x="16369" y="16563"/>
                    <a:pt x="16432" y="16809"/>
                  </a:cubicBezTo>
                  <a:lnTo>
                    <a:pt x="16432" y="16809"/>
                  </a:lnTo>
                  <a:cubicBezTo>
                    <a:pt x="16464" y="16910"/>
                    <a:pt x="16470" y="17017"/>
                    <a:pt x="16457" y="17124"/>
                  </a:cubicBezTo>
                  <a:lnTo>
                    <a:pt x="16457" y="17124"/>
                  </a:lnTo>
                  <a:cubicBezTo>
                    <a:pt x="16432" y="17345"/>
                    <a:pt x="16419" y="17559"/>
                    <a:pt x="16394" y="17779"/>
                  </a:cubicBezTo>
                  <a:lnTo>
                    <a:pt x="16394" y="17779"/>
                  </a:lnTo>
                  <a:cubicBezTo>
                    <a:pt x="16369" y="18000"/>
                    <a:pt x="16331" y="18214"/>
                    <a:pt x="16230" y="18454"/>
                  </a:cubicBezTo>
                  <a:lnTo>
                    <a:pt x="16230" y="18454"/>
                  </a:lnTo>
                  <a:cubicBezTo>
                    <a:pt x="16218" y="18384"/>
                    <a:pt x="16205" y="18359"/>
                    <a:pt x="16199" y="18328"/>
                  </a:cubicBezTo>
                  <a:close/>
                  <a:moveTo>
                    <a:pt x="15846" y="18951"/>
                  </a:moveTo>
                  <a:cubicBezTo>
                    <a:pt x="15865" y="18472"/>
                    <a:pt x="15789" y="18000"/>
                    <a:pt x="15638" y="17546"/>
                  </a:cubicBezTo>
                  <a:lnTo>
                    <a:pt x="15638" y="17546"/>
                  </a:lnTo>
                  <a:cubicBezTo>
                    <a:pt x="15531" y="17219"/>
                    <a:pt x="15367" y="16923"/>
                    <a:pt x="15153" y="16658"/>
                  </a:cubicBezTo>
                  <a:lnTo>
                    <a:pt x="15153" y="16658"/>
                  </a:lnTo>
                  <a:cubicBezTo>
                    <a:pt x="15027" y="16513"/>
                    <a:pt x="15008" y="16349"/>
                    <a:pt x="14983" y="16179"/>
                  </a:cubicBezTo>
                  <a:lnTo>
                    <a:pt x="14983" y="16179"/>
                  </a:lnTo>
                  <a:cubicBezTo>
                    <a:pt x="15008" y="16179"/>
                    <a:pt x="15014" y="16179"/>
                    <a:pt x="15021" y="16179"/>
                  </a:cubicBezTo>
                  <a:lnTo>
                    <a:pt x="15021" y="16179"/>
                  </a:lnTo>
                  <a:cubicBezTo>
                    <a:pt x="15216" y="16437"/>
                    <a:pt x="15411" y="16696"/>
                    <a:pt x="15613" y="16954"/>
                  </a:cubicBezTo>
                  <a:lnTo>
                    <a:pt x="15613" y="16954"/>
                  </a:lnTo>
                  <a:cubicBezTo>
                    <a:pt x="15978" y="17420"/>
                    <a:pt x="16117" y="17956"/>
                    <a:pt x="16117" y="18542"/>
                  </a:cubicBezTo>
                  <a:lnTo>
                    <a:pt x="16117" y="18542"/>
                  </a:lnTo>
                  <a:cubicBezTo>
                    <a:pt x="16117" y="18743"/>
                    <a:pt x="16048" y="18907"/>
                    <a:pt x="15915" y="19058"/>
                  </a:cubicBezTo>
                  <a:lnTo>
                    <a:pt x="15915" y="19058"/>
                  </a:lnTo>
                  <a:cubicBezTo>
                    <a:pt x="15909" y="19065"/>
                    <a:pt x="15890" y="19065"/>
                    <a:pt x="15846" y="19084"/>
                  </a:cubicBezTo>
                  <a:lnTo>
                    <a:pt x="15846" y="19084"/>
                  </a:lnTo>
                  <a:cubicBezTo>
                    <a:pt x="15846" y="19027"/>
                    <a:pt x="15846" y="18989"/>
                    <a:pt x="15846" y="18951"/>
                  </a:cubicBezTo>
                  <a:close/>
                  <a:moveTo>
                    <a:pt x="13030" y="18913"/>
                  </a:moveTo>
                  <a:cubicBezTo>
                    <a:pt x="12860" y="18447"/>
                    <a:pt x="12809" y="17968"/>
                    <a:pt x="12828" y="17483"/>
                  </a:cubicBezTo>
                  <a:lnTo>
                    <a:pt x="12828" y="17483"/>
                  </a:lnTo>
                  <a:cubicBezTo>
                    <a:pt x="12835" y="17269"/>
                    <a:pt x="12948" y="17093"/>
                    <a:pt x="13093" y="16942"/>
                  </a:cubicBezTo>
                  <a:lnTo>
                    <a:pt x="13093" y="16942"/>
                  </a:lnTo>
                  <a:cubicBezTo>
                    <a:pt x="13238" y="16797"/>
                    <a:pt x="13414" y="16683"/>
                    <a:pt x="13616" y="16633"/>
                  </a:cubicBezTo>
                  <a:lnTo>
                    <a:pt x="13616" y="16633"/>
                  </a:lnTo>
                  <a:cubicBezTo>
                    <a:pt x="13736" y="16601"/>
                    <a:pt x="13862" y="16570"/>
                    <a:pt x="13994" y="16551"/>
                  </a:cubicBezTo>
                  <a:lnTo>
                    <a:pt x="13994" y="16551"/>
                  </a:lnTo>
                  <a:cubicBezTo>
                    <a:pt x="14473" y="16469"/>
                    <a:pt x="14473" y="16469"/>
                    <a:pt x="14863" y="16299"/>
                  </a:cubicBezTo>
                  <a:lnTo>
                    <a:pt x="14863" y="16299"/>
                  </a:lnTo>
                  <a:cubicBezTo>
                    <a:pt x="14907" y="16374"/>
                    <a:pt x="14926" y="16456"/>
                    <a:pt x="14914" y="16545"/>
                  </a:cubicBezTo>
                  <a:lnTo>
                    <a:pt x="14914" y="16545"/>
                  </a:lnTo>
                  <a:cubicBezTo>
                    <a:pt x="14870" y="16570"/>
                    <a:pt x="14819" y="16589"/>
                    <a:pt x="14775" y="16608"/>
                  </a:cubicBezTo>
                  <a:lnTo>
                    <a:pt x="14775" y="16608"/>
                  </a:lnTo>
                  <a:cubicBezTo>
                    <a:pt x="14340" y="16771"/>
                    <a:pt x="14057" y="17080"/>
                    <a:pt x="13893" y="17502"/>
                  </a:cubicBezTo>
                  <a:lnTo>
                    <a:pt x="13893" y="17502"/>
                  </a:lnTo>
                  <a:cubicBezTo>
                    <a:pt x="13799" y="17729"/>
                    <a:pt x="13736" y="17962"/>
                    <a:pt x="13660" y="18195"/>
                  </a:cubicBezTo>
                  <a:lnTo>
                    <a:pt x="13660" y="18195"/>
                  </a:lnTo>
                  <a:cubicBezTo>
                    <a:pt x="13591" y="18435"/>
                    <a:pt x="13496" y="18661"/>
                    <a:pt x="13326" y="18857"/>
                  </a:cubicBezTo>
                  <a:lnTo>
                    <a:pt x="13326" y="18857"/>
                  </a:lnTo>
                  <a:cubicBezTo>
                    <a:pt x="13263" y="18920"/>
                    <a:pt x="13200" y="18983"/>
                    <a:pt x="13112" y="19065"/>
                  </a:cubicBezTo>
                  <a:lnTo>
                    <a:pt x="13112" y="19065"/>
                  </a:lnTo>
                  <a:cubicBezTo>
                    <a:pt x="13074" y="18989"/>
                    <a:pt x="13049" y="18951"/>
                    <a:pt x="13030" y="18913"/>
                  </a:cubicBezTo>
                  <a:close/>
                  <a:moveTo>
                    <a:pt x="13150" y="19147"/>
                  </a:moveTo>
                  <a:cubicBezTo>
                    <a:pt x="13219" y="19077"/>
                    <a:pt x="13301" y="19008"/>
                    <a:pt x="13370" y="18932"/>
                  </a:cubicBezTo>
                  <a:lnTo>
                    <a:pt x="13370" y="18932"/>
                  </a:lnTo>
                  <a:cubicBezTo>
                    <a:pt x="13540" y="18743"/>
                    <a:pt x="13654" y="18529"/>
                    <a:pt x="13729" y="18283"/>
                  </a:cubicBezTo>
                  <a:lnTo>
                    <a:pt x="13729" y="18283"/>
                  </a:lnTo>
                  <a:cubicBezTo>
                    <a:pt x="13805" y="18031"/>
                    <a:pt x="13880" y="17779"/>
                    <a:pt x="13975" y="17527"/>
                  </a:cubicBezTo>
                  <a:lnTo>
                    <a:pt x="13975" y="17527"/>
                  </a:lnTo>
                  <a:cubicBezTo>
                    <a:pt x="14069" y="17275"/>
                    <a:pt x="14221" y="17061"/>
                    <a:pt x="14441" y="16897"/>
                  </a:cubicBezTo>
                  <a:lnTo>
                    <a:pt x="14441" y="16897"/>
                  </a:lnTo>
                  <a:cubicBezTo>
                    <a:pt x="14586" y="16784"/>
                    <a:pt x="14744" y="16708"/>
                    <a:pt x="14933" y="16652"/>
                  </a:cubicBezTo>
                  <a:lnTo>
                    <a:pt x="14933" y="16652"/>
                  </a:lnTo>
                  <a:cubicBezTo>
                    <a:pt x="14977" y="16721"/>
                    <a:pt x="14983" y="16771"/>
                    <a:pt x="14926" y="16809"/>
                  </a:cubicBezTo>
                  <a:lnTo>
                    <a:pt x="14926" y="16809"/>
                  </a:lnTo>
                  <a:cubicBezTo>
                    <a:pt x="14914" y="16815"/>
                    <a:pt x="14901" y="16822"/>
                    <a:pt x="14888" y="16828"/>
                  </a:cubicBezTo>
                  <a:lnTo>
                    <a:pt x="14888" y="16828"/>
                  </a:lnTo>
                  <a:cubicBezTo>
                    <a:pt x="14454" y="17042"/>
                    <a:pt x="14195" y="17401"/>
                    <a:pt x="14051" y="17849"/>
                  </a:cubicBezTo>
                  <a:lnTo>
                    <a:pt x="14051" y="17849"/>
                  </a:lnTo>
                  <a:cubicBezTo>
                    <a:pt x="13981" y="18057"/>
                    <a:pt x="13950" y="18265"/>
                    <a:pt x="13931" y="18472"/>
                  </a:cubicBezTo>
                  <a:lnTo>
                    <a:pt x="13931" y="18472"/>
                  </a:lnTo>
                  <a:cubicBezTo>
                    <a:pt x="13912" y="18706"/>
                    <a:pt x="13893" y="18939"/>
                    <a:pt x="13862" y="19172"/>
                  </a:cubicBezTo>
                  <a:lnTo>
                    <a:pt x="13862" y="19172"/>
                  </a:lnTo>
                  <a:cubicBezTo>
                    <a:pt x="13836" y="19386"/>
                    <a:pt x="13773" y="19588"/>
                    <a:pt x="13660" y="19770"/>
                  </a:cubicBezTo>
                  <a:lnTo>
                    <a:pt x="13660" y="19770"/>
                  </a:lnTo>
                  <a:cubicBezTo>
                    <a:pt x="13622" y="19827"/>
                    <a:pt x="13591" y="19890"/>
                    <a:pt x="13528" y="19915"/>
                  </a:cubicBezTo>
                  <a:lnTo>
                    <a:pt x="13528" y="19915"/>
                  </a:lnTo>
                  <a:cubicBezTo>
                    <a:pt x="13408" y="19777"/>
                    <a:pt x="13219" y="19392"/>
                    <a:pt x="13150" y="19147"/>
                  </a:cubicBezTo>
                  <a:close/>
                  <a:moveTo>
                    <a:pt x="14977" y="19808"/>
                  </a:moveTo>
                  <a:cubicBezTo>
                    <a:pt x="14964" y="19726"/>
                    <a:pt x="14958" y="19644"/>
                    <a:pt x="14939" y="19562"/>
                  </a:cubicBezTo>
                  <a:lnTo>
                    <a:pt x="14939" y="19562"/>
                  </a:lnTo>
                  <a:cubicBezTo>
                    <a:pt x="14920" y="19481"/>
                    <a:pt x="14888" y="19405"/>
                    <a:pt x="14857" y="19304"/>
                  </a:cubicBezTo>
                  <a:lnTo>
                    <a:pt x="14857" y="19304"/>
                  </a:lnTo>
                  <a:cubicBezTo>
                    <a:pt x="15014" y="18932"/>
                    <a:pt x="15166" y="18535"/>
                    <a:pt x="15203" y="18107"/>
                  </a:cubicBezTo>
                  <a:lnTo>
                    <a:pt x="15203" y="18107"/>
                  </a:lnTo>
                  <a:cubicBezTo>
                    <a:pt x="15241" y="17691"/>
                    <a:pt x="15191" y="17275"/>
                    <a:pt x="15159" y="16841"/>
                  </a:cubicBezTo>
                  <a:lnTo>
                    <a:pt x="15159" y="16841"/>
                  </a:lnTo>
                  <a:cubicBezTo>
                    <a:pt x="15185" y="16866"/>
                    <a:pt x="15210" y="16891"/>
                    <a:pt x="15229" y="16923"/>
                  </a:cubicBezTo>
                  <a:lnTo>
                    <a:pt x="15229" y="16923"/>
                  </a:lnTo>
                  <a:cubicBezTo>
                    <a:pt x="15380" y="17137"/>
                    <a:pt x="15487" y="17370"/>
                    <a:pt x="15569" y="17616"/>
                  </a:cubicBezTo>
                  <a:lnTo>
                    <a:pt x="15569" y="17616"/>
                  </a:lnTo>
                  <a:cubicBezTo>
                    <a:pt x="15682" y="17975"/>
                    <a:pt x="15745" y="18353"/>
                    <a:pt x="15764" y="18731"/>
                  </a:cubicBezTo>
                  <a:lnTo>
                    <a:pt x="15764" y="18731"/>
                  </a:lnTo>
                  <a:cubicBezTo>
                    <a:pt x="15764" y="18850"/>
                    <a:pt x="15758" y="18970"/>
                    <a:pt x="15752" y="19096"/>
                  </a:cubicBezTo>
                  <a:lnTo>
                    <a:pt x="15752" y="19096"/>
                  </a:lnTo>
                  <a:cubicBezTo>
                    <a:pt x="15739" y="19235"/>
                    <a:pt x="15689" y="19348"/>
                    <a:pt x="15582" y="19455"/>
                  </a:cubicBezTo>
                  <a:lnTo>
                    <a:pt x="15582" y="19455"/>
                  </a:lnTo>
                  <a:cubicBezTo>
                    <a:pt x="15393" y="19644"/>
                    <a:pt x="15216" y="19852"/>
                    <a:pt x="15021" y="20066"/>
                  </a:cubicBezTo>
                  <a:lnTo>
                    <a:pt x="15021" y="20066"/>
                  </a:lnTo>
                  <a:cubicBezTo>
                    <a:pt x="14970" y="19972"/>
                    <a:pt x="14989" y="19890"/>
                    <a:pt x="14977" y="19808"/>
                  </a:cubicBezTo>
                  <a:moveTo>
                    <a:pt x="13811" y="20816"/>
                  </a:moveTo>
                  <a:cubicBezTo>
                    <a:pt x="13754" y="20558"/>
                    <a:pt x="13666" y="20312"/>
                    <a:pt x="13578" y="20029"/>
                  </a:cubicBezTo>
                  <a:lnTo>
                    <a:pt x="13578" y="20029"/>
                  </a:lnTo>
                  <a:cubicBezTo>
                    <a:pt x="13603" y="19997"/>
                    <a:pt x="13641" y="19940"/>
                    <a:pt x="13679" y="19884"/>
                  </a:cubicBezTo>
                  <a:lnTo>
                    <a:pt x="13679" y="19884"/>
                  </a:lnTo>
                  <a:cubicBezTo>
                    <a:pt x="13811" y="19707"/>
                    <a:pt x="13899" y="19506"/>
                    <a:pt x="13931" y="19285"/>
                  </a:cubicBezTo>
                  <a:lnTo>
                    <a:pt x="13931" y="19285"/>
                  </a:lnTo>
                  <a:cubicBezTo>
                    <a:pt x="13969" y="19046"/>
                    <a:pt x="13988" y="18800"/>
                    <a:pt x="14019" y="18561"/>
                  </a:cubicBezTo>
                  <a:lnTo>
                    <a:pt x="14019" y="18561"/>
                  </a:lnTo>
                  <a:cubicBezTo>
                    <a:pt x="14044" y="18365"/>
                    <a:pt x="14057" y="18170"/>
                    <a:pt x="14107" y="17981"/>
                  </a:cubicBezTo>
                  <a:lnTo>
                    <a:pt x="14107" y="17981"/>
                  </a:lnTo>
                  <a:cubicBezTo>
                    <a:pt x="14208" y="17578"/>
                    <a:pt x="14410" y="17238"/>
                    <a:pt x="14762" y="17005"/>
                  </a:cubicBezTo>
                  <a:lnTo>
                    <a:pt x="14762" y="17005"/>
                  </a:lnTo>
                  <a:cubicBezTo>
                    <a:pt x="14832" y="16960"/>
                    <a:pt x="14901" y="16904"/>
                    <a:pt x="14989" y="16910"/>
                  </a:cubicBezTo>
                  <a:lnTo>
                    <a:pt x="14989" y="16910"/>
                  </a:lnTo>
                  <a:cubicBezTo>
                    <a:pt x="15002" y="16929"/>
                    <a:pt x="15014" y="16948"/>
                    <a:pt x="15021" y="16973"/>
                  </a:cubicBezTo>
                  <a:lnTo>
                    <a:pt x="15021" y="16973"/>
                  </a:lnTo>
                  <a:cubicBezTo>
                    <a:pt x="15159" y="17698"/>
                    <a:pt x="15134" y="18403"/>
                    <a:pt x="14819" y="19084"/>
                  </a:cubicBezTo>
                  <a:lnTo>
                    <a:pt x="14819" y="19084"/>
                  </a:lnTo>
                  <a:cubicBezTo>
                    <a:pt x="14693" y="19367"/>
                    <a:pt x="14555" y="19644"/>
                    <a:pt x="14429" y="19934"/>
                  </a:cubicBezTo>
                  <a:lnTo>
                    <a:pt x="14429" y="19934"/>
                  </a:lnTo>
                  <a:cubicBezTo>
                    <a:pt x="14221" y="20400"/>
                    <a:pt x="14088" y="20885"/>
                    <a:pt x="13994" y="21389"/>
                  </a:cubicBezTo>
                  <a:lnTo>
                    <a:pt x="13994" y="21389"/>
                  </a:lnTo>
                  <a:cubicBezTo>
                    <a:pt x="13981" y="21465"/>
                    <a:pt x="13975" y="21547"/>
                    <a:pt x="13931" y="21635"/>
                  </a:cubicBezTo>
                  <a:lnTo>
                    <a:pt x="13931" y="21635"/>
                  </a:lnTo>
                  <a:cubicBezTo>
                    <a:pt x="13887" y="21352"/>
                    <a:pt x="13868" y="21081"/>
                    <a:pt x="13811" y="20816"/>
                  </a:cubicBezTo>
                  <a:moveTo>
                    <a:pt x="14788" y="19474"/>
                  </a:moveTo>
                  <a:cubicBezTo>
                    <a:pt x="14807" y="19506"/>
                    <a:pt x="14838" y="19531"/>
                    <a:pt x="14844" y="19556"/>
                  </a:cubicBezTo>
                  <a:lnTo>
                    <a:pt x="14844" y="19556"/>
                  </a:lnTo>
                  <a:cubicBezTo>
                    <a:pt x="14895" y="19745"/>
                    <a:pt x="14901" y="19928"/>
                    <a:pt x="14895" y="20123"/>
                  </a:cubicBezTo>
                  <a:lnTo>
                    <a:pt x="14895" y="20123"/>
                  </a:lnTo>
                  <a:cubicBezTo>
                    <a:pt x="14895" y="20211"/>
                    <a:pt x="14844" y="20274"/>
                    <a:pt x="14794" y="20344"/>
                  </a:cubicBezTo>
                  <a:lnTo>
                    <a:pt x="14794" y="20344"/>
                  </a:lnTo>
                  <a:cubicBezTo>
                    <a:pt x="14605" y="20608"/>
                    <a:pt x="14422" y="20879"/>
                    <a:pt x="14284" y="21175"/>
                  </a:cubicBezTo>
                  <a:lnTo>
                    <a:pt x="14284" y="21175"/>
                  </a:lnTo>
                  <a:cubicBezTo>
                    <a:pt x="14240" y="21263"/>
                    <a:pt x="14195" y="21352"/>
                    <a:pt x="14158" y="21440"/>
                  </a:cubicBezTo>
                  <a:lnTo>
                    <a:pt x="14158" y="21440"/>
                  </a:lnTo>
                  <a:cubicBezTo>
                    <a:pt x="14132" y="20993"/>
                    <a:pt x="14479" y="19985"/>
                    <a:pt x="14788" y="19474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" name="Google Shape;338;p38"/>
          <p:cNvSpPr/>
          <p:nvPr/>
        </p:nvSpPr>
        <p:spPr>
          <a:xfrm rot="-4499992">
            <a:off x="8393579" y="3653217"/>
            <a:ext cx="1076134" cy="2097870"/>
          </a:xfrm>
          <a:custGeom>
            <a:avLst/>
            <a:gdLst/>
            <a:ahLst/>
            <a:cxnLst/>
            <a:rect l="l" t="t" r="r" b="b"/>
            <a:pathLst>
              <a:path w="18813" h="36675" extrusionOk="0">
                <a:moveTo>
                  <a:pt x="17950" y="101"/>
                </a:moveTo>
                <a:cubicBezTo>
                  <a:pt x="17950" y="1015"/>
                  <a:pt x="17799" y="1903"/>
                  <a:pt x="17521" y="2773"/>
                </a:cubicBezTo>
                <a:lnTo>
                  <a:pt x="17521" y="2773"/>
                </a:lnTo>
                <a:cubicBezTo>
                  <a:pt x="17358" y="3289"/>
                  <a:pt x="17162" y="3800"/>
                  <a:pt x="16885" y="4272"/>
                </a:cubicBezTo>
                <a:lnTo>
                  <a:pt x="16885" y="4272"/>
                </a:lnTo>
                <a:cubicBezTo>
                  <a:pt x="16639" y="4694"/>
                  <a:pt x="16299" y="4990"/>
                  <a:pt x="15839" y="5135"/>
                </a:cubicBezTo>
                <a:lnTo>
                  <a:pt x="15839" y="5135"/>
                </a:lnTo>
                <a:cubicBezTo>
                  <a:pt x="15543" y="5223"/>
                  <a:pt x="15241" y="5312"/>
                  <a:pt x="14938" y="5349"/>
                </a:cubicBezTo>
                <a:lnTo>
                  <a:pt x="14938" y="5349"/>
                </a:lnTo>
                <a:cubicBezTo>
                  <a:pt x="14113" y="5463"/>
                  <a:pt x="13288" y="5557"/>
                  <a:pt x="12456" y="5646"/>
                </a:cubicBezTo>
                <a:lnTo>
                  <a:pt x="12456" y="5646"/>
                </a:lnTo>
                <a:cubicBezTo>
                  <a:pt x="11631" y="5734"/>
                  <a:pt x="10805" y="5828"/>
                  <a:pt x="9986" y="6011"/>
                </a:cubicBezTo>
                <a:lnTo>
                  <a:pt x="9986" y="6011"/>
                </a:lnTo>
                <a:cubicBezTo>
                  <a:pt x="9426" y="6137"/>
                  <a:pt x="8877" y="6320"/>
                  <a:pt x="8355" y="6565"/>
                </a:cubicBezTo>
                <a:lnTo>
                  <a:pt x="8355" y="6565"/>
                </a:lnTo>
                <a:cubicBezTo>
                  <a:pt x="7409" y="7013"/>
                  <a:pt x="6653" y="7674"/>
                  <a:pt x="6118" y="8581"/>
                </a:cubicBezTo>
                <a:lnTo>
                  <a:pt x="6118" y="8581"/>
                </a:lnTo>
                <a:cubicBezTo>
                  <a:pt x="5847" y="9041"/>
                  <a:pt x="5645" y="9539"/>
                  <a:pt x="5488" y="10049"/>
                </a:cubicBezTo>
                <a:lnTo>
                  <a:pt x="5488" y="10049"/>
                </a:lnTo>
                <a:cubicBezTo>
                  <a:pt x="5318" y="10604"/>
                  <a:pt x="5154" y="11152"/>
                  <a:pt x="4971" y="11700"/>
                </a:cubicBezTo>
                <a:lnTo>
                  <a:pt x="4971" y="11700"/>
                </a:lnTo>
                <a:cubicBezTo>
                  <a:pt x="4776" y="12311"/>
                  <a:pt x="4436" y="12834"/>
                  <a:pt x="3976" y="13275"/>
                </a:cubicBezTo>
                <a:lnTo>
                  <a:pt x="3976" y="13275"/>
                </a:lnTo>
                <a:cubicBezTo>
                  <a:pt x="3755" y="13477"/>
                  <a:pt x="3541" y="13685"/>
                  <a:pt x="3321" y="13886"/>
                </a:cubicBezTo>
                <a:lnTo>
                  <a:pt x="3321" y="13886"/>
                </a:lnTo>
                <a:cubicBezTo>
                  <a:pt x="2785" y="14397"/>
                  <a:pt x="2262" y="14920"/>
                  <a:pt x="1790" y="15493"/>
                </a:cubicBezTo>
                <a:lnTo>
                  <a:pt x="1790" y="15493"/>
                </a:lnTo>
                <a:cubicBezTo>
                  <a:pt x="914" y="16564"/>
                  <a:pt x="378" y="17780"/>
                  <a:pt x="170" y="19147"/>
                </a:cubicBezTo>
                <a:lnTo>
                  <a:pt x="170" y="19147"/>
                </a:lnTo>
                <a:cubicBezTo>
                  <a:pt x="0" y="20287"/>
                  <a:pt x="164" y="21377"/>
                  <a:pt x="668" y="22417"/>
                </a:cubicBezTo>
                <a:lnTo>
                  <a:pt x="668" y="22417"/>
                </a:lnTo>
                <a:cubicBezTo>
                  <a:pt x="964" y="23034"/>
                  <a:pt x="1330" y="23608"/>
                  <a:pt x="1758" y="24137"/>
                </a:cubicBezTo>
                <a:lnTo>
                  <a:pt x="1758" y="24137"/>
                </a:lnTo>
                <a:cubicBezTo>
                  <a:pt x="2149" y="24622"/>
                  <a:pt x="2558" y="25101"/>
                  <a:pt x="2980" y="25567"/>
                </a:cubicBezTo>
                <a:lnTo>
                  <a:pt x="2980" y="25567"/>
                </a:lnTo>
                <a:cubicBezTo>
                  <a:pt x="3900" y="26588"/>
                  <a:pt x="4681" y="27709"/>
                  <a:pt x="5393" y="28881"/>
                </a:cubicBezTo>
                <a:lnTo>
                  <a:pt x="5393" y="28881"/>
                </a:lnTo>
                <a:cubicBezTo>
                  <a:pt x="5702" y="29391"/>
                  <a:pt x="5960" y="29927"/>
                  <a:pt x="6181" y="30487"/>
                </a:cubicBezTo>
                <a:lnTo>
                  <a:pt x="6181" y="30487"/>
                </a:lnTo>
                <a:cubicBezTo>
                  <a:pt x="6439" y="31155"/>
                  <a:pt x="6666" y="31842"/>
                  <a:pt x="6943" y="32504"/>
                </a:cubicBezTo>
                <a:lnTo>
                  <a:pt x="6943" y="32504"/>
                </a:lnTo>
                <a:cubicBezTo>
                  <a:pt x="7517" y="33890"/>
                  <a:pt x="8241" y="35187"/>
                  <a:pt x="9142" y="36391"/>
                </a:cubicBezTo>
                <a:lnTo>
                  <a:pt x="9142" y="36391"/>
                </a:lnTo>
                <a:cubicBezTo>
                  <a:pt x="9199" y="36466"/>
                  <a:pt x="9255" y="36542"/>
                  <a:pt x="9318" y="36605"/>
                </a:cubicBezTo>
                <a:lnTo>
                  <a:pt x="9318" y="36605"/>
                </a:lnTo>
                <a:cubicBezTo>
                  <a:pt x="9381" y="36674"/>
                  <a:pt x="9457" y="36674"/>
                  <a:pt x="9507" y="36624"/>
                </a:cubicBezTo>
                <a:lnTo>
                  <a:pt x="9507" y="36624"/>
                </a:lnTo>
                <a:cubicBezTo>
                  <a:pt x="9558" y="36573"/>
                  <a:pt x="9564" y="36498"/>
                  <a:pt x="9507" y="36429"/>
                </a:cubicBezTo>
                <a:lnTo>
                  <a:pt x="9507" y="36429"/>
                </a:lnTo>
                <a:cubicBezTo>
                  <a:pt x="9438" y="36334"/>
                  <a:pt x="9363" y="36252"/>
                  <a:pt x="9300" y="36164"/>
                </a:cubicBezTo>
                <a:lnTo>
                  <a:pt x="9300" y="36164"/>
                </a:lnTo>
                <a:cubicBezTo>
                  <a:pt x="8178" y="34639"/>
                  <a:pt x="7334" y="32976"/>
                  <a:pt x="6723" y="31193"/>
                </a:cubicBezTo>
                <a:lnTo>
                  <a:pt x="6723" y="31193"/>
                </a:lnTo>
                <a:cubicBezTo>
                  <a:pt x="6332" y="30034"/>
                  <a:pt x="6112" y="28843"/>
                  <a:pt x="6105" y="27621"/>
                </a:cubicBezTo>
                <a:lnTo>
                  <a:pt x="6105" y="27621"/>
                </a:lnTo>
                <a:cubicBezTo>
                  <a:pt x="6105" y="26909"/>
                  <a:pt x="6212" y="26228"/>
                  <a:pt x="6502" y="25573"/>
                </a:cubicBezTo>
                <a:lnTo>
                  <a:pt x="6502" y="25573"/>
                </a:lnTo>
                <a:cubicBezTo>
                  <a:pt x="6817" y="24874"/>
                  <a:pt x="7296" y="24332"/>
                  <a:pt x="7970" y="23967"/>
                </a:cubicBezTo>
                <a:lnTo>
                  <a:pt x="7970" y="23967"/>
                </a:lnTo>
                <a:cubicBezTo>
                  <a:pt x="8531" y="23658"/>
                  <a:pt x="9136" y="23494"/>
                  <a:pt x="9766" y="23425"/>
                </a:cubicBezTo>
                <a:lnTo>
                  <a:pt x="9766" y="23425"/>
                </a:lnTo>
                <a:cubicBezTo>
                  <a:pt x="10301" y="23368"/>
                  <a:pt x="10843" y="23311"/>
                  <a:pt x="11385" y="23236"/>
                </a:cubicBezTo>
                <a:lnTo>
                  <a:pt x="11385" y="23236"/>
                </a:lnTo>
                <a:cubicBezTo>
                  <a:pt x="13508" y="22959"/>
                  <a:pt x="15291" y="22007"/>
                  <a:pt x="16778" y="20489"/>
                </a:cubicBezTo>
                <a:lnTo>
                  <a:pt x="16778" y="20489"/>
                </a:lnTo>
                <a:cubicBezTo>
                  <a:pt x="17269" y="19985"/>
                  <a:pt x="17679" y="19418"/>
                  <a:pt x="17962" y="18769"/>
                </a:cubicBezTo>
                <a:lnTo>
                  <a:pt x="17962" y="18769"/>
                </a:lnTo>
                <a:cubicBezTo>
                  <a:pt x="18359" y="17855"/>
                  <a:pt x="18353" y="16948"/>
                  <a:pt x="17931" y="16054"/>
                </a:cubicBezTo>
                <a:lnTo>
                  <a:pt x="17931" y="16054"/>
                </a:lnTo>
                <a:cubicBezTo>
                  <a:pt x="17786" y="15751"/>
                  <a:pt x="17603" y="15474"/>
                  <a:pt x="17389" y="15222"/>
                </a:cubicBezTo>
                <a:lnTo>
                  <a:pt x="17389" y="15222"/>
                </a:lnTo>
                <a:cubicBezTo>
                  <a:pt x="17169" y="14964"/>
                  <a:pt x="16942" y="14718"/>
                  <a:pt x="16715" y="14460"/>
                </a:cubicBezTo>
                <a:lnTo>
                  <a:pt x="16715" y="14460"/>
                </a:lnTo>
                <a:cubicBezTo>
                  <a:pt x="16488" y="14208"/>
                  <a:pt x="16255" y="13962"/>
                  <a:pt x="16053" y="13691"/>
                </a:cubicBezTo>
                <a:lnTo>
                  <a:pt x="16053" y="13691"/>
                </a:lnTo>
                <a:cubicBezTo>
                  <a:pt x="15562" y="13036"/>
                  <a:pt x="15480" y="12324"/>
                  <a:pt x="15776" y="11561"/>
                </a:cubicBezTo>
                <a:lnTo>
                  <a:pt x="15776" y="11561"/>
                </a:lnTo>
                <a:cubicBezTo>
                  <a:pt x="15921" y="11177"/>
                  <a:pt x="16142" y="10850"/>
                  <a:pt x="16413" y="10553"/>
                </a:cubicBezTo>
                <a:lnTo>
                  <a:pt x="16413" y="10553"/>
                </a:lnTo>
                <a:cubicBezTo>
                  <a:pt x="16589" y="10364"/>
                  <a:pt x="16778" y="10188"/>
                  <a:pt x="16961" y="10005"/>
                </a:cubicBezTo>
                <a:lnTo>
                  <a:pt x="16961" y="10005"/>
                </a:lnTo>
                <a:cubicBezTo>
                  <a:pt x="17162" y="9797"/>
                  <a:pt x="17370" y="9596"/>
                  <a:pt x="17559" y="9382"/>
                </a:cubicBezTo>
                <a:lnTo>
                  <a:pt x="17559" y="9382"/>
                </a:lnTo>
                <a:cubicBezTo>
                  <a:pt x="17792" y="9130"/>
                  <a:pt x="17944" y="8821"/>
                  <a:pt x="17994" y="8481"/>
                </a:cubicBezTo>
                <a:lnTo>
                  <a:pt x="17994" y="8481"/>
                </a:lnTo>
                <a:cubicBezTo>
                  <a:pt x="18038" y="8210"/>
                  <a:pt x="18019" y="7945"/>
                  <a:pt x="17956" y="7681"/>
                </a:cubicBezTo>
                <a:lnTo>
                  <a:pt x="17956" y="7681"/>
                </a:lnTo>
                <a:cubicBezTo>
                  <a:pt x="17906" y="7485"/>
                  <a:pt x="17843" y="7284"/>
                  <a:pt x="17792" y="7088"/>
                </a:cubicBezTo>
                <a:lnTo>
                  <a:pt x="17792" y="7088"/>
                </a:lnTo>
                <a:cubicBezTo>
                  <a:pt x="17679" y="6622"/>
                  <a:pt x="17685" y="6168"/>
                  <a:pt x="17887" y="5727"/>
                </a:cubicBezTo>
                <a:lnTo>
                  <a:pt x="17887" y="5727"/>
                </a:lnTo>
                <a:cubicBezTo>
                  <a:pt x="18038" y="5400"/>
                  <a:pt x="18196" y="5079"/>
                  <a:pt x="18353" y="4751"/>
                </a:cubicBezTo>
                <a:lnTo>
                  <a:pt x="18353" y="4751"/>
                </a:lnTo>
                <a:cubicBezTo>
                  <a:pt x="18668" y="4102"/>
                  <a:pt x="18813" y="3415"/>
                  <a:pt x="18756" y="2691"/>
                </a:cubicBezTo>
                <a:lnTo>
                  <a:pt x="18756" y="2691"/>
                </a:lnTo>
                <a:cubicBezTo>
                  <a:pt x="18712" y="2130"/>
                  <a:pt x="18611" y="1588"/>
                  <a:pt x="18441" y="1053"/>
                </a:cubicBezTo>
                <a:lnTo>
                  <a:pt x="18441" y="1053"/>
                </a:lnTo>
                <a:cubicBezTo>
                  <a:pt x="18328" y="706"/>
                  <a:pt x="18177" y="366"/>
                  <a:pt x="17981" y="1"/>
                </a:cubicBezTo>
                <a:lnTo>
                  <a:pt x="17981" y="1"/>
                </a:lnTo>
                <a:cubicBezTo>
                  <a:pt x="17956" y="64"/>
                  <a:pt x="17950" y="82"/>
                  <a:pt x="17950" y="101"/>
                </a:cubicBezTo>
                <a:moveTo>
                  <a:pt x="17490" y="4877"/>
                </a:moveTo>
                <a:cubicBezTo>
                  <a:pt x="17610" y="4625"/>
                  <a:pt x="17742" y="4379"/>
                  <a:pt x="17836" y="4121"/>
                </a:cubicBezTo>
                <a:lnTo>
                  <a:pt x="17836" y="4121"/>
                </a:lnTo>
                <a:cubicBezTo>
                  <a:pt x="17937" y="3856"/>
                  <a:pt x="18013" y="3573"/>
                  <a:pt x="18076" y="3296"/>
                </a:cubicBezTo>
                <a:lnTo>
                  <a:pt x="18076" y="3296"/>
                </a:lnTo>
                <a:cubicBezTo>
                  <a:pt x="18139" y="3025"/>
                  <a:pt x="18183" y="2754"/>
                  <a:pt x="18214" y="2477"/>
                </a:cubicBezTo>
                <a:lnTo>
                  <a:pt x="18214" y="2477"/>
                </a:lnTo>
                <a:cubicBezTo>
                  <a:pt x="18246" y="2199"/>
                  <a:pt x="18246" y="1916"/>
                  <a:pt x="18271" y="1569"/>
                </a:cubicBezTo>
                <a:lnTo>
                  <a:pt x="18271" y="1569"/>
                </a:lnTo>
                <a:cubicBezTo>
                  <a:pt x="18315" y="1670"/>
                  <a:pt x="18340" y="1702"/>
                  <a:pt x="18347" y="1739"/>
                </a:cubicBezTo>
                <a:lnTo>
                  <a:pt x="18347" y="1739"/>
                </a:lnTo>
                <a:cubicBezTo>
                  <a:pt x="18473" y="2325"/>
                  <a:pt x="18548" y="2911"/>
                  <a:pt x="18473" y="3510"/>
                </a:cubicBezTo>
                <a:lnTo>
                  <a:pt x="18473" y="3510"/>
                </a:lnTo>
                <a:cubicBezTo>
                  <a:pt x="18359" y="4392"/>
                  <a:pt x="17918" y="5066"/>
                  <a:pt x="17200" y="5564"/>
                </a:cubicBezTo>
                <a:lnTo>
                  <a:pt x="17200" y="5564"/>
                </a:lnTo>
                <a:cubicBezTo>
                  <a:pt x="17156" y="5589"/>
                  <a:pt x="17112" y="5601"/>
                  <a:pt x="17024" y="5639"/>
                </a:cubicBezTo>
                <a:lnTo>
                  <a:pt x="17024" y="5639"/>
                </a:lnTo>
                <a:cubicBezTo>
                  <a:pt x="17156" y="5337"/>
                  <a:pt x="17370" y="5135"/>
                  <a:pt x="17490" y="4877"/>
                </a:cubicBezTo>
                <a:moveTo>
                  <a:pt x="16028" y="5898"/>
                </a:moveTo>
                <a:cubicBezTo>
                  <a:pt x="16186" y="5570"/>
                  <a:pt x="16381" y="5261"/>
                  <a:pt x="16639" y="5009"/>
                </a:cubicBezTo>
                <a:lnTo>
                  <a:pt x="16639" y="5009"/>
                </a:lnTo>
                <a:cubicBezTo>
                  <a:pt x="16973" y="4675"/>
                  <a:pt x="17206" y="4278"/>
                  <a:pt x="17395" y="3856"/>
                </a:cubicBezTo>
                <a:lnTo>
                  <a:pt x="17395" y="3856"/>
                </a:lnTo>
                <a:cubicBezTo>
                  <a:pt x="17591" y="3434"/>
                  <a:pt x="17742" y="2993"/>
                  <a:pt x="17849" y="2546"/>
                </a:cubicBezTo>
                <a:lnTo>
                  <a:pt x="17849" y="2546"/>
                </a:lnTo>
                <a:cubicBezTo>
                  <a:pt x="17868" y="2470"/>
                  <a:pt x="17893" y="2395"/>
                  <a:pt x="17931" y="2250"/>
                </a:cubicBezTo>
                <a:lnTo>
                  <a:pt x="17931" y="2250"/>
                </a:lnTo>
                <a:cubicBezTo>
                  <a:pt x="17950" y="2477"/>
                  <a:pt x="17944" y="2628"/>
                  <a:pt x="17912" y="2779"/>
                </a:cubicBezTo>
                <a:lnTo>
                  <a:pt x="17912" y="2779"/>
                </a:lnTo>
                <a:cubicBezTo>
                  <a:pt x="17830" y="3138"/>
                  <a:pt x="17755" y="3503"/>
                  <a:pt x="17654" y="3856"/>
                </a:cubicBezTo>
                <a:lnTo>
                  <a:pt x="17654" y="3856"/>
                </a:lnTo>
                <a:cubicBezTo>
                  <a:pt x="17534" y="4266"/>
                  <a:pt x="17345" y="4644"/>
                  <a:pt x="17106" y="4997"/>
                </a:cubicBezTo>
                <a:lnTo>
                  <a:pt x="17106" y="4997"/>
                </a:lnTo>
                <a:cubicBezTo>
                  <a:pt x="16784" y="5488"/>
                  <a:pt x="16394" y="5923"/>
                  <a:pt x="15984" y="6345"/>
                </a:cubicBezTo>
                <a:lnTo>
                  <a:pt x="15984" y="6345"/>
                </a:lnTo>
                <a:cubicBezTo>
                  <a:pt x="15953" y="6370"/>
                  <a:pt x="15921" y="6389"/>
                  <a:pt x="15839" y="6446"/>
                </a:cubicBezTo>
                <a:lnTo>
                  <a:pt x="15839" y="6446"/>
                </a:lnTo>
                <a:cubicBezTo>
                  <a:pt x="15871" y="6206"/>
                  <a:pt x="15953" y="6049"/>
                  <a:pt x="16028" y="5898"/>
                </a:cubicBezTo>
                <a:moveTo>
                  <a:pt x="14705" y="7170"/>
                </a:moveTo>
                <a:cubicBezTo>
                  <a:pt x="14768" y="6862"/>
                  <a:pt x="14894" y="6584"/>
                  <a:pt x="15058" y="6320"/>
                </a:cubicBezTo>
                <a:lnTo>
                  <a:pt x="15058" y="6320"/>
                </a:lnTo>
                <a:cubicBezTo>
                  <a:pt x="15272" y="5986"/>
                  <a:pt x="15537" y="5709"/>
                  <a:pt x="15846" y="5457"/>
                </a:cubicBezTo>
                <a:lnTo>
                  <a:pt x="15846" y="5457"/>
                </a:lnTo>
                <a:cubicBezTo>
                  <a:pt x="15940" y="5381"/>
                  <a:pt x="16047" y="5324"/>
                  <a:pt x="16198" y="5299"/>
                </a:cubicBezTo>
                <a:lnTo>
                  <a:pt x="16198" y="5299"/>
                </a:lnTo>
                <a:cubicBezTo>
                  <a:pt x="16179" y="5356"/>
                  <a:pt x="16167" y="5400"/>
                  <a:pt x="16148" y="5438"/>
                </a:cubicBezTo>
                <a:lnTo>
                  <a:pt x="16148" y="5438"/>
                </a:lnTo>
                <a:cubicBezTo>
                  <a:pt x="15927" y="5772"/>
                  <a:pt x="15764" y="6137"/>
                  <a:pt x="15675" y="6534"/>
                </a:cubicBezTo>
                <a:lnTo>
                  <a:pt x="15675" y="6534"/>
                </a:lnTo>
                <a:cubicBezTo>
                  <a:pt x="15657" y="6616"/>
                  <a:pt x="15631" y="6691"/>
                  <a:pt x="15562" y="6748"/>
                </a:cubicBezTo>
                <a:lnTo>
                  <a:pt x="15562" y="6748"/>
                </a:lnTo>
                <a:cubicBezTo>
                  <a:pt x="15304" y="6981"/>
                  <a:pt x="15033" y="7202"/>
                  <a:pt x="14686" y="7441"/>
                </a:cubicBezTo>
                <a:lnTo>
                  <a:pt x="14686" y="7441"/>
                </a:lnTo>
                <a:cubicBezTo>
                  <a:pt x="14693" y="7303"/>
                  <a:pt x="14686" y="7233"/>
                  <a:pt x="14705" y="7170"/>
                </a:cubicBezTo>
                <a:moveTo>
                  <a:pt x="15077" y="7504"/>
                </a:moveTo>
                <a:cubicBezTo>
                  <a:pt x="15127" y="7460"/>
                  <a:pt x="15178" y="7410"/>
                  <a:pt x="15234" y="7366"/>
                </a:cubicBezTo>
                <a:lnTo>
                  <a:pt x="15234" y="7366"/>
                </a:lnTo>
                <a:cubicBezTo>
                  <a:pt x="15707" y="7000"/>
                  <a:pt x="16142" y="6591"/>
                  <a:pt x="16532" y="6137"/>
                </a:cubicBezTo>
                <a:lnTo>
                  <a:pt x="16532" y="6137"/>
                </a:lnTo>
                <a:cubicBezTo>
                  <a:pt x="16646" y="6011"/>
                  <a:pt x="16765" y="5916"/>
                  <a:pt x="16923" y="5853"/>
                </a:cubicBezTo>
                <a:lnTo>
                  <a:pt x="16923" y="5853"/>
                </a:lnTo>
                <a:cubicBezTo>
                  <a:pt x="17150" y="5772"/>
                  <a:pt x="17339" y="5633"/>
                  <a:pt x="17521" y="5475"/>
                </a:cubicBezTo>
                <a:lnTo>
                  <a:pt x="17521" y="5475"/>
                </a:lnTo>
                <a:cubicBezTo>
                  <a:pt x="17578" y="5425"/>
                  <a:pt x="17635" y="5362"/>
                  <a:pt x="17704" y="5331"/>
                </a:cubicBezTo>
                <a:lnTo>
                  <a:pt x="17704" y="5331"/>
                </a:lnTo>
                <a:cubicBezTo>
                  <a:pt x="17723" y="5349"/>
                  <a:pt x="17729" y="5356"/>
                  <a:pt x="17729" y="5362"/>
                </a:cubicBezTo>
                <a:lnTo>
                  <a:pt x="17729" y="5362"/>
                </a:lnTo>
                <a:cubicBezTo>
                  <a:pt x="17635" y="5646"/>
                  <a:pt x="17547" y="5923"/>
                  <a:pt x="17370" y="6168"/>
                </a:cubicBezTo>
                <a:lnTo>
                  <a:pt x="17370" y="6168"/>
                </a:lnTo>
                <a:cubicBezTo>
                  <a:pt x="16866" y="6880"/>
                  <a:pt x="16179" y="7315"/>
                  <a:pt x="15335" y="7517"/>
                </a:cubicBezTo>
                <a:lnTo>
                  <a:pt x="15335" y="7517"/>
                </a:lnTo>
                <a:cubicBezTo>
                  <a:pt x="15260" y="7536"/>
                  <a:pt x="15178" y="7542"/>
                  <a:pt x="15102" y="7548"/>
                </a:cubicBezTo>
                <a:lnTo>
                  <a:pt x="15102" y="7548"/>
                </a:lnTo>
                <a:cubicBezTo>
                  <a:pt x="15090" y="7536"/>
                  <a:pt x="15083" y="7523"/>
                  <a:pt x="15077" y="7504"/>
                </a:cubicBezTo>
                <a:moveTo>
                  <a:pt x="13470" y="8140"/>
                </a:moveTo>
                <a:cubicBezTo>
                  <a:pt x="13685" y="7807"/>
                  <a:pt x="13817" y="7441"/>
                  <a:pt x="13955" y="7069"/>
                </a:cubicBezTo>
                <a:lnTo>
                  <a:pt x="13955" y="7069"/>
                </a:lnTo>
                <a:cubicBezTo>
                  <a:pt x="14157" y="6502"/>
                  <a:pt x="14510" y="6049"/>
                  <a:pt x="15008" y="5702"/>
                </a:cubicBezTo>
                <a:lnTo>
                  <a:pt x="15008" y="5702"/>
                </a:lnTo>
                <a:cubicBezTo>
                  <a:pt x="15153" y="5601"/>
                  <a:pt x="15310" y="5532"/>
                  <a:pt x="15556" y="5532"/>
                </a:cubicBezTo>
                <a:lnTo>
                  <a:pt x="15556" y="5532"/>
                </a:lnTo>
                <a:cubicBezTo>
                  <a:pt x="15480" y="5620"/>
                  <a:pt x="15436" y="5664"/>
                  <a:pt x="15392" y="5709"/>
                </a:cubicBezTo>
                <a:lnTo>
                  <a:pt x="15392" y="5709"/>
                </a:lnTo>
                <a:cubicBezTo>
                  <a:pt x="14926" y="6194"/>
                  <a:pt x="14598" y="6754"/>
                  <a:pt x="14541" y="7441"/>
                </a:cubicBezTo>
                <a:lnTo>
                  <a:pt x="14541" y="7441"/>
                </a:lnTo>
                <a:cubicBezTo>
                  <a:pt x="14535" y="7498"/>
                  <a:pt x="14504" y="7567"/>
                  <a:pt x="14466" y="7599"/>
                </a:cubicBezTo>
                <a:lnTo>
                  <a:pt x="14466" y="7599"/>
                </a:lnTo>
                <a:cubicBezTo>
                  <a:pt x="14151" y="7832"/>
                  <a:pt x="13823" y="8040"/>
                  <a:pt x="13458" y="8241"/>
                </a:cubicBezTo>
                <a:lnTo>
                  <a:pt x="13458" y="8241"/>
                </a:lnTo>
                <a:cubicBezTo>
                  <a:pt x="13464" y="8185"/>
                  <a:pt x="13458" y="8159"/>
                  <a:pt x="13470" y="8140"/>
                </a:cubicBezTo>
                <a:close/>
                <a:moveTo>
                  <a:pt x="12614" y="8386"/>
                </a:moveTo>
                <a:cubicBezTo>
                  <a:pt x="12721" y="8077"/>
                  <a:pt x="12828" y="7762"/>
                  <a:pt x="12903" y="7447"/>
                </a:cubicBezTo>
                <a:lnTo>
                  <a:pt x="12903" y="7447"/>
                </a:lnTo>
                <a:cubicBezTo>
                  <a:pt x="13086" y="6672"/>
                  <a:pt x="13584" y="6150"/>
                  <a:pt x="14245" y="5765"/>
                </a:cubicBezTo>
                <a:lnTo>
                  <a:pt x="14245" y="5765"/>
                </a:lnTo>
                <a:cubicBezTo>
                  <a:pt x="14403" y="5677"/>
                  <a:pt x="14541" y="5664"/>
                  <a:pt x="14793" y="5696"/>
                </a:cubicBezTo>
                <a:lnTo>
                  <a:pt x="14793" y="5696"/>
                </a:lnTo>
                <a:cubicBezTo>
                  <a:pt x="14730" y="5753"/>
                  <a:pt x="14680" y="5803"/>
                  <a:pt x="14630" y="5847"/>
                </a:cubicBezTo>
                <a:lnTo>
                  <a:pt x="14630" y="5847"/>
                </a:lnTo>
                <a:cubicBezTo>
                  <a:pt x="14270" y="6156"/>
                  <a:pt x="14025" y="6540"/>
                  <a:pt x="13855" y="6981"/>
                </a:cubicBezTo>
                <a:lnTo>
                  <a:pt x="13855" y="6981"/>
                </a:lnTo>
                <a:cubicBezTo>
                  <a:pt x="13754" y="7240"/>
                  <a:pt x="13659" y="7498"/>
                  <a:pt x="13540" y="7750"/>
                </a:cubicBezTo>
                <a:lnTo>
                  <a:pt x="13540" y="7750"/>
                </a:lnTo>
                <a:cubicBezTo>
                  <a:pt x="13445" y="7939"/>
                  <a:pt x="13319" y="8115"/>
                  <a:pt x="13199" y="8292"/>
                </a:cubicBezTo>
                <a:lnTo>
                  <a:pt x="13199" y="8292"/>
                </a:lnTo>
                <a:cubicBezTo>
                  <a:pt x="13017" y="8556"/>
                  <a:pt x="12746" y="8701"/>
                  <a:pt x="12443" y="8815"/>
                </a:cubicBezTo>
                <a:lnTo>
                  <a:pt x="12443" y="8815"/>
                </a:lnTo>
                <a:cubicBezTo>
                  <a:pt x="12500" y="8670"/>
                  <a:pt x="12569" y="8531"/>
                  <a:pt x="12614" y="8386"/>
                </a:cubicBezTo>
                <a:moveTo>
                  <a:pt x="11612" y="9388"/>
                </a:moveTo>
                <a:cubicBezTo>
                  <a:pt x="11637" y="9319"/>
                  <a:pt x="11662" y="9243"/>
                  <a:pt x="11694" y="9174"/>
                </a:cubicBezTo>
                <a:lnTo>
                  <a:pt x="11694" y="9174"/>
                </a:lnTo>
                <a:cubicBezTo>
                  <a:pt x="11845" y="8840"/>
                  <a:pt x="11958" y="8506"/>
                  <a:pt x="12002" y="8140"/>
                </a:cubicBezTo>
                <a:lnTo>
                  <a:pt x="12002" y="8140"/>
                </a:lnTo>
                <a:cubicBezTo>
                  <a:pt x="12040" y="7870"/>
                  <a:pt x="12084" y="7592"/>
                  <a:pt x="12141" y="7321"/>
                </a:cubicBezTo>
                <a:lnTo>
                  <a:pt x="12141" y="7321"/>
                </a:lnTo>
                <a:cubicBezTo>
                  <a:pt x="12242" y="6855"/>
                  <a:pt x="12418" y="6420"/>
                  <a:pt x="12752" y="6061"/>
                </a:cubicBezTo>
                <a:lnTo>
                  <a:pt x="12752" y="6061"/>
                </a:lnTo>
                <a:cubicBezTo>
                  <a:pt x="12872" y="5923"/>
                  <a:pt x="13017" y="5841"/>
                  <a:pt x="13199" y="5835"/>
                </a:cubicBezTo>
                <a:lnTo>
                  <a:pt x="13199" y="5835"/>
                </a:lnTo>
                <a:cubicBezTo>
                  <a:pt x="13376" y="5828"/>
                  <a:pt x="13552" y="5797"/>
                  <a:pt x="13722" y="5784"/>
                </a:cubicBezTo>
                <a:lnTo>
                  <a:pt x="13722" y="5784"/>
                </a:lnTo>
                <a:cubicBezTo>
                  <a:pt x="13773" y="5778"/>
                  <a:pt x="13817" y="5790"/>
                  <a:pt x="13874" y="5790"/>
                </a:cubicBezTo>
                <a:lnTo>
                  <a:pt x="13874" y="5790"/>
                </a:lnTo>
                <a:cubicBezTo>
                  <a:pt x="13848" y="5916"/>
                  <a:pt x="13754" y="5948"/>
                  <a:pt x="13685" y="6005"/>
                </a:cubicBezTo>
                <a:lnTo>
                  <a:pt x="13685" y="6005"/>
                </a:lnTo>
                <a:cubicBezTo>
                  <a:pt x="13357" y="6263"/>
                  <a:pt x="13092" y="6578"/>
                  <a:pt x="12935" y="6969"/>
                </a:cubicBezTo>
                <a:lnTo>
                  <a:pt x="12935" y="6969"/>
                </a:lnTo>
                <a:cubicBezTo>
                  <a:pt x="12884" y="7101"/>
                  <a:pt x="12847" y="7240"/>
                  <a:pt x="12803" y="7378"/>
                </a:cubicBezTo>
                <a:lnTo>
                  <a:pt x="12803" y="7378"/>
                </a:lnTo>
                <a:cubicBezTo>
                  <a:pt x="12702" y="7693"/>
                  <a:pt x="12614" y="8008"/>
                  <a:pt x="12513" y="8317"/>
                </a:cubicBezTo>
                <a:lnTo>
                  <a:pt x="12513" y="8317"/>
                </a:lnTo>
                <a:cubicBezTo>
                  <a:pt x="12368" y="8764"/>
                  <a:pt x="12109" y="9123"/>
                  <a:pt x="11713" y="9382"/>
                </a:cubicBezTo>
                <a:lnTo>
                  <a:pt x="11713" y="9382"/>
                </a:lnTo>
                <a:cubicBezTo>
                  <a:pt x="11694" y="9394"/>
                  <a:pt x="11675" y="9401"/>
                  <a:pt x="11656" y="9407"/>
                </a:cubicBezTo>
                <a:lnTo>
                  <a:pt x="11656" y="9407"/>
                </a:lnTo>
                <a:cubicBezTo>
                  <a:pt x="11656" y="9407"/>
                  <a:pt x="11656" y="9407"/>
                  <a:pt x="11656" y="9407"/>
                </a:cubicBezTo>
                <a:lnTo>
                  <a:pt x="11656" y="9407"/>
                </a:lnTo>
                <a:cubicBezTo>
                  <a:pt x="11650" y="9407"/>
                  <a:pt x="11637" y="9401"/>
                  <a:pt x="11612" y="9388"/>
                </a:cubicBezTo>
                <a:moveTo>
                  <a:pt x="11335" y="9092"/>
                </a:moveTo>
                <a:cubicBezTo>
                  <a:pt x="11341" y="8651"/>
                  <a:pt x="11341" y="8210"/>
                  <a:pt x="11341" y="7769"/>
                </a:cubicBezTo>
                <a:lnTo>
                  <a:pt x="11341" y="7769"/>
                </a:lnTo>
                <a:cubicBezTo>
                  <a:pt x="11341" y="7567"/>
                  <a:pt x="11335" y="7359"/>
                  <a:pt x="11353" y="7158"/>
                </a:cubicBezTo>
                <a:lnTo>
                  <a:pt x="11353" y="7158"/>
                </a:lnTo>
                <a:cubicBezTo>
                  <a:pt x="11379" y="6792"/>
                  <a:pt x="11473" y="6446"/>
                  <a:pt x="11681" y="6143"/>
                </a:cubicBezTo>
                <a:lnTo>
                  <a:pt x="11681" y="6143"/>
                </a:lnTo>
                <a:cubicBezTo>
                  <a:pt x="11757" y="6030"/>
                  <a:pt x="11845" y="5967"/>
                  <a:pt x="11983" y="5961"/>
                </a:cubicBezTo>
                <a:lnTo>
                  <a:pt x="11983" y="5961"/>
                </a:lnTo>
                <a:cubicBezTo>
                  <a:pt x="12204" y="5948"/>
                  <a:pt x="12425" y="5916"/>
                  <a:pt x="12645" y="5898"/>
                </a:cubicBezTo>
                <a:lnTo>
                  <a:pt x="12645" y="5898"/>
                </a:lnTo>
                <a:cubicBezTo>
                  <a:pt x="12695" y="5973"/>
                  <a:pt x="12639" y="6005"/>
                  <a:pt x="12614" y="6036"/>
                </a:cubicBezTo>
                <a:lnTo>
                  <a:pt x="12614" y="6036"/>
                </a:lnTo>
                <a:cubicBezTo>
                  <a:pt x="12248" y="6452"/>
                  <a:pt x="12078" y="6950"/>
                  <a:pt x="11983" y="7485"/>
                </a:cubicBezTo>
                <a:lnTo>
                  <a:pt x="11983" y="7485"/>
                </a:lnTo>
                <a:cubicBezTo>
                  <a:pt x="11933" y="7769"/>
                  <a:pt x="11895" y="8059"/>
                  <a:pt x="11845" y="8336"/>
                </a:cubicBezTo>
                <a:lnTo>
                  <a:pt x="11845" y="8336"/>
                </a:lnTo>
                <a:cubicBezTo>
                  <a:pt x="11757" y="8764"/>
                  <a:pt x="11587" y="9161"/>
                  <a:pt x="11360" y="9527"/>
                </a:cubicBezTo>
                <a:lnTo>
                  <a:pt x="11360" y="9527"/>
                </a:lnTo>
                <a:cubicBezTo>
                  <a:pt x="11341" y="9552"/>
                  <a:pt x="11316" y="9564"/>
                  <a:pt x="11272" y="9596"/>
                </a:cubicBezTo>
                <a:lnTo>
                  <a:pt x="11272" y="9596"/>
                </a:lnTo>
                <a:cubicBezTo>
                  <a:pt x="11297" y="9413"/>
                  <a:pt x="11328" y="9256"/>
                  <a:pt x="11335" y="9092"/>
                </a:cubicBezTo>
                <a:moveTo>
                  <a:pt x="10238" y="10415"/>
                </a:moveTo>
                <a:cubicBezTo>
                  <a:pt x="10503" y="9722"/>
                  <a:pt x="10560" y="8997"/>
                  <a:pt x="10522" y="8260"/>
                </a:cubicBezTo>
                <a:lnTo>
                  <a:pt x="10522" y="8260"/>
                </a:lnTo>
                <a:cubicBezTo>
                  <a:pt x="10503" y="7951"/>
                  <a:pt x="10490" y="7649"/>
                  <a:pt x="10490" y="7340"/>
                </a:cubicBezTo>
                <a:lnTo>
                  <a:pt x="10490" y="7340"/>
                </a:lnTo>
                <a:cubicBezTo>
                  <a:pt x="10497" y="6899"/>
                  <a:pt x="10667" y="6521"/>
                  <a:pt x="10950" y="6187"/>
                </a:cubicBezTo>
                <a:lnTo>
                  <a:pt x="10950" y="6187"/>
                </a:lnTo>
                <a:cubicBezTo>
                  <a:pt x="11001" y="6124"/>
                  <a:pt x="11064" y="6074"/>
                  <a:pt x="11152" y="6068"/>
                </a:cubicBezTo>
                <a:lnTo>
                  <a:pt x="11152" y="6068"/>
                </a:lnTo>
                <a:cubicBezTo>
                  <a:pt x="11284" y="6049"/>
                  <a:pt x="11416" y="6030"/>
                  <a:pt x="11574" y="6011"/>
                </a:cubicBezTo>
                <a:lnTo>
                  <a:pt x="11574" y="6011"/>
                </a:lnTo>
                <a:cubicBezTo>
                  <a:pt x="11561" y="6080"/>
                  <a:pt x="11561" y="6099"/>
                  <a:pt x="11555" y="6118"/>
                </a:cubicBezTo>
                <a:lnTo>
                  <a:pt x="11555" y="6118"/>
                </a:lnTo>
                <a:cubicBezTo>
                  <a:pt x="11278" y="6553"/>
                  <a:pt x="11209" y="7032"/>
                  <a:pt x="11215" y="7536"/>
                </a:cubicBezTo>
                <a:lnTo>
                  <a:pt x="11215" y="7536"/>
                </a:lnTo>
                <a:cubicBezTo>
                  <a:pt x="11221" y="7876"/>
                  <a:pt x="11227" y="8216"/>
                  <a:pt x="11234" y="8550"/>
                </a:cubicBezTo>
                <a:lnTo>
                  <a:pt x="11234" y="8550"/>
                </a:lnTo>
                <a:cubicBezTo>
                  <a:pt x="11234" y="8915"/>
                  <a:pt x="11215" y="9274"/>
                  <a:pt x="11120" y="9621"/>
                </a:cubicBezTo>
                <a:lnTo>
                  <a:pt x="11120" y="9621"/>
                </a:lnTo>
                <a:cubicBezTo>
                  <a:pt x="11076" y="9797"/>
                  <a:pt x="10994" y="9942"/>
                  <a:pt x="10843" y="10056"/>
                </a:cubicBezTo>
                <a:lnTo>
                  <a:pt x="10843" y="10056"/>
                </a:lnTo>
                <a:cubicBezTo>
                  <a:pt x="10673" y="10188"/>
                  <a:pt x="10522" y="10339"/>
                  <a:pt x="10358" y="10478"/>
                </a:cubicBezTo>
                <a:lnTo>
                  <a:pt x="10358" y="10478"/>
                </a:lnTo>
                <a:cubicBezTo>
                  <a:pt x="10320" y="10516"/>
                  <a:pt x="10282" y="10541"/>
                  <a:pt x="10201" y="10598"/>
                </a:cubicBezTo>
                <a:lnTo>
                  <a:pt x="10201" y="10598"/>
                </a:lnTo>
                <a:cubicBezTo>
                  <a:pt x="10219" y="10503"/>
                  <a:pt x="10219" y="10459"/>
                  <a:pt x="10238" y="10415"/>
                </a:cubicBezTo>
                <a:moveTo>
                  <a:pt x="8481" y="12355"/>
                </a:moveTo>
                <a:cubicBezTo>
                  <a:pt x="8670" y="11713"/>
                  <a:pt x="8695" y="11039"/>
                  <a:pt x="8751" y="10377"/>
                </a:cubicBezTo>
                <a:lnTo>
                  <a:pt x="8751" y="10377"/>
                </a:lnTo>
                <a:cubicBezTo>
                  <a:pt x="8783" y="9905"/>
                  <a:pt x="8814" y="9432"/>
                  <a:pt x="8890" y="8966"/>
                </a:cubicBezTo>
                <a:lnTo>
                  <a:pt x="8890" y="8966"/>
                </a:lnTo>
                <a:cubicBezTo>
                  <a:pt x="9054" y="7958"/>
                  <a:pt x="9507" y="7101"/>
                  <a:pt x="10219" y="6370"/>
                </a:cubicBezTo>
                <a:lnTo>
                  <a:pt x="10219" y="6370"/>
                </a:lnTo>
                <a:cubicBezTo>
                  <a:pt x="10371" y="6213"/>
                  <a:pt x="10541" y="6124"/>
                  <a:pt x="10761" y="6150"/>
                </a:cubicBezTo>
                <a:lnTo>
                  <a:pt x="10761" y="6150"/>
                </a:lnTo>
                <a:cubicBezTo>
                  <a:pt x="10799" y="6206"/>
                  <a:pt x="10755" y="6244"/>
                  <a:pt x="10723" y="6282"/>
                </a:cubicBezTo>
                <a:lnTo>
                  <a:pt x="10723" y="6282"/>
                </a:lnTo>
                <a:cubicBezTo>
                  <a:pt x="10459" y="6647"/>
                  <a:pt x="10352" y="7057"/>
                  <a:pt x="10364" y="7498"/>
                </a:cubicBezTo>
                <a:lnTo>
                  <a:pt x="10364" y="7498"/>
                </a:lnTo>
                <a:cubicBezTo>
                  <a:pt x="10371" y="7737"/>
                  <a:pt x="10377" y="7970"/>
                  <a:pt x="10390" y="8210"/>
                </a:cubicBezTo>
                <a:lnTo>
                  <a:pt x="10390" y="8210"/>
                </a:lnTo>
                <a:cubicBezTo>
                  <a:pt x="10421" y="8701"/>
                  <a:pt x="10408" y="9193"/>
                  <a:pt x="10314" y="9684"/>
                </a:cubicBezTo>
                <a:lnTo>
                  <a:pt x="10314" y="9684"/>
                </a:lnTo>
                <a:cubicBezTo>
                  <a:pt x="10238" y="10081"/>
                  <a:pt x="10106" y="10459"/>
                  <a:pt x="9930" y="10818"/>
                </a:cubicBezTo>
                <a:lnTo>
                  <a:pt x="9930" y="10818"/>
                </a:lnTo>
                <a:cubicBezTo>
                  <a:pt x="9885" y="10900"/>
                  <a:pt x="9835" y="10982"/>
                  <a:pt x="9766" y="11045"/>
                </a:cubicBezTo>
                <a:lnTo>
                  <a:pt x="9766" y="11045"/>
                </a:lnTo>
                <a:cubicBezTo>
                  <a:pt x="9337" y="11473"/>
                  <a:pt x="8940" y="11933"/>
                  <a:pt x="8562" y="12406"/>
                </a:cubicBezTo>
                <a:lnTo>
                  <a:pt x="8562" y="12406"/>
                </a:lnTo>
                <a:cubicBezTo>
                  <a:pt x="8550" y="12425"/>
                  <a:pt x="8531" y="12437"/>
                  <a:pt x="8481" y="12481"/>
                </a:cubicBezTo>
                <a:lnTo>
                  <a:pt x="8481" y="12481"/>
                </a:lnTo>
                <a:cubicBezTo>
                  <a:pt x="8481" y="12412"/>
                  <a:pt x="8474" y="12381"/>
                  <a:pt x="8481" y="12355"/>
                </a:cubicBezTo>
                <a:moveTo>
                  <a:pt x="7391" y="14000"/>
                </a:moveTo>
                <a:cubicBezTo>
                  <a:pt x="7479" y="13363"/>
                  <a:pt x="7441" y="12727"/>
                  <a:pt x="7353" y="12091"/>
                </a:cubicBezTo>
                <a:lnTo>
                  <a:pt x="7353" y="12091"/>
                </a:lnTo>
                <a:cubicBezTo>
                  <a:pt x="7302" y="11706"/>
                  <a:pt x="7265" y="11316"/>
                  <a:pt x="7220" y="10925"/>
                </a:cubicBezTo>
                <a:lnTo>
                  <a:pt x="7220" y="10925"/>
                </a:lnTo>
                <a:cubicBezTo>
                  <a:pt x="7157" y="10339"/>
                  <a:pt x="7189" y="9753"/>
                  <a:pt x="7309" y="9180"/>
                </a:cubicBezTo>
                <a:lnTo>
                  <a:pt x="7309" y="9180"/>
                </a:lnTo>
                <a:cubicBezTo>
                  <a:pt x="7454" y="8518"/>
                  <a:pt x="7706" y="7901"/>
                  <a:pt x="8077" y="7340"/>
                </a:cubicBezTo>
                <a:lnTo>
                  <a:pt x="8077" y="7340"/>
                </a:lnTo>
                <a:cubicBezTo>
                  <a:pt x="8487" y="6723"/>
                  <a:pt x="8361" y="6830"/>
                  <a:pt x="9029" y="6572"/>
                </a:cubicBezTo>
                <a:lnTo>
                  <a:pt x="9029" y="6572"/>
                </a:lnTo>
                <a:cubicBezTo>
                  <a:pt x="9312" y="6458"/>
                  <a:pt x="9615" y="6389"/>
                  <a:pt x="9911" y="6301"/>
                </a:cubicBezTo>
                <a:lnTo>
                  <a:pt x="9911" y="6301"/>
                </a:lnTo>
                <a:cubicBezTo>
                  <a:pt x="9955" y="6288"/>
                  <a:pt x="10005" y="6288"/>
                  <a:pt x="10056" y="6282"/>
                </a:cubicBezTo>
                <a:lnTo>
                  <a:pt x="10056" y="6282"/>
                </a:lnTo>
                <a:cubicBezTo>
                  <a:pt x="10074" y="6389"/>
                  <a:pt x="9999" y="6420"/>
                  <a:pt x="9955" y="6471"/>
                </a:cubicBezTo>
                <a:lnTo>
                  <a:pt x="9955" y="6471"/>
                </a:lnTo>
                <a:cubicBezTo>
                  <a:pt x="9703" y="6761"/>
                  <a:pt x="9476" y="7063"/>
                  <a:pt x="9293" y="7397"/>
                </a:cubicBezTo>
                <a:lnTo>
                  <a:pt x="9293" y="7397"/>
                </a:lnTo>
                <a:cubicBezTo>
                  <a:pt x="9010" y="7939"/>
                  <a:pt x="8802" y="8512"/>
                  <a:pt x="8739" y="9123"/>
                </a:cubicBezTo>
                <a:lnTo>
                  <a:pt x="8739" y="9123"/>
                </a:lnTo>
                <a:cubicBezTo>
                  <a:pt x="8676" y="9779"/>
                  <a:pt x="8613" y="10434"/>
                  <a:pt x="8575" y="11089"/>
                </a:cubicBezTo>
                <a:lnTo>
                  <a:pt x="8575" y="11089"/>
                </a:lnTo>
                <a:cubicBezTo>
                  <a:pt x="8525" y="11851"/>
                  <a:pt x="8323" y="12570"/>
                  <a:pt x="7958" y="13237"/>
                </a:cubicBezTo>
                <a:lnTo>
                  <a:pt x="7958" y="13237"/>
                </a:lnTo>
                <a:cubicBezTo>
                  <a:pt x="7806" y="13527"/>
                  <a:pt x="7611" y="13792"/>
                  <a:pt x="7435" y="14069"/>
                </a:cubicBezTo>
                <a:lnTo>
                  <a:pt x="7435" y="14069"/>
                </a:lnTo>
                <a:cubicBezTo>
                  <a:pt x="7435" y="14075"/>
                  <a:pt x="7416" y="14075"/>
                  <a:pt x="7397" y="14075"/>
                </a:cubicBezTo>
                <a:lnTo>
                  <a:pt x="7397" y="14075"/>
                </a:lnTo>
                <a:cubicBezTo>
                  <a:pt x="7397" y="14050"/>
                  <a:pt x="7384" y="14025"/>
                  <a:pt x="7391" y="14000"/>
                </a:cubicBezTo>
                <a:moveTo>
                  <a:pt x="17232" y="6540"/>
                </a:moveTo>
                <a:cubicBezTo>
                  <a:pt x="17288" y="6483"/>
                  <a:pt x="17339" y="6420"/>
                  <a:pt x="17446" y="6301"/>
                </a:cubicBezTo>
                <a:lnTo>
                  <a:pt x="17446" y="6301"/>
                </a:lnTo>
                <a:cubicBezTo>
                  <a:pt x="17452" y="6502"/>
                  <a:pt x="17465" y="6622"/>
                  <a:pt x="17458" y="6742"/>
                </a:cubicBezTo>
                <a:lnTo>
                  <a:pt x="17458" y="6742"/>
                </a:lnTo>
                <a:cubicBezTo>
                  <a:pt x="17452" y="6799"/>
                  <a:pt x="17414" y="6855"/>
                  <a:pt x="17377" y="6906"/>
                </a:cubicBezTo>
                <a:lnTo>
                  <a:pt x="17377" y="6906"/>
                </a:lnTo>
                <a:cubicBezTo>
                  <a:pt x="16621" y="7775"/>
                  <a:pt x="15707" y="8317"/>
                  <a:pt x="14510" y="8254"/>
                </a:cubicBezTo>
                <a:lnTo>
                  <a:pt x="14510" y="8254"/>
                </a:lnTo>
                <a:cubicBezTo>
                  <a:pt x="14397" y="8248"/>
                  <a:pt x="14283" y="8241"/>
                  <a:pt x="14170" y="8229"/>
                </a:cubicBezTo>
                <a:lnTo>
                  <a:pt x="14170" y="8229"/>
                </a:lnTo>
                <a:cubicBezTo>
                  <a:pt x="14151" y="8229"/>
                  <a:pt x="14138" y="8216"/>
                  <a:pt x="14100" y="8197"/>
                </a:cubicBezTo>
                <a:lnTo>
                  <a:pt x="14100" y="8197"/>
                </a:lnTo>
                <a:cubicBezTo>
                  <a:pt x="14132" y="8166"/>
                  <a:pt x="14151" y="8134"/>
                  <a:pt x="14182" y="8115"/>
                </a:cubicBezTo>
                <a:lnTo>
                  <a:pt x="14182" y="8115"/>
                </a:lnTo>
                <a:cubicBezTo>
                  <a:pt x="14233" y="8077"/>
                  <a:pt x="14289" y="8052"/>
                  <a:pt x="14333" y="8014"/>
                </a:cubicBezTo>
                <a:lnTo>
                  <a:pt x="14333" y="8014"/>
                </a:lnTo>
                <a:cubicBezTo>
                  <a:pt x="14592" y="7813"/>
                  <a:pt x="14863" y="7655"/>
                  <a:pt x="15203" y="7674"/>
                </a:cubicBezTo>
                <a:lnTo>
                  <a:pt x="15203" y="7674"/>
                </a:lnTo>
                <a:cubicBezTo>
                  <a:pt x="16003" y="7523"/>
                  <a:pt x="16690" y="7158"/>
                  <a:pt x="17232" y="6540"/>
                </a:cubicBezTo>
                <a:moveTo>
                  <a:pt x="16671" y="7725"/>
                </a:moveTo>
                <a:cubicBezTo>
                  <a:pt x="16898" y="7561"/>
                  <a:pt x="17099" y="7347"/>
                  <a:pt x="17314" y="7158"/>
                </a:cubicBezTo>
                <a:lnTo>
                  <a:pt x="17314" y="7158"/>
                </a:lnTo>
                <a:cubicBezTo>
                  <a:pt x="17364" y="7114"/>
                  <a:pt x="17414" y="7063"/>
                  <a:pt x="17490" y="7000"/>
                </a:cubicBezTo>
                <a:lnTo>
                  <a:pt x="17490" y="7000"/>
                </a:lnTo>
                <a:cubicBezTo>
                  <a:pt x="17521" y="7120"/>
                  <a:pt x="17566" y="7214"/>
                  <a:pt x="17572" y="7309"/>
                </a:cubicBezTo>
                <a:lnTo>
                  <a:pt x="17572" y="7309"/>
                </a:lnTo>
                <a:cubicBezTo>
                  <a:pt x="17578" y="7378"/>
                  <a:pt x="17547" y="7454"/>
                  <a:pt x="17509" y="7510"/>
                </a:cubicBezTo>
                <a:lnTo>
                  <a:pt x="17509" y="7510"/>
                </a:lnTo>
                <a:cubicBezTo>
                  <a:pt x="17326" y="7800"/>
                  <a:pt x="17093" y="8046"/>
                  <a:pt x="16803" y="8229"/>
                </a:cubicBezTo>
                <a:lnTo>
                  <a:pt x="16803" y="8229"/>
                </a:lnTo>
                <a:cubicBezTo>
                  <a:pt x="16161" y="8644"/>
                  <a:pt x="15461" y="8846"/>
                  <a:pt x="14699" y="8796"/>
                </a:cubicBezTo>
                <a:lnTo>
                  <a:pt x="14699" y="8796"/>
                </a:lnTo>
                <a:cubicBezTo>
                  <a:pt x="14485" y="8783"/>
                  <a:pt x="14270" y="8752"/>
                  <a:pt x="14056" y="8733"/>
                </a:cubicBezTo>
                <a:lnTo>
                  <a:pt x="14056" y="8733"/>
                </a:lnTo>
                <a:cubicBezTo>
                  <a:pt x="13811" y="8720"/>
                  <a:pt x="13571" y="8707"/>
                  <a:pt x="13294" y="8695"/>
                </a:cubicBezTo>
                <a:lnTo>
                  <a:pt x="13294" y="8695"/>
                </a:lnTo>
                <a:cubicBezTo>
                  <a:pt x="13514" y="8518"/>
                  <a:pt x="13710" y="8361"/>
                  <a:pt x="13981" y="8367"/>
                </a:cubicBezTo>
                <a:lnTo>
                  <a:pt x="13981" y="8367"/>
                </a:lnTo>
                <a:cubicBezTo>
                  <a:pt x="14157" y="8374"/>
                  <a:pt x="14333" y="8374"/>
                  <a:pt x="14504" y="8380"/>
                </a:cubicBezTo>
                <a:lnTo>
                  <a:pt x="14504" y="8380"/>
                </a:lnTo>
                <a:cubicBezTo>
                  <a:pt x="14579" y="8386"/>
                  <a:pt x="14649" y="8386"/>
                  <a:pt x="14718" y="8386"/>
                </a:cubicBezTo>
                <a:lnTo>
                  <a:pt x="14718" y="8386"/>
                </a:lnTo>
                <a:cubicBezTo>
                  <a:pt x="15436" y="8386"/>
                  <a:pt x="16085" y="8159"/>
                  <a:pt x="16671" y="7725"/>
                </a:cubicBezTo>
                <a:moveTo>
                  <a:pt x="6635" y="15329"/>
                </a:moveTo>
                <a:cubicBezTo>
                  <a:pt x="6628" y="14699"/>
                  <a:pt x="6559" y="14075"/>
                  <a:pt x="6420" y="13464"/>
                </a:cubicBezTo>
                <a:lnTo>
                  <a:pt x="6420" y="13464"/>
                </a:lnTo>
                <a:cubicBezTo>
                  <a:pt x="6332" y="13105"/>
                  <a:pt x="6257" y="12740"/>
                  <a:pt x="6181" y="12381"/>
                </a:cubicBezTo>
                <a:lnTo>
                  <a:pt x="6181" y="12381"/>
                </a:lnTo>
                <a:cubicBezTo>
                  <a:pt x="5923" y="11177"/>
                  <a:pt x="6061" y="10005"/>
                  <a:pt x="6452" y="8859"/>
                </a:cubicBezTo>
                <a:lnTo>
                  <a:pt x="6452" y="8859"/>
                </a:lnTo>
                <a:cubicBezTo>
                  <a:pt x="6458" y="8840"/>
                  <a:pt x="6464" y="8821"/>
                  <a:pt x="6471" y="8796"/>
                </a:cubicBezTo>
                <a:lnTo>
                  <a:pt x="6471" y="8796"/>
                </a:lnTo>
                <a:cubicBezTo>
                  <a:pt x="6609" y="8241"/>
                  <a:pt x="6950" y="7832"/>
                  <a:pt x="7384" y="7485"/>
                </a:cubicBezTo>
                <a:lnTo>
                  <a:pt x="7384" y="7485"/>
                </a:lnTo>
                <a:cubicBezTo>
                  <a:pt x="7605" y="7309"/>
                  <a:pt x="7819" y="7139"/>
                  <a:pt x="8121" y="7013"/>
                </a:cubicBezTo>
                <a:lnTo>
                  <a:pt x="8121" y="7013"/>
                </a:lnTo>
                <a:cubicBezTo>
                  <a:pt x="8058" y="7126"/>
                  <a:pt x="8014" y="7208"/>
                  <a:pt x="7970" y="7277"/>
                </a:cubicBezTo>
                <a:lnTo>
                  <a:pt x="7970" y="7277"/>
                </a:lnTo>
                <a:cubicBezTo>
                  <a:pt x="7592" y="7857"/>
                  <a:pt x="7334" y="8481"/>
                  <a:pt x="7189" y="9148"/>
                </a:cubicBezTo>
                <a:lnTo>
                  <a:pt x="7189" y="9148"/>
                </a:lnTo>
                <a:cubicBezTo>
                  <a:pt x="7063" y="9734"/>
                  <a:pt x="7038" y="10327"/>
                  <a:pt x="7094" y="10925"/>
                </a:cubicBezTo>
                <a:lnTo>
                  <a:pt x="7094" y="10925"/>
                </a:lnTo>
                <a:cubicBezTo>
                  <a:pt x="7139" y="11347"/>
                  <a:pt x="7189" y="11763"/>
                  <a:pt x="7239" y="12179"/>
                </a:cubicBezTo>
                <a:lnTo>
                  <a:pt x="7239" y="12179"/>
                </a:lnTo>
                <a:cubicBezTo>
                  <a:pt x="7309" y="12721"/>
                  <a:pt x="7353" y="13263"/>
                  <a:pt x="7283" y="13811"/>
                </a:cubicBezTo>
                <a:lnTo>
                  <a:pt x="7283" y="13811"/>
                </a:lnTo>
                <a:cubicBezTo>
                  <a:pt x="7227" y="14252"/>
                  <a:pt x="7151" y="14686"/>
                  <a:pt x="6943" y="15083"/>
                </a:cubicBezTo>
                <a:lnTo>
                  <a:pt x="6943" y="15083"/>
                </a:lnTo>
                <a:cubicBezTo>
                  <a:pt x="6887" y="15190"/>
                  <a:pt x="6842" y="15310"/>
                  <a:pt x="6792" y="15424"/>
                </a:cubicBezTo>
                <a:lnTo>
                  <a:pt x="6792" y="15424"/>
                </a:lnTo>
                <a:cubicBezTo>
                  <a:pt x="6754" y="15493"/>
                  <a:pt x="6710" y="15562"/>
                  <a:pt x="6647" y="15682"/>
                </a:cubicBezTo>
                <a:lnTo>
                  <a:pt x="6647" y="15682"/>
                </a:lnTo>
                <a:cubicBezTo>
                  <a:pt x="6641" y="15524"/>
                  <a:pt x="6635" y="15430"/>
                  <a:pt x="6635" y="15329"/>
                </a:cubicBezTo>
                <a:moveTo>
                  <a:pt x="16387" y="8600"/>
                </a:moveTo>
                <a:cubicBezTo>
                  <a:pt x="16828" y="8405"/>
                  <a:pt x="17206" y="8128"/>
                  <a:pt x="17496" y="7737"/>
                </a:cubicBezTo>
                <a:lnTo>
                  <a:pt x="17496" y="7737"/>
                </a:lnTo>
                <a:cubicBezTo>
                  <a:pt x="17528" y="7693"/>
                  <a:pt x="17572" y="7649"/>
                  <a:pt x="17616" y="7599"/>
                </a:cubicBezTo>
                <a:lnTo>
                  <a:pt x="17616" y="7599"/>
                </a:lnTo>
                <a:cubicBezTo>
                  <a:pt x="17647" y="7636"/>
                  <a:pt x="17673" y="7655"/>
                  <a:pt x="17679" y="7681"/>
                </a:cubicBezTo>
                <a:lnTo>
                  <a:pt x="17679" y="7681"/>
                </a:lnTo>
                <a:cubicBezTo>
                  <a:pt x="17698" y="7756"/>
                  <a:pt x="17717" y="7838"/>
                  <a:pt x="17736" y="7920"/>
                </a:cubicBezTo>
                <a:lnTo>
                  <a:pt x="17736" y="7920"/>
                </a:lnTo>
                <a:cubicBezTo>
                  <a:pt x="17811" y="8348"/>
                  <a:pt x="17704" y="8701"/>
                  <a:pt x="17351" y="8985"/>
                </a:cubicBezTo>
                <a:lnTo>
                  <a:pt x="17351" y="8985"/>
                </a:lnTo>
                <a:cubicBezTo>
                  <a:pt x="16841" y="9382"/>
                  <a:pt x="16299" y="9709"/>
                  <a:pt x="15707" y="9961"/>
                </a:cubicBezTo>
                <a:lnTo>
                  <a:pt x="15707" y="9961"/>
                </a:lnTo>
                <a:cubicBezTo>
                  <a:pt x="15216" y="10169"/>
                  <a:pt x="14705" y="10333"/>
                  <a:pt x="14170" y="10402"/>
                </a:cubicBezTo>
                <a:lnTo>
                  <a:pt x="14170" y="10402"/>
                </a:lnTo>
                <a:cubicBezTo>
                  <a:pt x="13811" y="10446"/>
                  <a:pt x="13458" y="10440"/>
                  <a:pt x="13099" y="10383"/>
                </a:cubicBezTo>
                <a:lnTo>
                  <a:pt x="13099" y="10383"/>
                </a:lnTo>
                <a:cubicBezTo>
                  <a:pt x="12790" y="10339"/>
                  <a:pt x="12488" y="10301"/>
                  <a:pt x="12179" y="10270"/>
                </a:cubicBezTo>
                <a:lnTo>
                  <a:pt x="12179" y="10270"/>
                </a:lnTo>
                <a:cubicBezTo>
                  <a:pt x="11794" y="10226"/>
                  <a:pt x="11423" y="10270"/>
                  <a:pt x="11051" y="10383"/>
                </a:cubicBezTo>
                <a:lnTo>
                  <a:pt x="11051" y="10383"/>
                </a:lnTo>
                <a:cubicBezTo>
                  <a:pt x="11013" y="10396"/>
                  <a:pt x="10975" y="10402"/>
                  <a:pt x="10931" y="10409"/>
                </a:cubicBezTo>
                <a:lnTo>
                  <a:pt x="10931" y="10409"/>
                </a:lnTo>
                <a:cubicBezTo>
                  <a:pt x="10925" y="10409"/>
                  <a:pt x="10919" y="10396"/>
                  <a:pt x="10894" y="10377"/>
                </a:cubicBezTo>
                <a:lnTo>
                  <a:pt x="10894" y="10377"/>
                </a:lnTo>
                <a:cubicBezTo>
                  <a:pt x="10938" y="10333"/>
                  <a:pt x="10975" y="10289"/>
                  <a:pt x="11013" y="10257"/>
                </a:cubicBezTo>
                <a:lnTo>
                  <a:pt x="11013" y="10257"/>
                </a:lnTo>
                <a:cubicBezTo>
                  <a:pt x="11561" y="9785"/>
                  <a:pt x="12160" y="9382"/>
                  <a:pt x="12765" y="8991"/>
                </a:cubicBezTo>
                <a:lnTo>
                  <a:pt x="12765" y="8991"/>
                </a:lnTo>
                <a:cubicBezTo>
                  <a:pt x="12891" y="8909"/>
                  <a:pt x="13029" y="8884"/>
                  <a:pt x="13174" y="8859"/>
                </a:cubicBezTo>
                <a:lnTo>
                  <a:pt x="13174" y="8859"/>
                </a:lnTo>
                <a:cubicBezTo>
                  <a:pt x="13565" y="8802"/>
                  <a:pt x="13955" y="8840"/>
                  <a:pt x="14340" y="8896"/>
                </a:cubicBezTo>
                <a:lnTo>
                  <a:pt x="14340" y="8896"/>
                </a:lnTo>
                <a:cubicBezTo>
                  <a:pt x="14523" y="8915"/>
                  <a:pt x="14699" y="8928"/>
                  <a:pt x="14875" y="8928"/>
                </a:cubicBezTo>
                <a:lnTo>
                  <a:pt x="14875" y="8928"/>
                </a:lnTo>
                <a:cubicBezTo>
                  <a:pt x="15398" y="8928"/>
                  <a:pt x="15902" y="8827"/>
                  <a:pt x="16387" y="8600"/>
                </a:cubicBezTo>
                <a:close/>
                <a:moveTo>
                  <a:pt x="6338" y="16369"/>
                </a:moveTo>
                <a:cubicBezTo>
                  <a:pt x="6288" y="15720"/>
                  <a:pt x="6093" y="15102"/>
                  <a:pt x="5891" y="14485"/>
                </a:cubicBezTo>
                <a:lnTo>
                  <a:pt x="5891" y="14485"/>
                </a:lnTo>
                <a:cubicBezTo>
                  <a:pt x="5778" y="14151"/>
                  <a:pt x="5671" y="13817"/>
                  <a:pt x="5582" y="13483"/>
                </a:cubicBezTo>
                <a:lnTo>
                  <a:pt x="5582" y="13483"/>
                </a:lnTo>
                <a:cubicBezTo>
                  <a:pt x="5419" y="12903"/>
                  <a:pt x="5393" y="12311"/>
                  <a:pt x="5456" y="11713"/>
                </a:cubicBezTo>
                <a:lnTo>
                  <a:pt x="5456" y="11713"/>
                </a:lnTo>
                <a:cubicBezTo>
                  <a:pt x="5532" y="11032"/>
                  <a:pt x="5677" y="10371"/>
                  <a:pt x="5885" y="9722"/>
                </a:cubicBezTo>
                <a:lnTo>
                  <a:pt x="5885" y="9722"/>
                </a:lnTo>
                <a:cubicBezTo>
                  <a:pt x="5967" y="9470"/>
                  <a:pt x="6061" y="9224"/>
                  <a:pt x="6250" y="9022"/>
                </a:cubicBezTo>
                <a:lnTo>
                  <a:pt x="6250" y="9022"/>
                </a:lnTo>
                <a:cubicBezTo>
                  <a:pt x="6200" y="9249"/>
                  <a:pt x="6143" y="9476"/>
                  <a:pt x="6086" y="9709"/>
                </a:cubicBezTo>
                <a:lnTo>
                  <a:pt x="6086" y="9709"/>
                </a:lnTo>
                <a:cubicBezTo>
                  <a:pt x="5960" y="10270"/>
                  <a:pt x="5891" y="10843"/>
                  <a:pt x="5935" y="11423"/>
                </a:cubicBezTo>
                <a:lnTo>
                  <a:pt x="5935" y="11423"/>
                </a:lnTo>
                <a:cubicBezTo>
                  <a:pt x="5960" y="11788"/>
                  <a:pt x="6017" y="12154"/>
                  <a:pt x="6080" y="12519"/>
                </a:cubicBezTo>
                <a:lnTo>
                  <a:pt x="6080" y="12519"/>
                </a:lnTo>
                <a:cubicBezTo>
                  <a:pt x="6137" y="12840"/>
                  <a:pt x="6219" y="13162"/>
                  <a:pt x="6294" y="13483"/>
                </a:cubicBezTo>
                <a:lnTo>
                  <a:pt x="6294" y="13483"/>
                </a:lnTo>
                <a:cubicBezTo>
                  <a:pt x="6496" y="14352"/>
                  <a:pt x="6534" y="15228"/>
                  <a:pt x="6490" y="16117"/>
                </a:cubicBezTo>
                <a:lnTo>
                  <a:pt x="6490" y="16117"/>
                </a:lnTo>
                <a:cubicBezTo>
                  <a:pt x="6483" y="16230"/>
                  <a:pt x="6464" y="16337"/>
                  <a:pt x="6395" y="16450"/>
                </a:cubicBezTo>
                <a:lnTo>
                  <a:pt x="6395" y="16450"/>
                </a:lnTo>
                <a:cubicBezTo>
                  <a:pt x="6370" y="16413"/>
                  <a:pt x="6338" y="16394"/>
                  <a:pt x="6338" y="16369"/>
                </a:cubicBezTo>
                <a:moveTo>
                  <a:pt x="14762" y="10415"/>
                </a:moveTo>
                <a:cubicBezTo>
                  <a:pt x="15606" y="10201"/>
                  <a:pt x="16381" y="9829"/>
                  <a:pt x="17099" y="9331"/>
                </a:cubicBezTo>
                <a:lnTo>
                  <a:pt x="17099" y="9331"/>
                </a:lnTo>
                <a:cubicBezTo>
                  <a:pt x="17175" y="9281"/>
                  <a:pt x="17251" y="9224"/>
                  <a:pt x="17326" y="9174"/>
                </a:cubicBezTo>
                <a:lnTo>
                  <a:pt x="17326" y="9174"/>
                </a:lnTo>
                <a:cubicBezTo>
                  <a:pt x="17112" y="9533"/>
                  <a:pt x="16287" y="10314"/>
                  <a:pt x="15965" y="10497"/>
                </a:cubicBezTo>
                <a:lnTo>
                  <a:pt x="15965" y="10497"/>
                </a:lnTo>
                <a:cubicBezTo>
                  <a:pt x="15260" y="10900"/>
                  <a:pt x="14510" y="11165"/>
                  <a:pt x="13685" y="11152"/>
                </a:cubicBezTo>
                <a:lnTo>
                  <a:pt x="13685" y="11152"/>
                </a:lnTo>
                <a:cubicBezTo>
                  <a:pt x="13199" y="11146"/>
                  <a:pt x="12714" y="11133"/>
                  <a:pt x="12235" y="11120"/>
                </a:cubicBezTo>
                <a:lnTo>
                  <a:pt x="12235" y="11120"/>
                </a:lnTo>
                <a:cubicBezTo>
                  <a:pt x="12046" y="11120"/>
                  <a:pt x="11864" y="11114"/>
                  <a:pt x="11675" y="11114"/>
                </a:cubicBezTo>
                <a:lnTo>
                  <a:pt x="11675" y="11114"/>
                </a:lnTo>
                <a:cubicBezTo>
                  <a:pt x="11038" y="11114"/>
                  <a:pt x="10434" y="11259"/>
                  <a:pt x="9854" y="11517"/>
                </a:cubicBezTo>
                <a:lnTo>
                  <a:pt x="9854" y="11517"/>
                </a:lnTo>
                <a:cubicBezTo>
                  <a:pt x="9797" y="11543"/>
                  <a:pt x="9747" y="11574"/>
                  <a:pt x="9696" y="11593"/>
                </a:cubicBezTo>
                <a:lnTo>
                  <a:pt x="9696" y="11593"/>
                </a:lnTo>
                <a:cubicBezTo>
                  <a:pt x="9640" y="11536"/>
                  <a:pt x="9684" y="11511"/>
                  <a:pt x="9709" y="11492"/>
                </a:cubicBezTo>
                <a:lnTo>
                  <a:pt x="9709" y="11492"/>
                </a:lnTo>
                <a:cubicBezTo>
                  <a:pt x="9898" y="11297"/>
                  <a:pt x="10087" y="11108"/>
                  <a:pt x="10276" y="10925"/>
                </a:cubicBezTo>
                <a:lnTo>
                  <a:pt x="10276" y="10925"/>
                </a:lnTo>
                <a:cubicBezTo>
                  <a:pt x="10333" y="10868"/>
                  <a:pt x="10402" y="10818"/>
                  <a:pt x="10471" y="10774"/>
                </a:cubicBezTo>
                <a:lnTo>
                  <a:pt x="10471" y="10774"/>
                </a:lnTo>
                <a:cubicBezTo>
                  <a:pt x="10975" y="10490"/>
                  <a:pt x="11517" y="10339"/>
                  <a:pt x="12097" y="10390"/>
                </a:cubicBezTo>
                <a:lnTo>
                  <a:pt x="12097" y="10390"/>
                </a:lnTo>
                <a:cubicBezTo>
                  <a:pt x="12418" y="10415"/>
                  <a:pt x="12733" y="10446"/>
                  <a:pt x="13048" y="10503"/>
                </a:cubicBezTo>
                <a:lnTo>
                  <a:pt x="13048" y="10503"/>
                </a:lnTo>
                <a:cubicBezTo>
                  <a:pt x="13262" y="10541"/>
                  <a:pt x="13477" y="10553"/>
                  <a:pt x="13685" y="10553"/>
                </a:cubicBezTo>
                <a:lnTo>
                  <a:pt x="13685" y="10553"/>
                </a:lnTo>
                <a:cubicBezTo>
                  <a:pt x="14050" y="10553"/>
                  <a:pt x="14403" y="10503"/>
                  <a:pt x="14762" y="10415"/>
                </a:cubicBezTo>
                <a:close/>
                <a:moveTo>
                  <a:pt x="15713" y="10774"/>
                </a:moveTo>
                <a:cubicBezTo>
                  <a:pt x="15764" y="10749"/>
                  <a:pt x="15820" y="10730"/>
                  <a:pt x="15934" y="10686"/>
                </a:cubicBezTo>
                <a:lnTo>
                  <a:pt x="15934" y="10686"/>
                </a:lnTo>
                <a:cubicBezTo>
                  <a:pt x="15795" y="10938"/>
                  <a:pt x="15701" y="11133"/>
                  <a:pt x="15581" y="11309"/>
                </a:cubicBezTo>
                <a:lnTo>
                  <a:pt x="15581" y="11309"/>
                </a:lnTo>
                <a:cubicBezTo>
                  <a:pt x="15493" y="11442"/>
                  <a:pt x="15373" y="11561"/>
                  <a:pt x="15253" y="11669"/>
                </a:cubicBezTo>
                <a:lnTo>
                  <a:pt x="15253" y="11669"/>
                </a:lnTo>
                <a:cubicBezTo>
                  <a:pt x="14901" y="11977"/>
                  <a:pt x="14497" y="12204"/>
                  <a:pt x="14069" y="12387"/>
                </a:cubicBezTo>
                <a:lnTo>
                  <a:pt x="14069" y="12387"/>
                </a:lnTo>
                <a:cubicBezTo>
                  <a:pt x="13628" y="12570"/>
                  <a:pt x="13174" y="12689"/>
                  <a:pt x="12708" y="12771"/>
                </a:cubicBezTo>
                <a:lnTo>
                  <a:pt x="12708" y="12771"/>
                </a:lnTo>
                <a:cubicBezTo>
                  <a:pt x="12343" y="12834"/>
                  <a:pt x="11977" y="12891"/>
                  <a:pt x="11612" y="12941"/>
                </a:cubicBezTo>
                <a:lnTo>
                  <a:pt x="11612" y="12941"/>
                </a:lnTo>
                <a:cubicBezTo>
                  <a:pt x="10843" y="13048"/>
                  <a:pt x="10100" y="13256"/>
                  <a:pt x="9381" y="13533"/>
                </a:cubicBezTo>
                <a:lnTo>
                  <a:pt x="9381" y="13533"/>
                </a:lnTo>
                <a:cubicBezTo>
                  <a:pt x="8720" y="13792"/>
                  <a:pt x="8121" y="14138"/>
                  <a:pt x="7586" y="14605"/>
                </a:cubicBezTo>
                <a:lnTo>
                  <a:pt x="7586" y="14605"/>
                </a:lnTo>
                <a:cubicBezTo>
                  <a:pt x="7554" y="14630"/>
                  <a:pt x="7523" y="14655"/>
                  <a:pt x="7491" y="14674"/>
                </a:cubicBezTo>
                <a:lnTo>
                  <a:pt x="7491" y="14674"/>
                </a:lnTo>
                <a:cubicBezTo>
                  <a:pt x="7428" y="14617"/>
                  <a:pt x="7485" y="14579"/>
                  <a:pt x="7504" y="14542"/>
                </a:cubicBezTo>
                <a:lnTo>
                  <a:pt x="7504" y="14542"/>
                </a:lnTo>
                <a:cubicBezTo>
                  <a:pt x="7901" y="13748"/>
                  <a:pt x="8405" y="13017"/>
                  <a:pt x="8966" y="12336"/>
                </a:cubicBezTo>
                <a:lnTo>
                  <a:pt x="8966" y="12336"/>
                </a:lnTo>
                <a:cubicBezTo>
                  <a:pt x="9255" y="11990"/>
                  <a:pt x="9627" y="11750"/>
                  <a:pt x="10043" y="11574"/>
                </a:cubicBezTo>
                <a:lnTo>
                  <a:pt x="10043" y="11574"/>
                </a:lnTo>
                <a:cubicBezTo>
                  <a:pt x="10572" y="11360"/>
                  <a:pt x="11120" y="11234"/>
                  <a:pt x="11694" y="11240"/>
                </a:cubicBezTo>
                <a:lnTo>
                  <a:pt x="11694" y="11240"/>
                </a:lnTo>
                <a:cubicBezTo>
                  <a:pt x="12248" y="11246"/>
                  <a:pt x="12803" y="11253"/>
                  <a:pt x="13357" y="11278"/>
                </a:cubicBezTo>
                <a:lnTo>
                  <a:pt x="13357" y="11278"/>
                </a:lnTo>
                <a:cubicBezTo>
                  <a:pt x="13433" y="11284"/>
                  <a:pt x="13508" y="11284"/>
                  <a:pt x="13590" y="11284"/>
                </a:cubicBezTo>
                <a:lnTo>
                  <a:pt x="13590" y="11284"/>
                </a:lnTo>
                <a:cubicBezTo>
                  <a:pt x="14333" y="11284"/>
                  <a:pt x="15039" y="11120"/>
                  <a:pt x="15713" y="10774"/>
                </a:cubicBezTo>
                <a:moveTo>
                  <a:pt x="5608" y="19273"/>
                </a:moveTo>
                <a:cubicBezTo>
                  <a:pt x="5374" y="18271"/>
                  <a:pt x="4959" y="17326"/>
                  <a:pt x="4587" y="16369"/>
                </a:cubicBezTo>
                <a:lnTo>
                  <a:pt x="4587" y="16369"/>
                </a:lnTo>
                <a:cubicBezTo>
                  <a:pt x="4474" y="16085"/>
                  <a:pt x="4373" y="15789"/>
                  <a:pt x="4278" y="15499"/>
                </a:cubicBezTo>
                <a:lnTo>
                  <a:pt x="4278" y="15499"/>
                </a:lnTo>
                <a:cubicBezTo>
                  <a:pt x="4096" y="14913"/>
                  <a:pt x="4051" y="14308"/>
                  <a:pt x="4114" y="13697"/>
                </a:cubicBezTo>
                <a:lnTo>
                  <a:pt x="4114" y="13697"/>
                </a:lnTo>
                <a:cubicBezTo>
                  <a:pt x="4127" y="13559"/>
                  <a:pt x="4165" y="13445"/>
                  <a:pt x="4272" y="13344"/>
                </a:cubicBezTo>
                <a:lnTo>
                  <a:pt x="4272" y="13344"/>
                </a:lnTo>
                <a:cubicBezTo>
                  <a:pt x="4675" y="12941"/>
                  <a:pt x="4978" y="12469"/>
                  <a:pt x="5173" y="11927"/>
                </a:cubicBezTo>
                <a:lnTo>
                  <a:pt x="5173" y="11927"/>
                </a:lnTo>
                <a:cubicBezTo>
                  <a:pt x="5198" y="11858"/>
                  <a:pt x="5230" y="11795"/>
                  <a:pt x="5267" y="11732"/>
                </a:cubicBezTo>
                <a:lnTo>
                  <a:pt x="5267" y="11732"/>
                </a:lnTo>
                <a:cubicBezTo>
                  <a:pt x="5274" y="11719"/>
                  <a:pt x="5299" y="11713"/>
                  <a:pt x="5324" y="11700"/>
                </a:cubicBezTo>
                <a:lnTo>
                  <a:pt x="5324" y="11700"/>
                </a:lnTo>
                <a:cubicBezTo>
                  <a:pt x="5318" y="11845"/>
                  <a:pt x="5311" y="11984"/>
                  <a:pt x="5305" y="12129"/>
                </a:cubicBezTo>
                <a:lnTo>
                  <a:pt x="5305" y="12129"/>
                </a:lnTo>
                <a:cubicBezTo>
                  <a:pt x="5286" y="12595"/>
                  <a:pt x="5330" y="13055"/>
                  <a:pt x="5456" y="13502"/>
                </a:cubicBezTo>
                <a:lnTo>
                  <a:pt x="5456" y="13502"/>
                </a:lnTo>
                <a:cubicBezTo>
                  <a:pt x="5551" y="13848"/>
                  <a:pt x="5671" y="14189"/>
                  <a:pt x="5771" y="14535"/>
                </a:cubicBezTo>
                <a:lnTo>
                  <a:pt x="5771" y="14535"/>
                </a:lnTo>
                <a:cubicBezTo>
                  <a:pt x="5891" y="14945"/>
                  <a:pt x="6017" y="15361"/>
                  <a:pt x="6118" y="15776"/>
                </a:cubicBezTo>
                <a:lnTo>
                  <a:pt x="6118" y="15776"/>
                </a:lnTo>
                <a:cubicBezTo>
                  <a:pt x="6175" y="15997"/>
                  <a:pt x="6194" y="16224"/>
                  <a:pt x="6212" y="16450"/>
                </a:cubicBezTo>
                <a:lnTo>
                  <a:pt x="6212" y="16450"/>
                </a:lnTo>
                <a:cubicBezTo>
                  <a:pt x="6244" y="16797"/>
                  <a:pt x="6206" y="17144"/>
                  <a:pt x="6112" y="17484"/>
                </a:cubicBezTo>
                <a:lnTo>
                  <a:pt x="6112" y="17484"/>
                </a:lnTo>
                <a:cubicBezTo>
                  <a:pt x="5967" y="18000"/>
                  <a:pt x="5853" y="18523"/>
                  <a:pt x="5727" y="19040"/>
                </a:cubicBezTo>
                <a:lnTo>
                  <a:pt x="5727" y="19040"/>
                </a:lnTo>
                <a:cubicBezTo>
                  <a:pt x="5708" y="19128"/>
                  <a:pt x="5689" y="19216"/>
                  <a:pt x="5658" y="19349"/>
                </a:cubicBezTo>
                <a:lnTo>
                  <a:pt x="5658" y="19349"/>
                </a:lnTo>
                <a:cubicBezTo>
                  <a:pt x="5620" y="19292"/>
                  <a:pt x="5608" y="19286"/>
                  <a:pt x="5608" y="19273"/>
                </a:cubicBezTo>
                <a:moveTo>
                  <a:pt x="6855" y="15965"/>
                </a:moveTo>
                <a:cubicBezTo>
                  <a:pt x="6937" y="15757"/>
                  <a:pt x="7019" y="15543"/>
                  <a:pt x="7120" y="15342"/>
                </a:cubicBezTo>
                <a:lnTo>
                  <a:pt x="7120" y="15342"/>
                </a:lnTo>
                <a:cubicBezTo>
                  <a:pt x="7183" y="15216"/>
                  <a:pt x="7271" y="15102"/>
                  <a:pt x="7372" y="14995"/>
                </a:cubicBezTo>
                <a:lnTo>
                  <a:pt x="7372" y="14995"/>
                </a:lnTo>
                <a:cubicBezTo>
                  <a:pt x="7863" y="14466"/>
                  <a:pt x="8449" y="14075"/>
                  <a:pt x="9104" y="13785"/>
                </a:cubicBezTo>
                <a:lnTo>
                  <a:pt x="9104" y="13785"/>
                </a:lnTo>
                <a:cubicBezTo>
                  <a:pt x="9860" y="13458"/>
                  <a:pt x="10648" y="13218"/>
                  <a:pt x="11467" y="13092"/>
                </a:cubicBezTo>
                <a:lnTo>
                  <a:pt x="11467" y="13092"/>
                </a:lnTo>
                <a:cubicBezTo>
                  <a:pt x="11889" y="13023"/>
                  <a:pt x="12317" y="12960"/>
                  <a:pt x="12740" y="12891"/>
                </a:cubicBezTo>
                <a:lnTo>
                  <a:pt x="12740" y="12891"/>
                </a:lnTo>
                <a:cubicBezTo>
                  <a:pt x="13136" y="12822"/>
                  <a:pt x="13527" y="12721"/>
                  <a:pt x="13905" y="12582"/>
                </a:cubicBezTo>
                <a:lnTo>
                  <a:pt x="13905" y="12582"/>
                </a:lnTo>
                <a:cubicBezTo>
                  <a:pt x="14378" y="12406"/>
                  <a:pt x="14825" y="12173"/>
                  <a:pt x="15222" y="11858"/>
                </a:cubicBezTo>
                <a:lnTo>
                  <a:pt x="15222" y="11858"/>
                </a:lnTo>
                <a:cubicBezTo>
                  <a:pt x="15266" y="11826"/>
                  <a:pt x="15297" y="11757"/>
                  <a:pt x="15386" y="11782"/>
                </a:cubicBezTo>
                <a:lnTo>
                  <a:pt x="15386" y="11782"/>
                </a:lnTo>
                <a:cubicBezTo>
                  <a:pt x="15335" y="11921"/>
                  <a:pt x="15234" y="12028"/>
                  <a:pt x="15127" y="12116"/>
                </a:cubicBezTo>
                <a:lnTo>
                  <a:pt x="15127" y="12116"/>
                </a:lnTo>
                <a:cubicBezTo>
                  <a:pt x="14894" y="12299"/>
                  <a:pt x="14667" y="12494"/>
                  <a:pt x="14415" y="12658"/>
                </a:cubicBezTo>
                <a:lnTo>
                  <a:pt x="14415" y="12658"/>
                </a:lnTo>
                <a:cubicBezTo>
                  <a:pt x="13685" y="13124"/>
                  <a:pt x="12897" y="13470"/>
                  <a:pt x="12046" y="13678"/>
                </a:cubicBezTo>
                <a:lnTo>
                  <a:pt x="12046" y="13678"/>
                </a:lnTo>
                <a:cubicBezTo>
                  <a:pt x="11561" y="13798"/>
                  <a:pt x="11064" y="13905"/>
                  <a:pt x="10585" y="14044"/>
                </a:cubicBezTo>
                <a:lnTo>
                  <a:pt x="10585" y="14044"/>
                </a:lnTo>
                <a:cubicBezTo>
                  <a:pt x="10182" y="14157"/>
                  <a:pt x="9778" y="14296"/>
                  <a:pt x="9388" y="14447"/>
                </a:cubicBezTo>
                <a:lnTo>
                  <a:pt x="9388" y="14447"/>
                </a:lnTo>
                <a:cubicBezTo>
                  <a:pt x="8499" y="14800"/>
                  <a:pt x="7718" y="15335"/>
                  <a:pt x="7019" y="15984"/>
                </a:cubicBezTo>
                <a:lnTo>
                  <a:pt x="7019" y="15984"/>
                </a:lnTo>
                <a:cubicBezTo>
                  <a:pt x="6968" y="16035"/>
                  <a:pt x="6931" y="16098"/>
                  <a:pt x="6830" y="16110"/>
                </a:cubicBezTo>
                <a:lnTo>
                  <a:pt x="6830" y="16110"/>
                </a:lnTo>
                <a:cubicBezTo>
                  <a:pt x="6842" y="16054"/>
                  <a:pt x="6842" y="16009"/>
                  <a:pt x="6855" y="15965"/>
                </a:cubicBezTo>
                <a:moveTo>
                  <a:pt x="6502" y="17049"/>
                </a:moveTo>
                <a:cubicBezTo>
                  <a:pt x="6572" y="16639"/>
                  <a:pt x="6817" y="16350"/>
                  <a:pt x="7107" y="16072"/>
                </a:cubicBezTo>
                <a:lnTo>
                  <a:pt x="7107" y="16072"/>
                </a:lnTo>
                <a:cubicBezTo>
                  <a:pt x="7913" y="15316"/>
                  <a:pt x="8833" y="14743"/>
                  <a:pt x="9879" y="14397"/>
                </a:cubicBezTo>
                <a:lnTo>
                  <a:pt x="9879" y="14397"/>
                </a:lnTo>
                <a:cubicBezTo>
                  <a:pt x="10377" y="14226"/>
                  <a:pt x="10887" y="14100"/>
                  <a:pt x="11391" y="13962"/>
                </a:cubicBezTo>
                <a:lnTo>
                  <a:pt x="11391" y="13962"/>
                </a:lnTo>
                <a:cubicBezTo>
                  <a:pt x="11631" y="13899"/>
                  <a:pt x="11870" y="13848"/>
                  <a:pt x="12109" y="13792"/>
                </a:cubicBezTo>
                <a:lnTo>
                  <a:pt x="12109" y="13792"/>
                </a:lnTo>
                <a:cubicBezTo>
                  <a:pt x="12859" y="13609"/>
                  <a:pt x="13552" y="13307"/>
                  <a:pt x="14220" y="12929"/>
                </a:cubicBezTo>
                <a:lnTo>
                  <a:pt x="14220" y="12929"/>
                </a:lnTo>
                <a:cubicBezTo>
                  <a:pt x="14560" y="12733"/>
                  <a:pt x="14875" y="12513"/>
                  <a:pt x="15165" y="12248"/>
                </a:cubicBezTo>
                <a:lnTo>
                  <a:pt x="15165" y="12248"/>
                </a:lnTo>
                <a:cubicBezTo>
                  <a:pt x="15209" y="12204"/>
                  <a:pt x="15260" y="12166"/>
                  <a:pt x="15310" y="12129"/>
                </a:cubicBezTo>
                <a:lnTo>
                  <a:pt x="15310" y="12129"/>
                </a:lnTo>
                <a:cubicBezTo>
                  <a:pt x="15373" y="12242"/>
                  <a:pt x="15329" y="12336"/>
                  <a:pt x="15291" y="12431"/>
                </a:cubicBezTo>
                <a:lnTo>
                  <a:pt x="15291" y="12431"/>
                </a:lnTo>
                <a:cubicBezTo>
                  <a:pt x="15184" y="12664"/>
                  <a:pt x="15045" y="12885"/>
                  <a:pt x="14882" y="13080"/>
                </a:cubicBezTo>
                <a:lnTo>
                  <a:pt x="14882" y="13080"/>
                </a:lnTo>
                <a:cubicBezTo>
                  <a:pt x="14485" y="13552"/>
                  <a:pt x="14000" y="13905"/>
                  <a:pt x="13470" y="14214"/>
                </a:cubicBezTo>
                <a:lnTo>
                  <a:pt x="13470" y="14214"/>
                </a:lnTo>
                <a:cubicBezTo>
                  <a:pt x="13086" y="14434"/>
                  <a:pt x="12683" y="14617"/>
                  <a:pt x="12267" y="14768"/>
                </a:cubicBezTo>
                <a:lnTo>
                  <a:pt x="12267" y="14768"/>
                </a:lnTo>
                <a:cubicBezTo>
                  <a:pt x="11542" y="15033"/>
                  <a:pt x="10799" y="15235"/>
                  <a:pt x="10056" y="15436"/>
                </a:cubicBezTo>
                <a:lnTo>
                  <a:pt x="10056" y="15436"/>
                </a:lnTo>
                <a:cubicBezTo>
                  <a:pt x="9646" y="15550"/>
                  <a:pt x="9243" y="15669"/>
                  <a:pt x="8846" y="15802"/>
                </a:cubicBezTo>
                <a:lnTo>
                  <a:pt x="8846" y="15802"/>
                </a:lnTo>
                <a:cubicBezTo>
                  <a:pt x="8405" y="15940"/>
                  <a:pt x="7983" y="16135"/>
                  <a:pt x="7586" y="16381"/>
                </a:cubicBezTo>
                <a:lnTo>
                  <a:pt x="7586" y="16381"/>
                </a:lnTo>
                <a:cubicBezTo>
                  <a:pt x="7233" y="16602"/>
                  <a:pt x="6912" y="16854"/>
                  <a:pt x="6628" y="17156"/>
                </a:cubicBezTo>
                <a:lnTo>
                  <a:pt x="6628" y="17156"/>
                </a:lnTo>
                <a:cubicBezTo>
                  <a:pt x="6584" y="17207"/>
                  <a:pt x="6534" y="17244"/>
                  <a:pt x="6433" y="17339"/>
                </a:cubicBezTo>
                <a:lnTo>
                  <a:pt x="6433" y="17339"/>
                </a:lnTo>
                <a:cubicBezTo>
                  <a:pt x="6471" y="17200"/>
                  <a:pt x="6490" y="17125"/>
                  <a:pt x="6502" y="17049"/>
                </a:cubicBezTo>
                <a:moveTo>
                  <a:pt x="5942" y="19367"/>
                </a:moveTo>
                <a:cubicBezTo>
                  <a:pt x="5954" y="19279"/>
                  <a:pt x="5960" y="19191"/>
                  <a:pt x="5979" y="19103"/>
                </a:cubicBezTo>
                <a:lnTo>
                  <a:pt x="5979" y="19103"/>
                </a:lnTo>
                <a:cubicBezTo>
                  <a:pt x="6055" y="18763"/>
                  <a:pt x="6131" y="18422"/>
                  <a:pt x="6212" y="18082"/>
                </a:cubicBezTo>
                <a:lnTo>
                  <a:pt x="6212" y="18082"/>
                </a:lnTo>
                <a:cubicBezTo>
                  <a:pt x="6250" y="17956"/>
                  <a:pt x="6301" y="17830"/>
                  <a:pt x="6370" y="17717"/>
                </a:cubicBezTo>
                <a:lnTo>
                  <a:pt x="6370" y="17717"/>
                </a:lnTo>
                <a:cubicBezTo>
                  <a:pt x="6622" y="17282"/>
                  <a:pt x="6987" y="16948"/>
                  <a:pt x="7391" y="16658"/>
                </a:cubicBezTo>
                <a:lnTo>
                  <a:pt x="7391" y="16658"/>
                </a:lnTo>
                <a:cubicBezTo>
                  <a:pt x="7800" y="16375"/>
                  <a:pt x="8235" y="16148"/>
                  <a:pt x="8701" y="15984"/>
                </a:cubicBezTo>
                <a:lnTo>
                  <a:pt x="8701" y="15984"/>
                </a:lnTo>
                <a:cubicBezTo>
                  <a:pt x="9123" y="15839"/>
                  <a:pt x="9545" y="15713"/>
                  <a:pt x="9974" y="15594"/>
                </a:cubicBezTo>
                <a:lnTo>
                  <a:pt x="9974" y="15594"/>
                </a:lnTo>
                <a:cubicBezTo>
                  <a:pt x="10742" y="15379"/>
                  <a:pt x="11517" y="15172"/>
                  <a:pt x="12273" y="14901"/>
                </a:cubicBezTo>
                <a:lnTo>
                  <a:pt x="12273" y="14901"/>
                </a:lnTo>
                <a:cubicBezTo>
                  <a:pt x="12979" y="14636"/>
                  <a:pt x="13653" y="14308"/>
                  <a:pt x="14252" y="13842"/>
                </a:cubicBezTo>
                <a:lnTo>
                  <a:pt x="14252" y="13842"/>
                </a:lnTo>
                <a:cubicBezTo>
                  <a:pt x="14636" y="13546"/>
                  <a:pt x="14982" y="13212"/>
                  <a:pt x="15234" y="12790"/>
                </a:cubicBezTo>
                <a:lnTo>
                  <a:pt x="15234" y="12790"/>
                </a:lnTo>
                <a:cubicBezTo>
                  <a:pt x="15253" y="12765"/>
                  <a:pt x="15272" y="12740"/>
                  <a:pt x="15297" y="12721"/>
                </a:cubicBezTo>
                <a:lnTo>
                  <a:pt x="15297" y="12721"/>
                </a:lnTo>
                <a:cubicBezTo>
                  <a:pt x="15297" y="12714"/>
                  <a:pt x="15304" y="12721"/>
                  <a:pt x="15316" y="12721"/>
                </a:cubicBezTo>
                <a:lnTo>
                  <a:pt x="15316" y="12721"/>
                </a:lnTo>
                <a:cubicBezTo>
                  <a:pt x="15323" y="12721"/>
                  <a:pt x="15329" y="12721"/>
                  <a:pt x="15342" y="12721"/>
                </a:cubicBezTo>
                <a:lnTo>
                  <a:pt x="15342" y="12721"/>
                </a:lnTo>
                <a:cubicBezTo>
                  <a:pt x="15392" y="12815"/>
                  <a:pt x="15392" y="12922"/>
                  <a:pt x="15392" y="13036"/>
                </a:cubicBezTo>
                <a:lnTo>
                  <a:pt x="15392" y="13036"/>
                </a:lnTo>
                <a:cubicBezTo>
                  <a:pt x="15329" y="14252"/>
                  <a:pt x="14749" y="15178"/>
                  <a:pt x="13773" y="15877"/>
                </a:cubicBezTo>
                <a:lnTo>
                  <a:pt x="13773" y="15877"/>
                </a:lnTo>
                <a:cubicBezTo>
                  <a:pt x="13464" y="16098"/>
                  <a:pt x="13124" y="16268"/>
                  <a:pt x="12771" y="16419"/>
                </a:cubicBezTo>
                <a:lnTo>
                  <a:pt x="12771" y="16419"/>
                </a:lnTo>
                <a:cubicBezTo>
                  <a:pt x="12072" y="16728"/>
                  <a:pt x="11341" y="16929"/>
                  <a:pt x="10591" y="17081"/>
                </a:cubicBezTo>
                <a:lnTo>
                  <a:pt x="10591" y="17081"/>
                </a:lnTo>
                <a:cubicBezTo>
                  <a:pt x="10251" y="17150"/>
                  <a:pt x="9904" y="17207"/>
                  <a:pt x="9564" y="17282"/>
                </a:cubicBezTo>
                <a:lnTo>
                  <a:pt x="9564" y="17282"/>
                </a:lnTo>
                <a:cubicBezTo>
                  <a:pt x="8720" y="17465"/>
                  <a:pt x="7939" y="17792"/>
                  <a:pt x="7220" y="18284"/>
                </a:cubicBezTo>
                <a:lnTo>
                  <a:pt x="7220" y="18284"/>
                </a:lnTo>
                <a:cubicBezTo>
                  <a:pt x="6811" y="18561"/>
                  <a:pt x="6439" y="18882"/>
                  <a:pt x="6118" y="19260"/>
                </a:cubicBezTo>
                <a:lnTo>
                  <a:pt x="6118" y="19260"/>
                </a:lnTo>
                <a:cubicBezTo>
                  <a:pt x="6080" y="19304"/>
                  <a:pt x="6036" y="19349"/>
                  <a:pt x="5998" y="19393"/>
                </a:cubicBezTo>
                <a:lnTo>
                  <a:pt x="5998" y="19393"/>
                </a:lnTo>
                <a:cubicBezTo>
                  <a:pt x="5979" y="19386"/>
                  <a:pt x="5960" y="19380"/>
                  <a:pt x="5942" y="19367"/>
                </a:cubicBezTo>
                <a:moveTo>
                  <a:pt x="5715" y="21012"/>
                </a:moveTo>
                <a:cubicBezTo>
                  <a:pt x="5752" y="20691"/>
                  <a:pt x="5790" y="20363"/>
                  <a:pt x="5828" y="20035"/>
                </a:cubicBezTo>
                <a:lnTo>
                  <a:pt x="5828" y="20035"/>
                </a:lnTo>
                <a:cubicBezTo>
                  <a:pt x="5841" y="19884"/>
                  <a:pt x="5904" y="19758"/>
                  <a:pt x="5992" y="19638"/>
                </a:cubicBezTo>
                <a:lnTo>
                  <a:pt x="5992" y="19638"/>
                </a:lnTo>
                <a:cubicBezTo>
                  <a:pt x="6112" y="19475"/>
                  <a:pt x="6238" y="19311"/>
                  <a:pt x="6376" y="19160"/>
                </a:cubicBezTo>
                <a:lnTo>
                  <a:pt x="6376" y="19160"/>
                </a:lnTo>
                <a:cubicBezTo>
                  <a:pt x="6987" y="18517"/>
                  <a:pt x="7718" y="18051"/>
                  <a:pt x="8544" y="17723"/>
                </a:cubicBezTo>
                <a:lnTo>
                  <a:pt x="8544" y="17723"/>
                </a:lnTo>
                <a:cubicBezTo>
                  <a:pt x="8966" y="17559"/>
                  <a:pt x="9400" y="17440"/>
                  <a:pt x="9848" y="17351"/>
                </a:cubicBezTo>
                <a:lnTo>
                  <a:pt x="9848" y="17351"/>
                </a:lnTo>
                <a:cubicBezTo>
                  <a:pt x="10238" y="17276"/>
                  <a:pt x="10635" y="17200"/>
                  <a:pt x="11026" y="17118"/>
                </a:cubicBezTo>
                <a:lnTo>
                  <a:pt x="11026" y="17118"/>
                </a:lnTo>
                <a:cubicBezTo>
                  <a:pt x="11782" y="16948"/>
                  <a:pt x="12513" y="16702"/>
                  <a:pt x="13206" y="16356"/>
                </a:cubicBezTo>
                <a:lnTo>
                  <a:pt x="13206" y="16356"/>
                </a:lnTo>
                <a:cubicBezTo>
                  <a:pt x="13829" y="16047"/>
                  <a:pt x="14378" y="15631"/>
                  <a:pt x="14793" y="15071"/>
                </a:cubicBezTo>
                <a:lnTo>
                  <a:pt x="14793" y="15071"/>
                </a:lnTo>
                <a:cubicBezTo>
                  <a:pt x="15134" y="14617"/>
                  <a:pt x="15367" y="14119"/>
                  <a:pt x="15449" y="13552"/>
                </a:cubicBezTo>
                <a:lnTo>
                  <a:pt x="15449" y="13552"/>
                </a:lnTo>
                <a:cubicBezTo>
                  <a:pt x="15455" y="13496"/>
                  <a:pt x="15474" y="13439"/>
                  <a:pt x="15493" y="13376"/>
                </a:cubicBezTo>
                <a:lnTo>
                  <a:pt x="15493" y="13376"/>
                </a:lnTo>
                <a:cubicBezTo>
                  <a:pt x="15581" y="13464"/>
                  <a:pt x="15776" y="13735"/>
                  <a:pt x="15783" y="13804"/>
                </a:cubicBezTo>
                <a:lnTo>
                  <a:pt x="15783" y="13804"/>
                </a:lnTo>
                <a:cubicBezTo>
                  <a:pt x="15789" y="13874"/>
                  <a:pt x="15783" y="13949"/>
                  <a:pt x="15770" y="14012"/>
                </a:cubicBezTo>
                <a:lnTo>
                  <a:pt x="15770" y="14012"/>
                </a:lnTo>
                <a:cubicBezTo>
                  <a:pt x="15657" y="14535"/>
                  <a:pt x="15461" y="15014"/>
                  <a:pt x="15159" y="15455"/>
                </a:cubicBezTo>
                <a:lnTo>
                  <a:pt x="15159" y="15455"/>
                </a:lnTo>
                <a:cubicBezTo>
                  <a:pt x="14844" y="15915"/>
                  <a:pt x="14472" y="16324"/>
                  <a:pt x="14056" y="16696"/>
                </a:cubicBezTo>
                <a:lnTo>
                  <a:pt x="14056" y="16696"/>
                </a:lnTo>
                <a:cubicBezTo>
                  <a:pt x="13741" y="16986"/>
                  <a:pt x="13388" y="17213"/>
                  <a:pt x="12985" y="17358"/>
                </a:cubicBezTo>
                <a:lnTo>
                  <a:pt x="12985" y="17358"/>
                </a:lnTo>
                <a:cubicBezTo>
                  <a:pt x="12563" y="17522"/>
                  <a:pt x="12135" y="17673"/>
                  <a:pt x="11706" y="17799"/>
                </a:cubicBezTo>
                <a:lnTo>
                  <a:pt x="11706" y="17799"/>
                </a:lnTo>
                <a:cubicBezTo>
                  <a:pt x="11183" y="17950"/>
                  <a:pt x="10654" y="18076"/>
                  <a:pt x="10125" y="18208"/>
                </a:cubicBezTo>
                <a:lnTo>
                  <a:pt x="10125" y="18208"/>
                </a:lnTo>
                <a:cubicBezTo>
                  <a:pt x="9041" y="18479"/>
                  <a:pt x="8046" y="18926"/>
                  <a:pt x="7139" y="19569"/>
                </a:cubicBezTo>
                <a:lnTo>
                  <a:pt x="7139" y="19569"/>
                </a:lnTo>
                <a:cubicBezTo>
                  <a:pt x="6616" y="19947"/>
                  <a:pt x="6162" y="20388"/>
                  <a:pt x="5834" y="20949"/>
                </a:cubicBezTo>
                <a:lnTo>
                  <a:pt x="5834" y="20949"/>
                </a:lnTo>
                <a:cubicBezTo>
                  <a:pt x="5815" y="20980"/>
                  <a:pt x="5784" y="21006"/>
                  <a:pt x="5759" y="21037"/>
                </a:cubicBezTo>
                <a:lnTo>
                  <a:pt x="5759" y="21037"/>
                </a:lnTo>
                <a:cubicBezTo>
                  <a:pt x="5740" y="21031"/>
                  <a:pt x="5727" y="21018"/>
                  <a:pt x="5715" y="21012"/>
                </a:cubicBezTo>
                <a:moveTo>
                  <a:pt x="5311" y="19021"/>
                </a:moveTo>
                <a:cubicBezTo>
                  <a:pt x="5116" y="18605"/>
                  <a:pt x="4927" y="18196"/>
                  <a:pt x="4738" y="17786"/>
                </a:cubicBezTo>
                <a:lnTo>
                  <a:pt x="4738" y="17786"/>
                </a:lnTo>
                <a:cubicBezTo>
                  <a:pt x="4543" y="17345"/>
                  <a:pt x="4348" y="16898"/>
                  <a:pt x="4165" y="16450"/>
                </a:cubicBezTo>
                <a:lnTo>
                  <a:pt x="4165" y="16450"/>
                </a:lnTo>
                <a:cubicBezTo>
                  <a:pt x="4007" y="16060"/>
                  <a:pt x="3900" y="15650"/>
                  <a:pt x="3825" y="15235"/>
                </a:cubicBezTo>
                <a:lnTo>
                  <a:pt x="3825" y="15235"/>
                </a:lnTo>
                <a:cubicBezTo>
                  <a:pt x="3749" y="14794"/>
                  <a:pt x="3762" y="14352"/>
                  <a:pt x="3812" y="13911"/>
                </a:cubicBezTo>
                <a:lnTo>
                  <a:pt x="3812" y="13911"/>
                </a:lnTo>
                <a:cubicBezTo>
                  <a:pt x="3825" y="13798"/>
                  <a:pt x="3825" y="13798"/>
                  <a:pt x="3970" y="13697"/>
                </a:cubicBezTo>
                <a:lnTo>
                  <a:pt x="3970" y="13697"/>
                </a:lnTo>
                <a:cubicBezTo>
                  <a:pt x="3976" y="13754"/>
                  <a:pt x="3995" y="13804"/>
                  <a:pt x="3988" y="13855"/>
                </a:cubicBezTo>
                <a:lnTo>
                  <a:pt x="3988" y="13855"/>
                </a:lnTo>
                <a:cubicBezTo>
                  <a:pt x="3907" y="14542"/>
                  <a:pt x="4039" y="15203"/>
                  <a:pt x="4259" y="15852"/>
                </a:cubicBezTo>
                <a:lnTo>
                  <a:pt x="4259" y="15852"/>
                </a:lnTo>
                <a:cubicBezTo>
                  <a:pt x="4348" y="16104"/>
                  <a:pt x="4448" y="16356"/>
                  <a:pt x="4543" y="16602"/>
                </a:cubicBezTo>
                <a:lnTo>
                  <a:pt x="4543" y="16602"/>
                </a:lnTo>
                <a:cubicBezTo>
                  <a:pt x="4744" y="17131"/>
                  <a:pt x="4952" y="17660"/>
                  <a:pt x="5154" y="18189"/>
                </a:cubicBezTo>
                <a:lnTo>
                  <a:pt x="5154" y="18189"/>
                </a:lnTo>
                <a:cubicBezTo>
                  <a:pt x="5242" y="18441"/>
                  <a:pt x="5318" y="18700"/>
                  <a:pt x="5393" y="18952"/>
                </a:cubicBezTo>
                <a:lnTo>
                  <a:pt x="5393" y="18952"/>
                </a:lnTo>
                <a:cubicBezTo>
                  <a:pt x="5406" y="19008"/>
                  <a:pt x="5393" y="19065"/>
                  <a:pt x="5393" y="19122"/>
                </a:cubicBezTo>
                <a:lnTo>
                  <a:pt x="5393" y="19122"/>
                </a:lnTo>
                <a:cubicBezTo>
                  <a:pt x="5362" y="19090"/>
                  <a:pt x="5330" y="19059"/>
                  <a:pt x="5311" y="19021"/>
                </a:cubicBezTo>
                <a:moveTo>
                  <a:pt x="5286" y="20898"/>
                </a:moveTo>
                <a:cubicBezTo>
                  <a:pt x="5160" y="20457"/>
                  <a:pt x="4984" y="20042"/>
                  <a:pt x="4732" y="19664"/>
                </a:cubicBezTo>
                <a:lnTo>
                  <a:pt x="4732" y="19664"/>
                </a:lnTo>
                <a:cubicBezTo>
                  <a:pt x="4562" y="19405"/>
                  <a:pt x="4385" y="19153"/>
                  <a:pt x="4222" y="18895"/>
                </a:cubicBezTo>
                <a:lnTo>
                  <a:pt x="4222" y="18895"/>
                </a:lnTo>
                <a:cubicBezTo>
                  <a:pt x="3970" y="18492"/>
                  <a:pt x="3711" y="18095"/>
                  <a:pt x="3484" y="17679"/>
                </a:cubicBezTo>
                <a:lnTo>
                  <a:pt x="3484" y="17679"/>
                </a:lnTo>
                <a:cubicBezTo>
                  <a:pt x="3075" y="16942"/>
                  <a:pt x="2873" y="16135"/>
                  <a:pt x="2873" y="15285"/>
                </a:cubicBezTo>
                <a:lnTo>
                  <a:pt x="2873" y="15285"/>
                </a:lnTo>
                <a:cubicBezTo>
                  <a:pt x="2880" y="15096"/>
                  <a:pt x="2924" y="14901"/>
                  <a:pt x="2949" y="14712"/>
                </a:cubicBezTo>
                <a:lnTo>
                  <a:pt x="2949" y="14712"/>
                </a:lnTo>
                <a:cubicBezTo>
                  <a:pt x="2961" y="14661"/>
                  <a:pt x="2974" y="14605"/>
                  <a:pt x="3006" y="14567"/>
                </a:cubicBezTo>
                <a:lnTo>
                  <a:pt x="3006" y="14567"/>
                </a:lnTo>
                <a:cubicBezTo>
                  <a:pt x="3201" y="14359"/>
                  <a:pt x="3402" y="14157"/>
                  <a:pt x="3661" y="13956"/>
                </a:cubicBezTo>
                <a:lnTo>
                  <a:pt x="3661" y="13956"/>
                </a:lnTo>
                <a:cubicBezTo>
                  <a:pt x="3667" y="14044"/>
                  <a:pt x="3680" y="14088"/>
                  <a:pt x="3673" y="14138"/>
                </a:cubicBezTo>
                <a:lnTo>
                  <a:pt x="3673" y="14138"/>
                </a:lnTo>
                <a:cubicBezTo>
                  <a:pt x="3610" y="14655"/>
                  <a:pt x="3654" y="15165"/>
                  <a:pt x="3793" y="15663"/>
                </a:cubicBezTo>
                <a:lnTo>
                  <a:pt x="3793" y="15663"/>
                </a:lnTo>
                <a:cubicBezTo>
                  <a:pt x="3881" y="15997"/>
                  <a:pt x="3988" y="16337"/>
                  <a:pt x="4114" y="16658"/>
                </a:cubicBezTo>
                <a:lnTo>
                  <a:pt x="4114" y="16658"/>
                </a:lnTo>
                <a:cubicBezTo>
                  <a:pt x="4291" y="17099"/>
                  <a:pt x="4492" y="17528"/>
                  <a:pt x="4681" y="17956"/>
                </a:cubicBezTo>
                <a:lnTo>
                  <a:pt x="4681" y="17956"/>
                </a:lnTo>
                <a:cubicBezTo>
                  <a:pt x="4826" y="18278"/>
                  <a:pt x="4984" y="18586"/>
                  <a:pt x="5122" y="18908"/>
                </a:cubicBezTo>
                <a:lnTo>
                  <a:pt x="5122" y="18908"/>
                </a:lnTo>
                <a:cubicBezTo>
                  <a:pt x="5286" y="19279"/>
                  <a:pt x="5393" y="19664"/>
                  <a:pt x="5463" y="20061"/>
                </a:cubicBezTo>
                <a:lnTo>
                  <a:pt x="5463" y="20061"/>
                </a:lnTo>
                <a:cubicBezTo>
                  <a:pt x="5526" y="20432"/>
                  <a:pt x="5488" y="20791"/>
                  <a:pt x="5362" y="21157"/>
                </a:cubicBezTo>
                <a:lnTo>
                  <a:pt x="5362" y="21157"/>
                </a:lnTo>
                <a:cubicBezTo>
                  <a:pt x="5337" y="21069"/>
                  <a:pt x="5311" y="20980"/>
                  <a:pt x="5286" y="20898"/>
                </a:cubicBezTo>
                <a:moveTo>
                  <a:pt x="5582" y="23387"/>
                </a:moveTo>
                <a:cubicBezTo>
                  <a:pt x="5601" y="22870"/>
                  <a:pt x="5614" y="22354"/>
                  <a:pt x="5645" y="21843"/>
                </a:cubicBezTo>
                <a:lnTo>
                  <a:pt x="5645" y="21843"/>
                </a:lnTo>
                <a:cubicBezTo>
                  <a:pt x="5658" y="21680"/>
                  <a:pt x="5708" y="21522"/>
                  <a:pt x="5771" y="21371"/>
                </a:cubicBezTo>
                <a:lnTo>
                  <a:pt x="5771" y="21371"/>
                </a:lnTo>
                <a:cubicBezTo>
                  <a:pt x="6030" y="20716"/>
                  <a:pt x="6490" y="20218"/>
                  <a:pt x="7038" y="19802"/>
                </a:cubicBezTo>
                <a:lnTo>
                  <a:pt x="7038" y="19802"/>
                </a:lnTo>
                <a:cubicBezTo>
                  <a:pt x="7907" y="19147"/>
                  <a:pt x="8871" y="18668"/>
                  <a:pt x="9930" y="18391"/>
                </a:cubicBezTo>
                <a:lnTo>
                  <a:pt x="9930" y="18391"/>
                </a:lnTo>
                <a:cubicBezTo>
                  <a:pt x="10528" y="18233"/>
                  <a:pt x="11127" y="18089"/>
                  <a:pt x="11719" y="17925"/>
                </a:cubicBezTo>
                <a:lnTo>
                  <a:pt x="11719" y="17925"/>
                </a:lnTo>
                <a:cubicBezTo>
                  <a:pt x="12128" y="17805"/>
                  <a:pt x="12525" y="17673"/>
                  <a:pt x="12922" y="17528"/>
                </a:cubicBezTo>
                <a:lnTo>
                  <a:pt x="12922" y="17528"/>
                </a:lnTo>
                <a:cubicBezTo>
                  <a:pt x="13514" y="17307"/>
                  <a:pt x="14018" y="16961"/>
                  <a:pt x="14447" y="16501"/>
                </a:cubicBezTo>
                <a:lnTo>
                  <a:pt x="14447" y="16501"/>
                </a:lnTo>
                <a:cubicBezTo>
                  <a:pt x="14649" y="16287"/>
                  <a:pt x="14844" y="16060"/>
                  <a:pt x="15039" y="15827"/>
                </a:cubicBezTo>
                <a:lnTo>
                  <a:pt x="15039" y="15827"/>
                </a:lnTo>
                <a:cubicBezTo>
                  <a:pt x="15430" y="15354"/>
                  <a:pt x="15688" y="14812"/>
                  <a:pt x="15846" y="14214"/>
                </a:cubicBezTo>
                <a:lnTo>
                  <a:pt x="15846" y="14214"/>
                </a:lnTo>
                <a:cubicBezTo>
                  <a:pt x="15858" y="14151"/>
                  <a:pt x="15883" y="14088"/>
                  <a:pt x="15909" y="14006"/>
                </a:cubicBezTo>
                <a:lnTo>
                  <a:pt x="15909" y="14006"/>
                </a:lnTo>
                <a:cubicBezTo>
                  <a:pt x="16047" y="14075"/>
                  <a:pt x="16072" y="14182"/>
                  <a:pt x="16098" y="14296"/>
                </a:cubicBezTo>
                <a:lnTo>
                  <a:pt x="16098" y="14296"/>
                </a:lnTo>
                <a:cubicBezTo>
                  <a:pt x="16161" y="14605"/>
                  <a:pt x="16192" y="14926"/>
                  <a:pt x="16179" y="15247"/>
                </a:cubicBezTo>
                <a:lnTo>
                  <a:pt x="16179" y="15247"/>
                </a:lnTo>
                <a:cubicBezTo>
                  <a:pt x="16154" y="16047"/>
                  <a:pt x="15921" y="16784"/>
                  <a:pt x="15449" y="17433"/>
                </a:cubicBezTo>
                <a:lnTo>
                  <a:pt x="15449" y="17433"/>
                </a:lnTo>
                <a:cubicBezTo>
                  <a:pt x="14800" y="18328"/>
                  <a:pt x="13981" y="19015"/>
                  <a:pt x="12966" y="19462"/>
                </a:cubicBezTo>
                <a:lnTo>
                  <a:pt x="12966" y="19462"/>
                </a:lnTo>
                <a:cubicBezTo>
                  <a:pt x="12229" y="19783"/>
                  <a:pt x="11454" y="19991"/>
                  <a:pt x="10667" y="20142"/>
                </a:cubicBezTo>
                <a:lnTo>
                  <a:pt x="10667" y="20142"/>
                </a:lnTo>
                <a:cubicBezTo>
                  <a:pt x="10471" y="20180"/>
                  <a:pt x="10282" y="20218"/>
                  <a:pt x="10087" y="20250"/>
                </a:cubicBezTo>
                <a:lnTo>
                  <a:pt x="10087" y="20250"/>
                </a:lnTo>
                <a:cubicBezTo>
                  <a:pt x="8997" y="20413"/>
                  <a:pt x="8058" y="20898"/>
                  <a:pt x="7220" y="21598"/>
                </a:cubicBezTo>
                <a:lnTo>
                  <a:pt x="7220" y="21598"/>
                </a:lnTo>
                <a:cubicBezTo>
                  <a:pt x="6653" y="22070"/>
                  <a:pt x="6181" y="22625"/>
                  <a:pt x="5797" y="23255"/>
                </a:cubicBezTo>
                <a:lnTo>
                  <a:pt x="5797" y="23255"/>
                </a:lnTo>
                <a:cubicBezTo>
                  <a:pt x="5759" y="23324"/>
                  <a:pt x="5708" y="23393"/>
                  <a:pt x="5664" y="23463"/>
                </a:cubicBezTo>
                <a:lnTo>
                  <a:pt x="5664" y="23463"/>
                </a:lnTo>
                <a:cubicBezTo>
                  <a:pt x="5658" y="23469"/>
                  <a:pt x="5652" y="23475"/>
                  <a:pt x="5626" y="23488"/>
                </a:cubicBezTo>
                <a:lnTo>
                  <a:pt x="5626" y="23488"/>
                </a:lnTo>
                <a:cubicBezTo>
                  <a:pt x="5608" y="23450"/>
                  <a:pt x="5582" y="23419"/>
                  <a:pt x="5582" y="23387"/>
                </a:cubicBezTo>
                <a:moveTo>
                  <a:pt x="16293" y="14655"/>
                </a:moveTo>
                <a:cubicBezTo>
                  <a:pt x="16299" y="14661"/>
                  <a:pt x="16312" y="14661"/>
                  <a:pt x="16318" y="14668"/>
                </a:cubicBezTo>
                <a:lnTo>
                  <a:pt x="16318" y="14668"/>
                </a:lnTo>
                <a:lnTo>
                  <a:pt x="16261" y="14731"/>
                </a:lnTo>
                <a:lnTo>
                  <a:pt x="16261" y="14731"/>
                </a:lnTo>
                <a:cubicBezTo>
                  <a:pt x="16274" y="14705"/>
                  <a:pt x="16280" y="14680"/>
                  <a:pt x="16293" y="14655"/>
                </a:cubicBezTo>
                <a:close/>
                <a:moveTo>
                  <a:pt x="5885" y="24338"/>
                </a:moveTo>
                <a:cubicBezTo>
                  <a:pt x="6137" y="23803"/>
                  <a:pt x="6521" y="23381"/>
                  <a:pt x="6962" y="23003"/>
                </a:cubicBezTo>
                <a:lnTo>
                  <a:pt x="6962" y="23003"/>
                </a:lnTo>
                <a:cubicBezTo>
                  <a:pt x="7479" y="22555"/>
                  <a:pt x="8058" y="22196"/>
                  <a:pt x="8688" y="21932"/>
                </a:cubicBezTo>
                <a:lnTo>
                  <a:pt x="8688" y="21932"/>
                </a:lnTo>
                <a:cubicBezTo>
                  <a:pt x="9129" y="21743"/>
                  <a:pt x="9589" y="21591"/>
                  <a:pt x="10062" y="21465"/>
                </a:cubicBezTo>
                <a:lnTo>
                  <a:pt x="10062" y="21465"/>
                </a:lnTo>
                <a:cubicBezTo>
                  <a:pt x="10629" y="21321"/>
                  <a:pt x="11196" y="21176"/>
                  <a:pt x="11763" y="21037"/>
                </a:cubicBezTo>
                <a:lnTo>
                  <a:pt x="11763" y="21037"/>
                </a:lnTo>
                <a:cubicBezTo>
                  <a:pt x="12784" y="20791"/>
                  <a:pt x="13735" y="20388"/>
                  <a:pt x="14611" y="19809"/>
                </a:cubicBezTo>
                <a:lnTo>
                  <a:pt x="14611" y="19809"/>
                </a:lnTo>
                <a:cubicBezTo>
                  <a:pt x="15033" y="19525"/>
                  <a:pt x="15405" y="19191"/>
                  <a:pt x="15732" y="18807"/>
                </a:cubicBezTo>
                <a:lnTo>
                  <a:pt x="15732" y="18807"/>
                </a:lnTo>
                <a:cubicBezTo>
                  <a:pt x="16324" y="18114"/>
                  <a:pt x="16621" y="17307"/>
                  <a:pt x="16690" y="16413"/>
                </a:cubicBezTo>
                <a:lnTo>
                  <a:pt x="16690" y="16413"/>
                </a:lnTo>
                <a:cubicBezTo>
                  <a:pt x="16734" y="15902"/>
                  <a:pt x="16690" y="15405"/>
                  <a:pt x="16532" y="14920"/>
                </a:cubicBezTo>
                <a:lnTo>
                  <a:pt x="16532" y="14920"/>
                </a:lnTo>
                <a:cubicBezTo>
                  <a:pt x="16513" y="14850"/>
                  <a:pt x="16507" y="14781"/>
                  <a:pt x="16495" y="14705"/>
                </a:cubicBezTo>
                <a:lnTo>
                  <a:pt x="16495" y="14705"/>
                </a:lnTo>
                <a:cubicBezTo>
                  <a:pt x="16488" y="14699"/>
                  <a:pt x="16501" y="14693"/>
                  <a:pt x="16507" y="14686"/>
                </a:cubicBezTo>
                <a:lnTo>
                  <a:pt x="16507" y="14686"/>
                </a:lnTo>
                <a:cubicBezTo>
                  <a:pt x="16684" y="14794"/>
                  <a:pt x="16721" y="14831"/>
                  <a:pt x="16791" y="14976"/>
                </a:cubicBezTo>
                <a:lnTo>
                  <a:pt x="16791" y="14976"/>
                </a:lnTo>
                <a:cubicBezTo>
                  <a:pt x="16841" y="15090"/>
                  <a:pt x="16891" y="15203"/>
                  <a:pt x="16923" y="15323"/>
                </a:cubicBezTo>
                <a:lnTo>
                  <a:pt x="16923" y="15323"/>
                </a:lnTo>
                <a:cubicBezTo>
                  <a:pt x="17118" y="15959"/>
                  <a:pt x="17200" y="16608"/>
                  <a:pt x="17131" y="17270"/>
                </a:cubicBezTo>
                <a:lnTo>
                  <a:pt x="17131" y="17270"/>
                </a:lnTo>
                <a:cubicBezTo>
                  <a:pt x="17055" y="18007"/>
                  <a:pt x="16778" y="18662"/>
                  <a:pt x="16337" y="19254"/>
                </a:cubicBezTo>
                <a:lnTo>
                  <a:pt x="16337" y="19254"/>
                </a:lnTo>
                <a:cubicBezTo>
                  <a:pt x="15612" y="20218"/>
                  <a:pt x="14680" y="20930"/>
                  <a:pt x="13571" y="21409"/>
                </a:cubicBezTo>
                <a:lnTo>
                  <a:pt x="13571" y="21409"/>
                </a:lnTo>
                <a:cubicBezTo>
                  <a:pt x="13048" y="21629"/>
                  <a:pt x="12506" y="21793"/>
                  <a:pt x="11952" y="21913"/>
                </a:cubicBezTo>
                <a:lnTo>
                  <a:pt x="11952" y="21913"/>
                </a:lnTo>
                <a:cubicBezTo>
                  <a:pt x="11511" y="22007"/>
                  <a:pt x="11064" y="22083"/>
                  <a:pt x="10623" y="22177"/>
                </a:cubicBezTo>
                <a:lnTo>
                  <a:pt x="10623" y="22177"/>
                </a:lnTo>
                <a:cubicBezTo>
                  <a:pt x="10169" y="22278"/>
                  <a:pt x="9715" y="22366"/>
                  <a:pt x="9268" y="22492"/>
                </a:cubicBezTo>
                <a:lnTo>
                  <a:pt x="9268" y="22492"/>
                </a:lnTo>
                <a:cubicBezTo>
                  <a:pt x="8373" y="22738"/>
                  <a:pt x="7573" y="23173"/>
                  <a:pt x="6899" y="23822"/>
                </a:cubicBezTo>
                <a:lnTo>
                  <a:pt x="6899" y="23822"/>
                </a:lnTo>
                <a:cubicBezTo>
                  <a:pt x="6401" y="24301"/>
                  <a:pt x="6036" y="24868"/>
                  <a:pt x="5771" y="25498"/>
                </a:cubicBezTo>
                <a:lnTo>
                  <a:pt x="5771" y="25498"/>
                </a:lnTo>
                <a:cubicBezTo>
                  <a:pt x="5746" y="25554"/>
                  <a:pt x="5721" y="25611"/>
                  <a:pt x="5696" y="25661"/>
                </a:cubicBezTo>
                <a:lnTo>
                  <a:pt x="5696" y="25661"/>
                </a:lnTo>
                <a:cubicBezTo>
                  <a:pt x="5689" y="25668"/>
                  <a:pt x="5677" y="25674"/>
                  <a:pt x="5633" y="25687"/>
                </a:cubicBezTo>
                <a:lnTo>
                  <a:pt x="5633" y="25687"/>
                </a:lnTo>
                <a:cubicBezTo>
                  <a:pt x="5545" y="25195"/>
                  <a:pt x="5689" y="24761"/>
                  <a:pt x="5885" y="24338"/>
                </a:cubicBezTo>
                <a:moveTo>
                  <a:pt x="5589" y="24445"/>
                </a:moveTo>
                <a:cubicBezTo>
                  <a:pt x="5551" y="24086"/>
                  <a:pt x="5645" y="23759"/>
                  <a:pt x="5828" y="23450"/>
                </a:cubicBezTo>
                <a:lnTo>
                  <a:pt x="5828" y="23450"/>
                </a:lnTo>
                <a:cubicBezTo>
                  <a:pt x="6477" y="22348"/>
                  <a:pt x="7365" y="21497"/>
                  <a:pt x="8487" y="20898"/>
                </a:cubicBezTo>
                <a:lnTo>
                  <a:pt x="8487" y="20898"/>
                </a:lnTo>
                <a:cubicBezTo>
                  <a:pt x="8934" y="20659"/>
                  <a:pt x="9413" y="20502"/>
                  <a:pt x="9911" y="20407"/>
                </a:cubicBezTo>
                <a:lnTo>
                  <a:pt x="9911" y="20407"/>
                </a:lnTo>
                <a:cubicBezTo>
                  <a:pt x="10345" y="20325"/>
                  <a:pt x="10780" y="20250"/>
                  <a:pt x="11215" y="20155"/>
                </a:cubicBezTo>
                <a:lnTo>
                  <a:pt x="11215" y="20155"/>
                </a:lnTo>
                <a:cubicBezTo>
                  <a:pt x="11769" y="20035"/>
                  <a:pt x="12305" y="19865"/>
                  <a:pt x="12834" y="19657"/>
                </a:cubicBezTo>
                <a:lnTo>
                  <a:pt x="12834" y="19657"/>
                </a:lnTo>
                <a:cubicBezTo>
                  <a:pt x="13861" y="19241"/>
                  <a:pt x="14705" y="18586"/>
                  <a:pt x="15386" y="17723"/>
                </a:cubicBezTo>
                <a:lnTo>
                  <a:pt x="15386" y="17723"/>
                </a:lnTo>
                <a:cubicBezTo>
                  <a:pt x="15738" y="17282"/>
                  <a:pt x="16009" y="16797"/>
                  <a:pt x="16154" y="16255"/>
                </a:cubicBezTo>
                <a:lnTo>
                  <a:pt x="16154" y="16255"/>
                </a:lnTo>
                <a:cubicBezTo>
                  <a:pt x="16287" y="15757"/>
                  <a:pt x="16368" y="15253"/>
                  <a:pt x="16261" y="14737"/>
                </a:cubicBezTo>
                <a:lnTo>
                  <a:pt x="16261" y="14737"/>
                </a:lnTo>
                <a:cubicBezTo>
                  <a:pt x="16287" y="14737"/>
                  <a:pt x="16318" y="14743"/>
                  <a:pt x="16350" y="14743"/>
                </a:cubicBezTo>
                <a:lnTo>
                  <a:pt x="16350" y="14743"/>
                </a:lnTo>
                <a:cubicBezTo>
                  <a:pt x="16583" y="15386"/>
                  <a:pt x="16627" y="16047"/>
                  <a:pt x="16532" y="16721"/>
                </a:cubicBezTo>
                <a:lnTo>
                  <a:pt x="16532" y="16721"/>
                </a:lnTo>
                <a:cubicBezTo>
                  <a:pt x="16368" y="17881"/>
                  <a:pt x="15764" y="18769"/>
                  <a:pt x="14863" y="19468"/>
                </a:cubicBezTo>
                <a:lnTo>
                  <a:pt x="14863" y="19468"/>
                </a:lnTo>
                <a:cubicBezTo>
                  <a:pt x="14069" y="20079"/>
                  <a:pt x="13187" y="20508"/>
                  <a:pt x="12223" y="20779"/>
                </a:cubicBezTo>
                <a:lnTo>
                  <a:pt x="12223" y="20779"/>
                </a:lnTo>
                <a:cubicBezTo>
                  <a:pt x="11851" y="20886"/>
                  <a:pt x="11467" y="20968"/>
                  <a:pt x="11089" y="21075"/>
                </a:cubicBezTo>
                <a:lnTo>
                  <a:pt x="11089" y="21075"/>
                </a:lnTo>
                <a:cubicBezTo>
                  <a:pt x="10503" y="21226"/>
                  <a:pt x="9917" y="21377"/>
                  <a:pt x="9337" y="21554"/>
                </a:cubicBezTo>
                <a:lnTo>
                  <a:pt x="9337" y="21554"/>
                </a:lnTo>
                <a:cubicBezTo>
                  <a:pt x="8531" y="21799"/>
                  <a:pt x="7794" y="22184"/>
                  <a:pt x="7126" y="22700"/>
                </a:cubicBezTo>
                <a:lnTo>
                  <a:pt x="7126" y="22700"/>
                </a:lnTo>
                <a:cubicBezTo>
                  <a:pt x="6698" y="23041"/>
                  <a:pt x="6307" y="23419"/>
                  <a:pt x="6005" y="23878"/>
                </a:cubicBezTo>
                <a:lnTo>
                  <a:pt x="6005" y="23878"/>
                </a:lnTo>
                <a:cubicBezTo>
                  <a:pt x="5872" y="24086"/>
                  <a:pt x="5765" y="24307"/>
                  <a:pt x="5633" y="24540"/>
                </a:cubicBezTo>
                <a:lnTo>
                  <a:pt x="5633" y="24540"/>
                </a:lnTo>
                <a:cubicBezTo>
                  <a:pt x="5620" y="24508"/>
                  <a:pt x="5589" y="24477"/>
                  <a:pt x="5589" y="24445"/>
                </a:cubicBezTo>
                <a:moveTo>
                  <a:pt x="5173" y="21699"/>
                </a:moveTo>
                <a:cubicBezTo>
                  <a:pt x="5009" y="21333"/>
                  <a:pt x="4801" y="21006"/>
                  <a:pt x="4549" y="20709"/>
                </a:cubicBezTo>
                <a:lnTo>
                  <a:pt x="4549" y="20709"/>
                </a:lnTo>
                <a:cubicBezTo>
                  <a:pt x="4329" y="20445"/>
                  <a:pt x="4108" y="20187"/>
                  <a:pt x="3894" y="19928"/>
                </a:cubicBezTo>
                <a:lnTo>
                  <a:pt x="3894" y="19928"/>
                </a:lnTo>
                <a:cubicBezTo>
                  <a:pt x="3037" y="18882"/>
                  <a:pt x="2533" y="17679"/>
                  <a:pt x="2344" y="16343"/>
                </a:cubicBezTo>
                <a:lnTo>
                  <a:pt x="2344" y="16343"/>
                </a:lnTo>
                <a:cubicBezTo>
                  <a:pt x="2306" y="16035"/>
                  <a:pt x="2300" y="15732"/>
                  <a:pt x="2331" y="15424"/>
                </a:cubicBezTo>
                <a:lnTo>
                  <a:pt x="2331" y="15424"/>
                </a:lnTo>
                <a:cubicBezTo>
                  <a:pt x="2350" y="15291"/>
                  <a:pt x="2388" y="15184"/>
                  <a:pt x="2489" y="15096"/>
                </a:cubicBezTo>
                <a:lnTo>
                  <a:pt x="2489" y="15096"/>
                </a:lnTo>
                <a:cubicBezTo>
                  <a:pt x="2571" y="15014"/>
                  <a:pt x="2634" y="14907"/>
                  <a:pt x="2785" y="14844"/>
                </a:cubicBezTo>
                <a:lnTo>
                  <a:pt x="2785" y="14844"/>
                </a:lnTo>
                <a:cubicBezTo>
                  <a:pt x="2678" y="15858"/>
                  <a:pt x="2867" y="16772"/>
                  <a:pt x="3321" y="17629"/>
                </a:cubicBezTo>
                <a:lnTo>
                  <a:pt x="3321" y="17629"/>
                </a:lnTo>
                <a:cubicBezTo>
                  <a:pt x="3560" y="18089"/>
                  <a:pt x="3837" y="18517"/>
                  <a:pt x="4108" y="18958"/>
                </a:cubicBezTo>
                <a:lnTo>
                  <a:pt x="4108" y="18958"/>
                </a:lnTo>
                <a:cubicBezTo>
                  <a:pt x="4285" y="19235"/>
                  <a:pt x="4480" y="19500"/>
                  <a:pt x="4656" y="19777"/>
                </a:cubicBezTo>
                <a:lnTo>
                  <a:pt x="4656" y="19777"/>
                </a:lnTo>
                <a:cubicBezTo>
                  <a:pt x="5028" y="20376"/>
                  <a:pt x="5248" y="21024"/>
                  <a:pt x="5311" y="21724"/>
                </a:cubicBezTo>
                <a:lnTo>
                  <a:pt x="5311" y="21724"/>
                </a:lnTo>
                <a:cubicBezTo>
                  <a:pt x="5311" y="21768"/>
                  <a:pt x="5305" y="21818"/>
                  <a:pt x="5299" y="21925"/>
                </a:cubicBezTo>
                <a:lnTo>
                  <a:pt x="5299" y="21925"/>
                </a:lnTo>
                <a:cubicBezTo>
                  <a:pt x="5236" y="21818"/>
                  <a:pt x="5198" y="21755"/>
                  <a:pt x="5173" y="21699"/>
                </a:cubicBezTo>
                <a:moveTo>
                  <a:pt x="5765" y="27180"/>
                </a:moveTo>
                <a:cubicBezTo>
                  <a:pt x="5734" y="26934"/>
                  <a:pt x="5708" y="26688"/>
                  <a:pt x="5677" y="26443"/>
                </a:cubicBezTo>
                <a:lnTo>
                  <a:pt x="5677" y="26443"/>
                </a:lnTo>
                <a:cubicBezTo>
                  <a:pt x="5658" y="26266"/>
                  <a:pt x="5689" y="26096"/>
                  <a:pt x="5740" y="25932"/>
                </a:cubicBezTo>
                <a:lnTo>
                  <a:pt x="5740" y="25932"/>
                </a:lnTo>
                <a:cubicBezTo>
                  <a:pt x="6187" y="24590"/>
                  <a:pt x="7044" y="23614"/>
                  <a:pt x="8304" y="22990"/>
                </a:cubicBezTo>
                <a:lnTo>
                  <a:pt x="8304" y="22990"/>
                </a:lnTo>
                <a:cubicBezTo>
                  <a:pt x="8833" y="22726"/>
                  <a:pt x="9394" y="22562"/>
                  <a:pt x="9974" y="22442"/>
                </a:cubicBezTo>
                <a:lnTo>
                  <a:pt x="9974" y="22442"/>
                </a:lnTo>
                <a:cubicBezTo>
                  <a:pt x="10446" y="22348"/>
                  <a:pt x="10919" y="22253"/>
                  <a:pt x="11391" y="22159"/>
                </a:cubicBezTo>
                <a:lnTo>
                  <a:pt x="11391" y="22159"/>
                </a:lnTo>
                <a:cubicBezTo>
                  <a:pt x="11920" y="22058"/>
                  <a:pt x="12437" y="21938"/>
                  <a:pt x="12947" y="21774"/>
                </a:cubicBezTo>
                <a:lnTo>
                  <a:pt x="12947" y="21774"/>
                </a:lnTo>
                <a:cubicBezTo>
                  <a:pt x="14302" y="21333"/>
                  <a:pt x="15449" y="20577"/>
                  <a:pt x="16337" y="19456"/>
                </a:cubicBezTo>
                <a:lnTo>
                  <a:pt x="16337" y="19456"/>
                </a:lnTo>
                <a:cubicBezTo>
                  <a:pt x="16797" y="18882"/>
                  <a:pt x="17099" y="18240"/>
                  <a:pt x="17219" y="17515"/>
                </a:cubicBezTo>
                <a:lnTo>
                  <a:pt x="17219" y="17515"/>
                </a:lnTo>
                <a:cubicBezTo>
                  <a:pt x="17326" y="16885"/>
                  <a:pt x="17276" y="16261"/>
                  <a:pt x="17143" y="15644"/>
                </a:cubicBezTo>
                <a:lnTo>
                  <a:pt x="17143" y="15644"/>
                </a:lnTo>
                <a:cubicBezTo>
                  <a:pt x="17118" y="15556"/>
                  <a:pt x="17099" y="15468"/>
                  <a:pt x="17074" y="15379"/>
                </a:cubicBezTo>
                <a:lnTo>
                  <a:pt x="17074" y="15379"/>
                </a:lnTo>
                <a:cubicBezTo>
                  <a:pt x="17074" y="15367"/>
                  <a:pt x="17074" y="15354"/>
                  <a:pt x="17074" y="15316"/>
                </a:cubicBezTo>
                <a:lnTo>
                  <a:pt x="17074" y="15316"/>
                </a:lnTo>
                <a:cubicBezTo>
                  <a:pt x="17118" y="15335"/>
                  <a:pt x="17137" y="15342"/>
                  <a:pt x="17150" y="15354"/>
                </a:cubicBezTo>
                <a:lnTo>
                  <a:pt x="17150" y="15354"/>
                </a:lnTo>
                <a:cubicBezTo>
                  <a:pt x="17723" y="16022"/>
                  <a:pt x="18044" y="16778"/>
                  <a:pt x="17981" y="17666"/>
                </a:cubicBezTo>
                <a:lnTo>
                  <a:pt x="17981" y="17666"/>
                </a:lnTo>
                <a:cubicBezTo>
                  <a:pt x="17956" y="18089"/>
                  <a:pt x="17824" y="18473"/>
                  <a:pt x="17641" y="18845"/>
                </a:cubicBezTo>
                <a:lnTo>
                  <a:pt x="17641" y="18845"/>
                </a:lnTo>
                <a:cubicBezTo>
                  <a:pt x="17370" y="19386"/>
                  <a:pt x="17017" y="19865"/>
                  <a:pt x="16602" y="20294"/>
                </a:cubicBezTo>
                <a:lnTo>
                  <a:pt x="16602" y="20294"/>
                </a:lnTo>
                <a:cubicBezTo>
                  <a:pt x="15216" y="21711"/>
                  <a:pt x="13565" y="22637"/>
                  <a:pt x="11593" y="22940"/>
                </a:cubicBezTo>
                <a:lnTo>
                  <a:pt x="11593" y="22940"/>
                </a:lnTo>
                <a:cubicBezTo>
                  <a:pt x="11045" y="23022"/>
                  <a:pt x="10490" y="23078"/>
                  <a:pt x="9942" y="23148"/>
                </a:cubicBezTo>
                <a:lnTo>
                  <a:pt x="9942" y="23148"/>
                </a:lnTo>
                <a:cubicBezTo>
                  <a:pt x="9703" y="23173"/>
                  <a:pt x="9470" y="23198"/>
                  <a:pt x="9237" y="23242"/>
                </a:cubicBezTo>
                <a:lnTo>
                  <a:pt x="9237" y="23242"/>
                </a:lnTo>
                <a:cubicBezTo>
                  <a:pt x="8707" y="23330"/>
                  <a:pt x="8210" y="23526"/>
                  <a:pt x="7743" y="23797"/>
                </a:cubicBezTo>
                <a:lnTo>
                  <a:pt x="7743" y="23797"/>
                </a:lnTo>
                <a:cubicBezTo>
                  <a:pt x="7107" y="24162"/>
                  <a:pt x="6641" y="24679"/>
                  <a:pt x="6326" y="25340"/>
                </a:cubicBezTo>
                <a:lnTo>
                  <a:pt x="6326" y="25340"/>
                </a:lnTo>
                <a:cubicBezTo>
                  <a:pt x="6049" y="25907"/>
                  <a:pt x="5878" y="26506"/>
                  <a:pt x="5860" y="27148"/>
                </a:cubicBezTo>
                <a:lnTo>
                  <a:pt x="5860" y="27148"/>
                </a:lnTo>
                <a:cubicBezTo>
                  <a:pt x="5860" y="27199"/>
                  <a:pt x="5847" y="27243"/>
                  <a:pt x="5834" y="27363"/>
                </a:cubicBezTo>
                <a:lnTo>
                  <a:pt x="5834" y="27363"/>
                </a:lnTo>
                <a:cubicBezTo>
                  <a:pt x="5790" y="27262"/>
                  <a:pt x="5765" y="27224"/>
                  <a:pt x="5765" y="27180"/>
                </a:cubicBezTo>
                <a:moveTo>
                  <a:pt x="5223" y="22486"/>
                </a:moveTo>
                <a:cubicBezTo>
                  <a:pt x="4959" y="21862"/>
                  <a:pt x="4530" y="21352"/>
                  <a:pt x="4070" y="20861"/>
                </a:cubicBezTo>
                <a:lnTo>
                  <a:pt x="4070" y="20861"/>
                </a:lnTo>
                <a:cubicBezTo>
                  <a:pt x="3862" y="20634"/>
                  <a:pt x="3642" y="20420"/>
                  <a:pt x="3434" y="20187"/>
                </a:cubicBezTo>
                <a:lnTo>
                  <a:pt x="3434" y="20187"/>
                </a:lnTo>
                <a:cubicBezTo>
                  <a:pt x="2546" y="19191"/>
                  <a:pt x="1979" y="18032"/>
                  <a:pt x="1758" y="16709"/>
                </a:cubicBezTo>
                <a:lnTo>
                  <a:pt x="1758" y="16709"/>
                </a:lnTo>
                <a:cubicBezTo>
                  <a:pt x="1727" y="16545"/>
                  <a:pt x="1720" y="16381"/>
                  <a:pt x="1695" y="16217"/>
                </a:cubicBezTo>
                <a:lnTo>
                  <a:pt x="1695" y="16217"/>
                </a:lnTo>
                <a:cubicBezTo>
                  <a:pt x="1683" y="16123"/>
                  <a:pt x="1695" y="16041"/>
                  <a:pt x="1764" y="15959"/>
                </a:cubicBezTo>
                <a:lnTo>
                  <a:pt x="1764" y="15959"/>
                </a:lnTo>
                <a:cubicBezTo>
                  <a:pt x="1890" y="15802"/>
                  <a:pt x="2004" y="15631"/>
                  <a:pt x="2199" y="15442"/>
                </a:cubicBezTo>
                <a:lnTo>
                  <a:pt x="2199" y="15442"/>
                </a:lnTo>
                <a:cubicBezTo>
                  <a:pt x="2199" y="15669"/>
                  <a:pt x="2193" y="15827"/>
                  <a:pt x="2193" y="15978"/>
                </a:cubicBezTo>
                <a:lnTo>
                  <a:pt x="2193" y="15978"/>
                </a:lnTo>
                <a:cubicBezTo>
                  <a:pt x="2212" y="16539"/>
                  <a:pt x="2331" y="17081"/>
                  <a:pt x="2502" y="17610"/>
                </a:cubicBezTo>
                <a:lnTo>
                  <a:pt x="2502" y="17610"/>
                </a:lnTo>
                <a:cubicBezTo>
                  <a:pt x="2804" y="18561"/>
                  <a:pt x="3283" y="19418"/>
                  <a:pt x="3938" y="20180"/>
                </a:cubicBezTo>
                <a:lnTo>
                  <a:pt x="3938" y="20180"/>
                </a:lnTo>
                <a:cubicBezTo>
                  <a:pt x="4127" y="20407"/>
                  <a:pt x="4322" y="20634"/>
                  <a:pt x="4511" y="20861"/>
                </a:cubicBezTo>
                <a:lnTo>
                  <a:pt x="4511" y="20861"/>
                </a:lnTo>
                <a:cubicBezTo>
                  <a:pt x="4877" y="21308"/>
                  <a:pt x="5122" y="21812"/>
                  <a:pt x="5286" y="22360"/>
                </a:cubicBezTo>
                <a:lnTo>
                  <a:pt x="5286" y="22360"/>
                </a:lnTo>
                <a:cubicBezTo>
                  <a:pt x="5305" y="22423"/>
                  <a:pt x="5349" y="22492"/>
                  <a:pt x="5293" y="22581"/>
                </a:cubicBezTo>
                <a:lnTo>
                  <a:pt x="5293" y="22581"/>
                </a:lnTo>
                <a:cubicBezTo>
                  <a:pt x="5267" y="22543"/>
                  <a:pt x="5242" y="22518"/>
                  <a:pt x="5223" y="22486"/>
                </a:cubicBezTo>
                <a:moveTo>
                  <a:pt x="5223" y="24370"/>
                </a:moveTo>
                <a:cubicBezTo>
                  <a:pt x="4915" y="23633"/>
                  <a:pt x="4448" y="22996"/>
                  <a:pt x="3919" y="22398"/>
                </a:cubicBezTo>
                <a:lnTo>
                  <a:pt x="3919" y="22398"/>
                </a:lnTo>
                <a:cubicBezTo>
                  <a:pt x="3673" y="22121"/>
                  <a:pt x="3409" y="21862"/>
                  <a:pt x="3157" y="21591"/>
                </a:cubicBezTo>
                <a:lnTo>
                  <a:pt x="3157" y="21591"/>
                </a:lnTo>
                <a:cubicBezTo>
                  <a:pt x="2886" y="21295"/>
                  <a:pt x="2609" y="21006"/>
                  <a:pt x="2357" y="20697"/>
                </a:cubicBezTo>
                <a:lnTo>
                  <a:pt x="2357" y="20697"/>
                </a:lnTo>
                <a:cubicBezTo>
                  <a:pt x="1638" y="19796"/>
                  <a:pt x="1229" y="18763"/>
                  <a:pt x="1166" y="17610"/>
                </a:cubicBezTo>
                <a:lnTo>
                  <a:pt x="1166" y="17610"/>
                </a:lnTo>
                <a:cubicBezTo>
                  <a:pt x="1160" y="17534"/>
                  <a:pt x="1166" y="17465"/>
                  <a:pt x="1160" y="17396"/>
                </a:cubicBezTo>
                <a:lnTo>
                  <a:pt x="1160" y="17396"/>
                </a:lnTo>
                <a:cubicBezTo>
                  <a:pt x="1128" y="16980"/>
                  <a:pt x="1254" y="16627"/>
                  <a:pt x="1563" y="16287"/>
                </a:cubicBezTo>
                <a:lnTo>
                  <a:pt x="1563" y="16287"/>
                </a:lnTo>
                <a:cubicBezTo>
                  <a:pt x="1582" y="16400"/>
                  <a:pt x="1594" y="16469"/>
                  <a:pt x="1607" y="16539"/>
                </a:cubicBezTo>
                <a:lnTo>
                  <a:pt x="1607" y="16539"/>
                </a:lnTo>
                <a:cubicBezTo>
                  <a:pt x="1796" y="17937"/>
                  <a:pt x="2369" y="19160"/>
                  <a:pt x="3289" y="20218"/>
                </a:cubicBezTo>
                <a:lnTo>
                  <a:pt x="3289" y="20218"/>
                </a:lnTo>
                <a:cubicBezTo>
                  <a:pt x="3459" y="20413"/>
                  <a:pt x="3648" y="20590"/>
                  <a:pt x="3818" y="20779"/>
                </a:cubicBezTo>
                <a:lnTo>
                  <a:pt x="3818" y="20779"/>
                </a:lnTo>
                <a:cubicBezTo>
                  <a:pt x="4070" y="21062"/>
                  <a:pt x="4329" y="21346"/>
                  <a:pt x="4568" y="21636"/>
                </a:cubicBezTo>
                <a:lnTo>
                  <a:pt x="4568" y="21636"/>
                </a:lnTo>
                <a:cubicBezTo>
                  <a:pt x="4852" y="21982"/>
                  <a:pt x="5059" y="22373"/>
                  <a:pt x="5211" y="22795"/>
                </a:cubicBezTo>
                <a:lnTo>
                  <a:pt x="5211" y="22795"/>
                </a:lnTo>
                <a:cubicBezTo>
                  <a:pt x="5293" y="22996"/>
                  <a:pt x="5324" y="23204"/>
                  <a:pt x="5324" y="23425"/>
                </a:cubicBezTo>
                <a:lnTo>
                  <a:pt x="5324" y="23425"/>
                </a:lnTo>
                <a:cubicBezTo>
                  <a:pt x="5311" y="23765"/>
                  <a:pt x="5318" y="24099"/>
                  <a:pt x="5318" y="24490"/>
                </a:cubicBezTo>
                <a:lnTo>
                  <a:pt x="5318" y="24490"/>
                </a:lnTo>
                <a:cubicBezTo>
                  <a:pt x="5267" y="24427"/>
                  <a:pt x="5236" y="24401"/>
                  <a:pt x="5223" y="24370"/>
                </a:cubicBezTo>
                <a:moveTo>
                  <a:pt x="5192" y="25013"/>
                </a:moveTo>
                <a:cubicBezTo>
                  <a:pt x="4952" y="24458"/>
                  <a:pt x="4606" y="23979"/>
                  <a:pt x="4165" y="23563"/>
                </a:cubicBezTo>
                <a:lnTo>
                  <a:pt x="4165" y="23563"/>
                </a:lnTo>
                <a:cubicBezTo>
                  <a:pt x="3856" y="23274"/>
                  <a:pt x="3541" y="22996"/>
                  <a:pt x="3232" y="22713"/>
                </a:cubicBezTo>
                <a:lnTo>
                  <a:pt x="3232" y="22713"/>
                </a:lnTo>
                <a:cubicBezTo>
                  <a:pt x="2930" y="22436"/>
                  <a:pt x="2640" y="22146"/>
                  <a:pt x="2376" y="21825"/>
                </a:cubicBezTo>
                <a:lnTo>
                  <a:pt x="2376" y="21825"/>
                </a:lnTo>
                <a:cubicBezTo>
                  <a:pt x="1412" y="20646"/>
                  <a:pt x="908" y="19292"/>
                  <a:pt x="876" y="17767"/>
                </a:cubicBezTo>
                <a:lnTo>
                  <a:pt x="876" y="17767"/>
                </a:lnTo>
                <a:cubicBezTo>
                  <a:pt x="870" y="17622"/>
                  <a:pt x="870" y="17484"/>
                  <a:pt x="964" y="17364"/>
                </a:cubicBezTo>
                <a:lnTo>
                  <a:pt x="964" y="17364"/>
                </a:lnTo>
                <a:cubicBezTo>
                  <a:pt x="1052" y="17370"/>
                  <a:pt x="1034" y="17427"/>
                  <a:pt x="1034" y="17477"/>
                </a:cubicBezTo>
                <a:lnTo>
                  <a:pt x="1034" y="17477"/>
                </a:lnTo>
                <a:cubicBezTo>
                  <a:pt x="1059" y="18208"/>
                  <a:pt x="1210" y="18901"/>
                  <a:pt x="1512" y="19569"/>
                </a:cubicBezTo>
                <a:lnTo>
                  <a:pt x="1512" y="19569"/>
                </a:lnTo>
                <a:cubicBezTo>
                  <a:pt x="1758" y="20105"/>
                  <a:pt x="2079" y="20596"/>
                  <a:pt x="2470" y="21037"/>
                </a:cubicBezTo>
                <a:lnTo>
                  <a:pt x="2470" y="21037"/>
                </a:lnTo>
                <a:cubicBezTo>
                  <a:pt x="2728" y="21327"/>
                  <a:pt x="2999" y="21610"/>
                  <a:pt x="3276" y="21888"/>
                </a:cubicBezTo>
                <a:lnTo>
                  <a:pt x="3276" y="21888"/>
                </a:lnTo>
                <a:cubicBezTo>
                  <a:pt x="3686" y="22310"/>
                  <a:pt x="4070" y="22744"/>
                  <a:pt x="4423" y="23217"/>
                </a:cubicBezTo>
                <a:lnTo>
                  <a:pt x="4423" y="23217"/>
                </a:lnTo>
                <a:cubicBezTo>
                  <a:pt x="4807" y="23746"/>
                  <a:pt x="5097" y="24319"/>
                  <a:pt x="5293" y="24950"/>
                </a:cubicBezTo>
                <a:lnTo>
                  <a:pt x="5293" y="24950"/>
                </a:lnTo>
                <a:cubicBezTo>
                  <a:pt x="5311" y="25013"/>
                  <a:pt x="5318" y="25082"/>
                  <a:pt x="5330" y="25151"/>
                </a:cubicBezTo>
                <a:lnTo>
                  <a:pt x="5330" y="25151"/>
                </a:lnTo>
                <a:cubicBezTo>
                  <a:pt x="5311" y="25157"/>
                  <a:pt x="5293" y="25164"/>
                  <a:pt x="5280" y="25176"/>
                </a:cubicBezTo>
                <a:lnTo>
                  <a:pt x="5280" y="25176"/>
                </a:lnTo>
                <a:cubicBezTo>
                  <a:pt x="5248" y="25120"/>
                  <a:pt x="5217" y="25069"/>
                  <a:pt x="5192" y="25013"/>
                </a:cubicBezTo>
                <a:moveTo>
                  <a:pt x="5557" y="28641"/>
                </a:moveTo>
                <a:cubicBezTo>
                  <a:pt x="5280" y="28213"/>
                  <a:pt x="5003" y="27778"/>
                  <a:pt x="4719" y="27350"/>
                </a:cubicBezTo>
                <a:lnTo>
                  <a:pt x="4719" y="27350"/>
                </a:lnTo>
                <a:cubicBezTo>
                  <a:pt x="4354" y="26795"/>
                  <a:pt x="3944" y="26279"/>
                  <a:pt x="3510" y="25781"/>
                </a:cubicBezTo>
                <a:lnTo>
                  <a:pt x="3510" y="25781"/>
                </a:lnTo>
                <a:cubicBezTo>
                  <a:pt x="3169" y="25391"/>
                  <a:pt x="2817" y="25000"/>
                  <a:pt x="2476" y="24603"/>
                </a:cubicBezTo>
                <a:lnTo>
                  <a:pt x="2476" y="24603"/>
                </a:lnTo>
                <a:cubicBezTo>
                  <a:pt x="2004" y="24067"/>
                  <a:pt x="1575" y="23500"/>
                  <a:pt x="1216" y="22883"/>
                </a:cubicBezTo>
                <a:lnTo>
                  <a:pt x="1216" y="22883"/>
                </a:lnTo>
                <a:cubicBezTo>
                  <a:pt x="819" y="22215"/>
                  <a:pt x="523" y="21510"/>
                  <a:pt x="416" y="20728"/>
                </a:cubicBezTo>
                <a:lnTo>
                  <a:pt x="416" y="20728"/>
                </a:lnTo>
                <a:cubicBezTo>
                  <a:pt x="290" y="19821"/>
                  <a:pt x="422" y="18945"/>
                  <a:pt x="687" y="18082"/>
                </a:cubicBezTo>
                <a:lnTo>
                  <a:pt x="687" y="18082"/>
                </a:lnTo>
                <a:cubicBezTo>
                  <a:pt x="782" y="18082"/>
                  <a:pt x="769" y="18152"/>
                  <a:pt x="775" y="18189"/>
                </a:cubicBezTo>
                <a:lnTo>
                  <a:pt x="775" y="18189"/>
                </a:lnTo>
                <a:cubicBezTo>
                  <a:pt x="813" y="18454"/>
                  <a:pt x="832" y="18725"/>
                  <a:pt x="882" y="18983"/>
                </a:cubicBezTo>
                <a:lnTo>
                  <a:pt x="882" y="18983"/>
                </a:lnTo>
                <a:cubicBezTo>
                  <a:pt x="1134" y="20287"/>
                  <a:pt x="1764" y="21396"/>
                  <a:pt x="2672" y="22341"/>
                </a:cubicBezTo>
                <a:lnTo>
                  <a:pt x="2672" y="22341"/>
                </a:lnTo>
                <a:cubicBezTo>
                  <a:pt x="2905" y="22581"/>
                  <a:pt x="3150" y="22801"/>
                  <a:pt x="3390" y="23022"/>
                </a:cubicBezTo>
                <a:lnTo>
                  <a:pt x="3390" y="23022"/>
                </a:lnTo>
                <a:cubicBezTo>
                  <a:pt x="3629" y="23248"/>
                  <a:pt x="3875" y="23469"/>
                  <a:pt x="4114" y="23696"/>
                </a:cubicBezTo>
                <a:lnTo>
                  <a:pt x="4114" y="23696"/>
                </a:lnTo>
                <a:cubicBezTo>
                  <a:pt x="4618" y="24168"/>
                  <a:pt x="4978" y="24742"/>
                  <a:pt x="5211" y="25391"/>
                </a:cubicBezTo>
                <a:lnTo>
                  <a:pt x="5211" y="25391"/>
                </a:lnTo>
                <a:cubicBezTo>
                  <a:pt x="5299" y="25636"/>
                  <a:pt x="5362" y="25882"/>
                  <a:pt x="5387" y="26140"/>
                </a:cubicBezTo>
                <a:lnTo>
                  <a:pt x="5387" y="26140"/>
                </a:lnTo>
                <a:cubicBezTo>
                  <a:pt x="5463" y="26978"/>
                  <a:pt x="5563" y="27816"/>
                  <a:pt x="5715" y="28648"/>
                </a:cubicBezTo>
                <a:lnTo>
                  <a:pt x="5715" y="28648"/>
                </a:lnTo>
                <a:cubicBezTo>
                  <a:pt x="5727" y="28704"/>
                  <a:pt x="5727" y="28761"/>
                  <a:pt x="5734" y="28893"/>
                </a:cubicBezTo>
                <a:lnTo>
                  <a:pt x="5734" y="28893"/>
                </a:lnTo>
                <a:cubicBezTo>
                  <a:pt x="5652" y="28767"/>
                  <a:pt x="5601" y="28711"/>
                  <a:pt x="5557" y="28641"/>
                </a:cubicBezTo>
                <a:moveTo>
                  <a:pt x="5400" y="19134"/>
                </a:moveTo>
                <a:cubicBezTo>
                  <a:pt x="5463" y="19160"/>
                  <a:pt x="5444" y="19210"/>
                  <a:pt x="5425" y="19254"/>
                </a:cubicBezTo>
                <a:lnTo>
                  <a:pt x="5425" y="19254"/>
                </a:lnTo>
                <a:cubicBezTo>
                  <a:pt x="5374" y="19223"/>
                  <a:pt x="5374" y="19185"/>
                  <a:pt x="5400" y="19134"/>
                </a:cubicBezTo>
                <a:close/>
                <a:moveTo>
                  <a:pt x="5437" y="19279"/>
                </a:moveTo>
                <a:cubicBezTo>
                  <a:pt x="5444" y="19286"/>
                  <a:pt x="5450" y="19292"/>
                  <a:pt x="5456" y="19298"/>
                </a:cubicBezTo>
                <a:lnTo>
                  <a:pt x="5456" y="19298"/>
                </a:lnTo>
                <a:cubicBezTo>
                  <a:pt x="5463" y="19298"/>
                  <a:pt x="5450" y="19311"/>
                  <a:pt x="5450" y="19317"/>
                </a:cubicBezTo>
                <a:lnTo>
                  <a:pt x="5450" y="19317"/>
                </a:lnTo>
                <a:cubicBezTo>
                  <a:pt x="5444" y="19304"/>
                  <a:pt x="5444" y="19292"/>
                  <a:pt x="5437" y="1927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8"/>
          <p:cNvSpPr/>
          <p:nvPr/>
        </p:nvSpPr>
        <p:spPr>
          <a:xfrm rot="-1280043">
            <a:off x="7900091" y="-486647"/>
            <a:ext cx="1788711" cy="3009704"/>
          </a:xfrm>
          <a:custGeom>
            <a:avLst/>
            <a:gdLst/>
            <a:ahLst/>
            <a:cxnLst/>
            <a:rect l="l" t="t" r="r" b="b"/>
            <a:pathLst>
              <a:path w="19317" h="32503" extrusionOk="0">
                <a:moveTo>
                  <a:pt x="385" y="1525"/>
                </a:moveTo>
                <a:cubicBezTo>
                  <a:pt x="586" y="2855"/>
                  <a:pt x="1021" y="4064"/>
                  <a:pt x="2004" y="5053"/>
                </a:cubicBezTo>
                <a:cubicBezTo>
                  <a:pt x="1972" y="5047"/>
                  <a:pt x="1934" y="5041"/>
                  <a:pt x="1903" y="5028"/>
                </a:cubicBezTo>
                <a:cubicBezTo>
                  <a:pt x="1153" y="4669"/>
                  <a:pt x="643" y="4102"/>
                  <a:pt x="422" y="3289"/>
                </a:cubicBezTo>
                <a:cubicBezTo>
                  <a:pt x="277" y="2741"/>
                  <a:pt x="271" y="2187"/>
                  <a:pt x="322" y="1626"/>
                </a:cubicBezTo>
                <a:cubicBezTo>
                  <a:pt x="328" y="1595"/>
                  <a:pt x="322" y="1538"/>
                  <a:pt x="385" y="1525"/>
                </a:cubicBezTo>
                <a:close/>
                <a:moveTo>
                  <a:pt x="769" y="2105"/>
                </a:moveTo>
                <a:lnTo>
                  <a:pt x="769" y="2105"/>
                </a:lnTo>
                <a:cubicBezTo>
                  <a:pt x="813" y="2162"/>
                  <a:pt x="832" y="2218"/>
                  <a:pt x="863" y="2275"/>
                </a:cubicBezTo>
                <a:cubicBezTo>
                  <a:pt x="996" y="2571"/>
                  <a:pt x="1115" y="2867"/>
                  <a:pt x="1273" y="3151"/>
                </a:cubicBezTo>
                <a:cubicBezTo>
                  <a:pt x="1531" y="3636"/>
                  <a:pt x="1840" y="4083"/>
                  <a:pt x="2287" y="4430"/>
                </a:cubicBezTo>
                <a:cubicBezTo>
                  <a:pt x="2640" y="4701"/>
                  <a:pt x="2898" y="5053"/>
                  <a:pt x="3106" y="5438"/>
                </a:cubicBezTo>
                <a:cubicBezTo>
                  <a:pt x="3132" y="5488"/>
                  <a:pt x="3138" y="5538"/>
                  <a:pt x="3163" y="5601"/>
                </a:cubicBezTo>
                <a:cubicBezTo>
                  <a:pt x="2961" y="5526"/>
                  <a:pt x="2798" y="5394"/>
                  <a:pt x="2306" y="4940"/>
                </a:cubicBezTo>
                <a:cubicBezTo>
                  <a:pt x="1865" y="4537"/>
                  <a:pt x="1487" y="4089"/>
                  <a:pt x="1241" y="3548"/>
                </a:cubicBezTo>
                <a:cubicBezTo>
                  <a:pt x="1027" y="3088"/>
                  <a:pt x="819" y="2621"/>
                  <a:pt x="769" y="2105"/>
                </a:cubicBezTo>
                <a:close/>
                <a:moveTo>
                  <a:pt x="2728" y="4644"/>
                </a:moveTo>
                <a:lnTo>
                  <a:pt x="2728" y="4644"/>
                </a:lnTo>
                <a:cubicBezTo>
                  <a:pt x="2930" y="4663"/>
                  <a:pt x="2936" y="4663"/>
                  <a:pt x="3069" y="4745"/>
                </a:cubicBezTo>
                <a:cubicBezTo>
                  <a:pt x="3365" y="4927"/>
                  <a:pt x="3636" y="5148"/>
                  <a:pt x="3862" y="5419"/>
                </a:cubicBezTo>
                <a:cubicBezTo>
                  <a:pt x="4058" y="5646"/>
                  <a:pt x="4209" y="5891"/>
                  <a:pt x="4310" y="6175"/>
                </a:cubicBezTo>
                <a:cubicBezTo>
                  <a:pt x="4329" y="6231"/>
                  <a:pt x="4322" y="6295"/>
                  <a:pt x="4335" y="6383"/>
                </a:cubicBezTo>
                <a:cubicBezTo>
                  <a:pt x="4253" y="6351"/>
                  <a:pt x="4203" y="6332"/>
                  <a:pt x="4152" y="6307"/>
                </a:cubicBezTo>
                <a:cubicBezTo>
                  <a:pt x="3957" y="6194"/>
                  <a:pt x="3768" y="6068"/>
                  <a:pt x="3573" y="5954"/>
                </a:cubicBezTo>
                <a:cubicBezTo>
                  <a:pt x="3447" y="5879"/>
                  <a:pt x="3358" y="5778"/>
                  <a:pt x="3308" y="5633"/>
                </a:cubicBezTo>
                <a:cubicBezTo>
                  <a:pt x="3201" y="5331"/>
                  <a:pt x="3031" y="5060"/>
                  <a:pt x="2823" y="4808"/>
                </a:cubicBezTo>
                <a:cubicBezTo>
                  <a:pt x="2785" y="4757"/>
                  <a:pt x="2716" y="4726"/>
                  <a:pt x="2728" y="4644"/>
                </a:cubicBezTo>
                <a:close/>
                <a:moveTo>
                  <a:pt x="1304" y="4852"/>
                </a:moveTo>
                <a:cubicBezTo>
                  <a:pt x="1399" y="4852"/>
                  <a:pt x="1449" y="4902"/>
                  <a:pt x="1500" y="4934"/>
                </a:cubicBezTo>
                <a:cubicBezTo>
                  <a:pt x="1689" y="5066"/>
                  <a:pt x="1890" y="5173"/>
                  <a:pt x="2117" y="5223"/>
                </a:cubicBezTo>
                <a:cubicBezTo>
                  <a:pt x="2268" y="5261"/>
                  <a:pt x="2388" y="5337"/>
                  <a:pt x="2508" y="5438"/>
                </a:cubicBezTo>
                <a:cubicBezTo>
                  <a:pt x="2917" y="5803"/>
                  <a:pt x="3365" y="6124"/>
                  <a:pt x="3837" y="6408"/>
                </a:cubicBezTo>
                <a:cubicBezTo>
                  <a:pt x="3894" y="6439"/>
                  <a:pt x="3944" y="6477"/>
                  <a:pt x="4032" y="6540"/>
                </a:cubicBezTo>
                <a:cubicBezTo>
                  <a:pt x="3966" y="6550"/>
                  <a:pt x="3924" y="6561"/>
                  <a:pt x="3890" y="6561"/>
                </a:cubicBezTo>
                <a:cubicBezTo>
                  <a:pt x="3883" y="6561"/>
                  <a:pt x="3876" y="6560"/>
                  <a:pt x="3869" y="6559"/>
                </a:cubicBezTo>
                <a:cubicBezTo>
                  <a:pt x="2961" y="6496"/>
                  <a:pt x="2205" y="6131"/>
                  <a:pt x="1626" y="5431"/>
                </a:cubicBezTo>
                <a:cubicBezTo>
                  <a:pt x="1487" y="5268"/>
                  <a:pt x="1405" y="5066"/>
                  <a:pt x="1304" y="4852"/>
                </a:cubicBezTo>
                <a:close/>
                <a:moveTo>
                  <a:pt x="3502" y="4760"/>
                </a:moveTo>
                <a:cubicBezTo>
                  <a:pt x="3629" y="4760"/>
                  <a:pt x="3736" y="4800"/>
                  <a:pt x="3843" y="4852"/>
                </a:cubicBezTo>
                <a:cubicBezTo>
                  <a:pt x="4341" y="5110"/>
                  <a:pt x="4719" y="5482"/>
                  <a:pt x="4978" y="5979"/>
                </a:cubicBezTo>
                <a:cubicBezTo>
                  <a:pt x="5141" y="6301"/>
                  <a:pt x="5311" y="6616"/>
                  <a:pt x="5538" y="6899"/>
                </a:cubicBezTo>
                <a:cubicBezTo>
                  <a:pt x="5551" y="6912"/>
                  <a:pt x="5551" y="6943"/>
                  <a:pt x="5563" y="6988"/>
                </a:cubicBezTo>
                <a:cubicBezTo>
                  <a:pt x="5185" y="6843"/>
                  <a:pt x="4845" y="6679"/>
                  <a:pt x="4518" y="6502"/>
                </a:cubicBezTo>
                <a:cubicBezTo>
                  <a:pt x="4486" y="6383"/>
                  <a:pt x="4461" y="6269"/>
                  <a:pt x="4423" y="6162"/>
                </a:cubicBezTo>
                <a:cubicBezTo>
                  <a:pt x="4379" y="6049"/>
                  <a:pt x="4335" y="5929"/>
                  <a:pt x="4278" y="5822"/>
                </a:cubicBezTo>
                <a:cubicBezTo>
                  <a:pt x="4228" y="5721"/>
                  <a:pt x="4165" y="5627"/>
                  <a:pt x="4102" y="5532"/>
                </a:cubicBezTo>
                <a:cubicBezTo>
                  <a:pt x="4032" y="5438"/>
                  <a:pt x="3963" y="5349"/>
                  <a:pt x="3888" y="5268"/>
                </a:cubicBezTo>
                <a:cubicBezTo>
                  <a:pt x="3799" y="5173"/>
                  <a:pt x="3705" y="5097"/>
                  <a:pt x="3617" y="5009"/>
                </a:cubicBezTo>
                <a:cubicBezTo>
                  <a:pt x="3541" y="4934"/>
                  <a:pt x="3440" y="4883"/>
                  <a:pt x="3358" y="4776"/>
                </a:cubicBezTo>
                <a:cubicBezTo>
                  <a:pt x="3409" y="4765"/>
                  <a:pt x="3457" y="4760"/>
                  <a:pt x="3502" y="4760"/>
                </a:cubicBezTo>
                <a:close/>
                <a:moveTo>
                  <a:pt x="1714" y="5721"/>
                </a:moveTo>
                <a:lnTo>
                  <a:pt x="1714" y="5721"/>
                </a:lnTo>
                <a:cubicBezTo>
                  <a:pt x="1790" y="5784"/>
                  <a:pt x="1834" y="5828"/>
                  <a:pt x="1884" y="5866"/>
                </a:cubicBezTo>
                <a:cubicBezTo>
                  <a:pt x="2029" y="5979"/>
                  <a:pt x="2161" y="6099"/>
                  <a:pt x="2319" y="6194"/>
                </a:cubicBezTo>
                <a:cubicBezTo>
                  <a:pt x="2831" y="6512"/>
                  <a:pt x="3394" y="6681"/>
                  <a:pt x="4000" y="6681"/>
                </a:cubicBezTo>
                <a:cubicBezTo>
                  <a:pt x="4042" y="6681"/>
                  <a:pt x="4085" y="6680"/>
                  <a:pt x="4127" y="6679"/>
                </a:cubicBezTo>
                <a:cubicBezTo>
                  <a:pt x="4203" y="6679"/>
                  <a:pt x="4278" y="6685"/>
                  <a:pt x="4347" y="6698"/>
                </a:cubicBezTo>
                <a:cubicBezTo>
                  <a:pt x="4392" y="6704"/>
                  <a:pt x="4436" y="6736"/>
                  <a:pt x="4480" y="6754"/>
                </a:cubicBezTo>
                <a:cubicBezTo>
                  <a:pt x="4644" y="6843"/>
                  <a:pt x="4814" y="6931"/>
                  <a:pt x="5041" y="7044"/>
                </a:cubicBezTo>
                <a:cubicBezTo>
                  <a:pt x="4681" y="7125"/>
                  <a:pt x="4380" y="7191"/>
                  <a:pt x="4074" y="7191"/>
                </a:cubicBezTo>
                <a:cubicBezTo>
                  <a:pt x="4048" y="7191"/>
                  <a:pt x="4021" y="7190"/>
                  <a:pt x="3995" y="7189"/>
                </a:cubicBezTo>
                <a:cubicBezTo>
                  <a:pt x="3169" y="7158"/>
                  <a:pt x="2483" y="6805"/>
                  <a:pt x="1865" y="6282"/>
                </a:cubicBezTo>
                <a:cubicBezTo>
                  <a:pt x="1689" y="6137"/>
                  <a:pt x="1701" y="5948"/>
                  <a:pt x="1714" y="5721"/>
                </a:cubicBezTo>
                <a:close/>
                <a:moveTo>
                  <a:pt x="4324" y="4779"/>
                </a:moveTo>
                <a:cubicBezTo>
                  <a:pt x="4413" y="4779"/>
                  <a:pt x="4488" y="4796"/>
                  <a:pt x="4574" y="4833"/>
                </a:cubicBezTo>
                <a:cubicBezTo>
                  <a:pt x="5236" y="5110"/>
                  <a:pt x="5746" y="5545"/>
                  <a:pt x="5998" y="6244"/>
                </a:cubicBezTo>
                <a:cubicBezTo>
                  <a:pt x="6137" y="6622"/>
                  <a:pt x="6313" y="6975"/>
                  <a:pt x="6527" y="7315"/>
                </a:cubicBezTo>
                <a:cubicBezTo>
                  <a:pt x="6540" y="7340"/>
                  <a:pt x="6553" y="7378"/>
                  <a:pt x="6565" y="7422"/>
                </a:cubicBezTo>
                <a:cubicBezTo>
                  <a:pt x="6319" y="7359"/>
                  <a:pt x="6105" y="7258"/>
                  <a:pt x="5954" y="7132"/>
                </a:cubicBezTo>
                <a:cubicBezTo>
                  <a:pt x="5746" y="6962"/>
                  <a:pt x="5570" y="6767"/>
                  <a:pt x="5425" y="6540"/>
                </a:cubicBezTo>
                <a:cubicBezTo>
                  <a:pt x="5305" y="6339"/>
                  <a:pt x="5185" y="6137"/>
                  <a:pt x="5078" y="5923"/>
                </a:cubicBezTo>
                <a:cubicBezTo>
                  <a:pt x="4858" y="5507"/>
                  <a:pt x="4562" y="5160"/>
                  <a:pt x="4158" y="4908"/>
                </a:cubicBezTo>
                <a:cubicBezTo>
                  <a:pt x="4121" y="4883"/>
                  <a:pt x="4083" y="4858"/>
                  <a:pt x="4032" y="4820"/>
                </a:cubicBezTo>
                <a:cubicBezTo>
                  <a:pt x="4152" y="4793"/>
                  <a:pt x="4243" y="4779"/>
                  <a:pt x="4324" y="4779"/>
                </a:cubicBezTo>
                <a:close/>
                <a:moveTo>
                  <a:pt x="1739" y="6351"/>
                </a:moveTo>
                <a:cubicBezTo>
                  <a:pt x="1808" y="6395"/>
                  <a:pt x="1859" y="6433"/>
                  <a:pt x="1916" y="6465"/>
                </a:cubicBezTo>
                <a:cubicBezTo>
                  <a:pt x="2111" y="6603"/>
                  <a:pt x="2294" y="6748"/>
                  <a:pt x="2501" y="6868"/>
                </a:cubicBezTo>
                <a:cubicBezTo>
                  <a:pt x="2997" y="7159"/>
                  <a:pt x="3522" y="7305"/>
                  <a:pt x="4071" y="7305"/>
                </a:cubicBezTo>
                <a:cubicBezTo>
                  <a:pt x="4284" y="7305"/>
                  <a:pt x="4500" y="7283"/>
                  <a:pt x="4719" y="7240"/>
                </a:cubicBezTo>
                <a:cubicBezTo>
                  <a:pt x="4839" y="7214"/>
                  <a:pt x="4965" y="7195"/>
                  <a:pt x="5085" y="7177"/>
                </a:cubicBezTo>
                <a:cubicBezTo>
                  <a:pt x="5124" y="7170"/>
                  <a:pt x="5162" y="7166"/>
                  <a:pt x="5199" y="7166"/>
                </a:cubicBezTo>
                <a:cubicBezTo>
                  <a:pt x="5400" y="7166"/>
                  <a:pt x="5573" y="7261"/>
                  <a:pt x="5759" y="7378"/>
                </a:cubicBezTo>
                <a:cubicBezTo>
                  <a:pt x="5708" y="7397"/>
                  <a:pt x="5683" y="7416"/>
                  <a:pt x="5658" y="7416"/>
                </a:cubicBezTo>
                <a:cubicBezTo>
                  <a:pt x="5463" y="7454"/>
                  <a:pt x="5267" y="7485"/>
                  <a:pt x="5072" y="7523"/>
                </a:cubicBezTo>
                <a:cubicBezTo>
                  <a:pt x="4852" y="7567"/>
                  <a:pt x="4631" y="7630"/>
                  <a:pt x="4404" y="7668"/>
                </a:cubicBezTo>
                <a:cubicBezTo>
                  <a:pt x="4234" y="7695"/>
                  <a:pt x="4066" y="7709"/>
                  <a:pt x="3900" y="7709"/>
                </a:cubicBezTo>
                <a:cubicBezTo>
                  <a:pt x="3414" y="7709"/>
                  <a:pt x="2946" y="7594"/>
                  <a:pt x="2495" y="7378"/>
                </a:cubicBezTo>
                <a:cubicBezTo>
                  <a:pt x="2237" y="7252"/>
                  <a:pt x="2016" y="7069"/>
                  <a:pt x="1821" y="6862"/>
                </a:cubicBezTo>
                <a:cubicBezTo>
                  <a:pt x="1708" y="6748"/>
                  <a:pt x="1670" y="6628"/>
                  <a:pt x="1708" y="6477"/>
                </a:cubicBezTo>
                <a:cubicBezTo>
                  <a:pt x="1720" y="6446"/>
                  <a:pt x="1727" y="6408"/>
                  <a:pt x="1739" y="6351"/>
                </a:cubicBezTo>
                <a:close/>
                <a:moveTo>
                  <a:pt x="5574" y="4759"/>
                </a:moveTo>
                <a:cubicBezTo>
                  <a:pt x="5733" y="4759"/>
                  <a:pt x="5859" y="4830"/>
                  <a:pt x="5986" y="4940"/>
                </a:cubicBezTo>
                <a:cubicBezTo>
                  <a:pt x="6319" y="5223"/>
                  <a:pt x="6521" y="5595"/>
                  <a:pt x="6666" y="6005"/>
                </a:cubicBezTo>
                <a:cubicBezTo>
                  <a:pt x="6754" y="6244"/>
                  <a:pt x="6830" y="6490"/>
                  <a:pt x="6893" y="6736"/>
                </a:cubicBezTo>
                <a:cubicBezTo>
                  <a:pt x="6975" y="7051"/>
                  <a:pt x="7113" y="7340"/>
                  <a:pt x="7283" y="7611"/>
                </a:cubicBezTo>
                <a:cubicBezTo>
                  <a:pt x="7321" y="7674"/>
                  <a:pt x="7359" y="7744"/>
                  <a:pt x="7403" y="7819"/>
                </a:cubicBezTo>
                <a:cubicBezTo>
                  <a:pt x="7366" y="7828"/>
                  <a:pt x="7350" y="7834"/>
                  <a:pt x="7341" y="7834"/>
                </a:cubicBezTo>
                <a:cubicBezTo>
                  <a:pt x="7338" y="7834"/>
                  <a:pt x="7336" y="7833"/>
                  <a:pt x="7334" y="7832"/>
                </a:cubicBezTo>
                <a:cubicBezTo>
                  <a:pt x="7309" y="7825"/>
                  <a:pt x="7283" y="7813"/>
                  <a:pt x="7258" y="7800"/>
                </a:cubicBezTo>
                <a:cubicBezTo>
                  <a:pt x="6874" y="7611"/>
                  <a:pt x="6616" y="7309"/>
                  <a:pt x="6439" y="6931"/>
                </a:cubicBezTo>
                <a:cubicBezTo>
                  <a:pt x="6294" y="6628"/>
                  <a:pt x="6162" y="6326"/>
                  <a:pt x="6030" y="6024"/>
                </a:cubicBezTo>
                <a:cubicBezTo>
                  <a:pt x="5853" y="5620"/>
                  <a:pt x="5589" y="5299"/>
                  <a:pt x="5223" y="5060"/>
                </a:cubicBezTo>
                <a:cubicBezTo>
                  <a:pt x="5129" y="4997"/>
                  <a:pt x="5028" y="4940"/>
                  <a:pt x="4933" y="4883"/>
                </a:cubicBezTo>
                <a:cubicBezTo>
                  <a:pt x="4902" y="4864"/>
                  <a:pt x="4858" y="4852"/>
                  <a:pt x="4889" y="4782"/>
                </a:cubicBezTo>
                <a:cubicBezTo>
                  <a:pt x="5085" y="4776"/>
                  <a:pt x="5293" y="4782"/>
                  <a:pt x="5500" y="4764"/>
                </a:cubicBezTo>
                <a:cubicBezTo>
                  <a:pt x="5526" y="4760"/>
                  <a:pt x="5550" y="4759"/>
                  <a:pt x="5574" y="4759"/>
                </a:cubicBezTo>
                <a:close/>
                <a:moveTo>
                  <a:pt x="6706" y="4730"/>
                </a:moveTo>
                <a:cubicBezTo>
                  <a:pt x="6802" y="4730"/>
                  <a:pt x="6875" y="4778"/>
                  <a:pt x="6943" y="4852"/>
                </a:cubicBezTo>
                <a:cubicBezTo>
                  <a:pt x="7094" y="5028"/>
                  <a:pt x="7202" y="5223"/>
                  <a:pt x="7283" y="5444"/>
                </a:cubicBezTo>
                <a:cubicBezTo>
                  <a:pt x="7384" y="5709"/>
                  <a:pt x="7409" y="5992"/>
                  <a:pt x="7447" y="6276"/>
                </a:cubicBezTo>
                <a:cubicBezTo>
                  <a:pt x="7504" y="6691"/>
                  <a:pt x="7554" y="7101"/>
                  <a:pt x="7617" y="7517"/>
                </a:cubicBezTo>
                <a:cubicBezTo>
                  <a:pt x="7643" y="7662"/>
                  <a:pt x="7687" y="7800"/>
                  <a:pt x="7737" y="7996"/>
                </a:cubicBezTo>
                <a:cubicBezTo>
                  <a:pt x="7674" y="7945"/>
                  <a:pt x="7643" y="7926"/>
                  <a:pt x="7624" y="7895"/>
                </a:cubicBezTo>
                <a:cubicBezTo>
                  <a:pt x="7498" y="7706"/>
                  <a:pt x="7365" y="7523"/>
                  <a:pt x="7252" y="7328"/>
                </a:cubicBezTo>
                <a:cubicBezTo>
                  <a:pt x="7044" y="6969"/>
                  <a:pt x="6962" y="6565"/>
                  <a:pt x="6842" y="6175"/>
                </a:cubicBezTo>
                <a:cubicBezTo>
                  <a:pt x="6691" y="5664"/>
                  <a:pt x="6464" y="5205"/>
                  <a:pt x="6055" y="4852"/>
                </a:cubicBezTo>
                <a:cubicBezTo>
                  <a:pt x="6042" y="4839"/>
                  <a:pt x="6036" y="4820"/>
                  <a:pt x="5992" y="4764"/>
                </a:cubicBezTo>
                <a:cubicBezTo>
                  <a:pt x="6238" y="4732"/>
                  <a:pt x="6458" y="4745"/>
                  <a:pt x="6672" y="4732"/>
                </a:cubicBezTo>
                <a:cubicBezTo>
                  <a:pt x="6684" y="4731"/>
                  <a:pt x="6695" y="4730"/>
                  <a:pt x="6706" y="4730"/>
                </a:cubicBezTo>
                <a:close/>
                <a:moveTo>
                  <a:pt x="2142" y="8317"/>
                </a:moveTo>
                <a:cubicBezTo>
                  <a:pt x="2142" y="8326"/>
                  <a:pt x="2146" y="8340"/>
                  <a:pt x="2148" y="8351"/>
                </a:cubicBezTo>
                <a:lnTo>
                  <a:pt x="2148" y="8351"/>
                </a:lnTo>
                <a:cubicBezTo>
                  <a:pt x="2137" y="8346"/>
                  <a:pt x="2126" y="8341"/>
                  <a:pt x="2111" y="8336"/>
                </a:cubicBezTo>
                <a:cubicBezTo>
                  <a:pt x="2123" y="8329"/>
                  <a:pt x="2130" y="8323"/>
                  <a:pt x="2142" y="8317"/>
                </a:cubicBezTo>
                <a:close/>
                <a:moveTo>
                  <a:pt x="7389" y="4725"/>
                </a:moveTo>
                <a:cubicBezTo>
                  <a:pt x="7491" y="4725"/>
                  <a:pt x="7573" y="4763"/>
                  <a:pt x="7649" y="4839"/>
                </a:cubicBezTo>
                <a:cubicBezTo>
                  <a:pt x="7939" y="5110"/>
                  <a:pt x="8134" y="5444"/>
                  <a:pt x="8184" y="5841"/>
                </a:cubicBezTo>
                <a:cubicBezTo>
                  <a:pt x="8216" y="6118"/>
                  <a:pt x="8241" y="6389"/>
                  <a:pt x="8260" y="6660"/>
                </a:cubicBezTo>
                <a:cubicBezTo>
                  <a:pt x="8317" y="7340"/>
                  <a:pt x="8455" y="7989"/>
                  <a:pt x="8777" y="8594"/>
                </a:cubicBezTo>
                <a:cubicBezTo>
                  <a:pt x="8795" y="8632"/>
                  <a:pt x="8840" y="8670"/>
                  <a:pt x="8789" y="8733"/>
                </a:cubicBezTo>
                <a:cubicBezTo>
                  <a:pt x="8745" y="8707"/>
                  <a:pt x="8695" y="8682"/>
                  <a:pt x="8651" y="8651"/>
                </a:cubicBezTo>
                <a:cubicBezTo>
                  <a:pt x="8493" y="8550"/>
                  <a:pt x="8342" y="8437"/>
                  <a:pt x="8178" y="8342"/>
                </a:cubicBezTo>
                <a:cubicBezTo>
                  <a:pt x="8027" y="8254"/>
                  <a:pt x="7939" y="8128"/>
                  <a:pt x="7876" y="7977"/>
                </a:cubicBezTo>
                <a:cubicBezTo>
                  <a:pt x="7750" y="7668"/>
                  <a:pt x="7687" y="7340"/>
                  <a:pt x="7649" y="7013"/>
                </a:cubicBezTo>
                <a:cubicBezTo>
                  <a:pt x="7605" y="6704"/>
                  <a:pt x="7573" y="6389"/>
                  <a:pt x="7542" y="6080"/>
                </a:cubicBezTo>
                <a:cubicBezTo>
                  <a:pt x="7485" y="5620"/>
                  <a:pt x="7365" y="5192"/>
                  <a:pt x="7063" y="4827"/>
                </a:cubicBezTo>
                <a:cubicBezTo>
                  <a:pt x="7050" y="4814"/>
                  <a:pt x="7050" y="4789"/>
                  <a:pt x="7031" y="4732"/>
                </a:cubicBezTo>
                <a:cubicBezTo>
                  <a:pt x="7164" y="4732"/>
                  <a:pt x="7265" y="4732"/>
                  <a:pt x="7365" y="4726"/>
                </a:cubicBezTo>
                <a:cubicBezTo>
                  <a:pt x="7373" y="4725"/>
                  <a:pt x="7381" y="4725"/>
                  <a:pt x="7389" y="4725"/>
                </a:cubicBezTo>
                <a:close/>
                <a:moveTo>
                  <a:pt x="1701" y="6906"/>
                </a:moveTo>
                <a:cubicBezTo>
                  <a:pt x="1758" y="6962"/>
                  <a:pt x="1821" y="7025"/>
                  <a:pt x="1884" y="7082"/>
                </a:cubicBezTo>
                <a:cubicBezTo>
                  <a:pt x="2073" y="7258"/>
                  <a:pt x="2275" y="7410"/>
                  <a:pt x="2514" y="7517"/>
                </a:cubicBezTo>
                <a:cubicBezTo>
                  <a:pt x="2958" y="7716"/>
                  <a:pt x="3418" y="7827"/>
                  <a:pt x="3893" y="7827"/>
                </a:cubicBezTo>
                <a:cubicBezTo>
                  <a:pt x="4078" y="7827"/>
                  <a:pt x="4265" y="7810"/>
                  <a:pt x="4455" y="7775"/>
                </a:cubicBezTo>
                <a:cubicBezTo>
                  <a:pt x="4694" y="7731"/>
                  <a:pt x="4933" y="7668"/>
                  <a:pt x="5173" y="7618"/>
                </a:cubicBezTo>
                <a:cubicBezTo>
                  <a:pt x="5403" y="7563"/>
                  <a:pt x="5629" y="7527"/>
                  <a:pt x="5858" y="7527"/>
                </a:cubicBezTo>
                <a:cubicBezTo>
                  <a:pt x="5892" y="7527"/>
                  <a:pt x="5926" y="7528"/>
                  <a:pt x="5960" y="7529"/>
                </a:cubicBezTo>
                <a:cubicBezTo>
                  <a:pt x="6086" y="7529"/>
                  <a:pt x="6206" y="7555"/>
                  <a:pt x="6319" y="7611"/>
                </a:cubicBezTo>
                <a:cubicBezTo>
                  <a:pt x="6874" y="7876"/>
                  <a:pt x="7428" y="8153"/>
                  <a:pt x="7951" y="8481"/>
                </a:cubicBezTo>
                <a:cubicBezTo>
                  <a:pt x="8027" y="8531"/>
                  <a:pt x="8102" y="8588"/>
                  <a:pt x="8178" y="8638"/>
                </a:cubicBezTo>
                <a:cubicBezTo>
                  <a:pt x="8172" y="8651"/>
                  <a:pt x="8159" y="8663"/>
                  <a:pt x="8153" y="8682"/>
                </a:cubicBezTo>
                <a:cubicBezTo>
                  <a:pt x="8115" y="8676"/>
                  <a:pt x="8077" y="8670"/>
                  <a:pt x="8039" y="8663"/>
                </a:cubicBezTo>
                <a:cubicBezTo>
                  <a:pt x="7885" y="8640"/>
                  <a:pt x="7731" y="8628"/>
                  <a:pt x="7577" y="8628"/>
                </a:cubicBezTo>
                <a:cubicBezTo>
                  <a:pt x="7354" y="8628"/>
                  <a:pt x="7132" y="8654"/>
                  <a:pt x="6912" y="8714"/>
                </a:cubicBezTo>
                <a:cubicBezTo>
                  <a:pt x="6647" y="8783"/>
                  <a:pt x="6376" y="8846"/>
                  <a:pt x="6118" y="8922"/>
                </a:cubicBezTo>
                <a:cubicBezTo>
                  <a:pt x="5802" y="9015"/>
                  <a:pt x="5487" y="9055"/>
                  <a:pt x="5167" y="9055"/>
                </a:cubicBezTo>
                <a:cubicBezTo>
                  <a:pt x="5033" y="9055"/>
                  <a:pt x="4899" y="9048"/>
                  <a:pt x="4763" y="9035"/>
                </a:cubicBezTo>
                <a:cubicBezTo>
                  <a:pt x="3888" y="8947"/>
                  <a:pt x="3062" y="8676"/>
                  <a:pt x="2287" y="8248"/>
                </a:cubicBezTo>
                <a:cubicBezTo>
                  <a:pt x="2136" y="8159"/>
                  <a:pt x="1991" y="8052"/>
                  <a:pt x="1853" y="7933"/>
                </a:cubicBezTo>
                <a:cubicBezTo>
                  <a:pt x="1783" y="7876"/>
                  <a:pt x="1720" y="7794"/>
                  <a:pt x="1689" y="7706"/>
                </a:cubicBezTo>
                <a:cubicBezTo>
                  <a:pt x="1613" y="7460"/>
                  <a:pt x="1594" y="7208"/>
                  <a:pt x="1657" y="6950"/>
                </a:cubicBezTo>
                <a:cubicBezTo>
                  <a:pt x="1657" y="6937"/>
                  <a:pt x="1682" y="6925"/>
                  <a:pt x="1701" y="6906"/>
                </a:cubicBezTo>
                <a:close/>
                <a:moveTo>
                  <a:pt x="2206" y="8348"/>
                </a:moveTo>
                <a:cubicBezTo>
                  <a:pt x="2275" y="8348"/>
                  <a:pt x="2327" y="8406"/>
                  <a:pt x="2382" y="8437"/>
                </a:cubicBezTo>
                <a:cubicBezTo>
                  <a:pt x="3094" y="8802"/>
                  <a:pt x="3850" y="9048"/>
                  <a:pt x="4650" y="9142"/>
                </a:cubicBezTo>
                <a:cubicBezTo>
                  <a:pt x="4825" y="9162"/>
                  <a:pt x="5001" y="9174"/>
                  <a:pt x="5175" y="9174"/>
                </a:cubicBezTo>
                <a:cubicBezTo>
                  <a:pt x="5390" y="9174"/>
                  <a:pt x="5604" y="9156"/>
                  <a:pt x="5815" y="9111"/>
                </a:cubicBezTo>
                <a:cubicBezTo>
                  <a:pt x="6055" y="9060"/>
                  <a:pt x="6294" y="8991"/>
                  <a:pt x="6527" y="8922"/>
                </a:cubicBezTo>
                <a:cubicBezTo>
                  <a:pt x="6811" y="8846"/>
                  <a:pt x="7094" y="8777"/>
                  <a:pt x="7391" y="8752"/>
                </a:cubicBezTo>
                <a:cubicBezTo>
                  <a:pt x="7460" y="8746"/>
                  <a:pt x="7528" y="8744"/>
                  <a:pt x="7595" y="8744"/>
                </a:cubicBezTo>
                <a:cubicBezTo>
                  <a:pt x="8321" y="8744"/>
                  <a:pt x="8919" y="9051"/>
                  <a:pt x="9438" y="9564"/>
                </a:cubicBezTo>
                <a:cubicBezTo>
                  <a:pt x="9438" y="9571"/>
                  <a:pt x="9432" y="9583"/>
                  <a:pt x="9432" y="9590"/>
                </a:cubicBezTo>
                <a:cubicBezTo>
                  <a:pt x="9426" y="9596"/>
                  <a:pt x="9413" y="9602"/>
                  <a:pt x="9407" y="9602"/>
                </a:cubicBezTo>
                <a:cubicBezTo>
                  <a:pt x="9381" y="9596"/>
                  <a:pt x="9350" y="9590"/>
                  <a:pt x="9325" y="9583"/>
                </a:cubicBezTo>
                <a:cubicBezTo>
                  <a:pt x="8905" y="9449"/>
                  <a:pt x="8476" y="9379"/>
                  <a:pt x="8041" y="9379"/>
                </a:cubicBezTo>
                <a:cubicBezTo>
                  <a:pt x="7824" y="9379"/>
                  <a:pt x="7605" y="9396"/>
                  <a:pt x="7384" y="9432"/>
                </a:cubicBezTo>
                <a:cubicBezTo>
                  <a:pt x="6899" y="9508"/>
                  <a:pt x="6408" y="9577"/>
                  <a:pt x="5923" y="9659"/>
                </a:cubicBezTo>
                <a:cubicBezTo>
                  <a:pt x="5695" y="9700"/>
                  <a:pt x="5468" y="9719"/>
                  <a:pt x="5244" y="9719"/>
                </a:cubicBezTo>
                <a:cubicBezTo>
                  <a:pt x="4705" y="9719"/>
                  <a:pt x="4177" y="9607"/>
                  <a:pt x="3661" y="9407"/>
                </a:cubicBezTo>
                <a:cubicBezTo>
                  <a:pt x="3478" y="9331"/>
                  <a:pt x="3302" y="9237"/>
                  <a:pt x="3138" y="9130"/>
                </a:cubicBezTo>
                <a:cubicBezTo>
                  <a:pt x="2861" y="8941"/>
                  <a:pt x="2596" y="8739"/>
                  <a:pt x="2338" y="8537"/>
                </a:cubicBezTo>
                <a:cubicBezTo>
                  <a:pt x="2269" y="8488"/>
                  <a:pt x="2219" y="8420"/>
                  <a:pt x="2158" y="8357"/>
                </a:cubicBezTo>
                <a:lnTo>
                  <a:pt x="2158" y="8357"/>
                </a:lnTo>
                <a:cubicBezTo>
                  <a:pt x="2175" y="8351"/>
                  <a:pt x="2191" y="8348"/>
                  <a:pt x="2206" y="8348"/>
                </a:cubicBezTo>
                <a:close/>
                <a:moveTo>
                  <a:pt x="7904" y="4748"/>
                </a:moveTo>
                <a:cubicBezTo>
                  <a:pt x="8063" y="4748"/>
                  <a:pt x="8191" y="4800"/>
                  <a:pt x="8310" y="4896"/>
                </a:cubicBezTo>
                <a:cubicBezTo>
                  <a:pt x="9054" y="5475"/>
                  <a:pt x="9570" y="6206"/>
                  <a:pt x="9835" y="7107"/>
                </a:cubicBezTo>
                <a:cubicBezTo>
                  <a:pt x="9961" y="7523"/>
                  <a:pt x="10043" y="7951"/>
                  <a:pt x="10137" y="8380"/>
                </a:cubicBezTo>
                <a:cubicBezTo>
                  <a:pt x="10263" y="8985"/>
                  <a:pt x="10371" y="9590"/>
                  <a:pt x="10616" y="10163"/>
                </a:cubicBezTo>
                <a:cubicBezTo>
                  <a:pt x="10629" y="10182"/>
                  <a:pt x="10623" y="10213"/>
                  <a:pt x="10623" y="10232"/>
                </a:cubicBezTo>
                <a:cubicBezTo>
                  <a:pt x="10609" y="10238"/>
                  <a:pt x="10598" y="10240"/>
                  <a:pt x="10588" y="10240"/>
                </a:cubicBezTo>
                <a:cubicBezTo>
                  <a:pt x="10555" y="10240"/>
                  <a:pt x="10536" y="10214"/>
                  <a:pt x="10522" y="10194"/>
                </a:cubicBezTo>
                <a:cubicBezTo>
                  <a:pt x="10137" y="9816"/>
                  <a:pt x="9728" y="9464"/>
                  <a:pt x="9300" y="9130"/>
                </a:cubicBezTo>
                <a:cubicBezTo>
                  <a:pt x="9224" y="9073"/>
                  <a:pt x="9161" y="9004"/>
                  <a:pt x="9104" y="8922"/>
                </a:cubicBezTo>
                <a:cubicBezTo>
                  <a:pt x="8903" y="8613"/>
                  <a:pt x="8739" y="8285"/>
                  <a:pt x="8619" y="7933"/>
                </a:cubicBezTo>
                <a:cubicBezTo>
                  <a:pt x="8468" y="7466"/>
                  <a:pt x="8399" y="6994"/>
                  <a:pt x="8361" y="6509"/>
                </a:cubicBezTo>
                <a:cubicBezTo>
                  <a:pt x="8348" y="6282"/>
                  <a:pt x="8329" y="6055"/>
                  <a:pt x="8298" y="5828"/>
                </a:cubicBezTo>
                <a:cubicBezTo>
                  <a:pt x="8254" y="5501"/>
                  <a:pt x="8121" y="5211"/>
                  <a:pt x="7907" y="4959"/>
                </a:cubicBezTo>
                <a:cubicBezTo>
                  <a:pt x="7863" y="4902"/>
                  <a:pt x="7813" y="4845"/>
                  <a:pt x="7743" y="4764"/>
                </a:cubicBezTo>
                <a:cubicBezTo>
                  <a:pt x="7801" y="4753"/>
                  <a:pt x="7854" y="4748"/>
                  <a:pt x="7904" y="4748"/>
                </a:cubicBezTo>
                <a:close/>
                <a:moveTo>
                  <a:pt x="8455" y="4782"/>
                </a:moveTo>
                <a:lnTo>
                  <a:pt x="8455" y="4782"/>
                </a:lnTo>
                <a:cubicBezTo>
                  <a:pt x="8928" y="4820"/>
                  <a:pt x="9394" y="4908"/>
                  <a:pt x="9848" y="5047"/>
                </a:cubicBezTo>
                <a:cubicBezTo>
                  <a:pt x="9942" y="5072"/>
                  <a:pt x="10018" y="5123"/>
                  <a:pt x="10087" y="5192"/>
                </a:cubicBezTo>
                <a:cubicBezTo>
                  <a:pt x="10623" y="5734"/>
                  <a:pt x="11026" y="6358"/>
                  <a:pt x="11290" y="7069"/>
                </a:cubicBezTo>
                <a:cubicBezTo>
                  <a:pt x="11461" y="7523"/>
                  <a:pt x="11561" y="8002"/>
                  <a:pt x="11587" y="8487"/>
                </a:cubicBezTo>
                <a:cubicBezTo>
                  <a:pt x="11605" y="8934"/>
                  <a:pt x="11612" y="9375"/>
                  <a:pt x="11612" y="9823"/>
                </a:cubicBezTo>
                <a:cubicBezTo>
                  <a:pt x="11618" y="10402"/>
                  <a:pt x="11656" y="10982"/>
                  <a:pt x="11820" y="11543"/>
                </a:cubicBezTo>
                <a:cubicBezTo>
                  <a:pt x="11826" y="11568"/>
                  <a:pt x="11826" y="11599"/>
                  <a:pt x="11826" y="11625"/>
                </a:cubicBezTo>
                <a:cubicBezTo>
                  <a:pt x="11807" y="11618"/>
                  <a:pt x="11782" y="11618"/>
                  <a:pt x="11776" y="11606"/>
                </a:cubicBezTo>
                <a:cubicBezTo>
                  <a:pt x="11587" y="11379"/>
                  <a:pt x="11385" y="11165"/>
                  <a:pt x="11215" y="10925"/>
                </a:cubicBezTo>
                <a:cubicBezTo>
                  <a:pt x="10805" y="10358"/>
                  <a:pt x="10522" y="9734"/>
                  <a:pt x="10383" y="9035"/>
                </a:cubicBezTo>
                <a:cubicBezTo>
                  <a:pt x="10270" y="8443"/>
                  <a:pt x="10131" y="7851"/>
                  <a:pt x="9999" y="7258"/>
                </a:cubicBezTo>
                <a:cubicBezTo>
                  <a:pt x="9898" y="6799"/>
                  <a:pt x="9690" y="6383"/>
                  <a:pt x="9451" y="5979"/>
                </a:cubicBezTo>
                <a:cubicBezTo>
                  <a:pt x="9205" y="5570"/>
                  <a:pt x="8877" y="5230"/>
                  <a:pt x="8518" y="4915"/>
                </a:cubicBezTo>
                <a:cubicBezTo>
                  <a:pt x="8480" y="4883"/>
                  <a:pt x="8405" y="4864"/>
                  <a:pt x="8455" y="4782"/>
                </a:cubicBezTo>
                <a:close/>
                <a:moveTo>
                  <a:pt x="8036" y="9495"/>
                </a:moveTo>
                <a:cubicBezTo>
                  <a:pt x="8393" y="9495"/>
                  <a:pt x="8747" y="9544"/>
                  <a:pt x="9098" y="9640"/>
                </a:cubicBezTo>
                <a:cubicBezTo>
                  <a:pt x="9564" y="9766"/>
                  <a:pt x="9980" y="9986"/>
                  <a:pt x="10314" y="10339"/>
                </a:cubicBezTo>
                <a:cubicBezTo>
                  <a:pt x="10610" y="10648"/>
                  <a:pt x="10906" y="10957"/>
                  <a:pt x="11183" y="11278"/>
                </a:cubicBezTo>
                <a:cubicBezTo>
                  <a:pt x="11404" y="11530"/>
                  <a:pt x="11593" y="11807"/>
                  <a:pt x="11788" y="12072"/>
                </a:cubicBezTo>
                <a:cubicBezTo>
                  <a:pt x="11807" y="12091"/>
                  <a:pt x="11857" y="12122"/>
                  <a:pt x="11794" y="12160"/>
                </a:cubicBezTo>
                <a:cubicBezTo>
                  <a:pt x="11763" y="12147"/>
                  <a:pt x="11731" y="12129"/>
                  <a:pt x="11700" y="12110"/>
                </a:cubicBezTo>
                <a:cubicBezTo>
                  <a:pt x="11152" y="11751"/>
                  <a:pt x="10560" y="11499"/>
                  <a:pt x="9930" y="11347"/>
                </a:cubicBezTo>
                <a:cubicBezTo>
                  <a:pt x="9237" y="11177"/>
                  <a:pt x="8531" y="11076"/>
                  <a:pt x="7819" y="11070"/>
                </a:cubicBezTo>
                <a:cubicBezTo>
                  <a:pt x="7460" y="11070"/>
                  <a:pt x="7094" y="11057"/>
                  <a:pt x="6735" y="11045"/>
                </a:cubicBezTo>
                <a:cubicBezTo>
                  <a:pt x="6338" y="11026"/>
                  <a:pt x="5941" y="10969"/>
                  <a:pt x="5557" y="10868"/>
                </a:cubicBezTo>
                <a:cubicBezTo>
                  <a:pt x="5129" y="10761"/>
                  <a:pt x="4726" y="10598"/>
                  <a:pt x="4360" y="10358"/>
                </a:cubicBezTo>
                <a:cubicBezTo>
                  <a:pt x="4234" y="10276"/>
                  <a:pt x="4108" y="10182"/>
                  <a:pt x="4007" y="10068"/>
                </a:cubicBezTo>
                <a:cubicBezTo>
                  <a:pt x="3869" y="9917"/>
                  <a:pt x="3755" y="9741"/>
                  <a:pt x="3623" y="9558"/>
                </a:cubicBezTo>
                <a:cubicBezTo>
                  <a:pt x="3661" y="9552"/>
                  <a:pt x="3673" y="9545"/>
                  <a:pt x="3680" y="9545"/>
                </a:cubicBezTo>
                <a:cubicBezTo>
                  <a:pt x="3717" y="9552"/>
                  <a:pt x="3755" y="9564"/>
                  <a:pt x="3787" y="9577"/>
                </a:cubicBezTo>
                <a:cubicBezTo>
                  <a:pt x="4263" y="9754"/>
                  <a:pt x="4744" y="9832"/>
                  <a:pt x="5231" y="9832"/>
                </a:cubicBezTo>
                <a:cubicBezTo>
                  <a:pt x="5543" y="9832"/>
                  <a:pt x="5857" y="9800"/>
                  <a:pt x="6175" y="9741"/>
                </a:cubicBezTo>
                <a:cubicBezTo>
                  <a:pt x="6609" y="9659"/>
                  <a:pt x="7050" y="9596"/>
                  <a:pt x="7491" y="9533"/>
                </a:cubicBezTo>
                <a:cubicBezTo>
                  <a:pt x="7674" y="9507"/>
                  <a:pt x="7855" y="9495"/>
                  <a:pt x="8036" y="9495"/>
                </a:cubicBezTo>
                <a:close/>
                <a:moveTo>
                  <a:pt x="10333" y="5242"/>
                </a:moveTo>
                <a:cubicBezTo>
                  <a:pt x="10383" y="5255"/>
                  <a:pt x="10421" y="5261"/>
                  <a:pt x="10452" y="5274"/>
                </a:cubicBezTo>
                <a:cubicBezTo>
                  <a:pt x="10868" y="5450"/>
                  <a:pt x="11246" y="5677"/>
                  <a:pt x="11580" y="5986"/>
                </a:cubicBezTo>
                <a:cubicBezTo>
                  <a:pt x="11662" y="6061"/>
                  <a:pt x="11738" y="6150"/>
                  <a:pt x="11794" y="6244"/>
                </a:cubicBezTo>
                <a:cubicBezTo>
                  <a:pt x="11902" y="6414"/>
                  <a:pt x="11996" y="6591"/>
                  <a:pt x="12084" y="6767"/>
                </a:cubicBezTo>
                <a:cubicBezTo>
                  <a:pt x="12532" y="7706"/>
                  <a:pt x="12790" y="8689"/>
                  <a:pt x="12733" y="9741"/>
                </a:cubicBezTo>
                <a:cubicBezTo>
                  <a:pt x="12714" y="10081"/>
                  <a:pt x="12689" y="10421"/>
                  <a:pt x="12651" y="10761"/>
                </a:cubicBezTo>
                <a:cubicBezTo>
                  <a:pt x="12582" y="11417"/>
                  <a:pt x="12582" y="12066"/>
                  <a:pt x="12676" y="12721"/>
                </a:cubicBezTo>
                <a:cubicBezTo>
                  <a:pt x="12683" y="12790"/>
                  <a:pt x="12676" y="12859"/>
                  <a:pt x="12683" y="12929"/>
                </a:cubicBezTo>
                <a:cubicBezTo>
                  <a:pt x="12544" y="12777"/>
                  <a:pt x="12450" y="12614"/>
                  <a:pt x="12343" y="12462"/>
                </a:cubicBezTo>
                <a:cubicBezTo>
                  <a:pt x="12109" y="12129"/>
                  <a:pt x="11996" y="11744"/>
                  <a:pt x="11889" y="11360"/>
                </a:cubicBezTo>
                <a:cubicBezTo>
                  <a:pt x="11757" y="10862"/>
                  <a:pt x="11731" y="10352"/>
                  <a:pt x="11731" y="9835"/>
                </a:cubicBezTo>
                <a:cubicBezTo>
                  <a:pt x="11731" y="9445"/>
                  <a:pt x="11725" y="9060"/>
                  <a:pt x="11713" y="8670"/>
                </a:cubicBezTo>
                <a:cubicBezTo>
                  <a:pt x="11694" y="8115"/>
                  <a:pt x="11593" y="7573"/>
                  <a:pt x="11404" y="7057"/>
                </a:cubicBezTo>
                <a:cubicBezTo>
                  <a:pt x="11196" y="6471"/>
                  <a:pt x="10887" y="5935"/>
                  <a:pt x="10484" y="5463"/>
                </a:cubicBezTo>
                <a:cubicBezTo>
                  <a:pt x="10427" y="5400"/>
                  <a:pt x="10358" y="5349"/>
                  <a:pt x="10333" y="5242"/>
                </a:cubicBezTo>
                <a:close/>
                <a:moveTo>
                  <a:pt x="3736" y="13187"/>
                </a:moveTo>
                <a:cubicBezTo>
                  <a:pt x="3743" y="13187"/>
                  <a:pt x="3755" y="13193"/>
                  <a:pt x="3755" y="13193"/>
                </a:cubicBezTo>
                <a:cubicBezTo>
                  <a:pt x="3755" y="13207"/>
                  <a:pt x="3752" y="13220"/>
                  <a:pt x="3748" y="13232"/>
                </a:cubicBezTo>
                <a:lnTo>
                  <a:pt x="3748" y="13232"/>
                </a:lnTo>
                <a:cubicBezTo>
                  <a:pt x="3746" y="13215"/>
                  <a:pt x="3741" y="13201"/>
                  <a:pt x="3736" y="13187"/>
                </a:cubicBezTo>
                <a:close/>
                <a:moveTo>
                  <a:pt x="4234" y="10440"/>
                </a:moveTo>
                <a:cubicBezTo>
                  <a:pt x="4347" y="10497"/>
                  <a:pt x="4404" y="10522"/>
                  <a:pt x="4461" y="10553"/>
                </a:cubicBezTo>
                <a:cubicBezTo>
                  <a:pt x="4782" y="10742"/>
                  <a:pt x="5129" y="10875"/>
                  <a:pt x="5488" y="10969"/>
                </a:cubicBezTo>
                <a:cubicBezTo>
                  <a:pt x="5904" y="11083"/>
                  <a:pt x="6326" y="11139"/>
                  <a:pt x="6754" y="11158"/>
                </a:cubicBezTo>
                <a:cubicBezTo>
                  <a:pt x="7151" y="11177"/>
                  <a:pt x="7548" y="11183"/>
                  <a:pt x="7945" y="11190"/>
                </a:cubicBezTo>
                <a:cubicBezTo>
                  <a:pt x="8739" y="11209"/>
                  <a:pt x="9514" y="11335"/>
                  <a:pt x="10276" y="11568"/>
                </a:cubicBezTo>
                <a:cubicBezTo>
                  <a:pt x="10887" y="11751"/>
                  <a:pt x="11454" y="12034"/>
                  <a:pt x="11952" y="12444"/>
                </a:cubicBezTo>
                <a:cubicBezTo>
                  <a:pt x="12072" y="12538"/>
                  <a:pt x="12185" y="12645"/>
                  <a:pt x="12261" y="12777"/>
                </a:cubicBezTo>
                <a:cubicBezTo>
                  <a:pt x="12355" y="12941"/>
                  <a:pt x="12450" y="13105"/>
                  <a:pt x="12538" y="13275"/>
                </a:cubicBezTo>
                <a:cubicBezTo>
                  <a:pt x="12557" y="13307"/>
                  <a:pt x="12595" y="13351"/>
                  <a:pt x="12550" y="13395"/>
                </a:cubicBezTo>
                <a:cubicBezTo>
                  <a:pt x="12542" y="13395"/>
                  <a:pt x="12534" y="13398"/>
                  <a:pt x="12527" y="13398"/>
                </a:cubicBezTo>
                <a:cubicBezTo>
                  <a:pt x="12524" y="13398"/>
                  <a:pt x="12521" y="13397"/>
                  <a:pt x="12519" y="13395"/>
                </a:cubicBezTo>
                <a:cubicBezTo>
                  <a:pt x="12494" y="13382"/>
                  <a:pt x="12469" y="13370"/>
                  <a:pt x="12450" y="13351"/>
                </a:cubicBezTo>
                <a:cubicBezTo>
                  <a:pt x="11442" y="12607"/>
                  <a:pt x="10314" y="12160"/>
                  <a:pt x="9079" y="11984"/>
                </a:cubicBezTo>
                <a:cubicBezTo>
                  <a:pt x="8720" y="11933"/>
                  <a:pt x="8361" y="11895"/>
                  <a:pt x="8008" y="11851"/>
                </a:cubicBezTo>
                <a:cubicBezTo>
                  <a:pt x="7687" y="11807"/>
                  <a:pt x="7365" y="11782"/>
                  <a:pt x="7044" y="11725"/>
                </a:cubicBezTo>
                <a:cubicBezTo>
                  <a:pt x="6244" y="11587"/>
                  <a:pt x="5482" y="11328"/>
                  <a:pt x="4782" y="10913"/>
                </a:cubicBezTo>
                <a:cubicBezTo>
                  <a:pt x="4625" y="10824"/>
                  <a:pt x="4486" y="10705"/>
                  <a:pt x="4341" y="10598"/>
                </a:cubicBezTo>
                <a:cubicBezTo>
                  <a:pt x="4310" y="10572"/>
                  <a:pt x="4291" y="10528"/>
                  <a:pt x="4234" y="10440"/>
                </a:cubicBezTo>
                <a:close/>
                <a:moveTo>
                  <a:pt x="12273" y="6786"/>
                </a:moveTo>
                <a:lnTo>
                  <a:pt x="12273" y="6786"/>
                </a:lnTo>
                <a:cubicBezTo>
                  <a:pt x="12456" y="7006"/>
                  <a:pt x="12569" y="7221"/>
                  <a:pt x="12676" y="7441"/>
                </a:cubicBezTo>
                <a:cubicBezTo>
                  <a:pt x="12947" y="8008"/>
                  <a:pt x="13155" y="8594"/>
                  <a:pt x="13307" y="9205"/>
                </a:cubicBezTo>
                <a:cubicBezTo>
                  <a:pt x="13433" y="9747"/>
                  <a:pt x="13483" y="10295"/>
                  <a:pt x="13407" y="10843"/>
                </a:cubicBezTo>
                <a:cubicBezTo>
                  <a:pt x="13357" y="11171"/>
                  <a:pt x="13300" y="11499"/>
                  <a:pt x="13237" y="11826"/>
                </a:cubicBezTo>
                <a:cubicBezTo>
                  <a:pt x="13130" y="12393"/>
                  <a:pt x="13029" y="12966"/>
                  <a:pt x="13061" y="13546"/>
                </a:cubicBezTo>
                <a:cubicBezTo>
                  <a:pt x="13061" y="13571"/>
                  <a:pt x="13048" y="13603"/>
                  <a:pt x="13023" y="13691"/>
                </a:cubicBezTo>
                <a:cubicBezTo>
                  <a:pt x="12979" y="13603"/>
                  <a:pt x="12954" y="13565"/>
                  <a:pt x="12935" y="13521"/>
                </a:cubicBezTo>
                <a:cubicBezTo>
                  <a:pt x="12916" y="13458"/>
                  <a:pt x="12897" y="13395"/>
                  <a:pt x="12884" y="13326"/>
                </a:cubicBezTo>
                <a:cubicBezTo>
                  <a:pt x="12727" y="12475"/>
                  <a:pt x="12670" y="11618"/>
                  <a:pt x="12771" y="10749"/>
                </a:cubicBezTo>
                <a:cubicBezTo>
                  <a:pt x="12815" y="10364"/>
                  <a:pt x="12840" y="9974"/>
                  <a:pt x="12853" y="9590"/>
                </a:cubicBezTo>
                <a:cubicBezTo>
                  <a:pt x="12872" y="9054"/>
                  <a:pt x="12815" y="8525"/>
                  <a:pt x="12664" y="8014"/>
                </a:cubicBezTo>
                <a:cubicBezTo>
                  <a:pt x="12557" y="7668"/>
                  <a:pt x="12431" y="7334"/>
                  <a:pt x="12311" y="6994"/>
                </a:cubicBezTo>
                <a:cubicBezTo>
                  <a:pt x="12292" y="6937"/>
                  <a:pt x="12261" y="6880"/>
                  <a:pt x="12273" y="6786"/>
                </a:cubicBezTo>
                <a:close/>
                <a:moveTo>
                  <a:pt x="4341" y="10768"/>
                </a:moveTo>
                <a:cubicBezTo>
                  <a:pt x="4398" y="10805"/>
                  <a:pt x="4455" y="10837"/>
                  <a:pt x="4505" y="10875"/>
                </a:cubicBezTo>
                <a:cubicBezTo>
                  <a:pt x="4757" y="11045"/>
                  <a:pt x="5022" y="11190"/>
                  <a:pt x="5299" y="11316"/>
                </a:cubicBezTo>
                <a:cubicBezTo>
                  <a:pt x="5998" y="11618"/>
                  <a:pt x="6729" y="11826"/>
                  <a:pt x="7491" y="11914"/>
                </a:cubicBezTo>
                <a:cubicBezTo>
                  <a:pt x="7819" y="11946"/>
                  <a:pt x="8153" y="11977"/>
                  <a:pt x="8480" y="12015"/>
                </a:cubicBezTo>
                <a:cubicBezTo>
                  <a:pt x="9142" y="12091"/>
                  <a:pt x="9797" y="12210"/>
                  <a:pt x="10427" y="12425"/>
                </a:cubicBezTo>
                <a:cubicBezTo>
                  <a:pt x="11183" y="12677"/>
                  <a:pt x="11870" y="13048"/>
                  <a:pt x="12500" y="13540"/>
                </a:cubicBezTo>
                <a:cubicBezTo>
                  <a:pt x="12695" y="13697"/>
                  <a:pt x="12865" y="13867"/>
                  <a:pt x="12941" y="14119"/>
                </a:cubicBezTo>
                <a:cubicBezTo>
                  <a:pt x="12966" y="14189"/>
                  <a:pt x="13010" y="14252"/>
                  <a:pt x="13036" y="14321"/>
                </a:cubicBezTo>
                <a:cubicBezTo>
                  <a:pt x="13054" y="14353"/>
                  <a:pt x="13086" y="14390"/>
                  <a:pt x="13023" y="14434"/>
                </a:cubicBezTo>
                <a:cubicBezTo>
                  <a:pt x="12979" y="14397"/>
                  <a:pt x="12922" y="14365"/>
                  <a:pt x="12878" y="14321"/>
                </a:cubicBezTo>
                <a:cubicBezTo>
                  <a:pt x="12582" y="14082"/>
                  <a:pt x="12254" y="13886"/>
                  <a:pt x="11908" y="13735"/>
                </a:cubicBezTo>
                <a:cubicBezTo>
                  <a:pt x="11492" y="13552"/>
                  <a:pt x="11070" y="13420"/>
                  <a:pt x="10629" y="13344"/>
                </a:cubicBezTo>
                <a:cubicBezTo>
                  <a:pt x="10289" y="13281"/>
                  <a:pt x="9955" y="13231"/>
                  <a:pt x="9615" y="13181"/>
                </a:cubicBezTo>
                <a:cubicBezTo>
                  <a:pt x="8909" y="13080"/>
                  <a:pt x="8203" y="12985"/>
                  <a:pt x="7510" y="12834"/>
                </a:cubicBezTo>
                <a:cubicBezTo>
                  <a:pt x="7082" y="12740"/>
                  <a:pt x="6660" y="12620"/>
                  <a:pt x="6256" y="12450"/>
                </a:cubicBezTo>
                <a:cubicBezTo>
                  <a:pt x="5746" y="12236"/>
                  <a:pt x="5267" y="11971"/>
                  <a:pt x="4852" y="11593"/>
                </a:cubicBezTo>
                <a:cubicBezTo>
                  <a:pt x="4675" y="11436"/>
                  <a:pt x="4524" y="11253"/>
                  <a:pt x="4398" y="11051"/>
                </a:cubicBezTo>
                <a:cubicBezTo>
                  <a:pt x="4347" y="10969"/>
                  <a:pt x="4303" y="10887"/>
                  <a:pt x="4341" y="10768"/>
                </a:cubicBezTo>
                <a:close/>
                <a:moveTo>
                  <a:pt x="14907" y="10850"/>
                </a:moveTo>
                <a:cubicBezTo>
                  <a:pt x="15026" y="10862"/>
                  <a:pt x="15058" y="10944"/>
                  <a:pt x="15077" y="11026"/>
                </a:cubicBezTo>
                <a:cubicBezTo>
                  <a:pt x="15171" y="11429"/>
                  <a:pt x="15234" y="11826"/>
                  <a:pt x="15222" y="12236"/>
                </a:cubicBezTo>
                <a:cubicBezTo>
                  <a:pt x="15203" y="12683"/>
                  <a:pt x="15140" y="13124"/>
                  <a:pt x="15014" y="13552"/>
                </a:cubicBezTo>
                <a:cubicBezTo>
                  <a:pt x="14774" y="14384"/>
                  <a:pt x="14522" y="15209"/>
                  <a:pt x="14277" y="16028"/>
                </a:cubicBezTo>
                <a:cubicBezTo>
                  <a:pt x="14264" y="16053"/>
                  <a:pt x="14221" y="16066"/>
                  <a:pt x="14196" y="16085"/>
                </a:cubicBezTo>
                <a:lnTo>
                  <a:pt x="14196" y="16085"/>
                </a:lnTo>
                <a:cubicBezTo>
                  <a:pt x="14246" y="15640"/>
                  <a:pt x="14328" y="15207"/>
                  <a:pt x="14434" y="14775"/>
                </a:cubicBezTo>
                <a:cubicBezTo>
                  <a:pt x="14529" y="14371"/>
                  <a:pt x="14630" y="13968"/>
                  <a:pt x="14730" y="13565"/>
                </a:cubicBezTo>
                <a:cubicBezTo>
                  <a:pt x="14774" y="13389"/>
                  <a:pt x="14825" y="13212"/>
                  <a:pt x="14863" y="13036"/>
                </a:cubicBezTo>
                <a:cubicBezTo>
                  <a:pt x="15014" y="12355"/>
                  <a:pt x="15077" y="11675"/>
                  <a:pt x="14907" y="10982"/>
                </a:cubicBezTo>
                <a:cubicBezTo>
                  <a:pt x="14894" y="10944"/>
                  <a:pt x="14907" y="10894"/>
                  <a:pt x="14907" y="10850"/>
                </a:cubicBezTo>
                <a:close/>
                <a:moveTo>
                  <a:pt x="14195" y="16086"/>
                </a:moveTo>
                <a:cubicBezTo>
                  <a:pt x="14208" y="16098"/>
                  <a:pt x="14226" y="16104"/>
                  <a:pt x="14233" y="16117"/>
                </a:cubicBezTo>
                <a:cubicBezTo>
                  <a:pt x="14233" y="16129"/>
                  <a:pt x="14226" y="16142"/>
                  <a:pt x="14220" y="16154"/>
                </a:cubicBezTo>
                <a:cubicBezTo>
                  <a:pt x="14214" y="16148"/>
                  <a:pt x="14214" y="16142"/>
                  <a:pt x="14207" y="16135"/>
                </a:cubicBezTo>
                <a:cubicBezTo>
                  <a:pt x="14201" y="16123"/>
                  <a:pt x="14201" y="16104"/>
                  <a:pt x="14195" y="16091"/>
                </a:cubicBezTo>
                <a:cubicBezTo>
                  <a:pt x="14195" y="16089"/>
                  <a:pt x="14195" y="16088"/>
                  <a:pt x="14195" y="16086"/>
                </a:cubicBezTo>
                <a:close/>
                <a:moveTo>
                  <a:pt x="13464" y="9174"/>
                </a:moveTo>
                <a:cubicBezTo>
                  <a:pt x="13496" y="9218"/>
                  <a:pt x="13533" y="9262"/>
                  <a:pt x="13559" y="9312"/>
                </a:cubicBezTo>
                <a:cubicBezTo>
                  <a:pt x="13817" y="9816"/>
                  <a:pt x="14163" y="10245"/>
                  <a:pt x="14623" y="10591"/>
                </a:cubicBezTo>
                <a:cubicBezTo>
                  <a:pt x="14705" y="10654"/>
                  <a:pt x="14743" y="10730"/>
                  <a:pt x="14762" y="10824"/>
                </a:cubicBezTo>
                <a:cubicBezTo>
                  <a:pt x="14882" y="11322"/>
                  <a:pt x="14938" y="11820"/>
                  <a:pt x="14863" y="12324"/>
                </a:cubicBezTo>
                <a:cubicBezTo>
                  <a:pt x="14819" y="12639"/>
                  <a:pt x="14756" y="12954"/>
                  <a:pt x="14686" y="13269"/>
                </a:cubicBezTo>
                <a:cubicBezTo>
                  <a:pt x="14604" y="13622"/>
                  <a:pt x="14504" y="13968"/>
                  <a:pt x="14422" y="14321"/>
                </a:cubicBezTo>
                <a:cubicBezTo>
                  <a:pt x="14283" y="14907"/>
                  <a:pt x="14132" y="15499"/>
                  <a:pt x="14088" y="16104"/>
                </a:cubicBezTo>
                <a:cubicBezTo>
                  <a:pt x="14081" y="16129"/>
                  <a:pt x="14063" y="16148"/>
                  <a:pt x="14037" y="16205"/>
                </a:cubicBezTo>
                <a:cubicBezTo>
                  <a:pt x="14006" y="16129"/>
                  <a:pt x="13981" y="16079"/>
                  <a:pt x="13962" y="16035"/>
                </a:cubicBezTo>
                <a:cubicBezTo>
                  <a:pt x="13792" y="15487"/>
                  <a:pt x="13584" y="14957"/>
                  <a:pt x="13351" y="14441"/>
                </a:cubicBezTo>
                <a:cubicBezTo>
                  <a:pt x="13262" y="14245"/>
                  <a:pt x="13212" y="14044"/>
                  <a:pt x="13199" y="13836"/>
                </a:cubicBezTo>
                <a:cubicBezTo>
                  <a:pt x="13187" y="13552"/>
                  <a:pt x="13168" y="13269"/>
                  <a:pt x="13193" y="12985"/>
                </a:cubicBezTo>
                <a:cubicBezTo>
                  <a:pt x="13225" y="12601"/>
                  <a:pt x="13300" y="12217"/>
                  <a:pt x="13357" y="11832"/>
                </a:cubicBezTo>
                <a:cubicBezTo>
                  <a:pt x="13407" y="11524"/>
                  <a:pt x="13470" y="11215"/>
                  <a:pt x="13514" y="10906"/>
                </a:cubicBezTo>
                <a:cubicBezTo>
                  <a:pt x="13577" y="10503"/>
                  <a:pt x="13571" y="10094"/>
                  <a:pt x="13514" y="9690"/>
                </a:cubicBezTo>
                <a:cubicBezTo>
                  <a:pt x="13489" y="9520"/>
                  <a:pt x="13458" y="9350"/>
                  <a:pt x="13426" y="9186"/>
                </a:cubicBezTo>
                <a:cubicBezTo>
                  <a:pt x="13439" y="9180"/>
                  <a:pt x="13451" y="9180"/>
                  <a:pt x="13464" y="9174"/>
                </a:cubicBezTo>
                <a:close/>
                <a:moveTo>
                  <a:pt x="4398" y="11278"/>
                </a:moveTo>
                <a:cubicBezTo>
                  <a:pt x="4448" y="11328"/>
                  <a:pt x="4480" y="11360"/>
                  <a:pt x="4505" y="11391"/>
                </a:cubicBezTo>
                <a:cubicBezTo>
                  <a:pt x="4744" y="11681"/>
                  <a:pt x="5028" y="11914"/>
                  <a:pt x="5343" y="12110"/>
                </a:cubicBezTo>
                <a:cubicBezTo>
                  <a:pt x="5708" y="12336"/>
                  <a:pt x="6093" y="12525"/>
                  <a:pt x="6496" y="12670"/>
                </a:cubicBezTo>
                <a:cubicBezTo>
                  <a:pt x="6962" y="12834"/>
                  <a:pt x="7441" y="12954"/>
                  <a:pt x="7926" y="13036"/>
                </a:cubicBezTo>
                <a:cubicBezTo>
                  <a:pt x="8518" y="13137"/>
                  <a:pt x="9111" y="13212"/>
                  <a:pt x="9696" y="13307"/>
                </a:cubicBezTo>
                <a:cubicBezTo>
                  <a:pt x="10100" y="13376"/>
                  <a:pt x="10503" y="13439"/>
                  <a:pt x="10900" y="13521"/>
                </a:cubicBezTo>
                <a:cubicBezTo>
                  <a:pt x="11404" y="13628"/>
                  <a:pt x="11883" y="13817"/>
                  <a:pt x="12330" y="14082"/>
                </a:cubicBezTo>
                <a:cubicBezTo>
                  <a:pt x="12664" y="14283"/>
                  <a:pt x="12973" y="14516"/>
                  <a:pt x="13212" y="14831"/>
                </a:cubicBezTo>
                <a:cubicBezTo>
                  <a:pt x="13256" y="14894"/>
                  <a:pt x="13307" y="14951"/>
                  <a:pt x="13332" y="15020"/>
                </a:cubicBezTo>
                <a:cubicBezTo>
                  <a:pt x="13483" y="15411"/>
                  <a:pt x="13622" y="15808"/>
                  <a:pt x="13766" y="16198"/>
                </a:cubicBezTo>
                <a:cubicBezTo>
                  <a:pt x="13779" y="16230"/>
                  <a:pt x="13785" y="16274"/>
                  <a:pt x="13716" y="16293"/>
                </a:cubicBezTo>
                <a:cubicBezTo>
                  <a:pt x="13672" y="16249"/>
                  <a:pt x="13615" y="16198"/>
                  <a:pt x="13559" y="16154"/>
                </a:cubicBezTo>
                <a:cubicBezTo>
                  <a:pt x="13244" y="15877"/>
                  <a:pt x="12897" y="15644"/>
                  <a:pt x="12525" y="15455"/>
                </a:cubicBezTo>
                <a:cubicBezTo>
                  <a:pt x="11794" y="15077"/>
                  <a:pt x="11020" y="14869"/>
                  <a:pt x="10213" y="14800"/>
                </a:cubicBezTo>
                <a:cubicBezTo>
                  <a:pt x="9930" y="14775"/>
                  <a:pt x="9640" y="14762"/>
                  <a:pt x="9356" y="14743"/>
                </a:cubicBezTo>
                <a:cubicBezTo>
                  <a:pt x="8569" y="14699"/>
                  <a:pt x="7787" y="14592"/>
                  <a:pt x="7038" y="14346"/>
                </a:cubicBezTo>
                <a:cubicBezTo>
                  <a:pt x="6742" y="14252"/>
                  <a:pt x="6445" y="14145"/>
                  <a:pt x="6168" y="14000"/>
                </a:cubicBezTo>
                <a:cubicBezTo>
                  <a:pt x="5198" y="13483"/>
                  <a:pt x="4574" y="12702"/>
                  <a:pt x="4379" y="11606"/>
                </a:cubicBezTo>
                <a:cubicBezTo>
                  <a:pt x="4360" y="11499"/>
                  <a:pt x="4347" y="11404"/>
                  <a:pt x="4398" y="11278"/>
                </a:cubicBezTo>
                <a:close/>
                <a:moveTo>
                  <a:pt x="4291" y="11946"/>
                </a:moveTo>
                <a:cubicBezTo>
                  <a:pt x="4373" y="11977"/>
                  <a:pt x="4366" y="12047"/>
                  <a:pt x="4385" y="12091"/>
                </a:cubicBezTo>
                <a:cubicBezTo>
                  <a:pt x="4436" y="12229"/>
                  <a:pt x="4473" y="12368"/>
                  <a:pt x="4536" y="12494"/>
                </a:cubicBezTo>
                <a:cubicBezTo>
                  <a:pt x="4864" y="13187"/>
                  <a:pt x="5381" y="13697"/>
                  <a:pt x="6042" y="14069"/>
                </a:cubicBezTo>
                <a:cubicBezTo>
                  <a:pt x="6326" y="14227"/>
                  <a:pt x="6628" y="14346"/>
                  <a:pt x="6937" y="14441"/>
                </a:cubicBezTo>
                <a:cubicBezTo>
                  <a:pt x="7718" y="14693"/>
                  <a:pt x="8525" y="14812"/>
                  <a:pt x="9344" y="14863"/>
                </a:cubicBezTo>
                <a:cubicBezTo>
                  <a:pt x="9665" y="14882"/>
                  <a:pt x="9986" y="14894"/>
                  <a:pt x="10308" y="14926"/>
                </a:cubicBezTo>
                <a:cubicBezTo>
                  <a:pt x="11316" y="15027"/>
                  <a:pt x="12248" y="15348"/>
                  <a:pt x="13086" y="15928"/>
                </a:cubicBezTo>
                <a:cubicBezTo>
                  <a:pt x="13325" y="16098"/>
                  <a:pt x="13559" y="16280"/>
                  <a:pt x="13754" y="16507"/>
                </a:cubicBezTo>
                <a:cubicBezTo>
                  <a:pt x="13836" y="16608"/>
                  <a:pt x="13924" y="16709"/>
                  <a:pt x="13955" y="16841"/>
                </a:cubicBezTo>
                <a:cubicBezTo>
                  <a:pt x="14031" y="17144"/>
                  <a:pt x="14113" y="17446"/>
                  <a:pt x="14195" y="17774"/>
                </a:cubicBezTo>
                <a:cubicBezTo>
                  <a:pt x="14138" y="17761"/>
                  <a:pt x="14132" y="17761"/>
                  <a:pt x="14126" y="17755"/>
                </a:cubicBezTo>
                <a:cubicBezTo>
                  <a:pt x="14100" y="17736"/>
                  <a:pt x="14081" y="17717"/>
                  <a:pt x="14063" y="17698"/>
                </a:cubicBezTo>
                <a:cubicBezTo>
                  <a:pt x="13710" y="17238"/>
                  <a:pt x="13256" y="16898"/>
                  <a:pt x="12752" y="16627"/>
                </a:cubicBezTo>
                <a:cubicBezTo>
                  <a:pt x="11820" y="16123"/>
                  <a:pt x="10830" y="15827"/>
                  <a:pt x="9778" y="15707"/>
                </a:cubicBezTo>
                <a:cubicBezTo>
                  <a:pt x="9224" y="15644"/>
                  <a:pt x="8669" y="15575"/>
                  <a:pt x="8115" y="15499"/>
                </a:cubicBezTo>
                <a:cubicBezTo>
                  <a:pt x="7718" y="15442"/>
                  <a:pt x="7328" y="15361"/>
                  <a:pt x="6950" y="15241"/>
                </a:cubicBezTo>
                <a:cubicBezTo>
                  <a:pt x="6691" y="15159"/>
                  <a:pt x="6445" y="15058"/>
                  <a:pt x="6219" y="14920"/>
                </a:cubicBezTo>
                <a:cubicBezTo>
                  <a:pt x="5677" y="14579"/>
                  <a:pt x="5192" y="14170"/>
                  <a:pt x="4782" y="13678"/>
                </a:cubicBezTo>
                <a:cubicBezTo>
                  <a:pt x="4499" y="13344"/>
                  <a:pt x="4291" y="12960"/>
                  <a:pt x="4146" y="12544"/>
                </a:cubicBezTo>
                <a:cubicBezTo>
                  <a:pt x="4127" y="12481"/>
                  <a:pt x="4114" y="12412"/>
                  <a:pt x="4114" y="12349"/>
                </a:cubicBezTo>
                <a:cubicBezTo>
                  <a:pt x="4114" y="12318"/>
                  <a:pt x="4133" y="12280"/>
                  <a:pt x="4152" y="12242"/>
                </a:cubicBezTo>
                <a:cubicBezTo>
                  <a:pt x="4203" y="12147"/>
                  <a:pt x="4221" y="12034"/>
                  <a:pt x="4291" y="11946"/>
                </a:cubicBezTo>
                <a:close/>
                <a:moveTo>
                  <a:pt x="15228" y="11064"/>
                </a:moveTo>
                <a:cubicBezTo>
                  <a:pt x="15291" y="11095"/>
                  <a:pt x="15335" y="11114"/>
                  <a:pt x="15367" y="11139"/>
                </a:cubicBezTo>
                <a:cubicBezTo>
                  <a:pt x="15499" y="11234"/>
                  <a:pt x="15625" y="11335"/>
                  <a:pt x="15764" y="11423"/>
                </a:cubicBezTo>
                <a:cubicBezTo>
                  <a:pt x="15890" y="11505"/>
                  <a:pt x="15953" y="11618"/>
                  <a:pt x="15997" y="11763"/>
                </a:cubicBezTo>
                <a:cubicBezTo>
                  <a:pt x="16066" y="11958"/>
                  <a:pt x="16104" y="12166"/>
                  <a:pt x="16123" y="12374"/>
                </a:cubicBezTo>
                <a:cubicBezTo>
                  <a:pt x="16186" y="13137"/>
                  <a:pt x="16066" y="13867"/>
                  <a:pt x="15776" y="14573"/>
                </a:cubicBezTo>
                <a:cubicBezTo>
                  <a:pt x="15562" y="15102"/>
                  <a:pt x="15316" y="15613"/>
                  <a:pt x="15052" y="16123"/>
                </a:cubicBezTo>
                <a:cubicBezTo>
                  <a:pt x="14793" y="16621"/>
                  <a:pt x="14611" y="17150"/>
                  <a:pt x="14548" y="17711"/>
                </a:cubicBezTo>
                <a:cubicBezTo>
                  <a:pt x="14541" y="17755"/>
                  <a:pt x="14529" y="17799"/>
                  <a:pt x="14510" y="17868"/>
                </a:cubicBezTo>
                <a:cubicBezTo>
                  <a:pt x="14478" y="17824"/>
                  <a:pt x="14453" y="17805"/>
                  <a:pt x="14447" y="17780"/>
                </a:cubicBezTo>
                <a:cubicBezTo>
                  <a:pt x="14340" y="17427"/>
                  <a:pt x="14277" y="17068"/>
                  <a:pt x="14308" y="16690"/>
                </a:cubicBezTo>
                <a:cubicBezTo>
                  <a:pt x="14340" y="16350"/>
                  <a:pt x="14390" y="16009"/>
                  <a:pt x="14491" y="15682"/>
                </a:cubicBezTo>
                <a:cubicBezTo>
                  <a:pt x="14598" y="15348"/>
                  <a:pt x="14711" y="15014"/>
                  <a:pt x="14812" y="14680"/>
                </a:cubicBezTo>
                <a:cubicBezTo>
                  <a:pt x="14951" y="14208"/>
                  <a:pt x="15089" y="13735"/>
                  <a:pt x="15203" y="13250"/>
                </a:cubicBezTo>
                <a:cubicBezTo>
                  <a:pt x="15360" y="12570"/>
                  <a:pt x="15405" y="11883"/>
                  <a:pt x="15228" y="11196"/>
                </a:cubicBezTo>
                <a:cubicBezTo>
                  <a:pt x="15215" y="11165"/>
                  <a:pt x="15228" y="11127"/>
                  <a:pt x="15228" y="11064"/>
                </a:cubicBezTo>
                <a:close/>
                <a:moveTo>
                  <a:pt x="16116" y="11719"/>
                </a:moveTo>
                <a:cubicBezTo>
                  <a:pt x="16236" y="11801"/>
                  <a:pt x="16299" y="11858"/>
                  <a:pt x="16368" y="11902"/>
                </a:cubicBezTo>
                <a:cubicBezTo>
                  <a:pt x="16526" y="11996"/>
                  <a:pt x="16595" y="12147"/>
                  <a:pt x="16633" y="12324"/>
                </a:cubicBezTo>
                <a:cubicBezTo>
                  <a:pt x="16677" y="12576"/>
                  <a:pt x="16709" y="12828"/>
                  <a:pt x="16709" y="13086"/>
                </a:cubicBezTo>
                <a:cubicBezTo>
                  <a:pt x="16696" y="14327"/>
                  <a:pt x="16375" y="15487"/>
                  <a:pt x="15720" y="16545"/>
                </a:cubicBezTo>
                <a:cubicBezTo>
                  <a:pt x="15587" y="16753"/>
                  <a:pt x="15455" y="16961"/>
                  <a:pt x="15316" y="17169"/>
                </a:cubicBezTo>
                <a:cubicBezTo>
                  <a:pt x="15071" y="17540"/>
                  <a:pt x="14863" y="17937"/>
                  <a:pt x="14743" y="18372"/>
                </a:cubicBezTo>
                <a:cubicBezTo>
                  <a:pt x="14737" y="18410"/>
                  <a:pt x="14705" y="18441"/>
                  <a:pt x="14667" y="18517"/>
                </a:cubicBezTo>
                <a:cubicBezTo>
                  <a:pt x="14655" y="18435"/>
                  <a:pt x="14642" y="18397"/>
                  <a:pt x="14642" y="18366"/>
                </a:cubicBezTo>
                <a:cubicBezTo>
                  <a:pt x="14611" y="17736"/>
                  <a:pt x="14724" y="17131"/>
                  <a:pt x="14976" y="16558"/>
                </a:cubicBezTo>
                <a:cubicBezTo>
                  <a:pt x="15071" y="16343"/>
                  <a:pt x="15184" y="16135"/>
                  <a:pt x="15285" y="15921"/>
                </a:cubicBezTo>
                <a:cubicBezTo>
                  <a:pt x="15493" y="15474"/>
                  <a:pt x="15713" y="15027"/>
                  <a:pt x="15896" y="14573"/>
                </a:cubicBezTo>
                <a:cubicBezTo>
                  <a:pt x="16261" y="13666"/>
                  <a:pt x="16362" y="12740"/>
                  <a:pt x="16116" y="11719"/>
                </a:cubicBezTo>
                <a:close/>
                <a:moveTo>
                  <a:pt x="16791" y="12280"/>
                </a:moveTo>
                <a:cubicBezTo>
                  <a:pt x="16879" y="12355"/>
                  <a:pt x="16961" y="12425"/>
                  <a:pt x="17043" y="12500"/>
                </a:cubicBezTo>
                <a:cubicBezTo>
                  <a:pt x="17112" y="12570"/>
                  <a:pt x="17181" y="12633"/>
                  <a:pt x="17238" y="12708"/>
                </a:cubicBezTo>
                <a:cubicBezTo>
                  <a:pt x="17269" y="12740"/>
                  <a:pt x="17282" y="12790"/>
                  <a:pt x="17282" y="12834"/>
                </a:cubicBezTo>
                <a:cubicBezTo>
                  <a:pt x="17288" y="12998"/>
                  <a:pt x="17301" y="13162"/>
                  <a:pt x="17295" y="13319"/>
                </a:cubicBezTo>
                <a:cubicBezTo>
                  <a:pt x="17244" y="14630"/>
                  <a:pt x="16828" y="15814"/>
                  <a:pt x="16066" y="16873"/>
                </a:cubicBezTo>
                <a:cubicBezTo>
                  <a:pt x="15927" y="17068"/>
                  <a:pt x="15783" y="17257"/>
                  <a:pt x="15644" y="17446"/>
                </a:cubicBezTo>
                <a:cubicBezTo>
                  <a:pt x="15291" y="17944"/>
                  <a:pt x="14970" y="18460"/>
                  <a:pt x="14806" y="19059"/>
                </a:cubicBezTo>
                <a:cubicBezTo>
                  <a:pt x="14800" y="19084"/>
                  <a:pt x="14781" y="19109"/>
                  <a:pt x="14768" y="19134"/>
                </a:cubicBezTo>
                <a:cubicBezTo>
                  <a:pt x="14756" y="19128"/>
                  <a:pt x="14737" y="19128"/>
                  <a:pt x="14724" y="19128"/>
                </a:cubicBezTo>
                <a:cubicBezTo>
                  <a:pt x="14730" y="19071"/>
                  <a:pt x="14724" y="19015"/>
                  <a:pt x="14737" y="18964"/>
                </a:cubicBezTo>
                <a:cubicBezTo>
                  <a:pt x="14819" y="18410"/>
                  <a:pt x="14995" y="17893"/>
                  <a:pt x="15297" y="17421"/>
                </a:cubicBezTo>
                <a:cubicBezTo>
                  <a:pt x="15461" y="17156"/>
                  <a:pt x="15638" y="16898"/>
                  <a:pt x="15801" y="16633"/>
                </a:cubicBezTo>
                <a:cubicBezTo>
                  <a:pt x="16261" y="15909"/>
                  <a:pt x="16557" y="15121"/>
                  <a:pt x="16709" y="14283"/>
                </a:cubicBezTo>
                <a:cubicBezTo>
                  <a:pt x="16822" y="13672"/>
                  <a:pt x="16872" y="13061"/>
                  <a:pt x="16765" y="12444"/>
                </a:cubicBezTo>
                <a:cubicBezTo>
                  <a:pt x="16759" y="12393"/>
                  <a:pt x="16721" y="12336"/>
                  <a:pt x="16791" y="12280"/>
                </a:cubicBezTo>
                <a:close/>
                <a:moveTo>
                  <a:pt x="4032" y="12551"/>
                </a:moveTo>
                <a:cubicBezTo>
                  <a:pt x="4058" y="12626"/>
                  <a:pt x="4077" y="12670"/>
                  <a:pt x="4095" y="12714"/>
                </a:cubicBezTo>
                <a:cubicBezTo>
                  <a:pt x="4310" y="13269"/>
                  <a:pt x="4631" y="13760"/>
                  <a:pt x="5072" y="14164"/>
                </a:cubicBezTo>
                <a:cubicBezTo>
                  <a:pt x="5267" y="14340"/>
                  <a:pt x="5469" y="14516"/>
                  <a:pt x="5677" y="14686"/>
                </a:cubicBezTo>
                <a:cubicBezTo>
                  <a:pt x="6118" y="15046"/>
                  <a:pt x="6616" y="15298"/>
                  <a:pt x="7170" y="15424"/>
                </a:cubicBezTo>
                <a:cubicBezTo>
                  <a:pt x="7567" y="15512"/>
                  <a:pt x="7970" y="15594"/>
                  <a:pt x="8373" y="15650"/>
                </a:cubicBezTo>
                <a:cubicBezTo>
                  <a:pt x="8896" y="15732"/>
                  <a:pt x="9426" y="15783"/>
                  <a:pt x="9955" y="15852"/>
                </a:cubicBezTo>
                <a:cubicBezTo>
                  <a:pt x="10963" y="15972"/>
                  <a:pt x="11914" y="16287"/>
                  <a:pt x="12802" y="16784"/>
                </a:cubicBezTo>
                <a:cubicBezTo>
                  <a:pt x="13363" y="17099"/>
                  <a:pt x="13848" y="17503"/>
                  <a:pt x="14170" y="18076"/>
                </a:cubicBezTo>
                <a:cubicBezTo>
                  <a:pt x="14245" y="18208"/>
                  <a:pt x="14321" y="18347"/>
                  <a:pt x="14346" y="18492"/>
                </a:cubicBezTo>
                <a:cubicBezTo>
                  <a:pt x="14441" y="18964"/>
                  <a:pt x="14510" y="19443"/>
                  <a:pt x="14592" y="19922"/>
                </a:cubicBezTo>
                <a:cubicBezTo>
                  <a:pt x="14598" y="19960"/>
                  <a:pt x="14592" y="19998"/>
                  <a:pt x="14535" y="19998"/>
                </a:cubicBezTo>
                <a:cubicBezTo>
                  <a:pt x="14485" y="19947"/>
                  <a:pt x="14434" y="19890"/>
                  <a:pt x="14390" y="19834"/>
                </a:cubicBezTo>
                <a:cubicBezTo>
                  <a:pt x="13949" y="19267"/>
                  <a:pt x="13414" y="18800"/>
                  <a:pt x="12802" y="18422"/>
                </a:cubicBezTo>
                <a:cubicBezTo>
                  <a:pt x="11971" y="17906"/>
                  <a:pt x="11076" y="17591"/>
                  <a:pt x="10093" y="17572"/>
                </a:cubicBezTo>
                <a:cubicBezTo>
                  <a:pt x="9930" y="17572"/>
                  <a:pt x="9772" y="17559"/>
                  <a:pt x="9608" y="17553"/>
                </a:cubicBezTo>
                <a:cubicBezTo>
                  <a:pt x="8890" y="17515"/>
                  <a:pt x="8172" y="17421"/>
                  <a:pt x="7472" y="17232"/>
                </a:cubicBezTo>
                <a:cubicBezTo>
                  <a:pt x="6508" y="16967"/>
                  <a:pt x="5683" y="16469"/>
                  <a:pt x="4971" y="15770"/>
                </a:cubicBezTo>
                <a:cubicBezTo>
                  <a:pt x="4404" y="15203"/>
                  <a:pt x="4045" y="14523"/>
                  <a:pt x="3919" y="13729"/>
                </a:cubicBezTo>
                <a:cubicBezTo>
                  <a:pt x="3875" y="13439"/>
                  <a:pt x="3862" y="13143"/>
                  <a:pt x="3881" y="12853"/>
                </a:cubicBezTo>
                <a:cubicBezTo>
                  <a:pt x="3894" y="12746"/>
                  <a:pt x="3900" y="12645"/>
                  <a:pt x="4032" y="12551"/>
                </a:cubicBezTo>
                <a:close/>
                <a:moveTo>
                  <a:pt x="17440" y="12941"/>
                </a:moveTo>
                <a:cubicBezTo>
                  <a:pt x="17723" y="13200"/>
                  <a:pt x="17881" y="13496"/>
                  <a:pt x="17918" y="13867"/>
                </a:cubicBezTo>
                <a:cubicBezTo>
                  <a:pt x="18032" y="14901"/>
                  <a:pt x="17855" y="15871"/>
                  <a:pt x="17377" y="16784"/>
                </a:cubicBezTo>
                <a:cubicBezTo>
                  <a:pt x="17162" y="17194"/>
                  <a:pt x="16898" y="17566"/>
                  <a:pt x="16627" y="17931"/>
                </a:cubicBezTo>
                <a:cubicBezTo>
                  <a:pt x="16413" y="18221"/>
                  <a:pt x="16192" y="18504"/>
                  <a:pt x="15990" y="18807"/>
                </a:cubicBezTo>
                <a:cubicBezTo>
                  <a:pt x="15581" y="19412"/>
                  <a:pt x="15228" y="20048"/>
                  <a:pt x="15039" y="20766"/>
                </a:cubicBezTo>
                <a:cubicBezTo>
                  <a:pt x="15033" y="20791"/>
                  <a:pt x="15008" y="20817"/>
                  <a:pt x="14963" y="20886"/>
                </a:cubicBezTo>
                <a:cubicBezTo>
                  <a:pt x="14919" y="20533"/>
                  <a:pt x="14888" y="20231"/>
                  <a:pt x="14837" y="19935"/>
                </a:cubicBezTo>
                <a:cubicBezTo>
                  <a:pt x="14800" y="19701"/>
                  <a:pt x="14819" y="19481"/>
                  <a:pt x="14875" y="19254"/>
                </a:cubicBezTo>
                <a:cubicBezTo>
                  <a:pt x="14963" y="18901"/>
                  <a:pt x="15077" y="18561"/>
                  <a:pt x="15272" y="18252"/>
                </a:cubicBezTo>
                <a:cubicBezTo>
                  <a:pt x="15455" y="17956"/>
                  <a:pt x="15650" y="17666"/>
                  <a:pt x="15846" y="17370"/>
                </a:cubicBezTo>
                <a:cubicBezTo>
                  <a:pt x="15984" y="17169"/>
                  <a:pt x="16142" y="16980"/>
                  <a:pt x="16280" y="16772"/>
                </a:cubicBezTo>
                <a:cubicBezTo>
                  <a:pt x="16759" y="16060"/>
                  <a:pt x="17106" y="15279"/>
                  <a:pt x="17276" y="14434"/>
                </a:cubicBezTo>
                <a:cubicBezTo>
                  <a:pt x="17364" y="13993"/>
                  <a:pt x="17414" y="13552"/>
                  <a:pt x="17408" y="13105"/>
                </a:cubicBezTo>
                <a:cubicBezTo>
                  <a:pt x="17408" y="13055"/>
                  <a:pt x="17427" y="13004"/>
                  <a:pt x="17440" y="12941"/>
                </a:cubicBezTo>
                <a:close/>
                <a:moveTo>
                  <a:pt x="3744" y="13256"/>
                </a:moveTo>
                <a:cubicBezTo>
                  <a:pt x="3757" y="13366"/>
                  <a:pt x="3775" y="13475"/>
                  <a:pt x="3787" y="13584"/>
                </a:cubicBezTo>
                <a:cubicBezTo>
                  <a:pt x="3818" y="13943"/>
                  <a:pt x="3913" y="14296"/>
                  <a:pt x="4051" y="14630"/>
                </a:cubicBezTo>
                <a:cubicBezTo>
                  <a:pt x="4228" y="15052"/>
                  <a:pt x="4486" y="15430"/>
                  <a:pt x="4807" y="15757"/>
                </a:cubicBezTo>
                <a:cubicBezTo>
                  <a:pt x="5513" y="16495"/>
                  <a:pt x="6345" y="17024"/>
                  <a:pt x="7321" y="17307"/>
                </a:cubicBezTo>
                <a:cubicBezTo>
                  <a:pt x="7907" y="17477"/>
                  <a:pt x="8506" y="17578"/>
                  <a:pt x="9117" y="17635"/>
                </a:cubicBezTo>
                <a:cubicBezTo>
                  <a:pt x="9495" y="17666"/>
                  <a:pt x="9873" y="17679"/>
                  <a:pt x="10251" y="17698"/>
                </a:cubicBezTo>
                <a:cubicBezTo>
                  <a:pt x="10767" y="17723"/>
                  <a:pt x="11265" y="17824"/>
                  <a:pt x="11750" y="18019"/>
                </a:cubicBezTo>
                <a:cubicBezTo>
                  <a:pt x="12784" y="18435"/>
                  <a:pt x="13653" y="19071"/>
                  <a:pt x="14346" y="19953"/>
                </a:cubicBezTo>
                <a:cubicBezTo>
                  <a:pt x="14567" y="20231"/>
                  <a:pt x="14705" y="20533"/>
                  <a:pt x="14718" y="20886"/>
                </a:cubicBezTo>
                <a:cubicBezTo>
                  <a:pt x="14718" y="20917"/>
                  <a:pt x="14699" y="20949"/>
                  <a:pt x="14680" y="21012"/>
                </a:cubicBezTo>
                <a:cubicBezTo>
                  <a:pt x="14485" y="20665"/>
                  <a:pt x="14270" y="20376"/>
                  <a:pt x="14000" y="20136"/>
                </a:cubicBezTo>
                <a:cubicBezTo>
                  <a:pt x="13691" y="19853"/>
                  <a:pt x="13357" y="19607"/>
                  <a:pt x="12985" y="19405"/>
                </a:cubicBezTo>
                <a:cubicBezTo>
                  <a:pt x="12336" y="19040"/>
                  <a:pt x="11637" y="18800"/>
                  <a:pt x="10900" y="18674"/>
                </a:cubicBezTo>
                <a:cubicBezTo>
                  <a:pt x="10478" y="18599"/>
                  <a:pt x="10056" y="18542"/>
                  <a:pt x="9633" y="18485"/>
                </a:cubicBezTo>
                <a:cubicBezTo>
                  <a:pt x="9199" y="18435"/>
                  <a:pt x="8764" y="18391"/>
                  <a:pt x="8329" y="18334"/>
                </a:cubicBezTo>
                <a:cubicBezTo>
                  <a:pt x="7687" y="18259"/>
                  <a:pt x="7069" y="18082"/>
                  <a:pt x="6464" y="17837"/>
                </a:cubicBezTo>
                <a:cubicBezTo>
                  <a:pt x="5891" y="17603"/>
                  <a:pt x="5362" y="17301"/>
                  <a:pt x="4883" y="16892"/>
                </a:cubicBezTo>
                <a:cubicBezTo>
                  <a:pt x="3856" y="16016"/>
                  <a:pt x="3440" y="14529"/>
                  <a:pt x="3699" y="13332"/>
                </a:cubicBezTo>
                <a:cubicBezTo>
                  <a:pt x="3704" y="13303"/>
                  <a:pt x="3726" y="13279"/>
                  <a:pt x="3744" y="13256"/>
                </a:cubicBezTo>
                <a:close/>
                <a:moveTo>
                  <a:pt x="18095" y="13836"/>
                </a:moveTo>
                <a:cubicBezTo>
                  <a:pt x="18189" y="13930"/>
                  <a:pt x="18208" y="14056"/>
                  <a:pt x="18221" y="14189"/>
                </a:cubicBezTo>
                <a:cubicBezTo>
                  <a:pt x="18378" y="15625"/>
                  <a:pt x="18070" y="16942"/>
                  <a:pt x="17295" y="18158"/>
                </a:cubicBezTo>
                <a:cubicBezTo>
                  <a:pt x="17068" y="18517"/>
                  <a:pt x="16797" y="18851"/>
                  <a:pt x="16520" y="19172"/>
                </a:cubicBezTo>
                <a:cubicBezTo>
                  <a:pt x="16287" y="19449"/>
                  <a:pt x="16053" y="19720"/>
                  <a:pt x="15827" y="20004"/>
                </a:cubicBezTo>
                <a:cubicBezTo>
                  <a:pt x="15518" y="20394"/>
                  <a:pt x="15297" y="20835"/>
                  <a:pt x="15152" y="21314"/>
                </a:cubicBezTo>
                <a:cubicBezTo>
                  <a:pt x="15134" y="21384"/>
                  <a:pt x="15102" y="21453"/>
                  <a:pt x="15064" y="21554"/>
                </a:cubicBezTo>
                <a:cubicBezTo>
                  <a:pt x="15014" y="21447"/>
                  <a:pt x="15026" y="21371"/>
                  <a:pt x="15039" y="21302"/>
                </a:cubicBezTo>
                <a:cubicBezTo>
                  <a:pt x="15140" y="20735"/>
                  <a:pt x="15316" y="20199"/>
                  <a:pt x="15587" y="19689"/>
                </a:cubicBezTo>
                <a:cubicBezTo>
                  <a:pt x="15871" y="19172"/>
                  <a:pt x="16205" y="18687"/>
                  <a:pt x="16551" y="18215"/>
                </a:cubicBezTo>
                <a:cubicBezTo>
                  <a:pt x="16791" y="17893"/>
                  <a:pt x="17030" y="17578"/>
                  <a:pt x="17244" y="17238"/>
                </a:cubicBezTo>
                <a:cubicBezTo>
                  <a:pt x="17881" y="16230"/>
                  <a:pt x="18170" y="15127"/>
                  <a:pt x="18038" y="13930"/>
                </a:cubicBezTo>
                <a:cubicBezTo>
                  <a:pt x="18038" y="13893"/>
                  <a:pt x="18019" y="13848"/>
                  <a:pt x="18095" y="13836"/>
                </a:cubicBezTo>
                <a:close/>
                <a:moveTo>
                  <a:pt x="3528" y="13270"/>
                </a:moveTo>
                <a:cubicBezTo>
                  <a:pt x="3537" y="13270"/>
                  <a:pt x="3548" y="13273"/>
                  <a:pt x="3560" y="13281"/>
                </a:cubicBezTo>
                <a:cubicBezTo>
                  <a:pt x="3566" y="13294"/>
                  <a:pt x="3573" y="13313"/>
                  <a:pt x="3573" y="13332"/>
                </a:cubicBezTo>
                <a:cubicBezTo>
                  <a:pt x="3566" y="13389"/>
                  <a:pt x="3560" y="13445"/>
                  <a:pt x="3554" y="13502"/>
                </a:cubicBezTo>
                <a:cubicBezTo>
                  <a:pt x="3472" y="13956"/>
                  <a:pt x="3491" y="14409"/>
                  <a:pt x="3591" y="14857"/>
                </a:cubicBezTo>
                <a:cubicBezTo>
                  <a:pt x="3768" y="15657"/>
                  <a:pt x="4121" y="16356"/>
                  <a:pt x="4738" y="16910"/>
                </a:cubicBezTo>
                <a:cubicBezTo>
                  <a:pt x="5091" y="17238"/>
                  <a:pt x="5475" y="17503"/>
                  <a:pt x="5910" y="17717"/>
                </a:cubicBezTo>
                <a:cubicBezTo>
                  <a:pt x="6779" y="18139"/>
                  <a:pt x="7693" y="18397"/>
                  <a:pt x="8657" y="18498"/>
                </a:cubicBezTo>
                <a:cubicBezTo>
                  <a:pt x="9262" y="18561"/>
                  <a:pt x="9867" y="18637"/>
                  <a:pt x="10471" y="18719"/>
                </a:cubicBezTo>
                <a:cubicBezTo>
                  <a:pt x="10875" y="18769"/>
                  <a:pt x="11272" y="18851"/>
                  <a:pt x="11662" y="18971"/>
                </a:cubicBezTo>
                <a:cubicBezTo>
                  <a:pt x="12456" y="19210"/>
                  <a:pt x="13181" y="19582"/>
                  <a:pt x="13811" y="20117"/>
                </a:cubicBezTo>
                <a:cubicBezTo>
                  <a:pt x="14170" y="20426"/>
                  <a:pt x="14453" y="20791"/>
                  <a:pt x="14648" y="21220"/>
                </a:cubicBezTo>
                <a:cubicBezTo>
                  <a:pt x="14768" y="21465"/>
                  <a:pt x="14837" y="21724"/>
                  <a:pt x="14812" y="22039"/>
                </a:cubicBezTo>
                <a:cubicBezTo>
                  <a:pt x="14762" y="22001"/>
                  <a:pt x="14756" y="22001"/>
                  <a:pt x="14749" y="21988"/>
                </a:cubicBezTo>
                <a:cubicBezTo>
                  <a:pt x="14724" y="21951"/>
                  <a:pt x="14699" y="21913"/>
                  <a:pt x="14674" y="21869"/>
                </a:cubicBezTo>
                <a:cubicBezTo>
                  <a:pt x="14403" y="21409"/>
                  <a:pt x="14081" y="20993"/>
                  <a:pt x="13666" y="20646"/>
                </a:cubicBezTo>
                <a:cubicBezTo>
                  <a:pt x="12947" y="20042"/>
                  <a:pt x="12122" y="19689"/>
                  <a:pt x="11202" y="19544"/>
                </a:cubicBezTo>
                <a:cubicBezTo>
                  <a:pt x="10912" y="19494"/>
                  <a:pt x="10616" y="19462"/>
                  <a:pt x="10326" y="19443"/>
                </a:cubicBezTo>
                <a:cubicBezTo>
                  <a:pt x="9873" y="19405"/>
                  <a:pt x="9419" y="19380"/>
                  <a:pt x="8966" y="19355"/>
                </a:cubicBezTo>
                <a:cubicBezTo>
                  <a:pt x="8424" y="19317"/>
                  <a:pt x="7888" y="19254"/>
                  <a:pt x="7359" y="19128"/>
                </a:cubicBezTo>
                <a:cubicBezTo>
                  <a:pt x="6162" y="18851"/>
                  <a:pt x="5122" y="18290"/>
                  <a:pt x="4259" y="17414"/>
                </a:cubicBezTo>
                <a:cubicBezTo>
                  <a:pt x="3938" y="17087"/>
                  <a:pt x="3680" y="16715"/>
                  <a:pt x="3497" y="16293"/>
                </a:cubicBezTo>
                <a:cubicBezTo>
                  <a:pt x="3138" y="15468"/>
                  <a:pt x="3119" y="14617"/>
                  <a:pt x="3270" y="13748"/>
                </a:cubicBezTo>
                <a:cubicBezTo>
                  <a:pt x="3302" y="13590"/>
                  <a:pt x="3358" y="13439"/>
                  <a:pt x="3472" y="13313"/>
                </a:cubicBezTo>
                <a:cubicBezTo>
                  <a:pt x="3486" y="13295"/>
                  <a:pt x="3503" y="13270"/>
                  <a:pt x="3528" y="13270"/>
                </a:cubicBezTo>
                <a:close/>
                <a:moveTo>
                  <a:pt x="3100" y="13918"/>
                </a:moveTo>
                <a:cubicBezTo>
                  <a:pt x="3144" y="13975"/>
                  <a:pt x="3106" y="14038"/>
                  <a:pt x="3100" y="14101"/>
                </a:cubicBezTo>
                <a:cubicBezTo>
                  <a:pt x="3094" y="14378"/>
                  <a:pt x="3069" y="14649"/>
                  <a:pt x="3075" y="14926"/>
                </a:cubicBezTo>
                <a:cubicBezTo>
                  <a:pt x="3094" y="15613"/>
                  <a:pt x="3289" y="16249"/>
                  <a:pt x="3654" y="16835"/>
                </a:cubicBezTo>
                <a:cubicBezTo>
                  <a:pt x="3906" y="17232"/>
                  <a:pt x="4221" y="17572"/>
                  <a:pt x="4581" y="17874"/>
                </a:cubicBezTo>
                <a:cubicBezTo>
                  <a:pt x="5475" y="18637"/>
                  <a:pt x="6515" y="19097"/>
                  <a:pt x="7668" y="19311"/>
                </a:cubicBezTo>
                <a:cubicBezTo>
                  <a:pt x="8266" y="19424"/>
                  <a:pt x="8871" y="19462"/>
                  <a:pt x="9476" y="19506"/>
                </a:cubicBezTo>
                <a:cubicBezTo>
                  <a:pt x="9930" y="19531"/>
                  <a:pt x="10383" y="19563"/>
                  <a:pt x="10837" y="19607"/>
                </a:cubicBezTo>
                <a:cubicBezTo>
                  <a:pt x="11347" y="19657"/>
                  <a:pt x="11845" y="19777"/>
                  <a:pt x="12324" y="19972"/>
                </a:cubicBezTo>
                <a:cubicBezTo>
                  <a:pt x="13439" y="20426"/>
                  <a:pt x="14252" y="21201"/>
                  <a:pt x="14762" y="22285"/>
                </a:cubicBezTo>
                <a:cubicBezTo>
                  <a:pt x="14819" y="22404"/>
                  <a:pt x="14863" y="22530"/>
                  <a:pt x="14863" y="22669"/>
                </a:cubicBezTo>
                <a:cubicBezTo>
                  <a:pt x="14869" y="22933"/>
                  <a:pt x="14875" y="23198"/>
                  <a:pt x="14875" y="23463"/>
                </a:cubicBezTo>
                <a:cubicBezTo>
                  <a:pt x="14875" y="23507"/>
                  <a:pt x="14850" y="23551"/>
                  <a:pt x="14837" y="23595"/>
                </a:cubicBezTo>
                <a:cubicBezTo>
                  <a:pt x="14837" y="23597"/>
                  <a:pt x="14837" y="23599"/>
                  <a:pt x="14838" y="23601"/>
                </a:cubicBezTo>
                <a:lnTo>
                  <a:pt x="14838" y="23601"/>
                </a:lnTo>
                <a:lnTo>
                  <a:pt x="14837" y="23601"/>
                </a:lnTo>
                <a:cubicBezTo>
                  <a:pt x="14819" y="23526"/>
                  <a:pt x="14800" y="23450"/>
                  <a:pt x="14787" y="23374"/>
                </a:cubicBezTo>
                <a:cubicBezTo>
                  <a:pt x="14693" y="22795"/>
                  <a:pt x="14466" y="22266"/>
                  <a:pt x="14144" y="21781"/>
                </a:cubicBezTo>
                <a:cubicBezTo>
                  <a:pt x="13779" y="21226"/>
                  <a:pt x="13300" y="20804"/>
                  <a:pt x="12689" y="20546"/>
                </a:cubicBezTo>
                <a:cubicBezTo>
                  <a:pt x="12292" y="20382"/>
                  <a:pt x="11883" y="20262"/>
                  <a:pt x="11454" y="20231"/>
                </a:cubicBezTo>
                <a:cubicBezTo>
                  <a:pt x="11209" y="20205"/>
                  <a:pt x="10963" y="20205"/>
                  <a:pt x="10717" y="20205"/>
                </a:cubicBezTo>
                <a:cubicBezTo>
                  <a:pt x="10284" y="20205"/>
                  <a:pt x="9850" y="20222"/>
                  <a:pt x="9417" y="20222"/>
                </a:cubicBezTo>
                <a:cubicBezTo>
                  <a:pt x="9308" y="20222"/>
                  <a:pt x="9200" y="20221"/>
                  <a:pt x="9092" y="20218"/>
                </a:cubicBezTo>
                <a:cubicBezTo>
                  <a:pt x="7113" y="20174"/>
                  <a:pt x="5393" y="19475"/>
                  <a:pt x="3900" y="18189"/>
                </a:cubicBezTo>
                <a:cubicBezTo>
                  <a:pt x="3560" y="17900"/>
                  <a:pt x="3264" y="17566"/>
                  <a:pt x="3012" y="17194"/>
                </a:cubicBezTo>
                <a:cubicBezTo>
                  <a:pt x="2747" y="16791"/>
                  <a:pt x="2565" y="16362"/>
                  <a:pt x="2520" y="15877"/>
                </a:cubicBezTo>
                <a:cubicBezTo>
                  <a:pt x="2451" y="15159"/>
                  <a:pt x="2665" y="14523"/>
                  <a:pt x="3050" y="13937"/>
                </a:cubicBezTo>
                <a:cubicBezTo>
                  <a:pt x="3056" y="13924"/>
                  <a:pt x="3081" y="13924"/>
                  <a:pt x="3100" y="13918"/>
                </a:cubicBezTo>
                <a:close/>
                <a:moveTo>
                  <a:pt x="18397" y="14466"/>
                </a:moveTo>
                <a:cubicBezTo>
                  <a:pt x="18416" y="14472"/>
                  <a:pt x="18435" y="14479"/>
                  <a:pt x="18441" y="14491"/>
                </a:cubicBezTo>
                <a:cubicBezTo>
                  <a:pt x="18781" y="15235"/>
                  <a:pt x="19002" y="16003"/>
                  <a:pt x="18996" y="16829"/>
                </a:cubicBezTo>
                <a:cubicBezTo>
                  <a:pt x="18996" y="17559"/>
                  <a:pt x="18813" y="18252"/>
                  <a:pt x="18529" y="18920"/>
                </a:cubicBezTo>
                <a:cubicBezTo>
                  <a:pt x="18259" y="19550"/>
                  <a:pt x="17918" y="20142"/>
                  <a:pt x="17534" y="20709"/>
                </a:cubicBezTo>
                <a:cubicBezTo>
                  <a:pt x="17194" y="21226"/>
                  <a:pt x="16847" y="21736"/>
                  <a:pt x="16513" y="22253"/>
                </a:cubicBezTo>
                <a:cubicBezTo>
                  <a:pt x="16028" y="23015"/>
                  <a:pt x="15644" y="23834"/>
                  <a:pt x="15266" y="24647"/>
                </a:cubicBezTo>
                <a:cubicBezTo>
                  <a:pt x="15228" y="24735"/>
                  <a:pt x="15190" y="24817"/>
                  <a:pt x="15121" y="24962"/>
                </a:cubicBezTo>
                <a:cubicBezTo>
                  <a:pt x="15108" y="24836"/>
                  <a:pt x="15096" y="24773"/>
                  <a:pt x="15096" y="24710"/>
                </a:cubicBezTo>
                <a:cubicBezTo>
                  <a:pt x="15140" y="23941"/>
                  <a:pt x="15127" y="23173"/>
                  <a:pt x="15102" y="22404"/>
                </a:cubicBezTo>
                <a:cubicBezTo>
                  <a:pt x="15096" y="22209"/>
                  <a:pt x="15115" y="22007"/>
                  <a:pt x="15146" y="21812"/>
                </a:cubicBezTo>
                <a:cubicBezTo>
                  <a:pt x="15260" y="21220"/>
                  <a:pt x="15480" y="20665"/>
                  <a:pt x="15846" y="20180"/>
                </a:cubicBezTo>
                <a:cubicBezTo>
                  <a:pt x="16003" y="19966"/>
                  <a:pt x="16173" y="19764"/>
                  <a:pt x="16343" y="19557"/>
                </a:cubicBezTo>
                <a:cubicBezTo>
                  <a:pt x="16564" y="19292"/>
                  <a:pt x="16791" y="19040"/>
                  <a:pt x="16998" y="18769"/>
                </a:cubicBezTo>
                <a:cubicBezTo>
                  <a:pt x="17950" y="17553"/>
                  <a:pt x="18441" y="16180"/>
                  <a:pt x="18372" y="14623"/>
                </a:cubicBezTo>
                <a:cubicBezTo>
                  <a:pt x="18366" y="14567"/>
                  <a:pt x="18347" y="14510"/>
                  <a:pt x="18397" y="14466"/>
                </a:cubicBezTo>
                <a:close/>
                <a:moveTo>
                  <a:pt x="479" y="1"/>
                </a:moveTo>
                <a:cubicBezTo>
                  <a:pt x="441" y="45"/>
                  <a:pt x="422" y="57"/>
                  <a:pt x="416" y="70"/>
                </a:cubicBezTo>
                <a:cubicBezTo>
                  <a:pt x="107" y="933"/>
                  <a:pt x="0" y="1821"/>
                  <a:pt x="76" y="2735"/>
                </a:cubicBezTo>
                <a:cubicBezTo>
                  <a:pt x="126" y="3333"/>
                  <a:pt x="340" y="3875"/>
                  <a:pt x="668" y="4379"/>
                </a:cubicBezTo>
                <a:cubicBezTo>
                  <a:pt x="813" y="4600"/>
                  <a:pt x="964" y="4820"/>
                  <a:pt x="1115" y="5041"/>
                </a:cubicBezTo>
                <a:cubicBezTo>
                  <a:pt x="1424" y="5501"/>
                  <a:pt x="1544" y="6005"/>
                  <a:pt x="1456" y="6559"/>
                </a:cubicBezTo>
                <a:cubicBezTo>
                  <a:pt x="1437" y="6673"/>
                  <a:pt x="1418" y="6780"/>
                  <a:pt x="1405" y="6893"/>
                </a:cubicBezTo>
                <a:cubicBezTo>
                  <a:pt x="1393" y="7006"/>
                  <a:pt x="1380" y="7120"/>
                  <a:pt x="1380" y="7233"/>
                </a:cubicBezTo>
                <a:cubicBezTo>
                  <a:pt x="1374" y="7712"/>
                  <a:pt x="1531" y="8134"/>
                  <a:pt x="1884" y="8462"/>
                </a:cubicBezTo>
                <a:cubicBezTo>
                  <a:pt x="2048" y="8619"/>
                  <a:pt x="2231" y="8758"/>
                  <a:pt x="2407" y="8897"/>
                </a:cubicBezTo>
                <a:cubicBezTo>
                  <a:pt x="2634" y="9073"/>
                  <a:pt x="2867" y="9237"/>
                  <a:pt x="3087" y="9413"/>
                </a:cubicBezTo>
                <a:cubicBezTo>
                  <a:pt x="3415" y="9678"/>
                  <a:pt x="3692" y="9993"/>
                  <a:pt x="3888" y="10371"/>
                </a:cubicBezTo>
                <a:cubicBezTo>
                  <a:pt x="4177" y="10950"/>
                  <a:pt x="4209" y="11536"/>
                  <a:pt x="3938" y="12129"/>
                </a:cubicBezTo>
                <a:cubicBezTo>
                  <a:pt x="3843" y="12324"/>
                  <a:pt x="3724" y="12507"/>
                  <a:pt x="3604" y="12689"/>
                </a:cubicBezTo>
                <a:cubicBezTo>
                  <a:pt x="3421" y="12966"/>
                  <a:pt x="3220" y="13231"/>
                  <a:pt x="3031" y="13508"/>
                </a:cubicBezTo>
                <a:cubicBezTo>
                  <a:pt x="2829" y="13804"/>
                  <a:pt x="2640" y="14113"/>
                  <a:pt x="2501" y="14447"/>
                </a:cubicBezTo>
                <a:cubicBezTo>
                  <a:pt x="2281" y="14976"/>
                  <a:pt x="2205" y="15524"/>
                  <a:pt x="2300" y="16091"/>
                </a:cubicBezTo>
                <a:cubicBezTo>
                  <a:pt x="2382" y="16570"/>
                  <a:pt x="2583" y="16999"/>
                  <a:pt x="2854" y="17396"/>
                </a:cubicBezTo>
                <a:cubicBezTo>
                  <a:pt x="3132" y="17792"/>
                  <a:pt x="3465" y="18152"/>
                  <a:pt x="3837" y="18460"/>
                </a:cubicBezTo>
                <a:cubicBezTo>
                  <a:pt x="5324" y="19695"/>
                  <a:pt x="7025" y="20394"/>
                  <a:pt x="8966" y="20457"/>
                </a:cubicBezTo>
                <a:cubicBezTo>
                  <a:pt x="9105" y="20460"/>
                  <a:pt x="9244" y="20462"/>
                  <a:pt x="9384" y="20462"/>
                </a:cubicBezTo>
                <a:cubicBezTo>
                  <a:pt x="9824" y="20462"/>
                  <a:pt x="10264" y="20450"/>
                  <a:pt x="10704" y="20445"/>
                </a:cubicBezTo>
                <a:cubicBezTo>
                  <a:pt x="10782" y="20443"/>
                  <a:pt x="10860" y="20442"/>
                  <a:pt x="10938" y="20442"/>
                </a:cubicBezTo>
                <a:cubicBezTo>
                  <a:pt x="11219" y="20442"/>
                  <a:pt x="11499" y="20456"/>
                  <a:pt x="11776" y="20520"/>
                </a:cubicBezTo>
                <a:cubicBezTo>
                  <a:pt x="12015" y="20577"/>
                  <a:pt x="12254" y="20646"/>
                  <a:pt x="12487" y="20728"/>
                </a:cubicBezTo>
                <a:cubicBezTo>
                  <a:pt x="13143" y="20974"/>
                  <a:pt x="13634" y="21415"/>
                  <a:pt x="14006" y="22007"/>
                </a:cubicBezTo>
                <a:cubicBezTo>
                  <a:pt x="14359" y="22574"/>
                  <a:pt x="14535" y="23198"/>
                  <a:pt x="14617" y="23860"/>
                </a:cubicBezTo>
                <a:cubicBezTo>
                  <a:pt x="14756" y="24950"/>
                  <a:pt x="14705" y="26033"/>
                  <a:pt x="14491" y="27117"/>
                </a:cubicBezTo>
                <a:cubicBezTo>
                  <a:pt x="14151" y="28862"/>
                  <a:pt x="13559" y="30519"/>
                  <a:pt x="12702" y="32075"/>
                </a:cubicBezTo>
                <a:cubicBezTo>
                  <a:pt x="12658" y="32151"/>
                  <a:pt x="12607" y="32220"/>
                  <a:pt x="12569" y="32296"/>
                </a:cubicBezTo>
                <a:cubicBezTo>
                  <a:pt x="12550" y="32327"/>
                  <a:pt x="12538" y="32371"/>
                  <a:pt x="12544" y="32403"/>
                </a:cubicBezTo>
                <a:cubicBezTo>
                  <a:pt x="12544" y="32434"/>
                  <a:pt x="12576" y="32478"/>
                  <a:pt x="12601" y="32491"/>
                </a:cubicBezTo>
                <a:cubicBezTo>
                  <a:pt x="12615" y="32498"/>
                  <a:pt x="12640" y="32503"/>
                  <a:pt x="12662" y="32503"/>
                </a:cubicBezTo>
                <a:cubicBezTo>
                  <a:pt x="12680" y="32503"/>
                  <a:pt x="12696" y="32499"/>
                  <a:pt x="12702" y="32491"/>
                </a:cubicBezTo>
                <a:cubicBezTo>
                  <a:pt x="12765" y="32422"/>
                  <a:pt x="12828" y="32346"/>
                  <a:pt x="12872" y="32264"/>
                </a:cubicBezTo>
                <a:cubicBezTo>
                  <a:pt x="13073" y="31880"/>
                  <a:pt x="13288" y="31495"/>
                  <a:pt x="13464" y="31099"/>
                </a:cubicBezTo>
                <a:cubicBezTo>
                  <a:pt x="13924" y="30103"/>
                  <a:pt x="14283" y="29070"/>
                  <a:pt x="14541" y="28005"/>
                </a:cubicBezTo>
                <a:cubicBezTo>
                  <a:pt x="14667" y="27482"/>
                  <a:pt x="14774" y="26953"/>
                  <a:pt x="14907" y="26424"/>
                </a:cubicBezTo>
                <a:cubicBezTo>
                  <a:pt x="15039" y="25901"/>
                  <a:pt x="15209" y="25384"/>
                  <a:pt x="15430" y="24893"/>
                </a:cubicBezTo>
                <a:cubicBezTo>
                  <a:pt x="15934" y="23752"/>
                  <a:pt x="16501" y="22650"/>
                  <a:pt x="17213" y="21623"/>
                </a:cubicBezTo>
                <a:cubicBezTo>
                  <a:pt x="17603" y="21062"/>
                  <a:pt x="17994" y="20495"/>
                  <a:pt x="18322" y="19897"/>
                </a:cubicBezTo>
                <a:cubicBezTo>
                  <a:pt x="18586" y="19399"/>
                  <a:pt x="18826" y="18895"/>
                  <a:pt x="18996" y="18359"/>
                </a:cubicBezTo>
                <a:cubicBezTo>
                  <a:pt x="19311" y="17370"/>
                  <a:pt x="19317" y="16381"/>
                  <a:pt x="19033" y="15386"/>
                </a:cubicBezTo>
                <a:cubicBezTo>
                  <a:pt x="18681" y="14151"/>
                  <a:pt x="18038" y="13092"/>
                  <a:pt x="17099" y="12217"/>
                </a:cubicBezTo>
                <a:cubicBezTo>
                  <a:pt x="16576" y="11732"/>
                  <a:pt x="16016" y="11303"/>
                  <a:pt x="15436" y="10881"/>
                </a:cubicBezTo>
                <a:cubicBezTo>
                  <a:pt x="15209" y="10724"/>
                  <a:pt x="14989" y="10560"/>
                  <a:pt x="14768" y="10396"/>
                </a:cubicBezTo>
                <a:cubicBezTo>
                  <a:pt x="14333" y="10075"/>
                  <a:pt x="14000" y="9665"/>
                  <a:pt x="13766" y="9174"/>
                </a:cubicBezTo>
                <a:cubicBezTo>
                  <a:pt x="13521" y="8670"/>
                  <a:pt x="13294" y="8159"/>
                  <a:pt x="13061" y="7649"/>
                </a:cubicBezTo>
                <a:cubicBezTo>
                  <a:pt x="12758" y="7000"/>
                  <a:pt x="12374" y="6402"/>
                  <a:pt x="11851" y="5904"/>
                </a:cubicBezTo>
                <a:cubicBezTo>
                  <a:pt x="11498" y="5570"/>
                  <a:pt x="11101" y="5299"/>
                  <a:pt x="10654" y="5097"/>
                </a:cubicBezTo>
                <a:cubicBezTo>
                  <a:pt x="9948" y="4770"/>
                  <a:pt x="9205" y="4600"/>
                  <a:pt x="8430" y="4530"/>
                </a:cubicBezTo>
                <a:cubicBezTo>
                  <a:pt x="8019" y="4496"/>
                  <a:pt x="7606" y="4486"/>
                  <a:pt x="7193" y="4486"/>
                </a:cubicBezTo>
                <a:cubicBezTo>
                  <a:pt x="6847" y="4486"/>
                  <a:pt x="6500" y="4493"/>
                  <a:pt x="6156" y="4499"/>
                </a:cubicBezTo>
                <a:cubicBezTo>
                  <a:pt x="5437" y="4518"/>
                  <a:pt x="4713" y="4530"/>
                  <a:pt x="3995" y="4530"/>
                </a:cubicBezTo>
                <a:cubicBezTo>
                  <a:pt x="3717" y="4530"/>
                  <a:pt x="3440" y="4505"/>
                  <a:pt x="3169" y="4467"/>
                </a:cubicBezTo>
                <a:cubicBezTo>
                  <a:pt x="2634" y="4398"/>
                  <a:pt x="2212" y="4140"/>
                  <a:pt x="1897" y="3692"/>
                </a:cubicBezTo>
                <a:cubicBezTo>
                  <a:pt x="1601" y="3283"/>
                  <a:pt x="1367" y="2836"/>
                  <a:pt x="1153" y="2382"/>
                </a:cubicBezTo>
                <a:cubicBezTo>
                  <a:pt x="813" y="1632"/>
                  <a:pt x="586" y="857"/>
                  <a:pt x="47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5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0"/>
          <p:cNvSpPr/>
          <p:nvPr/>
        </p:nvSpPr>
        <p:spPr>
          <a:xfrm rot="-3105608" flipH="1">
            <a:off x="1513174" y="159728"/>
            <a:ext cx="3503763" cy="5895470"/>
          </a:xfrm>
          <a:custGeom>
            <a:avLst/>
            <a:gdLst/>
            <a:ahLst/>
            <a:cxnLst/>
            <a:rect l="l" t="t" r="r" b="b"/>
            <a:pathLst>
              <a:path w="19317" h="32503" extrusionOk="0">
                <a:moveTo>
                  <a:pt x="385" y="1525"/>
                </a:moveTo>
                <a:cubicBezTo>
                  <a:pt x="586" y="2855"/>
                  <a:pt x="1021" y="4064"/>
                  <a:pt x="2004" y="5053"/>
                </a:cubicBezTo>
                <a:cubicBezTo>
                  <a:pt x="1972" y="5047"/>
                  <a:pt x="1934" y="5041"/>
                  <a:pt x="1903" y="5028"/>
                </a:cubicBezTo>
                <a:cubicBezTo>
                  <a:pt x="1153" y="4669"/>
                  <a:pt x="643" y="4102"/>
                  <a:pt x="422" y="3289"/>
                </a:cubicBezTo>
                <a:cubicBezTo>
                  <a:pt x="277" y="2741"/>
                  <a:pt x="271" y="2187"/>
                  <a:pt x="322" y="1626"/>
                </a:cubicBezTo>
                <a:cubicBezTo>
                  <a:pt x="328" y="1595"/>
                  <a:pt x="322" y="1538"/>
                  <a:pt x="385" y="1525"/>
                </a:cubicBezTo>
                <a:close/>
                <a:moveTo>
                  <a:pt x="769" y="2105"/>
                </a:moveTo>
                <a:lnTo>
                  <a:pt x="769" y="2105"/>
                </a:lnTo>
                <a:cubicBezTo>
                  <a:pt x="813" y="2162"/>
                  <a:pt x="832" y="2218"/>
                  <a:pt x="863" y="2275"/>
                </a:cubicBezTo>
                <a:cubicBezTo>
                  <a:pt x="996" y="2571"/>
                  <a:pt x="1115" y="2867"/>
                  <a:pt x="1273" y="3151"/>
                </a:cubicBezTo>
                <a:cubicBezTo>
                  <a:pt x="1531" y="3636"/>
                  <a:pt x="1840" y="4083"/>
                  <a:pt x="2287" y="4430"/>
                </a:cubicBezTo>
                <a:cubicBezTo>
                  <a:pt x="2640" y="4701"/>
                  <a:pt x="2898" y="5053"/>
                  <a:pt x="3106" y="5438"/>
                </a:cubicBezTo>
                <a:cubicBezTo>
                  <a:pt x="3132" y="5488"/>
                  <a:pt x="3138" y="5538"/>
                  <a:pt x="3163" y="5601"/>
                </a:cubicBezTo>
                <a:cubicBezTo>
                  <a:pt x="2961" y="5526"/>
                  <a:pt x="2798" y="5394"/>
                  <a:pt x="2306" y="4940"/>
                </a:cubicBezTo>
                <a:cubicBezTo>
                  <a:pt x="1865" y="4537"/>
                  <a:pt x="1487" y="4089"/>
                  <a:pt x="1241" y="3548"/>
                </a:cubicBezTo>
                <a:cubicBezTo>
                  <a:pt x="1027" y="3088"/>
                  <a:pt x="819" y="2621"/>
                  <a:pt x="769" y="2105"/>
                </a:cubicBezTo>
                <a:close/>
                <a:moveTo>
                  <a:pt x="2728" y="4644"/>
                </a:moveTo>
                <a:lnTo>
                  <a:pt x="2728" y="4644"/>
                </a:lnTo>
                <a:cubicBezTo>
                  <a:pt x="2930" y="4663"/>
                  <a:pt x="2936" y="4663"/>
                  <a:pt x="3069" y="4745"/>
                </a:cubicBezTo>
                <a:cubicBezTo>
                  <a:pt x="3365" y="4927"/>
                  <a:pt x="3636" y="5148"/>
                  <a:pt x="3862" y="5419"/>
                </a:cubicBezTo>
                <a:cubicBezTo>
                  <a:pt x="4058" y="5646"/>
                  <a:pt x="4209" y="5891"/>
                  <a:pt x="4310" y="6175"/>
                </a:cubicBezTo>
                <a:cubicBezTo>
                  <a:pt x="4329" y="6231"/>
                  <a:pt x="4322" y="6295"/>
                  <a:pt x="4335" y="6383"/>
                </a:cubicBezTo>
                <a:cubicBezTo>
                  <a:pt x="4253" y="6351"/>
                  <a:pt x="4203" y="6332"/>
                  <a:pt x="4152" y="6307"/>
                </a:cubicBezTo>
                <a:cubicBezTo>
                  <a:pt x="3957" y="6194"/>
                  <a:pt x="3768" y="6068"/>
                  <a:pt x="3573" y="5954"/>
                </a:cubicBezTo>
                <a:cubicBezTo>
                  <a:pt x="3447" y="5879"/>
                  <a:pt x="3358" y="5778"/>
                  <a:pt x="3308" y="5633"/>
                </a:cubicBezTo>
                <a:cubicBezTo>
                  <a:pt x="3201" y="5331"/>
                  <a:pt x="3031" y="5060"/>
                  <a:pt x="2823" y="4808"/>
                </a:cubicBezTo>
                <a:cubicBezTo>
                  <a:pt x="2785" y="4757"/>
                  <a:pt x="2716" y="4726"/>
                  <a:pt x="2728" y="4644"/>
                </a:cubicBezTo>
                <a:close/>
                <a:moveTo>
                  <a:pt x="1304" y="4852"/>
                </a:moveTo>
                <a:cubicBezTo>
                  <a:pt x="1399" y="4852"/>
                  <a:pt x="1449" y="4902"/>
                  <a:pt x="1500" y="4934"/>
                </a:cubicBezTo>
                <a:cubicBezTo>
                  <a:pt x="1689" y="5066"/>
                  <a:pt x="1890" y="5173"/>
                  <a:pt x="2117" y="5223"/>
                </a:cubicBezTo>
                <a:cubicBezTo>
                  <a:pt x="2268" y="5261"/>
                  <a:pt x="2388" y="5337"/>
                  <a:pt x="2508" y="5438"/>
                </a:cubicBezTo>
                <a:cubicBezTo>
                  <a:pt x="2917" y="5803"/>
                  <a:pt x="3365" y="6124"/>
                  <a:pt x="3837" y="6408"/>
                </a:cubicBezTo>
                <a:cubicBezTo>
                  <a:pt x="3894" y="6439"/>
                  <a:pt x="3944" y="6477"/>
                  <a:pt x="4032" y="6540"/>
                </a:cubicBezTo>
                <a:cubicBezTo>
                  <a:pt x="3966" y="6550"/>
                  <a:pt x="3924" y="6561"/>
                  <a:pt x="3890" y="6561"/>
                </a:cubicBezTo>
                <a:cubicBezTo>
                  <a:pt x="3883" y="6561"/>
                  <a:pt x="3876" y="6560"/>
                  <a:pt x="3869" y="6559"/>
                </a:cubicBezTo>
                <a:cubicBezTo>
                  <a:pt x="2961" y="6496"/>
                  <a:pt x="2205" y="6131"/>
                  <a:pt x="1626" y="5431"/>
                </a:cubicBezTo>
                <a:cubicBezTo>
                  <a:pt x="1487" y="5268"/>
                  <a:pt x="1405" y="5066"/>
                  <a:pt x="1304" y="4852"/>
                </a:cubicBezTo>
                <a:close/>
                <a:moveTo>
                  <a:pt x="3502" y="4760"/>
                </a:moveTo>
                <a:cubicBezTo>
                  <a:pt x="3629" y="4760"/>
                  <a:pt x="3736" y="4800"/>
                  <a:pt x="3843" y="4852"/>
                </a:cubicBezTo>
                <a:cubicBezTo>
                  <a:pt x="4341" y="5110"/>
                  <a:pt x="4719" y="5482"/>
                  <a:pt x="4978" y="5979"/>
                </a:cubicBezTo>
                <a:cubicBezTo>
                  <a:pt x="5141" y="6301"/>
                  <a:pt x="5311" y="6616"/>
                  <a:pt x="5538" y="6899"/>
                </a:cubicBezTo>
                <a:cubicBezTo>
                  <a:pt x="5551" y="6912"/>
                  <a:pt x="5551" y="6943"/>
                  <a:pt x="5563" y="6988"/>
                </a:cubicBezTo>
                <a:cubicBezTo>
                  <a:pt x="5185" y="6843"/>
                  <a:pt x="4845" y="6679"/>
                  <a:pt x="4518" y="6502"/>
                </a:cubicBezTo>
                <a:cubicBezTo>
                  <a:pt x="4486" y="6383"/>
                  <a:pt x="4461" y="6269"/>
                  <a:pt x="4423" y="6162"/>
                </a:cubicBezTo>
                <a:cubicBezTo>
                  <a:pt x="4379" y="6049"/>
                  <a:pt x="4335" y="5929"/>
                  <a:pt x="4278" y="5822"/>
                </a:cubicBezTo>
                <a:cubicBezTo>
                  <a:pt x="4228" y="5721"/>
                  <a:pt x="4165" y="5627"/>
                  <a:pt x="4102" y="5532"/>
                </a:cubicBezTo>
                <a:cubicBezTo>
                  <a:pt x="4032" y="5438"/>
                  <a:pt x="3963" y="5349"/>
                  <a:pt x="3888" y="5268"/>
                </a:cubicBezTo>
                <a:cubicBezTo>
                  <a:pt x="3799" y="5173"/>
                  <a:pt x="3705" y="5097"/>
                  <a:pt x="3617" y="5009"/>
                </a:cubicBezTo>
                <a:cubicBezTo>
                  <a:pt x="3541" y="4934"/>
                  <a:pt x="3440" y="4883"/>
                  <a:pt x="3358" y="4776"/>
                </a:cubicBezTo>
                <a:cubicBezTo>
                  <a:pt x="3409" y="4765"/>
                  <a:pt x="3457" y="4760"/>
                  <a:pt x="3502" y="4760"/>
                </a:cubicBezTo>
                <a:close/>
                <a:moveTo>
                  <a:pt x="1714" y="5721"/>
                </a:moveTo>
                <a:lnTo>
                  <a:pt x="1714" y="5721"/>
                </a:lnTo>
                <a:cubicBezTo>
                  <a:pt x="1790" y="5784"/>
                  <a:pt x="1834" y="5828"/>
                  <a:pt x="1884" y="5866"/>
                </a:cubicBezTo>
                <a:cubicBezTo>
                  <a:pt x="2029" y="5979"/>
                  <a:pt x="2161" y="6099"/>
                  <a:pt x="2319" y="6194"/>
                </a:cubicBezTo>
                <a:cubicBezTo>
                  <a:pt x="2831" y="6512"/>
                  <a:pt x="3394" y="6681"/>
                  <a:pt x="4000" y="6681"/>
                </a:cubicBezTo>
                <a:cubicBezTo>
                  <a:pt x="4042" y="6681"/>
                  <a:pt x="4085" y="6680"/>
                  <a:pt x="4127" y="6679"/>
                </a:cubicBezTo>
                <a:cubicBezTo>
                  <a:pt x="4203" y="6679"/>
                  <a:pt x="4278" y="6685"/>
                  <a:pt x="4347" y="6698"/>
                </a:cubicBezTo>
                <a:cubicBezTo>
                  <a:pt x="4392" y="6704"/>
                  <a:pt x="4436" y="6736"/>
                  <a:pt x="4480" y="6754"/>
                </a:cubicBezTo>
                <a:cubicBezTo>
                  <a:pt x="4644" y="6843"/>
                  <a:pt x="4814" y="6931"/>
                  <a:pt x="5041" y="7044"/>
                </a:cubicBezTo>
                <a:cubicBezTo>
                  <a:pt x="4681" y="7125"/>
                  <a:pt x="4380" y="7191"/>
                  <a:pt x="4074" y="7191"/>
                </a:cubicBezTo>
                <a:cubicBezTo>
                  <a:pt x="4048" y="7191"/>
                  <a:pt x="4021" y="7190"/>
                  <a:pt x="3995" y="7189"/>
                </a:cubicBezTo>
                <a:cubicBezTo>
                  <a:pt x="3169" y="7158"/>
                  <a:pt x="2483" y="6805"/>
                  <a:pt x="1865" y="6282"/>
                </a:cubicBezTo>
                <a:cubicBezTo>
                  <a:pt x="1689" y="6137"/>
                  <a:pt x="1701" y="5948"/>
                  <a:pt x="1714" y="5721"/>
                </a:cubicBezTo>
                <a:close/>
                <a:moveTo>
                  <a:pt x="4324" y="4779"/>
                </a:moveTo>
                <a:cubicBezTo>
                  <a:pt x="4413" y="4779"/>
                  <a:pt x="4488" y="4796"/>
                  <a:pt x="4574" y="4833"/>
                </a:cubicBezTo>
                <a:cubicBezTo>
                  <a:pt x="5236" y="5110"/>
                  <a:pt x="5746" y="5545"/>
                  <a:pt x="5998" y="6244"/>
                </a:cubicBezTo>
                <a:cubicBezTo>
                  <a:pt x="6137" y="6622"/>
                  <a:pt x="6313" y="6975"/>
                  <a:pt x="6527" y="7315"/>
                </a:cubicBezTo>
                <a:cubicBezTo>
                  <a:pt x="6540" y="7340"/>
                  <a:pt x="6553" y="7378"/>
                  <a:pt x="6565" y="7422"/>
                </a:cubicBezTo>
                <a:cubicBezTo>
                  <a:pt x="6319" y="7359"/>
                  <a:pt x="6105" y="7258"/>
                  <a:pt x="5954" y="7132"/>
                </a:cubicBezTo>
                <a:cubicBezTo>
                  <a:pt x="5746" y="6962"/>
                  <a:pt x="5570" y="6767"/>
                  <a:pt x="5425" y="6540"/>
                </a:cubicBezTo>
                <a:cubicBezTo>
                  <a:pt x="5305" y="6339"/>
                  <a:pt x="5185" y="6137"/>
                  <a:pt x="5078" y="5923"/>
                </a:cubicBezTo>
                <a:cubicBezTo>
                  <a:pt x="4858" y="5507"/>
                  <a:pt x="4562" y="5160"/>
                  <a:pt x="4158" y="4908"/>
                </a:cubicBezTo>
                <a:cubicBezTo>
                  <a:pt x="4121" y="4883"/>
                  <a:pt x="4083" y="4858"/>
                  <a:pt x="4032" y="4820"/>
                </a:cubicBezTo>
                <a:cubicBezTo>
                  <a:pt x="4152" y="4793"/>
                  <a:pt x="4243" y="4779"/>
                  <a:pt x="4324" y="4779"/>
                </a:cubicBezTo>
                <a:close/>
                <a:moveTo>
                  <a:pt x="1739" y="6351"/>
                </a:moveTo>
                <a:cubicBezTo>
                  <a:pt x="1808" y="6395"/>
                  <a:pt x="1859" y="6433"/>
                  <a:pt x="1916" y="6465"/>
                </a:cubicBezTo>
                <a:cubicBezTo>
                  <a:pt x="2111" y="6603"/>
                  <a:pt x="2294" y="6748"/>
                  <a:pt x="2501" y="6868"/>
                </a:cubicBezTo>
                <a:cubicBezTo>
                  <a:pt x="2997" y="7159"/>
                  <a:pt x="3522" y="7305"/>
                  <a:pt x="4071" y="7305"/>
                </a:cubicBezTo>
                <a:cubicBezTo>
                  <a:pt x="4284" y="7305"/>
                  <a:pt x="4500" y="7283"/>
                  <a:pt x="4719" y="7240"/>
                </a:cubicBezTo>
                <a:cubicBezTo>
                  <a:pt x="4839" y="7214"/>
                  <a:pt x="4965" y="7195"/>
                  <a:pt x="5085" y="7177"/>
                </a:cubicBezTo>
                <a:cubicBezTo>
                  <a:pt x="5124" y="7170"/>
                  <a:pt x="5162" y="7166"/>
                  <a:pt x="5199" y="7166"/>
                </a:cubicBezTo>
                <a:cubicBezTo>
                  <a:pt x="5400" y="7166"/>
                  <a:pt x="5573" y="7261"/>
                  <a:pt x="5759" y="7378"/>
                </a:cubicBezTo>
                <a:cubicBezTo>
                  <a:pt x="5708" y="7397"/>
                  <a:pt x="5683" y="7416"/>
                  <a:pt x="5658" y="7416"/>
                </a:cubicBezTo>
                <a:cubicBezTo>
                  <a:pt x="5463" y="7454"/>
                  <a:pt x="5267" y="7485"/>
                  <a:pt x="5072" y="7523"/>
                </a:cubicBezTo>
                <a:cubicBezTo>
                  <a:pt x="4852" y="7567"/>
                  <a:pt x="4631" y="7630"/>
                  <a:pt x="4404" y="7668"/>
                </a:cubicBezTo>
                <a:cubicBezTo>
                  <a:pt x="4234" y="7695"/>
                  <a:pt x="4066" y="7709"/>
                  <a:pt x="3900" y="7709"/>
                </a:cubicBezTo>
                <a:cubicBezTo>
                  <a:pt x="3414" y="7709"/>
                  <a:pt x="2946" y="7594"/>
                  <a:pt x="2495" y="7378"/>
                </a:cubicBezTo>
                <a:cubicBezTo>
                  <a:pt x="2237" y="7252"/>
                  <a:pt x="2016" y="7069"/>
                  <a:pt x="1821" y="6862"/>
                </a:cubicBezTo>
                <a:cubicBezTo>
                  <a:pt x="1708" y="6748"/>
                  <a:pt x="1670" y="6628"/>
                  <a:pt x="1708" y="6477"/>
                </a:cubicBezTo>
                <a:cubicBezTo>
                  <a:pt x="1720" y="6446"/>
                  <a:pt x="1727" y="6408"/>
                  <a:pt x="1739" y="6351"/>
                </a:cubicBezTo>
                <a:close/>
                <a:moveTo>
                  <a:pt x="5574" y="4759"/>
                </a:moveTo>
                <a:cubicBezTo>
                  <a:pt x="5733" y="4759"/>
                  <a:pt x="5859" y="4830"/>
                  <a:pt x="5986" y="4940"/>
                </a:cubicBezTo>
                <a:cubicBezTo>
                  <a:pt x="6319" y="5223"/>
                  <a:pt x="6521" y="5595"/>
                  <a:pt x="6666" y="6005"/>
                </a:cubicBezTo>
                <a:cubicBezTo>
                  <a:pt x="6754" y="6244"/>
                  <a:pt x="6830" y="6490"/>
                  <a:pt x="6893" y="6736"/>
                </a:cubicBezTo>
                <a:cubicBezTo>
                  <a:pt x="6975" y="7051"/>
                  <a:pt x="7113" y="7340"/>
                  <a:pt x="7283" y="7611"/>
                </a:cubicBezTo>
                <a:cubicBezTo>
                  <a:pt x="7321" y="7674"/>
                  <a:pt x="7359" y="7744"/>
                  <a:pt x="7403" y="7819"/>
                </a:cubicBezTo>
                <a:cubicBezTo>
                  <a:pt x="7366" y="7828"/>
                  <a:pt x="7350" y="7834"/>
                  <a:pt x="7341" y="7834"/>
                </a:cubicBezTo>
                <a:cubicBezTo>
                  <a:pt x="7338" y="7834"/>
                  <a:pt x="7336" y="7833"/>
                  <a:pt x="7334" y="7832"/>
                </a:cubicBezTo>
                <a:cubicBezTo>
                  <a:pt x="7309" y="7825"/>
                  <a:pt x="7283" y="7813"/>
                  <a:pt x="7258" y="7800"/>
                </a:cubicBezTo>
                <a:cubicBezTo>
                  <a:pt x="6874" y="7611"/>
                  <a:pt x="6616" y="7309"/>
                  <a:pt x="6439" y="6931"/>
                </a:cubicBezTo>
                <a:cubicBezTo>
                  <a:pt x="6294" y="6628"/>
                  <a:pt x="6162" y="6326"/>
                  <a:pt x="6030" y="6024"/>
                </a:cubicBezTo>
                <a:cubicBezTo>
                  <a:pt x="5853" y="5620"/>
                  <a:pt x="5589" y="5299"/>
                  <a:pt x="5223" y="5060"/>
                </a:cubicBezTo>
                <a:cubicBezTo>
                  <a:pt x="5129" y="4997"/>
                  <a:pt x="5028" y="4940"/>
                  <a:pt x="4933" y="4883"/>
                </a:cubicBezTo>
                <a:cubicBezTo>
                  <a:pt x="4902" y="4864"/>
                  <a:pt x="4858" y="4852"/>
                  <a:pt x="4889" y="4782"/>
                </a:cubicBezTo>
                <a:cubicBezTo>
                  <a:pt x="5085" y="4776"/>
                  <a:pt x="5293" y="4782"/>
                  <a:pt x="5500" y="4764"/>
                </a:cubicBezTo>
                <a:cubicBezTo>
                  <a:pt x="5526" y="4760"/>
                  <a:pt x="5550" y="4759"/>
                  <a:pt x="5574" y="4759"/>
                </a:cubicBezTo>
                <a:close/>
                <a:moveTo>
                  <a:pt x="6706" y="4730"/>
                </a:moveTo>
                <a:cubicBezTo>
                  <a:pt x="6802" y="4730"/>
                  <a:pt x="6875" y="4778"/>
                  <a:pt x="6943" y="4852"/>
                </a:cubicBezTo>
                <a:cubicBezTo>
                  <a:pt x="7094" y="5028"/>
                  <a:pt x="7202" y="5223"/>
                  <a:pt x="7283" y="5444"/>
                </a:cubicBezTo>
                <a:cubicBezTo>
                  <a:pt x="7384" y="5709"/>
                  <a:pt x="7409" y="5992"/>
                  <a:pt x="7447" y="6276"/>
                </a:cubicBezTo>
                <a:cubicBezTo>
                  <a:pt x="7504" y="6691"/>
                  <a:pt x="7554" y="7101"/>
                  <a:pt x="7617" y="7517"/>
                </a:cubicBezTo>
                <a:cubicBezTo>
                  <a:pt x="7643" y="7662"/>
                  <a:pt x="7687" y="7800"/>
                  <a:pt x="7737" y="7996"/>
                </a:cubicBezTo>
                <a:cubicBezTo>
                  <a:pt x="7674" y="7945"/>
                  <a:pt x="7643" y="7926"/>
                  <a:pt x="7624" y="7895"/>
                </a:cubicBezTo>
                <a:cubicBezTo>
                  <a:pt x="7498" y="7706"/>
                  <a:pt x="7365" y="7523"/>
                  <a:pt x="7252" y="7328"/>
                </a:cubicBezTo>
                <a:cubicBezTo>
                  <a:pt x="7044" y="6969"/>
                  <a:pt x="6962" y="6565"/>
                  <a:pt x="6842" y="6175"/>
                </a:cubicBezTo>
                <a:cubicBezTo>
                  <a:pt x="6691" y="5664"/>
                  <a:pt x="6464" y="5205"/>
                  <a:pt x="6055" y="4852"/>
                </a:cubicBezTo>
                <a:cubicBezTo>
                  <a:pt x="6042" y="4839"/>
                  <a:pt x="6036" y="4820"/>
                  <a:pt x="5992" y="4764"/>
                </a:cubicBezTo>
                <a:cubicBezTo>
                  <a:pt x="6238" y="4732"/>
                  <a:pt x="6458" y="4745"/>
                  <a:pt x="6672" y="4732"/>
                </a:cubicBezTo>
                <a:cubicBezTo>
                  <a:pt x="6684" y="4731"/>
                  <a:pt x="6695" y="4730"/>
                  <a:pt x="6706" y="4730"/>
                </a:cubicBezTo>
                <a:close/>
                <a:moveTo>
                  <a:pt x="2142" y="8317"/>
                </a:moveTo>
                <a:cubicBezTo>
                  <a:pt x="2142" y="8326"/>
                  <a:pt x="2146" y="8340"/>
                  <a:pt x="2148" y="8351"/>
                </a:cubicBezTo>
                <a:lnTo>
                  <a:pt x="2148" y="8351"/>
                </a:lnTo>
                <a:cubicBezTo>
                  <a:pt x="2137" y="8346"/>
                  <a:pt x="2126" y="8341"/>
                  <a:pt x="2111" y="8336"/>
                </a:cubicBezTo>
                <a:cubicBezTo>
                  <a:pt x="2123" y="8329"/>
                  <a:pt x="2130" y="8323"/>
                  <a:pt x="2142" y="8317"/>
                </a:cubicBezTo>
                <a:close/>
                <a:moveTo>
                  <a:pt x="7389" y="4725"/>
                </a:moveTo>
                <a:cubicBezTo>
                  <a:pt x="7491" y="4725"/>
                  <a:pt x="7573" y="4763"/>
                  <a:pt x="7649" y="4839"/>
                </a:cubicBezTo>
                <a:cubicBezTo>
                  <a:pt x="7939" y="5110"/>
                  <a:pt x="8134" y="5444"/>
                  <a:pt x="8184" y="5841"/>
                </a:cubicBezTo>
                <a:cubicBezTo>
                  <a:pt x="8216" y="6118"/>
                  <a:pt x="8241" y="6389"/>
                  <a:pt x="8260" y="6660"/>
                </a:cubicBezTo>
                <a:cubicBezTo>
                  <a:pt x="8317" y="7340"/>
                  <a:pt x="8455" y="7989"/>
                  <a:pt x="8777" y="8594"/>
                </a:cubicBezTo>
                <a:cubicBezTo>
                  <a:pt x="8795" y="8632"/>
                  <a:pt x="8840" y="8670"/>
                  <a:pt x="8789" y="8733"/>
                </a:cubicBezTo>
                <a:cubicBezTo>
                  <a:pt x="8745" y="8707"/>
                  <a:pt x="8695" y="8682"/>
                  <a:pt x="8651" y="8651"/>
                </a:cubicBezTo>
                <a:cubicBezTo>
                  <a:pt x="8493" y="8550"/>
                  <a:pt x="8342" y="8437"/>
                  <a:pt x="8178" y="8342"/>
                </a:cubicBezTo>
                <a:cubicBezTo>
                  <a:pt x="8027" y="8254"/>
                  <a:pt x="7939" y="8128"/>
                  <a:pt x="7876" y="7977"/>
                </a:cubicBezTo>
                <a:cubicBezTo>
                  <a:pt x="7750" y="7668"/>
                  <a:pt x="7687" y="7340"/>
                  <a:pt x="7649" y="7013"/>
                </a:cubicBezTo>
                <a:cubicBezTo>
                  <a:pt x="7605" y="6704"/>
                  <a:pt x="7573" y="6389"/>
                  <a:pt x="7542" y="6080"/>
                </a:cubicBezTo>
                <a:cubicBezTo>
                  <a:pt x="7485" y="5620"/>
                  <a:pt x="7365" y="5192"/>
                  <a:pt x="7063" y="4827"/>
                </a:cubicBezTo>
                <a:cubicBezTo>
                  <a:pt x="7050" y="4814"/>
                  <a:pt x="7050" y="4789"/>
                  <a:pt x="7031" y="4732"/>
                </a:cubicBezTo>
                <a:cubicBezTo>
                  <a:pt x="7164" y="4732"/>
                  <a:pt x="7265" y="4732"/>
                  <a:pt x="7365" y="4726"/>
                </a:cubicBezTo>
                <a:cubicBezTo>
                  <a:pt x="7373" y="4725"/>
                  <a:pt x="7381" y="4725"/>
                  <a:pt x="7389" y="4725"/>
                </a:cubicBezTo>
                <a:close/>
                <a:moveTo>
                  <a:pt x="1701" y="6906"/>
                </a:moveTo>
                <a:cubicBezTo>
                  <a:pt x="1758" y="6962"/>
                  <a:pt x="1821" y="7025"/>
                  <a:pt x="1884" y="7082"/>
                </a:cubicBezTo>
                <a:cubicBezTo>
                  <a:pt x="2073" y="7258"/>
                  <a:pt x="2275" y="7410"/>
                  <a:pt x="2514" y="7517"/>
                </a:cubicBezTo>
                <a:cubicBezTo>
                  <a:pt x="2958" y="7716"/>
                  <a:pt x="3418" y="7827"/>
                  <a:pt x="3893" y="7827"/>
                </a:cubicBezTo>
                <a:cubicBezTo>
                  <a:pt x="4078" y="7827"/>
                  <a:pt x="4265" y="7810"/>
                  <a:pt x="4455" y="7775"/>
                </a:cubicBezTo>
                <a:cubicBezTo>
                  <a:pt x="4694" y="7731"/>
                  <a:pt x="4933" y="7668"/>
                  <a:pt x="5173" y="7618"/>
                </a:cubicBezTo>
                <a:cubicBezTo>
                  <a:pt x="5403" y="7563"/>
                  <a:pt x="5629" y="7527"/>
                  <a:pt x="5858" y="7527"/>
                </a:cubicBezTo>
                <a:cubicBezTo>
                  <a:pt x="5892" y="7527"/>
                  <a:pt x="5926" y="7528"/>
                  <a:pt x="5960" y="7529"/>
                </a:cubicBezTo>
                <a:cubicBezTo>
                  <a:pt x="6086" y="7529"/>
                  <a:pt x="6206" y="7555"/>
                  <a:pt x="6319" y="7611"/>
                </a:cubicBezTo>
                <a:cubicBezTo>
                  <a:pt x="6874" y="7876"/>
                  <a:pt x="7428" y="8153"/>
                  <a:pt x="7951" y="8481"/>
                </a:cubicBezTo>
                <a:cubicBezTo>
                  <a:pt x="8027" y="8531"/>
                  <a:pt x="8102" y="8588"/>
                  <a:pt x="8178" y="8638"/>
                </a:cubicBezTo>
                <a:cubicBezTo>
                  <a:pt x="8172" y="8651"/>
                  <a:pt x="8159" y="8663"/>
                  <a:pt x="8153" y="8682"/>
                </a:cubicBezTo>
                <a:cubicBezTo>
                  <a:pt x="8115" y="8676"/>
                  <a:pt x="8077" y="8670"/>
                  <a:pt x="8039" y="8663"/>
                </a:cubicBezTo>
                <a:cubicBezTo>
                  <a:pt x="7885" y="8640"/>
                  <a:pt x="7731" y="8628"/>
                  <a:pt x="7577" y="8628"/>
                </a:cubicBezTo>
                <a:cubicBezTo>
                  <a:pt x="7354" y="8628"/>
                  <a:pt x="7132" y="8654"/>
                  <a:pt x="6912" y="8714"/>
                </a:cubicBezTo>
                <a:cubicBezTo>
                  <a:pt x="6647" y="8783"/>
                  <a:pt x="6376" y="8846"/>
                  <a:pt x="6118" y="8922"/>
                </a:cubicBezTo>
                <a:cubicBezTo>
                  <a:pt x="5802" y="9015"/>
                  <a:pt x="5487" y="9055"/>
                  <a:pt x="5167" y="9055"/>
                </a:cubicBezTo>
                <a:cubicBezTo>
                  <a:pt x="5033" y="9055"/>
                  <a:pt x="4899" y="9048"/>
                  <a:pt x="4763" y="9035"/>
                </a:cubicBezTo>
                <a:cubicBezTo>
                  <a:pt x="3888" y="8947"/>
                  <a:pt x="3062" y="8676"/>
                  <a:pt x="2287" y="8248"/>
                </a:cubicBezTo>
                <a:cubicBezTo>
                  <a:pt x="2136" y="8159"/>
                  <a:pt x="1991" y="8052"/>
                  <a:pt x="1853" y="7933"/>
                </a:cubicBezTo>
                <a:cubicBezTo>
                  <a:pt x="1783" y="7876"/>
                  <a:pt x="1720" y="7794"/>
                  <a:pt x="1689" y="7706"/>
                </a:cubicBezTo>
                <a:cubicBezTo>
                  <a:pt x="1613" y="7460"/>
                  <a:pt x="1594" y="7208"/>
                  <a:pt x="1657" y="6950"/>
                </a:cubicBezTo>
                <a:cubicBezTo>
                  <a:pt x="1657" y="6937"/>
                  <a:pt x="1682" y="6925"/>
                  <a:pt x="1701" y="6906"/>
                </a:cubicBezTo>
                <a:close/>
                <a:moveTo>
                  <a:pt x="2206" y="8348"/>
                </a:moveTo>
                <a:cubicBezTo>
                  <a:pt x="2275" y="8348"/>
                  <a:pt x="2327" y="8406"/>
                  <a:pt x="2382" y="8437"/>
                </a:cubicBezTo>
                <a:cubicBezTo>
                  <a:pt x="3094" y="8802"/>
                  <a:pt x="3850" y="9048"/>
                  <a:pt x="4650" y="9142"/>
                </a:cubicBezTo>
                <a:cubicBezTo>
                  <a:pt x="4825" y="9162"/>
                  <a:pt x="5001" y="9174"/>
                  <a:pt x="5175" y="9174"/>
                </a:cubicBezTo>
                <a:cubicBezTo>
                  <a:pt x="5390" y="9174"/>
                  <a:pt x="5604" y="9156"/>
                  <a:pt x="5815" y="9111"/>
                </a:cubicBezTo>
                <a:cubicBezTo>
                  <a:pt x="6055" y="9060"/>
                  <a:pt x="6294" y="8991"/>
                  <a:pt x="6527" y="8922"/>
                </a:cubicBezTo>
                <a:cubicBezTo>
                  <a:pt x="6811" y="8846"/>
                  <a:pt x="7094" y="8777"/>
                  <a:pt x="7391" y="8752"/>
                </a:cubicBezTo>
                <a:cubicBezTo>
                  <a:pt x="7460" y="8746"/>
                  <a:pt x="7528" y="8744"/>
                  <a:pt x="7595" y="8744"/>
                </a:cubicBezTo>
                <a:cubicBezTo>
                  <a:pt x="8321" y="8744"/>
                  <a:pt x="8919" y="9051"/>
                  <a:pt x="9438" y="9564"/>
                </a:cubicBezTo>
                <a:cubicBezTo>
                  <a:pt x="9438" y="9571"/>
                  <a:pt x="9432" y="9583"/>
                  <a:pt x="9432" y="9590"/>
                </a:cubicBezTo>
                <a:cubicBezTo>
                  <a:pt x="9426" y="9596"/>
                  <a:pt x="9413" y="9602"/>
                  <a:pt x="9407" y="9602"/>
                </a:cubicBezTo>
                <a:cubicBezTo>
                  <a:pt x="9381" y="9596"/>
                  <a:pt x="9350" y="9590"/>
                  <a:pt x="9325" y="9583"/>
                </a:cubicBezTo>
                <a:cubicBezTo>
                  <a:pt x="8905" y="9449"/>
                  <a:pt x="8476" y="9379"/>
                  <a:pt x="8041" y="9379"/>
                </a:cubicBezTo>
                <a:cubicBezTo>
                  <a:pt x="7824" y="9379"/>
                  <a:pt x="7605" y="9396"/>
                  <a:pt x="7384" y="9432"/>
                </a:cubicBezTo>
                <a:cubicBezTo>
                  <a:pt x="6899" y="9508"/>
                  <a:pt x="6408" y="9577"/>
                  <a:pt x="5923" y="9659"/>
                </a:cubicBezTo>
                <a:cubicBezTo>
                  <a:pt x="5695" y="9700"/>
                  <a:pt x="5468" y="9719"/>
                  <a:pt x="5244" y="9719"/>
                </a:cubicBezTo>
                <a:cubicBezTo>
                  <a:pt x="4705" y="9719"/>
                  <a:pt x="4177" y="9607"/>
                  <a:pt x="3661" y="9407"/>
                </a:cubicBezTo>
                <a:cubicBezTo>
                  <a:pt x="3478" y="9331"/>
                  <a:pt x="3302" y="9237"/>
                  <a:pt x="3138" y="9130"/>
                </a:cubicBezTo>
                <a:cubicBezTo>
                  <a:pt x="2861" y="8941"/>
                  <a:pt x="2596" y="8739"/>
                  <a:pt x="2338" y="8537"/>
                </a:cubicBezTo>
                <a:cubicBezTo>
                  <a:pt x="2269" y="8488"/>
                  <a:pt x="2219" y="8420"/>
                  <a:pt x="2158" y="8357"/>
                </a:cubicBezTo>
                <a:lnTo>
                  <a:pt x="2158" y="8357"/>
                </a:lnTo>
                <a:cubicBezTo>
                  <a:pt x="2175" y="8351"/>
                  <a:pt x="2191" y="8348"/>
                  <a:pt x="2206" y="8348"/>
                </a:cubicBezTo>
                <a:close/>
                <a:moveTo>
                  <a:pt x="7904" y="4748"/>
                </a:moveTo>
                <a:cubicBezTo>
                  <a:pt x="8063" y="4748"/>
                  <a:pt x="8191" y="4800"/>
                  <a:pt x="8310" y="4896"/>
                </a:cubicBezTo>
                <a:cubicBezTo>
                  <a:pt x="9054" y="5475"/>
                  <a:pt x="9570" y="6206"/>
                  <a:pt x="9835" y="7107"/>
                </a:cubicBezTo>
                <a:cubicBezTo>
                  <a:pt x="9961" y="7523"/>
                  <a:pt x="10043" y="7951"/>
                  <a:pt x="10137" y="8380"/>
                </a:cubicBezTo>
                <a:cubicBezTo>
                  <a:pt x="10263" y="8985"/>
                  <a:pt x="10371" y="9590"/>
                  <a:pt x="10616" y="10163"/>
                </a:cubicBezTo>
                <a:cubicBezTo>
                  <a:pt x="10629" y="10182"/>
                  <a:pt x="10623" y="10213"/>
                  <a:pt x="10623" y="10232"/>
                </a:cubicBezTo>
                <a:cubicBezTo>
                  <a:pt x="10609" y="10238"/>
                  <a:pt x="10598" y="10240"/>
                  <a:pt x="10588" y="10240"/>
                </a:cubicBezTo>
                <a:cubicBezTo>
                  <a:pt x="10555" y="10240"/>
                  <a:pt x="10536" y="10214"/>
                  <a:pt x="10522" y="10194"/>
                </a:cubicBezTo>
                <a:cubicBezTo>
                  <a:pt x="10137" y="9816"/>
                  <a:pt x="9728" y="9464"/>
                  <a:pt x="9300" y="9130"/>
                </a:cubicBezTo>
                <a:cubicBezTo>
                  <a:pt x="9224" y="9073"/>
                  <a:pt x="9161" y="9004"/>
                  <a:pt x="9104" y="8922"/>
                </a:cubicBezTo>
                <a:cubicBezTo>
                  <a:pt x="8903" y="8613"/>
                  <a:pt x="8739" y="8285"/>
                  <a:pt x="8619" y="7933"/>
                </a:cubicBezTo>
                <a:cubicBezTo>
                  <a:pt x="8468" y="7466"/>
                  <a:pt x="8399" y="6994"/>
                  <a:pt x="8361" y="6509"/>
                </a:cubicBezTo>
                <a:cubicBezTo>
                  <a:pt x="8348" y="6282"/>
                  <a:pt x="8329" y="6055"/>
                  <a:pt x="8298" y="5828"/>
                </a:cubicBezTo>
                <a:cubicBezTo>
                  <a:pt x="8254" y="5501"/>
                  <a:pt x="8121" y="5211"/>
                  <a:pt x="7907" y="4959"/>
                </a:cubicBezTo>
                <a:cubicBezTo>
                  <a:pt x="7863" y="4902"/>
                  <a:pt x="7813" y="4845"/>
                  <a:pt x="7743" y="4764"/>
                </a:cubicBezTo>
                <a:cubicBezTo>
                  <a:pt x="7801" y="4753"/>
                  <a:pt x="7854" y="4748"/>
                  <a:pt x="7904" y="4748"/>
                </a:cubicBezTo>
                <a:close/>
                <a:moveTo>
                  <a:pt x="8455" y="4782"/>
                </a:moveTo>
                <a:lnTo>
                  <a:pt x="8455" y="4782"/>
                </a:lnTo>
                <a:cubicBezTo>
                  <a:pt x="8928" y="4820"/>
                  <a:pt x="9394" y="4908"/>
                  <a:pt x="9848" y="5047"/>
                </a:cubicBezTo>
                <a:cubicBezTo>
                  <a:pt x="9942" y="5072"/>
                  <a:pt x="10018" y="5123"/>
                  <a:pt x="10087" y="5192"/>
                </a:cubicBezTo>
                <a:cubicBezTo>
                  <a:pt x="10623" y="5734"/>
                  <a:pt x="11026" y="6358"/>
                  <a:pt x="11290" y="7069"/>
                </a:cubicBezTo>
                <a:cubicBezTo>
                  <a:pt x="11461" y="7523"/>
                  <a:pt x="11561" y="8002"/>
                  <a:pt x="11587" y="8487"/>
                </a:cubicBezTo>
                <a:cubicBezTo>
                  <a:pt x="11605" y="8934"/>
                  <a:pt x="11612" y="9375"/>
                  <a:pt x="11612" y="9823"/>
                </a:cubicBezTo>
                <a:cubicBezTo>
                  <a:pt x="11618" y="10402"/>
                  <a:pt x="11656" y="10982"/>
                  <a:pt x="11820" y="11543"/>
                </a:cubicBezTo>
                <a:cubicBezTo>
                  <a:pt x="11826" y="11568"/>
                  <a:pt x="11826" y="11599"/>
                  <a:pt x="11826" y="11625"/>
                </a:cubicBezTo>
                <a:cubicBezTo>
                  <a:pt x="11807" y="11618"/>
                  <a:pt x="11782" y="11618"/>
                  <a:pt x="11776" y="11606"/>
                </a:cubicBezTo>
                <a:cubicBezTo>
                  <a:pt x="11587" y="11379"/>
                  <a:pt x="11385" y="11165"/>
                  <a:pt x="11215" y="10925"/>
                </a:cubicBezTo>
                <a:cubicBezTo>
                  <a:pt x="10805" y="10358"/>
                  <a:pt x="10522" y="9734"/>
                  <a:pt x="10383" y="9035"/>
                </a:cubicBezTo>
                <a:cubicBezTo>
                  <a:pt x="10270" y="8443"/>
                  <a:pt x="10131" y="7851"/>
                  <a:pt x="9999" y="7258"/>
                </a:cubicBezTo>
                <a:cubicBezTo>
                  <a:pt x="9898" y="6799"/>
                  <a:pt x="9690" y="6383"/>
                  <a:pt x="9451" y="5979"/>
                </a:cubicBezTo>
                <a:cubicBezTo>
                  <a:pt x="9205" y="5570"/>
                  <a:pt x="8877" y="5230"/>
                  <a:pt x="8518" y="4915"/>
                </a:cubicBezTo>
                <a:cubicBezTo>
                  <a:pt x="8480" y="4883"/>
                  <a:pt x="8405" y="4864"/>
                  <a:pt x="8455" y="4782"/>
                </a:cubicBezTo>
                <a:close/>
                <a:moveTo>
                  <a:pt x="8036" y="9495"/>
                </a:moveTo>
                <a:cubicBezTo>
                  <a:pt x="8393" y="9495"/>
                  <a:pt x="8747" y="9544"/>
                  <a:pt x="9098" y="9640"/>
                </a:cubicBezTo>
                <a:cubicBezTo>
                  <a:pt x="9564" y="9766"/>
                  <a:pt x="9980" y="9986"/>
                  <a:pt x="10314" y="10339"/>
                </a:cubicBezTo>
                <a:cubicBezTo>
                  <a:pt x="10610" y="10648"/>
                  <a:pt x="10906" y="10957"/>
                  <a:pt x="11183" y="11278"/>
                </a:cubicBezTo>
                <a:cubicBezTo>
                  <a:pt x="11404" y="11530"/>
                  <a:pt x="11593" y="11807"/>
                  <a:pt x="11788" y="12072"/>
                </a:cubicBezTo>
                <a:cubicBezTo>
                  <a:pt x="11807" y="12091"/>
                  <a:pt x="11857" y="12122"/>
                  <a:pt x="11794" y="12160"/>
                </a:cubicBezTo>
                <a:cubicBezTo>
                  <a:pt x="11763" y="12147"/>
                  <a:pt x="11731" y="12129"/>
                  <a:pt x="11700" y="12110"/>
                </a:cubicBezTo>
                <a:cubicBezTo>
                  <a:pt x="11152" y="11751"/>
                  <a:pt x="10560" y="11499"/>
                  <a:pt x="9930" y="11347"/>
                </a:cubicBezTo>
                <a:cubicBezTo>
                  <a:pt x="9237" y="11177"/>
                  <a:pt x="8531" y="11076"/>
                  <a:pt x="7819" y="11070"/>
                </a:cubicBezTo>
                <a:cubicBezTo>
                  <a:pt x="7460" y="11070"/>
                  <a:pt x="7094" y="11057"/>
                  <a:pt x="6735" y="11045"/>
                </a:cubicBezTo>
                <a:cubicBezTo>
                  <a:pt x="6338" y="11026"/>
                  <a:pt x="5941" y="10969"/>
                  <a:pt x="5557" y="10868"/>
                </a:cubicBezTo>
                <a:cubicBezTo>
                  <a:pt x="5129" y="10761"/>
                  <a:pt x="4726" y="10598"/>
                  <a:pt x="4360" y="10358"/>
                </a:cubicBezTo>
                <a:cubicBezTo>
                  <a:pt x="4234" y="10276"/>
                  <a:pt x="4108" y="10182"/>
                  <a:pt x="4007" y="10068"/>
                </a:cubicBezTo>
                <a:cubicBezTo>
                  <a:pt x="3869" y="9917"/>
                  <a:pt x="3755" y="9741"/>
                  <a:pt x="3623" y="9558"/>
                </a:cubicBezTo>
                <a:cubicBezTo>
                  <a:pt x="3661" y="9552"/>
                  <a:pt x="3673" y="9545"/>
                  <a:pt x="3680" y="9545"/>
                </a:cubicBezTo>
                <a:cubicBezTo>
                  <a:pt x="3717" y="9552"/>
                  <a:pt x="3755" y="9564"/>
                  <a:pt x="3787" y="9577"/>
                </a:cubicBezTo>
                <a:cubicBezTo>
                  <a:pt x="4263" y="9754"/>
                  <a:pt x="4744" y="9832"/>
                  <a:pt x="5231" y="9832"/>
                </a:cubicBezTo>
                <a:cubicBezTo>
                  <a:pt x="5543" y="9832"/>
                  <a:pt x="5857" y="9800"/>
                  <a:pt x="6175" y="9741"/>
                </a:cubicBezTo>
                <a:cubicBezTo>
                  <a:pt x="6609" y="9659"/>
                  <a:pt x="7050" y="9596"/>
                  <a:pt x="7491" y="9533"/>
                </a:cubicBezTo>
                <a:cubicBezTo>
                  <a:pt x="7674" y="9507"/>
                  <a:pt x="7855" y="9495"/>
                  <a:pt x="8036" y="9495"/>
                </a:cubicBezTo>
                <a:close/>
                <a:moveTo>
                  <a:pt x="10333" y="5242"/>
                </a:moveTo>
                <a:cubicBezTo>
                  <a:pt x="10383" y="5255"/>
                  <a:pt x="10421" y="5261"/>
                  <a:pt x="10452" y="5274"/>
                </a:cubicBezTo>
                <a:cubicBezTo>
                  <a:pt x="10868" y="5450"/>
                  <a:pt x="11246" y="5677"/>
                  <a:pt x="11580" y="5986"/>
                </a:cubicBezTo>
                <a:cubicBezTo>
                  <a:pt x="11662" y="6061"/>
                  <a:pt x="11738" y="6150"/>
                  <a:pt x="11794" y="6244"/>
                </a:cubicBezTo>
                <a:cubicBezTo>
                  <a:pt x="11902" y="6414"/>
                  <a:pt x="11996" y="6591"/>
                  <a:pt x="12084" y="6767"/>
                </a:cubicBezTo>
                <a:cubicBezTo>
                  <a:pt x="12532" y="7706"/>
                  <a:pt x="12790" y="8689"/>
                  <a:pt x="12733" y="9741"/>
                </a:cubicBezTo>
                <a:cubicBezTo>
                  <a:pt x="12714" y="10081"/>
                  <a:pt x="12689" y="10421"/>
                  <a:pt x="12651" y="10761"/>
                </a:cubicBezTo>
                <a:cubicBezTo>
                  <a:pt x="12582" y="11417"/>
                  <a:pt x="12582" y="12066"/>
                  <a:pt x="12676" y="12721"/>
                </a:cubicBezTo>
                <a:cubicBezTo>
                  <a:pt x="12683" y="12790"/>
                  <a:pt x="12676" y="12859"/>
                  <a:pt x="12683" y="12929"/>
                </a:cubicBezTo>
                <a:cubicBezTo>
                  <a:pt x="12544" y="12777"/>
                  <a:pt x="12450" y="12614"/>
                  <a:pt x="12343" y="12462"/>
                </a:cubicBezTo>
                <a:cubicBezTo>
                  <a:pt x="12109" y="12129"/>
                  <a:pt x="11996" y="11744"/>
                  <a:pt x="11889" y="11360"/>
                </a:cubicBezTo>
                <a:cubicBezTo>
                  <a:pt x="11757" y="10862"/>
                  <a:pt x="11731" y="10352"/>
                  <a:pt x="11731" y="9835"/>
                </a:cubicBezTo>
                <a:cubicBezTo>
                  <a:pt x="11731" y="9445"/>
                  <a:pt x="11725" y="9060"/>
                  <a:pt x="11713" y="8670"/>
                </a:cubicBezTo>
                <a:cubicBezTo>
                  <a:pt x="11694" y="8115"/>
                  <a:pt x="11593" y="7573"/>
                  <a:pt x="11404" y="7057"/>
                </a:cubicBezTo>
                <a:cubicBezTo>
                  <a:pt x="11196" y="6471"/>
                  <a:pt x="10887" y="5935"/>
                  <a:pt x="10484" y="5463"/>
                </a:cubicBezTo>
                <a:cubicBezTo>
                  <a:pt x="10427" y="5400"/>
                  <a:pt x="10358" y="5349"/>
                  <a:pt x="10333" y="5242"/>
                </a:cubicBezTo>
                <a:close/>
                <a:moveTo>
                  <a:pt x="3736" y="13187"/>
                </a:moveTo>
                <a:cubicBezTo>
                  <a:pt x="3743" y="13187"/>
                  <a:pt x="3755" y="13193"/>
                  <a:pt x="3755" y="13193"/>
                </a:cubicBezTo>
                <a:cubicBezTo>
                  <a:pt x="3755" y="13207"/>
                  <a:pt x="3752" y="13220"/>
                  <a:pt x="3748" y="13232"/>
                </a:cubicBezTo>
                <a:lnTo>
                  <a:pt x="3748" y="13232"/>
                </a:lnTo>
                <a:cubicBezTo>
                  <a:pt x="3746" y="13215"/>
                  <a:pt x="3741" y="13201"/>
                  <a:pt x="3736" y="13187"/>
                </a:cubicBezTo>
                <a:close/>
                <a:moveTo>
                  <a:pt x="4234" y="10440"/>
                </a:moveTo>
                <a:cubicBezTo>
                  <a:pt x="4347" y="10497"/>
                  <a:pt x="4404" y="10522"/>
                  <a:pt x="4461" y="10553"/>
                </a:cubicBezTo>
                <a:cubicBezTo>
                  <a:pt x="4782" y="10742"/>
                  <a:pt x="5129" y="10875"/>
                  <a:pt x="5488" y="10969"/>
                </a:cubicBezTo>
                <a:cubicBezTo>
                  <a:pt x="5904" y="11083"/>
                  <a:pt x="6326" y="11139"/>
                  <a:pt x="6754" y="11158"/>
                </a:cubicBezTo>
                <a:cubicBezTo>
                  <a:pt x="7151" y="11177"/>
                  <a:pt x="7548" y="11183"/>
                  <a:pt x="7945" y="11190"/>
                </a:cubicBezTo>
                <a:cubicBezTo>
                  <a:pt x="8739" y="11209"/>
                  <a:pt x="9514" y="11335"/>
                  <a:pt x="10276" y="11568"/>
                </a:cubicBezTo>
                <a:cubicBezTo>
                  <a:pt x="10887" y="11751"/>
                  <a:pt x="11454" y="12034"/>
                  <a:pt x="11952" y="12444"/>
                </a:cubicBezTo>
                <a:cubicBezTo>
                  <a:pt x="12072" y="12538"/>
                  <a:pt x="12185" y="12645"/>
                  <a:pt x="12261" y="12777"/>
                </a:cubicBezTo>
                <a:cubicBezTo>
                  <a:pt x="12355" y="12941"/>
                  <a:pt x="12450" y="13105"/>
                  <a:pt x="12538" y="13275"/>
                </a:cubicBezTo>
                <a:cubicBezTo>
                  <a:pt x="12557" y="13307"/>
                  <a:pt x="12595" y="13351"/>
                  <a:pt x="12550" y="13395"/>
                </a:cubicBezTo>
                <a:cubicBezTo>
                  <a:pt x="12542" y="13395"/>
                  <a:pt x="12534" y="13398"/>
                  <a:pt x="12527" y="13398"/>
                </a:cubicBezTo>
                <a:cubicBezTo>
                  <a:pt x="12524" y="13398"/>
                  <a:pt x="12521" y="13397"/>
                  <a:pt x="12519" y="13395"/>
                </a:cubicBezTo>
                <a:cubicBezTo>
                  <a:pt x="12494" y="13382"/>
                  <a:pt x="12469" y="13370"/>
                  <a:pt x="12450" y="13351"/>
                </a:cubicBezTo>
                <a:cubicBezTo>
                  <a:pt x="11442" y="12607"/>
                  <a:pt x="10314" y="12160"/>
                  <a:pt x="9079" y="11984"/>
                </a:cubicBezTo>
                <a:cubicBezTo>
                  <a:pt x="8720" y="11933"/>
                  <a:pt x="8361" y="11895"/>
                  <a:pt x="8008" y="11851"/>
                </a:cubicBezTo>
                <a:cubicBezTo>
                  <a:pt x="7687" y="11807"/>
                  <a:pt x="7365" y="11782"/>
                  <a:pt x="7044" y="11725"/>
                </a:cubicBezTo>
                <a:cubicBezTo>
                  <a:pt x="6244" y="11587"/>
                  <a:pt x="5482" y="11328"/>
                  <a:pt x="4782" y="10913"/>
                </a:cubicBezTo>
                <a:cubicBezTo>
                  <a:pt x="4625" y="10824"/>
                  <a:pt x="4486" y="10705"/>
                  <a:pt x="4341" y="10598"/>
                </a:cubicBezTo>
                <a:cubicBezTo>
                  <a:pt x="4310" y="10572"/>
                  <a:pt x="4291" y="10528"/>
                  <a:pt x="4234" y="10440"/>
                </a:cubicBezTo>
                <a:close/>
                <a:moveTo>
                  <a:pt x="12273" y="6786"/>
                </a:moveTo>
                <a:lnTo>
                  <a:pt x="12273" y="6786"/>
                </a:lnTo>
                <a:cubicBezTo>
                  <a:pt x="12456" y="7006"/>
                  <a:pt x="12569" y="7221"/>
                  <a:pt x="12676" y="7441"/>
                </a:cubicBezTo>
                <a:cubicBezTo>
                  <a:pt x="12947" y="8008"/>
                  <a:pt x="13155" y="8594"/>
                  <a:pt x="13307" y="9205"/>
                </a:cubicBezTo>
                <a:cubicBezTo>
                  <a:pt x="13433" y="9747"/>
                  <a:pt x="13483" y="10295"/>
                  <a:pt x="13407" y="10843"/>
                </a:cubicBezTo>
                <a:cubicBezTo>
                  <a:pt x="13357" y="11171"/>
                  <a:pt x="13300" y="11499"/>
                  <a:pt x="13237" y="11826"/>
                </a:cubicBezTo>
                <a:cubicBezTo>
                  <a:pt x="13130" y="12393"/>
                  <a:pt x="13029" y="12966"/>
                  <a:pt x="13061" y="13546"/>
                </a:cubicBezTo>
                <a:cubicBezTo>
                  <a:pt x="13061" y="13571"/>
                  <a:pt x="13048" y="13603"/>
                  <a:pt x="13023" y="13691"/>
                </a:cubicBezTo>
                <a:cubicBezTo>
                  <a:pt x="12979" y="13603"/>
                  <a:pt x="12954" y="13565"/>
                  <a:pt x="12935" y="13521"/>
                </a:cubicBezTo>
                <a:cubicBezTo>
                  <a:pt x="12916" y="13458"/>
                  <a:pt x="12897" y="13395"/>
                  <a:pt x="12884" y="13326"/>
                </a:cubicBezTo>
                <a:cubicBezTo>
                  <a:pt x="12727" y="12475"/>
                  <a:pt x="12670" y="11618"/>
                  <a:pt x="12771" y="10749"/>
                </a:cubicBezTo>
                <a:cubicBezTo>
                  <a:pt x="12815" y="10364"/>
                  <a:pt x="12840" y="9974"/>
                  <a:pt x="12853" y="9590"/>
                </a:cubicBezTo>
                <a:cubicBezTo>
                  <a:pt x="12872" y="9054"/>
                  <a:pt x="12815" y="8525"/>
                  <a:pt x="12664" y="8014"/>
                </a:cubicBezTo>
                <a:cubicBezTo>
                  <a:pt x="12557" y="7668"/>
                  <a:pt x="12431" y="7334"/>
                  <a:pt x="12311" y="6994"/>
                </a:cubicBezTo>
                <a:cubicBezTo>
                  <a:pt x="12292" y="6937"/>
                  <a:pt x="12261" y="6880"/>
                  <a:pt x="12273" y="6786"/>
                </a:cubicBezTo>
                <a:close/>
                <a:moveTo>
                  <a:pt x="4341" y="10768"/>
                </a:moveTo>
                <a:cubicBezTo>
                  <a:pt x="4398" y="10805"/>
                  <a:pt x="4455" y="10837"/>
                  <a:pt x="4505" y="10875"/>
                </a:cubicBezTo>
                <a:cubicBezTo>
                  <a:pt x="4757" y="11045"/>
                  <a:pt x="5022" y="11190"/>
                  <a:pt x="5299" y="11316"/>
                </a:cubicBezTo>
                <a:cubicBezTo>
                  <a:pt x="5998" y="11618"/>
                  <a:pt x="6729" y="11826"/>
                  <a:pt x="7491" y="11914"/>
                </a:cubicBezTo>
                <a:cubicBezTo>
                  <a:pt x="7819" y="11946"/>
                  <a:pt x="8153" y="11977"/>
                  <a:pt x="8480" y="12015"/>
                </a:cubicBezTo>
                <a:cubicBezTo>
                  <a:pt x="9142" y="12091"/>
                  <a:pt x="9797" y="12210"/>
                  <a:pt x="10427" y="12425"/>
                </a:cubicBezTo>
                <a:cubicBezTo>
                  <a:pt x="11183" y="12677"/>
                  <a:pt x="11870" y="13048"/>
                  <a:pt x="12500" y="13540"/>
                </a:cubicBezTo>
                <a:cubicBezTo>
                  <a:pt x="12695" y="13697"/>
                  <a:pt x="12865" y="13867"/>
                  <a:pt x="12941" y="14119"/>
                </a:cubicBezTo>
                <a:cubicBezTo>
                  <a:pt x="12966" y="14189"/>
                  <a:pt x="13010" y="14252"/>
                  <a:pt x="13036" y="14321"/>
                </a:cubicBezTo>
                <a:cubicBezTo>
                  <a:pt x="13054" y="14353"/>
                  <a:pt x="13086" y="14390"/>
                  <a:pt x="13023" y="14434"/>
                </a:cubicBezTo>
                <a:cubicBezTo>
                  <a:pt x="12979" y="14397"/>
                  <a:pt x="12922" y="14365"/>
                  <a:pt x="12878" y="14321"/>
                </a:cubicBezTo>
                <a:cubicBezTo>
                  <a:pt x="12582" y="14082"/>
                  <a:pt x="12254" y="13886"/>
                  <a:pt x="11908" y="13735"/>
                </a:cubicBezTo>
                <a:cubicBezTo>
                  <a:pt x="11492" y="13552"/>
                  <a:pt x="11070" y="13420"/>
                  <a:pt x="10629" y="13344"/>
                </a:cubicBezTo>
                <a:cubicBezTo>
                  <a:pt x="10289" y="13281"/>
                  <a:pt x="9955" y="13231"/>
                  <a:pt x="9615" y="13181"/>
                </a:cubicBezTo>
                <a:cubicBezTo>
                  <a:pt x="8909" y="13080"/>
                  <a:pt x="8203" y="12985"/>
                  <a:pt x="7510" y="12834"/>
                </a:cubicBezTo>
                <a:cubicBezTo>
                  <a:pt x="7082" y="12740"/>
                  <a:pt x="6660" y="12620"/>
                  <a:pt x="6256" y="12450"/>
                </a:cubicBezTo>
                <a:cubicBezTo>
                  <a:pt x="5746" y="12236"/>
                  <a:pt x="5267" y="11971"/>
                  <a:pt x="4852" y="11593"/>
                </a:cubicBezTo>
                <a:cubicBezTo>
                  <a:pt x="4675" y="11436"/>
                  <a:pt x="4524" y="11253"/>
                  <a:pt x="4398" y="11051"/>
                </a:cubicBezTo>
                <a:cubicBezTo>
                  <a:pt x="4347" y="10969"/>
                  <a:pt x="4303" y="10887"/>
                  <a:pt x="4341" y="10768"/>
                </a:cubicBezTo>
                <a:close/>
                <a:moveTo>
                  <a:pt x="14907" y="10850"/>
                </a:moveTo>
                <a:cubicBezTo>
                  <a:pt x="15026" y="10862"/>
                  <a:pt x="15058" y="10944"/>
                  <a:pt x="15077" y="11026"/>
                </a:cubicBezTo>
                <a:cubicBezTo>
                  <a:pt x="15171" y="11429"/>
                  <a:pt x="15234" y="11826"/>
                  <a:pt x="15222" y="12236"/>
                </a:cubicBezTo>
                <a:cubicBezTo>
                  <a:pt x="15203" y="12683"/>
                  <a:pt x="15140" y="13124"/>
                  <a:pt x="15014" y="13552"/>
                </a:cubicBezTo>
                <a:cubicBezTo>
                  <a:pt x="14774" y="14384"/>
                  <a:pt x="14522" y="15209"/>
                  <a:pt x="14277" y="16028"/>
                </a:cubicBezTo>
                <a:cubicBezTo>
                  <a:pt x="14264" y="16053"/>
                  <a:pt x="14221" y="16066"/>
                  <a:pt x="14196" y="16085"/>
                </a:cubicBezTo>
                <a:lnTo>
                  <a:pt x="14196" y="16085"/>
                </a:lnTo>
                <a:cubicBezTo>
                  <a:pt x="14246" y="15640"/>
                  <a:pt x="14328" y="15207"/>
                  <a:pt x="14434" y="14775"/>
                </a:cubicBezTo>
                <a:cubicBezTo>
                  <a:pt x="14529" y="14371"/>
                  <a:pt x="14630" y="13968"/>
                  <a:pt x="14730" y="13565"/>
                </a:cubicBezTo>
                <a:cubicBezTo>
                  <a:pt x="14774" y="13389"/>
                  <a:pt x="14825" y="13212"/>
                  <a:pt x="14863" y="13036"/>
                </a:cubicBezTo>
                <a:cubicBezTo>
                  <a:pt x="15014" y="12355"/>
                  <a:pt x="15077" y="11675"/>
                  <a:pt x="14907" y="10982"/>
                </a:cubicBezTo>
                <a:cubicBezTo>
                  <a:pt x="14894" y="10944"/>
                  <a:pt x="14907" y="10894"/>
                  <a:pt x="14907" y="10850"/>
                </a:cubicBezTo>
                <a:close/>
                <a:moveTo>
                  <a:pt x="14195" y="16086"/>
                </a:moveTo>
                <a:cubicBezTo>
                  <a:pt x="14208" y="16098"/>
                  <a:pt x="14226" y="16104"/>
                  <a:pt x="14233" y="16117"/>
                </a:cubicBezTo>
                <a:cubicBezTo>
                  <a:pt x="14233" y="16129"/>
                  <a:pt x="14226" y="16142"/>
                  <a:pt x="14220" y="16154"/>
                </a:cubicBezTo>
                <a:cubicBezTo>
                  <a:pt x="14214" y="16148"/>
                  <a:pt x="14214" y="16142"/>
                  <a:pt x="14207" y="16135"/>
                </a:cubicBezTo>
                <a:cubicBezTo>
                  <a:pt x="14201" y="16123"/>
                  <a:pt x="14201" y="16104"/>
                  <a:pt x="14195" y="16091"/>
                </a:cubicBezTo>
                <a:cubicBezTo>
                  <a:pt x="14195" y="16089"/>
                  <a:pt x="14195" y="16088"/>
                  <a:pt x="14195" y="16086"/>
                </a:cubicBezTo>
                <a:close/>
                <a:moveTo>
                  <a:pt x="13464" y="9174"/>
                </a:moveTo>
                <a:cubicBezTo>
                  <a:pt x="13496" y="9218"/>
                  <a:pt x="13533" y="9262"/>
                  <a:pt x="13559" y="9312"/>
                </a:cubicBezTo>
                <a:cubicBezTo>
                  <a:pt x="13817" y="9816"/>
                  <a:pt x="14163" y="10245"/>
                  <a:pt x="14623" y="10591"/>
                </a:cubicBezTo>
                <a:cubicBezTo>
                  <a:pt x="14705" y="10654"/>
                  <a:pt x="14743" y="10730"/>
                  <a:pt x="14762" y="10824"/>
                </a:cubicBezTo>
                <a:cubicBezTo>
                  <a:pt x="14882" y="11322"/>
                  <a:pt x="14938" y="11820"/>
                  <a:pt x="14863" y="12324"/>
                </a:cubicBezTo>
                <a:cubicBezTo>
                  <a:pt x="14819" y="12639"/>
                  <a:pt x="14756" y="12954"/>
                  <a:pt x="14686" y="13269"/>
                </a:cubicBezTo>
                <a:cubicBezTo>
                  <a:pt x="14604" y="13622"/>
                  <a:pt x="14504" y="13968"/>
                  <a:pt x="14422" y="14321"/>
                </a:cubicBezTo>
                <a:cubicBezTo>
                  <a:pt x="14283" y="14907"/>
                  <a:pt x="14132" y="15499"/>
                  <a:pt x="14088" y="16104"/>
                </a:cubicBezTo>
                <a:cubicBezTo>
                  <a:pt x="14081" y="16129"/>
                  <a:pt x="14063" y="16148"/>
                  <a:pt x="14037" y="16205"/>
                </a:cubicBezTo>
                <a:cubicBezTo>
                  <a:pt x="14006" y="16129"/>
                  <a:pt x="13981" y="16079"/>
                  <a:pt x="13962" y="16035"/>
                </a:cubicBezTo>
                <a:cubicBezTo>
                  <a:pt x="13792" y="15487"/>
                  <a:pt x="13584" y="14957"/>
                  <a:pt x="13351" y="14441"/>
                </a:cubicBezTo>
                <a:cubicBezTo>
                  <a:pt x="13262" y="14245"/>
                  <a:pt x="13212" y="14044"/>
                  <a:pt x="13199" y="13836"/>
                </a:cubicBezTo>
                <a:cubicBezTo>
                  <a:pt x="13187" y="13552"/>
                  <a:pt x="13168" y="13269"/>
                  <a:pt x="13193" y="12985"/>
                </a:cubicBezTo>
                <a:cubicBezTo>
                  <a:pt x="13225" y="12601"/>
                  <a:pt x="13300" y="12217"/>
                  <a:pt x="13357" y="11832"/>
                </a:cubicBezTo>
                <a:cubicBezTo>
                  <a:pt x="13407" y="11524"/>
                  <a:pt x="13470" y="11215"/>
                  <a:pt x="13514" y="10906"/>
                </a:cubicBezTo>
                <a:cubicBezTo>
                  <a:pt x="13577" y="10503"/>
                  <a:pt x="13571" y="10094"/>
                  <a:pt x="13514" y="9690"/>
                </a:cubicBezTo>
                <a:cubicBezTo>
                  <a:pt x="13489" y="9520"/>
                  <a:pt x="13458" y="9350"/>
                  <a:pt x="13426" y="9186"/>
                </a:cubicBezTo>
                <a:cubicBezTo>
                  <a:pt x="13439" y="9180"/>
                  <a:pt x="13451" y="9180"/>
                  <a:pt x="13464" y="9174"/>
                </a:cubicBezTo>
                <a:close/>
                <a:moveTo>
                  <a:pt x="4398" y="11278"/>
                </a:moveTo>
                <a:cubicBezTo>
                  <a:pt x="4448" y="11328"/>
                  <a:pt x="4480" y="11360"/>
                  <a:pt x="4505" y="11391"/>
                </a:cubicBezTo>
                <a:cubicBezTo>
                  <a:pt x="4744" y="11681"/>
                  <a:pt x="5028" y="11914"/>
                  <a:pt x="5343" y="12110"/>
                </a:cubicBezTo>
                <a:cubicBezTo>
                  <a:pt x="5708" y="12336"/>
                  <a:pt x="6093" y="12525"/>
                  <a:pt x="6496" y="12670"/>
                </a:cubicBezTo>
                <a:cubicBezTo>
                  <a:pt x="6962" y="12834"/>
                  <a:pt x="7441" y="12954"/>
                  <a:pt x="7926" y="13036"/>
                </a:cubicBezTo>
                <a:cubicBezTo>
                  <a:pt x="8518" y="13137"/>
                  <a:pt x="9111" y="13212"/>
                  <a:pt x="9696" y="13307"/>
                </a:cubicBezTo>
                <a:cubicBezTo>
                  <a:pt x="10100" y="13376"/>
                  <a:pt x="10503" y="13439"/>
                  <a:pt x="10900" y="13521"/>
                </a:cubicBezTo>
                <a:cubicBezTo>
                  <a:pt x="11404" y="13628"/>
                  <a:pt x="11883" y="13817"/>
                  <a:pt x="12330" y="14082"/>
                </a:cubicBezTo>
                <a:cubicBezTo>
                  <a:pt x="12664" y="14283"/>
                  <a:pt x="12973" y="14516"/>
                  <a:pt x="13212" y="14831"/>
                </a:cubicBezTo>
                <a:cubicBezTo>
                  <a:pt x="13256" y="14894"/>
                  <a:pt x="13307" y="14951"/>
                  <a:pt x="13332" y="15020"/>
                </a:cubicBezTo>
                <a:cubicBezTo>
                  <a:pt x="13483" y="15411"/>
                  <a:pt x="13622" y="15808"/>
                  <a:pt x="13766" y="16198"/>
                </a:cubicBezTo>
                <a:cubicBezTo>
                  <a:pt x="13779" y="16230"/>
                  <a:pt x="13785" y="16274"/>
                  <a:pt x="13716" y="16293"/>
                </a:cubicBezTo>
                <a:cubicBezTo>
                  <a:pt x="13672" y="16249"/>
                  <a:pt x="13615" y="16198"/>
                  <a:pt x="13559" y="16154"/>
                </a:cubicBezTo>
                <a:cubicBezTo>
                  <a:pt x="13244" y="15877"/>
                  <a:pt x="12897" y="15644"/>
                  <a:pt x="12525" y="15455"/>
                </a:cubicBezTo>
                <a:cubicBezTo>
                  <a:pt x="11794" y="15077"/>
                  <a:pt x="11020" y="14869"/>
                  <a:pt x="10213" y="14800"/>
                </a:cubicBezTo>
                <a:cubicBezTo>
                  <a:pt x="9930" y="14775"/>
                  <a:pt x="9640" y="14762"/>
                  <a:pt x="9356" y="14743"/>
                </a:cubicBezTo>
                <a:cubicBezTo>
                  <a:pt x="8569" y="14699"/>
                  <a:pt x="7787" y="14592"/>
                  <a:pt x="7038" y="14346"/>
                </a:cubicBezTo>
                <a:cubicBezTo>
                  <a:pt x="6742" y="14252"/>
                  <a:pt x="6445" y="14145"/>
                  <a:pt x="6168" y="14000"/>
                </a:cubicBezTo>
                <a:cubicBezTo>
                  <a:pt x="5198" y="13483"/>
                  <a:pt x="4574" y="12702"/>
                  <a:pt x="4379" y="11606"/>
                </a:cubicBezTo>
                <a:cubicBezTo>
                  <a:pt x="4360" y="11499"/>
                  <a:pt x="4347" y="11404"/>
                  <a:pt x="4398" y="11278"/>
                </a:cubicBezTo>
                <a:close/>
                <a:moveTo>
                  <a:pt x="4291" y="11946"/>
                </a:moveTo>
                <a:cubicBezTo>
                  <a:pt x="4373" y="11977"/>
                  <a:pt x="4366" y="12047"/>
                  <a:pt x="4385" y="12091"/>
                </a:cubicBezTo>
                <a:cubicBezTo>
                  <a:pt x="4436" y="12229"/>
                  <a:pt x="4473" y="12368"/>
                  <a:pt x="4536" y="12494"/>
                </a:cubicBezTo>
                <a:cubicBezTo>
                  <a:pt x="4864" y="13187"/>
                  <a:pt x="5381" y="13697"/>
                  <a:pt x="6042" y="14069"/>
                </a:cubicBezTo>
                <a:cubicBezTo>
                  <a:pt x="6326" y="14227"/>
                  <a:pt x="6628" y="14346"/>
                  <a:pt x="6937" y="14441"/>
                </a:cubicBezTo>
                <a:cubicBezTo>
                  <a:pt x="7718" y="14693"/>
                  <a:pt x="8525" y="14812"/>
                  <a:pt x="9344" y="14863"/>
                </a:cubicBezTo>
                <a:cubicBezTo>
                  <a:pt x="9665" y="14882"/>
                  <a:pt x="9986" y="14894"/>
                  <a:pt x="10308" y="14926"/>
                </a:cubicBezTo>
                <a:cubicBezTo>
                  <a:pt x="11316" y="15027"/>
                  <a:pt x="12248" y="15348"/>
                  <a:pt x="13086" y="15928"/>
                </a:cubicBezTo>
                <a:cubicBezTo>
                  <a:pt x="13325" y="16098"/>
                  <a:pt x="13559" y="16280"/>
                  <a:pt x="13754" y="16507"/>
                </a:cubicBezTo>
                <a:cubicBezTo>
                  <a:pt x="13836" y="16608"/>
                  <a:pt x="13924" y="16709"/>
                  <a:pt x="13955" y="16841"/>
                </a:cubicBezTo>
                <a:cubicBezTo>
                  <a:pt x="14031" y="17144"/>
                  <a:pt x="14113" y="17446"/>
                  <a:pt x="14195" y="17774"/>
                </a:cubicBezTo>
                <a:cubicBezTo>
                  <a:pt x="14138" y="17761"/>
                  <a:pt x="14132" y="17761"/>
                  <a:pt x="14126" y="17755"/>
                </a:cubicBezTo>
                <a:cubicBezTo>
                  <a:pt x="14100" y="17736"/>
                  <a:pt x="14081" y="17717"/>
                  <a:pt x="14063" y="17698"/>
                </a:cubicBezTo>
                <a:cubicBezTo>
                  <a:pt x="13710" y="17238"/>
                  <a:pt x="13256" y="16898"/>
                  <a:pt x="12752" y="16627"/>
                </a:cubicBezTo>
                <a:cubicBezTo>
                  <a:pt x="11820" y="16123"/>
                  <a:pt x="10830" y="15827"/>
                  <a:pt x="9778" y="15707"/>
                </a:cubicBezTo>
                <a:cubicBezTo>
                  <a:pt x="9224" y="15644"/>
                  <a:pt x="8669" y="15575"/>
                  <a:pt x="8115" y="15499"/>
                </a:cubicBezTo>
                <a:cubicBezTo>
                  <a:pt x="7718" y="15442"/>
                  <a:pt x="7328" y="15361"/>
                  <a:pt x="6950" y="15241"/>
                </a:cubicBezTo>
                <a:cubicBezTo>
                  <a:pt x="6691" y="15159"/>
                  <a:pt x="6445" y="15058"/>
                  <a:pt x="6219" y="14920"/>
                </a:cubicBezTo>
                <a:cubicBezTo>
                  <a:pt x="5677" y="14579"/>
                  <a:pt x="5192" y="14170"/>
                  <a:pt x="4782" y="13678"/>
                </a:cubicBezTo>
                <a:cubicBezTo>
                  <a:pt x="4499" y="13344"/>
                  <a:pt x="4291" y="12960"/>
                  <a:pt x="4146" y="12544"/>
                </a:cubicBezTo>
                <a:cubicBezTo>
                  <a:pt x="4127" y="12481"/>
                  <a:pt x="4114" y="12412"/>
                  <a:pt x="4114" y="12349"/>
                </a:cubicBezTo>
                <a:cubicBezTo>
                  <a:pt x="4114" y="12318"/>
                  <a:pt x="4133" y="12280"/>
                  <a:pt x="4152" y="12242"/>
                </a:cubicBezTo>
                <a:cubicBezTo>
                  <a:pt x="4203" y="12147"/>
                  <a:pt x="4221" y="12034"/>
                  <a:pt x="4291" y="11946"/>
                </a:cubicBezTo>
                <a:close/>
                <a:moveTo>
                  <a:pt x="15228" y="11064"/>
                </a:moveTo>
                <a:cubicBezTo>
                  <a:pt x="15291" y="11095"/>
                  <a:pt x="15335" y="11114"/>
                  <a:pt x="15367" y="11139"/>
                </a:cubicBezTo>
                <a:cubicBezTo>
                  <a:pt x="15499" y="11234"/>
                  <a:pt x="15625" y="11335"/>
                  <a:pt x="15764" y="11423"/>
                </a:cubicBezTo>
                <a:cubicBezTo>
                  <a:pt x="15890" y="11505"/>
                  <a:pt x="15953" y="11618"/>
                  <a:pt x="15997" y="11763"/>
                </a:cubicBezTo>
                <a:cubicBezTo>
                  <a:pt x="16066" y="11958"/>
                  <a:pt x="16104" y="12166"/>
                  <a:pt x="16123" y="12374"/>
                </a:cubicBezTo>
                <a:cubicBezTo>
                  <a:pt x="16186" y="13137"/>
                  <a:pt x="16066" y="13867"/>
                  <a:pt x="15776" y="14573"/>
                </a:cubicBezTo>
                <a:cubicBezTo>
                  <a:pt x="15562" y="15102"/>
                  <a:pt x="15316" y="15613"/>
                  <a:pt x="15052" y="16123"/>
                </a:cubicBezTo>
                <a:cubicBezTo>
                  <a:pt x="14793" y="16621"/>
                  <a:pt x="14611" y="17150"/>
                  <a:pt x="14548" y="17711"/>
                </a:cubicBezTo>
                <a:cubicBezTo>
                  <a:pt x="14541" y="17755"/>
                  <a:pt x="14529" y="17799"/>
                  <a:pt x="14510" y="17868"/>
                </a:cubicBezTo>
                <a:cubicBezTo>
                  <a:pt x="14478" y="17824"/>
                  <a:pt x="14453" y="17805"/>
                  <a:pt x="14447" y="17780"/>
                </a:cubicBezTo>
                <a:cubicBezTo>
                  <a:pt x="14340" y="17427"/>
                  <a:pt x="14277" y="17068"/>
                  <a:pt x="14308" y="16690"/>
                </a:cubicBezTo>
                <a:cubicBezTo>
                  <a:pt x="14340" y="16350"/>
                  <a:pt x="14390" y="16009"/>
                  <a:pt x="14491" y="15682"/>
                </a:cubicBezTo>
                <a:cubicBezTo>
                  <a:pt x="14598" y="15348"/>
                  <a:pt x="14711" y="15014"/>
                  <a:pt x="14812" y="14680"/>
                </a:cubicBezTo>
                <a:cubicBezTo>
                  <a:pt x="14951" y="14208"/>
                  <a:pt x="15089" y="13735"/>
                  <a:pt x="15203" y="13250"/>
                </a:cubicBezTo>
                <a:cubicBezTo>
                  <a:pt x="15360" y="12570"/>
                  <a:pt x="15405" y="11883"/>
                  <a:pt x="15228" y="11196"/>
                </a:cubicBezTo>
                <a:cubicBezTo>
                  <a:pt x="15215" y="11165"/>
                  <a:pt x="15228" y="11127"/>
                  <a:pt x="15228" y="11064"/>
                </a:cubicBezTo>
                <a:close/>
                <a:moveTo>
                  <a:pt x="16116" y="11719"/>
                </a:moveTo>
                <a:cubicBezTo>
                  <a:pt x="16236" y="11801"/>
                  <a:pt x="16299" y="11858"/>
                  <a:pt x="16368" y="11902"/>
                </a:cubicBezTo>
                <a:cubicBezTo>
                  <a:pt x="16526" y="11996"/>
                  <a:pt x="16595" y="12147"/>
                  <a:pt x="16633" y="12324"/>
                </a:cubicBezTo>
                <a:cubicBezTo>
                  <a:pt x="16677" y="12576"/>
                  <a:pt x="16709" y="12828"/>
                  <a:pt x="16709" y="13086"/>
                </a:cubicBezTo>
                <a:cubicBezTo>
                  <a:pt x="16696" y="14327"/>
                  <a:pt x="16375" y="15487"/>
                  <a:pt x="15720" y="16545"/>
                </a:cubicBezTo>
                <a:cubicBezTo>
                  <a:pt x="15587" y="16753"/>
                  <a:pt x="15455" y="16961"/>
                  <a:pt x="15316" y="17169"/>
                </a:cubicBezTo>
                <a:cubicBezTo>
                  <a:pt x="15071" y="17540"/>
                  <a:pt x="14863" y="17937"/>
                  <a:pt x="14743" y="18372"/>
                </a:cubicBezTo>
                <a:cubicBezTo>
                  <a:pt x="14737" y="18410"/>
                  <a:pt x="14705" y="18441"/>
                  <a:pt x="14667" y="18517"/>
                </a:cubicBezTo>
                <a:cubicBezTo>
                  <a:pt x="14655" y="18435"/>
                  <a:pt x="14642" y="18397"/>
                  <a:pt x="14642" y="18366"/>
                </a:cubicBezTo>
                <a:cubicBezTo>
                  <a:pt x="14611" y="17736"/>
                  <a:pt x="14724" y="17131"/>
                  <a:pt x="14976" y="16558"/>
                </a:cubicBezTo>
                <a:cubicBezTo>
                  <a:pt x="15071" y="16343"/>
                  <a:pt x="15184" y="16135"/>
                  <a:pt x="15285" y="15921"/>
                </a:cubicBezTo>
                <a:cubicBezTo>
                  <a:pt x="15493" y="15474"/>
                  <a:pt x="15713" y="15027"/>
                  <a:pt x="15896" y="14573"/>
                </a:cubicBezTo>
                <a:cubicBezTo>
                  <a:pt x="16261" y="13666"/>
                  <a:pt x="16362" y="12740"/>
                  <a:pt x="16116" y="11719"/>
                </a:cubicBezTo>
                <a:close/>
                <a:moveTo>
                  <a:pt x="16791" y="12280"/>
                </a:moveTo>
                <a:cubicBezTo>
                  <a:pt x="16879" y="12355"/>
                  <a:pt x="16961" y="12425"/>
                  <a:pt x="17043" y="12500"/>
                </a:cubicBezTo>
                <a:cubicBezTo>
                  <a:pt x="17112" y="12570"/>
                  <a:pt x="17181" y="12633"/>
                  <a:pt x="17238" y="12708"/>
                </a:cubicBezTo>
                <a:cubicBezTo>
                  <a:pt x="17269" y="12740"/>
                  <a:pt x="17282" y="12790"/>
                  <a:pt x="17282" y="12834"/>
                </a:cubicBezTo>
                <a:cubicBezTo>
                  <a:pt x="17288" y="12998"/>
                  <a:pt x="17301" y="13162"/>
                  <a:pt x="17295" y="13319"/>
                </a:cubicBezTo>
                <a:cubicBezTo>
                  <a:pt x="17244" y="14630"/>
                  <a:pt x="16828" y="15814"/>
                  <a:pt x="16066" y="16873"/>
                </a:cubicBezTo>
                <a:cubicBezTo>
                  <a:pt x="15927" y="17068"/>
                  <a:pt x="15783" y="17257"/>
                  <a:pt x="15644" y="17446"/>
                </a:cubicBezTo>
                <a:cubicBezTo>
                  <a:pt x="15291" y="17944"/>
                  <a:pt x="14970" y="18460"/>
                  <a:pt x="14806" y="19059"/>
                </a:cubicBezTo>
                <a:cubicBezTo>
                  <a:pt x="14800" y="19084"/>
                  <a:pt x="14781" y="19109"/>
                  <a:pt x="14768" y="19134"/>
                </a:cubicBezTo>
                <a:cubicBezTo>
                  <a:pt x="14756" y="19128"/>
                  <a:pt x="14737" y="19128"/>
                  <a:pt x="14724" y="19128"/>
                </a:cubicBezTo>
                <a:cubicBezTo>
                  <a:pt x="14730" y="19071"/>
                  <a:pt x="14724" y="19015"/>
                  <a:pt x="14737" y="18964"/>
                </a:cubicBezTo>
                <a:cubicBezTo>
                  <a:pt x="14819" y="18410"/>
                  <a:pt x="14995" y="17893"/>
                  <a:pt x="15297" y="17421"/>
                </a:cubicBezTo>
                <a:cubicBezTo>
                  <a:pt x="15461" y="17156"/>
                  <a:pt x="15638" y="16898"/>
                  <a:pt x="15801" y="16633"/>
                </a:cubicBezTo>
                <a:cubicBezTo>
                  <a:pt x="16261" y="15909"/>
                  <a:pt x="16557" y="15121"/>
                  <a:pt x="16709" y="14283"/>
                </a:cubicBezTo>
                <a:cubicBezTo>
                  <a:pt x="16822" y="13672"/>
                  <a:pt x="16872" y="13061"/>
                  <a:pt x="16765" y="12444"/>
                </a:cubicBezTo>
                <a:cubicBezTo>
                  <a:pt x="16759" y="12393"/>
                  <a:pt x="16721" y="12336"/>
                  <a:pt x="16791" y="12280"/>
                </a:cubicBezTo>
                <a:close/>
                <a:moveTo>
                  <a:pt x="4032" y="12551"/>
                </a:moveTo>
                <a:cubicBezTo>
                  <a:pt x="4058" y="12626"/>
                  <a:pt x="4077" y="12670"/>
                  <a:pt x="4095" y="12714"/>
                </a:cubicBezTo>
                <a:cubicBezTo>
                  <a:pt x="4310" y="13269"/>
                  <a:pt x="4631" y="13760"/>
                  <a:pt x="5072" y="14164"/>
                </a:cubicBezTo>
                <a:cubicBezTo>
                  <a:pt x="5267" y="14340"/>
                  <a:pt x="5469" y="14516"/>
                  <a:pt x="5677" y="14686"/>
                </a:cubicBezTo>
                <a:cubicBezTo>
                  <a:pt x="6118" y="15046"/>
                  <a:pt x="6616" y="15298"/>
                  <a:pt x="7170" y="15424"/>
                </a:cubicBezTo>
                <a:cubicBezTo>
                  <a:pt x="7567" y="15512"/>
                  <a:pt x="7970" y="15594"/>
                  <a:pt x="8373" y="15650"/>
                </a:cubicBezTo>
                <a:cubicBezTo>
                  <a:pt x="8896" y="15732"/>
                  <a:pt x="9426" y="15783"/>
                  <a:pt x="9955" y="15852"/>
                </a:cubicBezTo>
                <a:cubicBezTo>
                  <a:pt x="10963" y="15972"/>
                  <a:pt x="11914" y="16287"/>
                  <a:pt x="12802" y="16784"/>
                </a:cubicBezTo>
                <a:cubicBezTo>
                  <a:pt x="13363" y="17099"/>
                  <a:pt x="13848" y="17503"/>
                  <a:pt x="14170" y="18076"/>
                </a:cubicBezTo>
                <a:cubicBezTo>
                  <a:pt x="14245" y="18208"/>
                  <a:pt x="14321" y="18347"/>
                  <a:pt x="14346" y="18492"/>
                </a:cubicBezTo>
                <a:cubicBezTo>
                  <a:pt x="14441" y="18964"/>
                  <a:pt x="14510" y="19443"/>
                  <a:pt x="14592" y="19922"/>
                </a:cubicBezTo>
                <a:cubicBezTo>
                  <a:pt x="14598" y="19960"/>
                  <a:pt x="14592" y="19998"/>
                  <a:pt x="14535" y="19998"/>
                </a:cubicBezTo>
                <a:cubicBezTo>
                  <a:pt x="14485" y="19947"/>
                  <a:pt x="14434" y="19890"/>
                  <a:pt x="14390" y="19834"/>
                </a:cubicBezTo>
                <a:cubicBezTo>
                  <a:pt x="13949" y="19267"/>
                  <a:pt x="13414" y="18800"/>
                  <a:pt x="12802" y="18422"/>
                </a:cubicBezTo>
                <a:cubicBezTo>
                  <a:pt x="11971" y="17906"/>
                  <a:pt x="11076" y="17591"/>
                  <a:pt x="10093" y="17572"/>
                </a:cubicBezTo>
                <a:cubicBezTo>
                  <a:pt x="9930" y="17572"/>
                  <a:pt x="9772" y="17559"/>
                  <a:pt x="9608" y="17553"/>
                </a:cubicBezTo>
                <a:cubicBezTo>
                  <a:pt x="8890" y="17515"/>
                  <a:pt x="8172" y="17421"/>
                  <a:pt x="7472" y="17232"/>
                </a:cubicBezTo>
                <a:cubicBezTo>
                  <a:pt x="6508" y="16967"/>
                  <a:pt x="5683" y="16469"/>
                  <a:pt x="4971" y="15770"/>
                </a:cubicBezTo>
                <a:cubicBezTo>
                  <a:pt x="4404" y="15203"/>
                  <a:pt x="4045" y="14523"/>
                  <a:pt x="3919" y="13729"/>
                </a:cubicBezTo>
                <a:cubicBezTo>
                  <a:pt x="3875" y="13439"/>
                  <a:pt x="3862" y="13143"/>
                  <a:pt x="3881" y="12853"/>
                </a:cubicBezTo>
                <a:cubicBezTo>
                  <a:pt x="3894" y="12746"/>
                  <a:pt x="3900" y="12645"/>
                  <a:pt x="4032" y="12551"/>
                </a:cubicBezTo>
                <a:close/>
                <a:moveTo>
                  <a:pt x="17440" y="12941"/>
                </a:moveTo>
                <a:cubicBezTo>
                  <a:pt x="17723" y="13200"/>
                  <a:pt x="17881" y="13496"/>
                  <a:pt x="17918" y="13867"/>
                </a:cubicBezTo>
                <a:cubicBezTo>
                  <a:pt x="18032" y="14901"/>
                  <a:pt x="17855" y="15871"/>
                  <a:pt x="17377" y="16784"/>
                </a:cubicBezTo>
                <a:cubicBezTo>
                  <a:pt x="17162" y="17194"/>
                  <a:pt x="16898" y="17566"/>
                  <a:pt x="16627" y="17931"/>
                </a:cubicBezTo>
                <a:cubicBezTo>
                  <a:pt x="16413" y="18221"/>
                  <a:pt x="16192" y="18504"/>
                  <a:pt x="15990" y="18807"/>
                </a:cubicBezTo>
                <a:cubicBezTo>
                  <a:pt x="15581" y="19412"/>
                  <a:pt x="15228" y="20048"/>
                  <a:pt x="15039" y="20766"/>
                </a:cubicBezTo>
                <a:cubicBezTo>
                  <a:pt x="15033" y="20791"/>
                  <a:pt x="15008" y="20817"/>
                  <a:pt x="14963" y="20886"/>
                </a:cubicBezTo>
                <a:cubicBezTo>
                  <a:pt x="14919" y="20533"/>
                  <a:pt x="14888" y="20231"/>
                  <a:pt x="14837" y="19935"/>
                </a:cubicBezTo>
                <a:cubicBezTo>
                  <a:pt x="14800" y="19701"/>
                  <a:pt x="14819" y="19481"/>
                  <a:pt x="14875" y="19254"/>
                </a:cubicBezTo>
                <a:cubicBezTo>
                  <a:pt x="14963" y="18901"/>
                  <a:pt x="15077" y="18561"/>
                  <a:pt x="15272" y="18252"/>
                </a:cubicBezTo>
                <a:cubicBezTo>
                  <a:pt x="15455" y="17956"/>
                  <a:pt x="15650" y="17666"/>
                  <a:pt x="15846" y="17370"/>
                </a:cubicBezTo>
                <a:cubicBezTo>
                  <a:pt x="15984" y="17169"/>
                  <a:pt x="16142" y="16980"/>
                  <a:pt x="16280" y="16772"/>
                </a:cubicBezTo>
                <a:cubicBezTo>
                  <a:pt x="16759" y="16060"/>
                  <a:pt x="17106" y="15279"/>
                  <a:pt x="17276" y="14434"/>
                </a:cubicBezTo>
                <a:cubicBezTo>
                  <a:pt x="17364" y="13993"/>
                  <a:pt x="17414" y="13552"/>
                  <a:pt x="17408" y="13105"/>
                </a:cubicBezTo>
                <a:cubicBezTo>
                  <a:pt x="17408" y="13055"/>
                  <a:pt x="17427" y="13004"/>
                  <a:pt x="17440" y="12941"/>
                </a:cubicBezTo>
                <a:close/>
                <a:moveTo>
                  <a:pt x="3744" y="13256"/>
                </a:moveTo>
                <a:cubicBezTo>
                  <a:pt x="3757" y="13366"/>
                  <a:pt x="3775" y="13475"/>
                  <a:pt x="3787" y="13584"/>
                </a:cubicBezTo>
                <a:cubicBezTo>
                  <a:pt x="3818" y="13943"/>
                  <a:pt x="3913" y="14296"/>
                  <a:pt x="4051" y="14630"/>
                </a:cubicBezTo>
                <a:cubicBezTo>
                  <a:pt x="4228" y="15052"/>
                  <a:pt x="4486" y="15430"/>
                  <a:pt x="4807" y="15757"/>
                </a:cubicBezTo>
                <a:cubicBezTo>
                  <a:pt x="5513" y="16495"/>
                  <a:pt x="6345" y="17024"/>
                  <a:pt x="7321" y="17307"/>
                </a:cubicBezTo>
                <a:cubicBezTo>
                  <a:pt x="7907" y="17477"/>
                  <a:pt x="8506" y="17578"/>
                  <a:pt x="9117" y="17635"/>
                </a:cubicBezTo>
                <a:cubicBezTo>
                  <a:pt x="9495" y="17666"/>
                  <a:pt x="9873" y="17679"/>
                  <a:pt x="10251" y="17698"/>
                </a:cubicBezTo>
                <a:cubicBezTo>
                  <a:pt x="10767" y="17723"/>
                  <a:pt x="11265" y="17824"/>
                  <a:pt x="11750" y="18019"/>
                </a:cubicBezTo>
                <a:cubicBezTo>
                  <a:pt x="12784" y="18435"/>
                  <a:pt x="13653" y="19071"/>
                  <a:pt x="14346" y="19953"/>
                </a:cubicBezTo>
                <a:cubicBezTo>
                  <a:pt x="14567" y="20231"/>
                  <a:pt x="14705" y="20533"/>
                  <a:pt x="14718" y="20886"/>
                </a:cubicBezTo>
                <a:cubicBezTo>
                  <a:pt x="14718" y="20917"/>
                  <a:pt x="14699" y="20949"/>
                  <a:pt x="14680" y="21012"/>
                </a:cubicBezTo>
                <a:cubicBezTo>
                  <a:pt x="14485" y="20665"/>
                  <a:pt x="14270" y="20376"/>
                  <a:pt x="14000" y="20136"/>
                </a:cubicBezTo>
                <a:cubicBezTo>
                  <a:pt x="13691" y="19853"/>
                  <a:pt x="13357" y="19607"/>
                  <a:pt x="12985" y="19405"/>
                </a:cubicBezTo>
                <a:cubicBezTo>
                  <a:pt x="12336" y="19040"/>
                  <a:pt x="11637" y="18800"/>
                  <a:pt x="10900" y="18674"/>
                </a:cubicBezTo>
                <a:cubicBezTo>
                  <a:pt x="10478" y="18599"/>
                  <a:pt x="10056" y="18542"/>
                  <a:pt x="9633" y="18485"/>
                </a:cubicBezTo>
                <a:cubicBezTo>
                  <a:pt x="9199" y="18435"/>
                  <a:pt x="8764" y="18391"/>
                  <a:pt x="8329" y="18334"/>
                </a:cubicBezTo>
                <a:cubicBezTo>
                  <a:pt x="7687" y="18259"/>
                  <a:pt x="7069" y="18082"/>
                  <a:pt x="6464" y="17837"/>
                </a:cubicBezTo>
                <a:cubicBezTo>
                  <a:pt x="5891" y="17603"/>
                  <a:pt x="5362" y="17301"/>
                  <a:pt x="4883" y="16892"/>
                </a:cubicBezTo>
                <a:cubicBezTo>
                  <a:pt x="3856" y="16016"/>
                  <a:pt x="3440" y="14529"/>
                  <a:pt x="3699" y="13332"/>
                </a:cubicBezTo>
                <a:cubicBezTo>
                  <a:pt x="3704" y="13303"/>
                  <a:pt x="3726" y="13279"/>
                  <a:pt x="3744" y="13256"/>
                </a:cubicBezTo>
                <a:close/>
                <a:moveTo>
                  <a:pt x="18095" y="13836"/>
                </a:moveTo>
                <a:cubicBezTo>
                  <a:pt x="18189" y="13930"/>
                  <a:pt x="18208" y="14056"/>
                  <a:pt x="18221" y="14189"/>
                </a:cubicBezTo>
                <a:cubicBezTo>
                  <a:pt x="18378" y="15625"/>
                  <a:pt x="18070" y="16942"/>
                  <a:pt x="17295" y="18158"/>
                </a:cubicBezTo>
                <a:cubicBezTo>
                  <a:pt x="17068" y="18517"/>
                  <a:pt x="16797" y="18851"/>
                  <a:pt x="16520" y="19172"/>
                </a:cubicBezTo>
                <a:cubicBezTo>
                  <a:pt x="16287" y="19449"/>
                  <a:pt x="16053" y="19720"/>
                  <a:pt x="15827" y="20004"/>
                </a:cubicBezTo>
                <a:cubicBezTo>
                  <a:pt x="15518" y="20394"/>
                  <a:pt x="15297" y="20835"/>
                  <a:pt x="15152" y="21314"/>
                </a:cubicBezTo>
                <a:cubicBezTo>
                  <a:pt x="15134" y="21384"/>
                  <a:pt x="15102" y="21453"/>
                  <a:pt x="15064" y="21554"/>
                </a:cubicBezTo>
                <a:cubicBezTo>
                  <a:pt x="15014" y="21447"/>
                  <a:pt x="15026" y="21371"/>
                  <a:pt x="15039" y="21302"/>
                </a:cubicBezTo>
                <a:cubicBezTo>
                  <a:pt x="15140" y="20735"/>
                  <a:pt x="15316" y="20199"/>
                  <a:pt x="15587" y="19689"/>
                </a:cubicBezTo>
                <a:cubicBezTo>
                  <a:pt x="15871" y="19172"/>
                  <a:pt x="16205" y="18687"/>
                  <a:pt x="16551" y="18215"/>
                </a:cubicBezTo>
                <a:cubicBezTo>
                  <a:pt x="16791" y="17893"/>
                  <a:pt x="17030" y="17578"/>
                  <a:pt x="17244" y="17238"/>
                </a:cubicBezTo>
                <a:cubicBezTo>
                  <a:pt x="17881" y="16230"/>
                  <a:pt x="18170" y="15127"/>
                  <a:pt x="18038" y="13930"/>
                </a:cubicBezTo>
                <a:cubicBezTo>
                  <a:pt x="18038" y="13893"/>
                  <a:pt x="18019" y="13848"/>
                  <a:pt x="18095" y="13836"/>
                </a:cubicBezTo>
                <a:close/>
                <a:moveTo>
                  <a:pt x="3528" y="13270"/>
                </a:moveTo>
                <a:cubicBezTo>
                  <a:pt x="3537" y="13270"/>
                  <a:pt x="3548" y="13273"/>
                  <a:pt x="3560" y="13281"/>
                </a:cubicBezTo>
                <a:cubicBezTo>
                  <a:pt x="3566" y="13294"/>
                  <a:pt x="3573" y="13313"/>
                  <a:pt x="3573" y="13332"/>
                </a:cubicBezTo>
                <a:cubicBezTo>
                  <a:pt x="3566" y="13389"/>
                  <a:pt x="3560" y="13445"/>
                  <a:pt x="3554" y="13502"/>
                </a:cubicBezTo>
                <a:cubicBezTo>
                  <a:pt x="3472" y="13956"/>
                  <a:pt x="3491" y="14409"/>
                  <a:pt x="3591" y="14857"/>
                </a:cubicBezTo>
                <a:cubicBezTo>
                  <a:pt x="3768" y="15657"/>
                  <a:pt x="4121" y="16356"/>
                  <a:pt x="4738" y="16910"/>
                </a:cubicBezTo>
                <a:cubicBezTo>
                  <a:pt x="5091" y="17238"/>
                  <a:pt x="5475" y="17503"/>
                  <a:pt x="5910" y="17717"/>
                </a:cubicBezTo>
                <a:cubicBezTo>
                  <a:pt x="6779" y="18139"/>
                  <a:pt x="7693" y="18397"/>
                  <a:pt x="8657" y="18498"/>
                </a:cubicBezTo>
                <a:cubicBezTo>
                  <a:pt x="9262" y="18561"/>
                  <a:pt x="9867" y="18637"/>
                  <a:pt x="10471" y="18719"/>
                </a:cubicBezTo>
                <a:cubicBezTo>
                  <a:pt x="10875" y="18769"/>
                  <a:pt x="11272" y="18851"/>
                  <a:pt x="11662" y="18971"/>
                </a:cubicBezTo>
                <a:cubicBezTo>
                  <a:pt x="12456" y="19210"/>
                  <a:pt x="13181" y="19582"/>
                  <a:pt x="13811" y="20117"/>
                </a:cubicBezTo>
                <a:cubicBezTo>
                  <a:pt x="14170" y="20426"/>
                  <a:pt x="14453" y="20791"/>
                  <a:pt x="14648" y="21220"/>
                </a:cubicBezTo>
                <a:cubicBezTo>
                  <a:pt x="14768" y="21465"/>
                  <a:pt x="14837" y="21724"/>
                  <a:pt x="14812" y="22039"/>
                </a:cubicBezTo>
                <a:cubicBezTo>
                  <a:pt x="14762" y="22001"/>
                  <a:pt x="14756" y="22001"/>
                  <a:pt x="14749" y="21988"/>
                </a:cubicBezTo>
                <a:cubicBezTo>
                  <a:pt x="14724" y="21951"/>
                  <a:pt x="14699" y="21913"/>
                  <a:pt x="14674" y="21869"/>
                </a:cubicBezTo>
                <a:cubicBezTo>
                  <a:pt x="14403" y="21409"/>
                  <a:pt x="14081" y="20993"/>
                  <a:pt x="13666" y="20646"/>
                </a:cubicBezTo>
                <a:cubicBezTo>
                  <a:pt x="12947" y="20042"/>
                  <a:pt x="12122" y="19689"/>
                  <a:pt x="11202" y="19544"/>
                </a:cubicBezTo>
                <a:cubicBezTo>
                  <a:pt x="10912" y="19494"/>
                  <a:pt x="10616" y="19462"/>
                  <a:pt x="10326" y="19443"/>
                </a:cubicBezTo>
                <a:cubicBezTo>
                  <a:pt x="9873" y="19405"/>
                  <a:pt x="9419" y="19380"/>
                  <a:pt x="8966" y="19355"/>
                </a:cubicBezTo>
                <a:cubicBezTo>
                  <a:pt x="8424" y="19317"/>
                  <a:pt x="7888" y="19254"/>
                  <a:pt x="7359" y="19128"/>
                </a:cubicBezTo>
                <a:cubicBezTo>
                  <a:pt x="6162" y="18851"/>
                  <a:pt x="5122" y="18290"/>
                  <a:pt x="4259" y="17414"/>
                </a:cubicBezTo>
                <a:cubicBezTo>
                  <a:pt x="3938" y="17087"/>
                  <a:pt x="3680" y="16715"/>
                  <a:pt x="3497" y="16293"/>
                </a:cubicBezTo>
                <a:cubicBezTo>
                  <a:pt x="3138" y="15468"/>
                  <a:pt x="3119" y="14617"/>
                  <a:pt x="3270" y="13748"/>
                </a:cubicBezTo>
                <a:cubicBezTo>
                  <a:pt x="3302" y="13590"/>
                  <a:pt x="3358" y="13439"/>
                  <a:pt x="3472" y="13313"/>
                </a:cubicBezTo>
                <a:cubicBezTo>
                  <a:pt x="3486" y="13295"/>
                  <a:pt x="3503" y="13270"/>
                  <a:pt x="3528" y="13270"/>
                </a:cubicBezTo>
                <a:close/>
                <a:moveTo>
                  <a:pt x="3100" y="13918"/>
                </a:moveTo>
                <a:cubicBezTo>
                  <a:pt x="3144" y="13975"/>
                  <a:pt x="3106" y="14038"/>
                  <a:pt x="3100" y="14101"/>
                </a:cubicBezTo>
                <a:cubicBezTo>
                  <a:pt x="3094" y="14378"/>
                  <a:pt x="3069" y="14649"/>
                  <a:pt x="3075" y="14926"/>
                </a:cubicBezTo>
                <a:cubicBezTo>
                  <a:pt x="3094" y="15613"/>
                  <a:pt x="3289" y="16249"/>
                  <a:pt x="3654" y="16835"/>
                </a:cubicBezTo>
                <a:cubicBezTo>
                  <a:pt x="3906" y="17232"/>
                  <a:pt x="4221" y="17572"/>
                  <a:pt x="4581" y="17874"/>
                </a:cubicBezTo>
                <a:cubicBezTo>
                  <a:pt x="5475" y="18637"/>
                  <a:pt x="6515" y="19097"/>
                  <a:pt x="7668" y="19311"/>
                </a:cubicBezTo>
                <a:cubicBezTo>
                  <a:pt x="8266" y="19424"/>
                  <a:pt x="8871" y="19462"/>
                  <a:pt x="9476" y="19506"/>
                </a:cubicBezTo>
                <a:cubicBezTo>
                  <a:pt x="9930" y="19531"/>
                  <a:pt x="10383" y="19563"/>
                  <a:pt x="10837" y="19607"/>
                </a:cubicBezTo>
                <a:cubicBezTo>
                  <a:pt x="11347" y="19657"/>
                  <a:pt x="11845" y="19777"/>
                  <a:pt x="12324" y="19972"/>
                </a:cubicBezTo>
                <a:cubicBezTo>
                  <a:pt x="13439" y="20426"/>
                  <a:pt x="14252" y="21201"/>
                  <a:pt x="14762" y="22285"/>
                </a:cubicBezTo>
                <a:cubicBezTo>
                  <a:pt x="14819" y="22404"/>
                  <a:pt x="14863" y="22530"/>
                  <a:pt x="14863" y="22669"/>
                </a:cubicBezTo>
                <a:cubicBezTo>
                  <a:pt x="14869" y="22933"/>
                  <a:pt x="14875" y="23198"/>
                  <a:pt x="14875" y="23463"/>
                </a:cubicBezTo>
                <a:cubicBezTo>
                  <a:pt x="14875" y="23507"/>
                  <a:pt x="14850" y="23551"/>
                  <a:pt x="14837" y="23595"/>
                </a:cubicBezTo>
                <a:cubicBezTo>
                  <a:pt x="14837" y="23597"/>
                  <a:pt x="14837" y="23599"/>
                  <a:pt x="14838" y="23601"/>
                </a:cubicBezTo>
                <a:lnTo>
                  <a:pt x="14838" y="23601"/>
                </a:lnTo>
                <a:lnTo>
                  <a:pt x="14837" y="23601"/>
                </a:lnTo>
                <a:cubicBezTo>
                  <a:pt x="14819" y="23526"/>
                  <a:pt x="14800" y="23450"/>
                  <a:pt x="14787" y="23374"/>
                </a:cubicBezTo>
                <a:cubicBezTo>
                  <a:pt x="14693" y="22795"/>
                  <a:pt x="14466" y="22266"/>
                  <a:pt x="14144" y="21781"/>
                </a:cubicBezTo>
                <a:cubicBezTo>
                  <a:pt x="13779" y="21226"/>
                  <a:pt x="13300" y="20804"/>
                  <a:pt x="12689" y="20546"/>
                </a:cubicBezTo>
                <a:cubicBezTo>
                  <a:pt x="12292" y="20382"/>
                  <a:pt x="11883" y="20262"/>
                  <a:pt x="11454" y="20231"/>
                </a:cubicBezTo>
                <a:cubicBezTo>
                  <a:pt x="11209" y="20205"/>
                  <a:pt x="10963" y="20205"/>
                  <a:pt x="10717" y="20205"/>
                </a:cubicBezTo>
                <a:cubicBezTo>
                  <a:pt x="10284" y="20205"/>
                  <a:pt x="9850" y="20222"/>
                  <a:pt x="9417" y="20222"/>
                </a:cubicBezTo>
                <a:cubicBezTo>
                  <a:pt x="9308" y="20222"/>
                  <a:pt x="9200" y="20221"/>
                  <a:pt x="9092" y="20218"/>
                </a:cubicBezTo>
                <a:cubicBezTo>
                  <a:pt x="7113" y="20174"/>
                  <a:pt x="5393" y="19475"/>
                  <a:pt x="3900" y="18189"/>
                </a:cubicBezTo>
                <a:cubicBezTo>
                  <a:pt x="3560" y="17900"/>
                  <a:pt x="3264" y="17566"/>
                  <a:pt x="3012" y="17194"/>
                </a:cubicBezTo>
                <a:cubicBezTo>
                  <a:pt x="2747" y="16791"/>
                  <a:pt x="2565" y="16362"/>
                  <a:pt x="2520" y="15877"/>
                </a:cubicBezTo>
                <a:cubicBezTo>
                  <a:pt x="2451" y="15159"/>
                  <a:pt x="2665" y="14523"/>
                  <a:pt x="3050" y="13937"/>
                </a:cubicBezTo>
                <a:cubicBezTo>
                  <a:pt x="3056" y="13924"/>
                  <a:pt x="3081" y="13924"/>
                  <a:pt x="3100" y="13918"/>
                </a:cubicBezTo>
                <a:close/>
                <a:moveTo>
                  <a:pt x="18397" y="14466"/>
                </a:moveTo>
                <a:cubicBezTo>
                  <a:pt x="18416" y="14472"/>
                  <a:pt x="18435" y="14479"/>
                  <a:pt x="18441" y="14491"/>
                </a:cubicBezTo>
                <a:cubicBezTo>
                  <a:pt x="18781" y="15235"/>
                  <a:pt x="19002" y="16003"/>
                  <a:pt x="18996" y="16829"/>
                </a:cubicBezTo>
                <a:cubicBezTo>
                  <a:pt x="18996" y="17559"/>
                  <a:pt x="18813" y="18252"/>
                  <a:pt x="18529" y="18920"/>
                </a:cubicBezTo>
                <a:cubicBezTo>
                  <a:pt x="18259" y="19550"/>
                  <a:pt x="17918" y="20142"/>
                  <a:pt x="17534" y="20709"/>
                </a:cubicBezTo>
                <a:cubicBezTo>
                  <a:pt x="17194" y="21226"/>
                  <a:pt x="16847" y="21736"/>
                  <a:pt x="16513" y="22253"/>
                </a:cubicBezTo>
                <a:cubicBezTo>
                  <a:pt x="16028" y="23015"/>
                  <a:pt x="15644" y="23834"/>
                  <a:pt x="15266" y="24647"/>
                </a:cubicBezTo>
                <a:cubicBezTo>
                  <a:pt x="15228" y="24735"/>
                  <a:pt x="15190" y="24817"/>
                  <a:pt x="15121" y="24962"/>
                </a:cubicBezTo>
                <a:cubicBezTo>
                  <a:pt x="15108" y="24836"/>
                  <a:pt x="15096" y="24773"/>
                  <a:pt x="15096" y="24710"/>
                </a:cubicBezTo>
                <a:cubicBezTo>
                  <a:pt x="15140" y="23941"/>
                  <a:pt x="15127" y="23173"/>
                  <a:pt x="15102" y="22404"/>
                </a:cubicBezTo>
                <a:cubicBezTo>
                  <a:pt x="15096" y="22209"/>
                  <a:pt x="15115" y="22007"/>
                  <a:pt x="15146" y="21812"/>
                </a:cubicBezTo>
                <a:cubicBezTo>
                  <a:pt x="15260" y="21220"/>
                  <a:pt x="15480" y="20665"/>
                  <a:pt x="15846" y="20180"/>
                </a:cubicBezTo>
                <a:cubicBezTo>
                  <a:pt x="16003" y="19966"/>
                  <a:pt x="16173" y="19764"/>
                  <a:pt x="16343" y="19557"/>
                </a:cubicBezTo>
                <a:cubicBezTo>
                  <a:pt x="16564" y="19292"/>
                  <a:pt x="16791" y="19040"/>
                  <a:pt x="16998" y="18769"/>
                </a:cubicBezTo>
                <a:cubicBezTo>
                  <a:pt x="17950" y="17553"/>
                  <a:pt x="18441" y="16180"/>
                  <a:pt x="18372" y="14623"/>
                </a:cubicBezTo>
                <a:cubicBezTo>
                  <a:pt x="18366" y="14567"/>
                  <a:pt x="18347" y="14510"/>
                  <a:pt x="18397" y="14466"/>
                </a:cubicBezTo>
                <a:close/>
                <a:moveTo>
                  <a:pt x="479" y="1"/>
                </a:moveTo>
                <a:cubicBezTo>
                  <a:pt x="441" y="45"/>
                  <a:pt x="422" y="57"/>
                  <a:pt x="416" y="70"/>
                </a:cubicBezTo>
                <a:cubicBezTo>
                  <a:pt x="107" y="933"/>
                  <a:pt x="0" y="1821"/>
                  <a:pt x="76" y="2735"/>
                </a:cubicBezTo>
                <a:cubicBezTo>
                  <a:pt x="126" y="3333"/>
                  <a:pt x="340" y="3875"/>
                  <a:pt x="668" y="4379"/>
                </a:cubicBezTo>
                <a:cubicBezTo>
                  <a:pt x="813" y="4600"/>
                  <a:pt x="964" y="4820"/>
                  <a:pt x="1115" y="5041"/>
                </a:cubicBezTo>
                <a:cubicBezTo>
                  <a:pt x="1424" y="5501"/>
                  <a:pt x="1544" y="6005"/>
                  <a:pt x="1456" y="6559"/>
                </a:cubicBezTo>
                <a:cubicBezTo>
                  <a:pt x="1437" y="6673"/>
                  <a:pt x="1418" y="6780"/>
                  <a:pt x="1405" y="6893"/>
                </a:cubicBezTo>
                <a:cubicBezTo>
                  <a:pt x="1393" y="7006"/>
                  <a:pt x="1380" y="7120"/>
                  <a:pt x="1380" y="7233"/>
                </a:cubicBezTo>
                <a:cubicBezTo>
                  <a:pt x="1374" y="7712"/>
                  <a:pt x="1531" y="8134"/>
                  <a:pt x="1884" y="8462"/>
                </a:cubicBezTo>
                <a:cubicBezTo>
                  <a:pt x="2048" y="8619"/>
                  <a:pt x="2231" y="8758"/>
                  <a:pt x="2407" y="8897"/>
                </a:cubicBezTo>
                <a:cubicBezTo>
                  <a:pt x="2634" y="9073"/>
                  <a:pt x="2867" y="9237"/>
                  <a:pt x="3087" y="9413"/>
                </a:cubicBezTo>
                <a:cubicBezTo>
                  <a:pt x="3415" y="9678"/>
                  <a:pt x="3692" y="9993"/>
                  <a:pt x="3888" y="10371"/>
                </a:cubicBezTo>
                <a:cubicBezTo>
                  <a:pt x="4177" y="10950"/>
                  <a:pt x="4209" y="11536"/>
                  <a:pt x="3938" y="12129"/>
                </a:cubicBezTo>
                <a:cubicBezTo>
                  <a:pt x="3843" y="12324"/>
                  <a:pt x="3724" y="12507"/>
                  <a:pt x="3604" y="12689"/>
                </a:cubicBezTo>
                <a:cubicBezTo>
                  <a:pt x="3421" y="12966"/>
                  <a:pt x="3220" y="13231"/>
                  <a:pt x="3031" y="13508"/>
                </a:cubicBezTo>
                <a:cubicBezTo>
                  <a:pt x="2829" y="13804"/>
                  <a:pt x="2640" y="14113"/>
                  <a:pt x="2501" y="14447"/>
                </a:cubicBezTo>
                <a:cubicBezTo>
                  <a:pt x="2281" y="14976"/>
                  <a:pt x="2205" y="15524"/>
                  <a:pt x="2300" y="16091"/>
                </a:cubicBezTo>
                <a:cubicBezTo>
                  <a:pt x="2382" y="16570"/>
                  <a:pt x="2583" y="16999"/>
                  <a:pt x="2854" y="17396"/>
                </a:cubicBezTo>
                <a:cubicBezTo>
                  <a:pt x="3132" y="17792"/>
                  <a:pt x="3465" y="18152"/>
                  <a:pt x="3837" y="18460"/>
                </a:cubicBezTo>
                <a:cubicBezTo>
                  <a:pt x="5324" y="19695"/>
                  <a:pt x="7025" y="20394"/>
                  <a:pt x="8966" y="20457"/>
                </a:cubicBezTo>
                <a:cubicBezTo>
                  <a:pt x="9105" y="20460"/>
                  <a:pt x="9244" y="20462"/>
                  <a:pt x="9384" y="20462"/>
                </a:cubicBezTo>
                <a:cubicBezTo>
                  <a:pt x="9824" y="20462"/>
                  <a:pt x="10264" y="20450"/>
                  <a:pt x="10704" y="20445"/>
                </a:cubicBezTo>
                <a:cubicBezTo>
                  <a:pt x="10782" y="20443"/>
                  <a:pt x="10860" y="20442"/>
                  <a:pt x="10938" y="20442"/>
                </a:cubicBezTo>
                <a:cubicBezTo>
                  <a:pt x="11219" y="20442"/>
                  <a:pt x="11499" y="20456"/>
                  <a:pt x="11776" y="20520"/>
                </a:cubicBezTo>
                <a:cubicBezTo>
                  <a:pt x="12015" y="20577"/>
                  <a:pt x="12254" y="20646"/>
                  <a:pt x="12487" y="20728"/>
                </a:cubicBezTo>
                <a:cubicBezTo>
                  <a:pt x="13143" y="20974"/>
                  <a:pt x="13634" y="21415"/>
                  <a:pt x="14006" y="22007"/>
                </a:cubicBezTo>
                <a:cubicBezTo>
                  <a:pt x="14359" y="22574"/>
                  <a:pt x="14535" y="23198"/>
                  <a:pt x="14617" y="23860"/>
                </a:cubicBezTo>
                <a:cubicBezTo>
                  <a:pt x="14756" y="24950"/>
                  <a:pt x="14705" y="26033"/>
                  <a:pt x="14491" y="27117"/>
                </a:cubicBezTo>
                <a:cubicBezTo>
                  <a:pt x="14151" y="28862"/>
                  <a:pt x="13559" y="30519"/>
                  <a:pt x="12702" y="32075"/>
                </a:cubicBezTo>
                <a:cubicBezTo>
                  <a:pt x="12658" y="32151"/>
                  <a:pt x="12607" y="32220"/>
                  <a:pt x="12569" y="32296"/>
                </a:cubicBezTo>
                <a:cubicBezTo>
                  <a:pt x="12550" y="32327"/>
                  <a:pt x="12538" y="32371"/>
                  <a:pt x="12544" y="32403"/>
                </a:cubicBezTo>
                <a:cubicBezTo>
                  <a:pt x="12544" y="32434"/>
                  <a:pt x="12576" y="32478"/>
                  <a:pt x="12601" y="32491"/>
                </a:cubicBezTo>
                <a:cubicBezTo>
                  <a:pt x="12615" y="32498"/>
                  <a:pt x="12640" y="32503"/>
                  <a:pt x="12662" y="32503"/>
                </a:cubicBezTo>
                <a:cubicBezTo>
                  <a:pt x="12680" y="32503"/>
                  <a:pt x="12696" y="32499"/>
                  <a:pt x="12702" y="32491"/>
                </a:cubicBezTo>
                <a:cubicBezTo>
                  <a:pt x="12765" y="32422"/>
                  <a:pt x="12828" y="32346"/>
                  <a:pt x="12872" y="32264"/>
                </a:cubicBezTo>
                <a:cubicBezTo>
                  <a:pt x="13073" y="31880"/>
                  <a:pt x="13288" y="31495"/>
                  <a:pt x="13464" y="31099"/>
                </a:cubicBezTo>
                <a:cubicBezTo>
                  <a:pt x="13924" y="30103"/>
                  <a:pt x="14283" y="29070"/>
                  <a:pt x="14541" y="28005"/>
                </a:cubicBezTo>
                <a:cubicBezTo>
                  <a:pt x="14667" y="27482"/>
                  <a:pt x="14774" y="26953"/>
                  <a:pt x="14907" y="26424"/>
                </a:cubicBezTo>
                <a:cubicBezTo>
                  <a:pt x="15039" y="25901"/>
                  <a:pt x="15209" y="25384"/>
                  <a:pt x="15430" y="24893"/>
                </a:cubicBezTo>
                <a:cubicBezTo>
                  <a:pt x="15934" y="23752"/>
                  <a:pt x="16501" y="22650"/>
                  <a:pt x="17213" y="21623"/>
                </a:cubicBezTo>
                <a:cubicBezTo>
                  <a:pt x="17603" y="21062"/>
                  <a:pt x="17994" y="20495"/>
                  <a:pt x="18322" y="19897"/>
                </a:cubicBezTo>
                <a:cubicBezTo>
                  <a:pt x="18586" y="19399"/>
                  <a:pt x="18826" y="18895"/>
                  <a:pt x="18996" y="18359"/>
                </a:cubicBezTo>
                <a:cubicBezTo>
                  <a:pt x="19311" y="17370"/>
                  <a:pt x="19317" y="16381"/>
                  <a:pt x="19033" y="15386"/>
                </a:cubicBezTo>
                <a:cubicBezTo>
                  <a:pt x="18681" y="14151"/>
                  <a:pt x="18038" y="13092"/>
                  <a:pt x="17099" y="12217"/>
                </a:cubicBezTo>
                <a:cubicBezTo>
                  <a:pt x="16576" y="11732"/>
                  <a:pt x="16016" y="11303"/>
                  <a:pt x="15436" y="10881"/>
                </a:cubicBezTo>
                <a:cubicBezTo>
                  <a:pt x="15209" y="10724"/>
                  <a:pt x="14989" y="10560"/>
                  <a:pt x="14768" y="10396"/>
                </a:cubicBezTo>
                <a:cubicBezTo>
                  <a:pt x="14333" y="10075"/>
                  <a:pt x="14000" y="9665"/>
                  <a:pt x="13766" y="9174"/>
                </a:cubicBezTo>
                <a:cubicBezTo>
                  <a:pt x="13521" y="8670"/>
                  <a:pt x="13294" y="8159"/>
                  <a:pt x="13061" y="7649"/>
                </a:cubicBezTo>
                <a:cubicBezTo>
                  <a:pt x="12758" y="7000"/>
                  <a:pt x="12374" y="6402"/>
                  <a:pt x="11851" y="5904"/>
                </a:cubicBezTo>
                <a:cubicBezTo>
                  <a:pt x="11498" y="5570"/>
                  <a:pt x="11101" y="5299"/>
                  <a:pt x="10654" y="5097"/>
                </a:cubicBezTo>
                <a:cubicBezTo>
                  <a:pt x="9948" y="4770"/>
                  <a:pt x="9205" y="4600"/>
                  <a:pt x="8430" y="4530"/>
                </a:cubicBezTo>
                <a:cubicBezTo>
                  <a:pt x="8019" y="4496"/>
                  <a:pt x="7606" y="4486"/>
                  <a:pt x="7193" y="4486"/>
                </a:cubicBezTo>
                <a:cubicBezTo>
                  <a:pt x="6847" y="4486"/>
                  <a:pt x="6500" y="4493"/>
                  <a:pt x="6156" y="4499"/>
                </a:cubicBezTo>
                <a:cubicBezTo>
                  <a:pt x="5437" y="4518"/>
                  <a:pt x="4713" y="4530"/>
                  <a:pt x="3995" y="4530"/>
                </a:cubicBezTo>
                <a:cubicBezTo>
                  <a:pt x="3717" y="4530"/>
                  <a:pt x="3440" y="4505"/>
                  <a:pt x="3169" y="4467"/>
                </a:cubicBezTo>
                <a:cubicBezTo>
                  <a:pt x="2634" y="4398"/>
                  <a:pt x="2212" y="4140"/>
                  <a:pt x="1897" y="3692"/>
                </a:cubicBezTo>
                <a:cubicBezTo>
                  <a:pt x="1601" y="3283"/>
                  <a:pt x="1367" y="2836"/>
                  <a:pt x="1153" y="2382"/>
                </a:cubicBezTo>
                <a:cubicBezTo>
                  <a:pt x="813" y="1632"/>
                  <a:pt x="586" y="857"/>
                  <a:pt x="479" y="1"/>
                </a:cubicBezTo>
                <a:close/>
              </a:path>
            </a:pathLst>
          </a:custGeom>
          <a:solidFill>
            <a:schemeClr val="accent3">
              <a:alpha val="330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0"/>
          <p:cNvSpPr/>
          <p:nvPr/>
        </p:nvSpPr>
        <p:spPr>
          <a:xfrm rot="-4348551" flipH="1">
            <a:off x="7413971" y="-162250"/>
            <a:ext cx="1546166" cy="1518795"/>
          </a:xfrm>
          <a:custGeom>
            <a:avLst/>
            <a:gdLst/>
            <a:ahLst/>
            <a:cxnLst/>
            <a:rect l="l" t="t" r="r" b="b"/>
            <a:pathLst>
              <a:path w="60838" h="59761" extrusionOk="0">
                <a:moveTo>
                  <a:pt x="52283" y="0"/>
                </a:moveTo>
                <a:cubicBezTo>
                  <a:pt x="52218" y="101"/>
                  <a:pt x="52168" y="172"/>
                  <a:pt x="52126" y="247"/>
                </a:cubicBezTo>
                <a:cubicBezTo>
                  <a:pt x="51651" y="1119"/>
                  <a:pt x="51084" y="1926"/>
                  <a:pt x="50458" y="2696"/>
                </a:cubicBezTo>
                <a:cubicBezTo>
                  <a:pt x="50205" y="3006"/>
                  <a:pt x="49963" y="3325"/>
                  <a:pt x="49725" y="3648"/>
                </a:cubicBezTo>
                <a:cubicBezTo>
                  <a:pt x="49452" y="4021"/>
                  <a:pt x="49184" y="4399"/>
                  <a:pt x="48924" y="4781"/>
                </a:cubicBezTo>
                <a:cubicBezTo>
                  <a:pt x="48554" y="5326"/>
                  <a:pt x="48305" y="5923"/>
                  <a:pt x="48167" y="6568"/>
                </a:cubicBezTo>
                <a:cubicBezTo>
                  <a:pt x="48066" y="7047"/>
                  <a:pt x="48011" y="7531"/>
                  <a:pt x="47986" y="8019"/>
                </a:cubicBezTo>
                <a:cubicBezTo>
                  <a:pt x="47944" y="8859"/>
                  <a:pt x="47989" y="9695"/>
                  <a:pt x="48089" y="10529"/>
                </a:cubicBezTo>
                <a:cubicBezTo>
                  <a:pt x="48178" y="11276"/>
                  <a:pt x="48269" y="12021"/>
                  <a:pt x="48357" y="12767"/>
                </a:cubicBezTo>
                <a:cubicBezTo>
                  <a:pt x="48445" y="13503"/>
                  <a:pt x="48435" y="14239"/>
                  <a:pt x="48381" y="14977"/>
                </a:cubicBezTo>
                <a:cubicBezTo>
                  <a:pt x="48303" y="16034"/>
                  <a:pt x="47980" y="17013"/>
                  <a:pt x="47467" y="17930"/>
                </a:cubicBezTo>
                <a:cubicBezTo>
                  <a:pt x="47187" y="18431"/>
                  <a:pt x="46863" y="18909"/>
                  <a:pt x="46555" y="19395"/>
                </a:cubicBezTo>
                <a:cubicBezTo>
                  <a:pt x="46199" y="19959"/>
                  <a:pt x="45749" y="20446"/>
                  <a:pt x="45289" y="20925"/>
                </a:cubicBezTo>
                <a:cubicBezTo>
                  <a:pt x="45089" y="21132"/>
                  <a:pt x="44858" y="21308"/>
                  <a:pt x="44606" y="21446"/>
                </a:cubicBezTo>
                <a:cubicBezTo>
                  <a:pt x="44354" y="21586"/>
                  <a:pt x="44109" y="21736"/>
                  <a:pt x="43856" y="21874"/>
                </a:cubicBezTo>
                <a:cubicBezTo>
                  <a:pt x="42946" y="22371"/>
                  <a:pt x="42292" y="23106"/>
                  <a:pt x="41833" y="24027"/>
                </a:cubicBezTo>
                <a:cubicBezTo>
                  <a:pt x="41480" y="24733"/>
                  <a:pt x="41168" y="25457"/>
                  <a:pt x="40897" y="26196"/>
                </a:cubicBezTo>
                <a:cubicBezTo>
                  <a:pt x="40729" y="26655"/>
                  <a:pt x="40572" y="27116"/>
                  <a:pt x="40408" y="27575"/>
                </a:cubicBezTo>
                <a:cubicBezTo>
                  <a:pt x="40324" y="27814"/>
                  <a:pt x="40202" y="28032"/>
                  <a:pt x="40031" y="28219"/>
                </a:cubicBezTo>
                <a:cubicBezTo>
                  <a:pt x="39830" y="28442"/>
                  <a:pt x="39627" y="28663"/>
                  <a:pt x="39422" y="28882"/>
                </a:cubicBezTo>
                <a:cubicBezTo>
                  <a:pt x="38876" y="29467"/>
                  <a:pt x="38289" y="30014"/>
                  <a:pt x="37667" y="30520"/>
                </a:cubicBezTo>
                <a:cubicBezTo>
                  <a:pt x="37598" y="30576"/>
                  <a:pt x="37530" y="30646"/>
                  <a:pt x="37405" y="30647"/>
                </a:cubicBezTo>
                <a:cubicBezTo>
                  <a:pt x="37462" y="30534"/>
                  <a:pt x="37502" y="30444"/>
                  <a:pt x="37552" y="30359"/>
                </a:cubicBezTo>
                <a:cubicBezTo>
                  <a:pt x="37960" y="29652"/>
                  <a:pt x="38202" y="28900"/>
                  <a:pt x="38208" y="28076"/>
                </a:cubicBezTo>
                <a:cubicBezTo>
                  <a:pt x="38210" y="27799"/>
                  <a:pt x="38303" y="27538"/>
                  <a:pt x="38438" y="27291"/>
                </a:cubicBezTo>
                <a:cubicBezTo>
                  <a:pt x="38609" y="26982"/>
                  <a:pt x="38828" y="26709"/>
                  <a:pt x="39060" y="26446"/>
                </a:cubicBezTo>
                <a:cubicBezTo>
                  <a:pt x="39491" y="25959"/>
                  <a:pt x="39928" y="25477"/>
                  <a:pt x="40370" y="25000"/>
                </a:cubicBezTo>
                <a:cubicBezTo>
                  <a:pt x="41097" y="24220"/>
                  <a:pt x="41757" y="23387"/>
                  <a:pt x="42361" y="22510"/>
                </a:cubicBezTo>
                <a:cubicBezTo>
                  <a:pt x="42977" y="21617"/>
                  <a:pt x="43449" y="20656"/>
                  <a:pt x="43772" y="19620"/>
                </a:cubicBezTo>
                <a:cubicBezTo>
                  <a:pt x="44113" y="18524"/>
                  <a:pt x="44202" y="17415"/>
                  <a:pt x="43988" y="16284"/>
                </a:cubicBezTo>
                <a:cubicBezTo>
                  <a:pt x="43875" y="15680"/>
                  <a:pt x="43729" y="15085"/>
                  <a:pt x="43549" y="14499"/>
                </a:cubicBezTo>
                <a:cubicBezTo>
                  <a:pt x="43353" y="13865"/>
                  <a:pt x="43168" y="13228"/>
                  <a:pt x="42976" y="12593"/>
                </a:cubicBezTo>
                <a:cubicBezTo>
                  <a:pt x="42889" y="12306"/>
                  <a:pt x="42794" y="12021"/>
                  <a:pt x="42698" y="11736"/>
                </a:cubicBezTo>
                <a:cubicBezTo>
                  <a:pt x="42681" y="11686"/>
                  <a:pt x="42643" y="11641"/>
                  <a:pt x="42607" y="11580"/>
                </a:cubicBezTo>
                <a:cubicBezTo>
                  <a:pt x="42558" y="11641"/>
                  <a:pt x="42519" y="11676"/>
                  <a:pt x="42500" y="11719"/>
                </a:cubicBezTo>
                <a:cubicBezTo>
                  <a:pt x="42409" y="11926"/>
                  <a:pt x="42319" y="12131"/>
                  <a:pt x="42239" y="12342"/>
                </a:cubicBezTo>
                <a:cubicBezTo>
                  <a:pt x="41844" y="13374"/>
                  <a:pt x="41369" y="14366"/>
                  <a:pt x="40758" y="15286"/>
                </a:cubicBezTo>
                <a:cubicBezTo>
                  <a:pt x="40267" y="16028"/>
                  <a:pt x="39685" y="16703"/>
                  <a:pt x="39108" y="17378"/>
                </a:cubicBezTo>
                <a:cubicBezTo>
                  <a:pt x="38774" y="17768"/>
                  <a:pt x="38437" y="18158"/>
                  <a:pt x="38135" y="18570"/>
                </a:cubicBezTo>
                <a:cubicBezTo>
                  <a:pt x="37664" y="19210"/>
                  <a:pt x="37315" y="19916"/>
                  <a:pt x="37128" y="20693"/>
                </a:cubicBezTo>
                <a:cubicBezTo>
                  <a:pt x="36821" y="21968"/>
                  <a:pt x="36789" y="23245"/>
                  <a:pt x="37119" y="24521"/>
                </a:cubicBezTo>
                <a:cubicBezTo>
                  <a:pt x="37188" y="24788"/>
                  <a:pt x="37259" y="25054"/>
                  <a:pt x="37337" y="25317"/>
                </a:cubicBezTo>
                <a:cubicBezTo>
                  <a:pt x="37441" y="25666"/>
                  <a:pt x="37556" y="26010"/>
                  <a:pt x="37661" y="26357"/>
                </a:cubicBezTo>
                <a:cubicBezTo>
                  <a:pt x="37879" y="27074"/>
                  <a:pt x="37914" y="27809"/>
                  <a:pt x="37846" y="28551"/>
                </a:cubicBezTo>
                <a:cubicBezTo>
                  <a:pt x="37816" y="28890"/>
                  <a:pt x="37720" y="29214"/>
                  <a:pt x="37592" y="29528"/>
                </a:cubicBezTo>
                <a:cubicBezTo>
                  <a:pt x="37306" y="30230"/>
                  <a:pt x="36887" y="30851"/>
                  <a:pt x="36407" y="31433"/>
                </a:cubicBezTo>
                <a:cubicBezTo>
                  <a:pt x="36329" y="31527"/>
                  <a:pt x="36226" y="31606"/>
                  <a:pt x="36121" y="31672"/>
                </a:cubicBezTo>
                <a:cubicBezTo>
                  <a:pt x="35750" y="31905"/>
                  <a:pt x="35384" y="32146"/>
                  <a:pt x="34999" y="32352"/>
                </a:cubicBezTo>
                <a:cubicBezTo>
                  <a:pt x="33904" y="32932"/>
                  <a:pt x="32811" y="33515"/>
                  <a:pt x="31673" y="34006"/>
                </a:cubicBezTo>
                <a:cubicBezTo>
                  <a:pt x="30764" y="34398"/>
                  <a:pt x="29889" y="34858"/>
                  <a:pt x="29068" y="35413"/>
                </a:cubicBezTo>
                <a:cubicBezTo>
                  <a:pt x="29021" y="35444"/>
                  <a:pt x="28966" y="35465"/>
                  <a:pt x="28872" y="35512"/>
                </a:cubicBezTo>
                <a:cubicBezTo>
                  <a:pt x="28907" y="35396"/>
                  <a:pt x="28915" y="35321"/>
                  <a:pt x="28951" y="35259"/>
                </a:cubicBezTo>
                <a:cubicBezTo>
                  <a:pt x="29136" y="34934"/>
                  <a:pt x="29310" y="34598"/>
                  <a:pt x="29523" y="34291"/>
                </a:cubicBezTo>
                <a:cubicBezTo>
                  <a:pt x="30045" y="33537"/>
                  <a:pt x="30668" y="32867"/>
                  <a:pt x="31340" y="32247"/>
                </a:cubicBezTo>
                <a:cubicBezTo>
                  <a:pt x="32014" y="31628"/>
                  <a:pt x="32712" y="31042"/>
                  <a:pt x="33398" y="30440"/>
                </a:cubicBezTo>
                <a:cubicBezTo>
                  <a:pt x="33916" y="29986"/>
                  <a:pt x="34434" y="29535"/>
                  <a:pt x="34886" y="29011"/>
                </a:cubicBezTo>
                <a:cubicBezTo>
                  <a:pt x="35544" y="28252"/>
                  <a:pt x="35950" y="27387"/>
                  <a:pt x="36080" y="26387"/>
                </a:cubicBezTo>
                <a:cubicBezTo>
                  <a:pt x="36203" y="25441"/>
                  <a:pt x="36124" y="24512"/>
                  <a:pt x="35872" y="23597"/>
                </a:cubicBezTo>
                <a:cubicBezTo>
                  <a:pt x="35718" y="23031"/>
                  <a:pt x="35554" y="22465"/>
                  <a:pt x="35370" y="21906"/>
                </a:cubicBezTo>
                <a:cubicBezTo>
                  <a:pt x="35096" y="21067"/>
                  <a:pt x="35013" y="20220"/>
                  <a:pt x="35192" y="19352"/>
                </a:cubicBezTo>
                <a:cubicBezTo>
                  <a:pt x="35200" y="19315"/>
                  <a:pt x="35202" y="19277"/>
                  <a:pt x="35208" y="19240"/>
                </a:cubicBezTo>
                <a:cubicBezTo>
                  <a:pt x="35327" y="18522"/>
                  <a:pt x="35262" y="17818"/>
                  <a:pt x="35042" y="17127"/>
                </a:cubicBezTo>
                <a:cubicBezTo>
                  <a:pt x="34985" y="16948"/>
                  <a:pt x="34924" y="16770"/>
                  <a:pt x="34862" y="16593"/>
                </a:cubicBezTo>
                <a:cubicBezTo>
                  <a:pt x="34648" y="15991"/>
                  <a:pt x="34380" y="15413"/>
                  <a:pt x="34085" y="14846"/>
                </a:cubicBezTo>
                <a:cubicBezTo>
                  <a:pt x="33617" y="13954"/>
                  <a:pt x="33366" y="13007"/>
                  <a:pt x="33386" y="11996"/>
                </a:cubicBezTo>
                <a:cubicBezTo>
                  <a:pt x="33391" y="11758"/>
                  <a:pt x="33400" y="11520"/>
                  <a:pt x="33405" y="11283"/>
                </a:cubicBezTo>
                <a:cubicBezTo>
                  <a:pt x="33406" y="11227"/>
                  <a:pt x="33431" y="11157"/>
                  <a:pt x="33344" y="11136"/>
                </a:cubicBezTo>
                <a:cubicBezTo>
                  <a:pt x="33101" y="11435"/>
                  <a:pt x="32644" y="12206"/>
                  <a:pt x="32469" y="12659"/>
                </a:cubicBezTo>
                <a:cubicBezTo>
                  <a:pt x="32031" y="13793"/>
                  <a:pt x="31675" y="14952"/>
                  <a:pt x="31525" y="16164"/>
                </a:cubicBezTo>
                <a:cubicBezTo>
                  <a:pt x="31443" y="16823"/>
                  <a:pt x="31359" y="17481"/>
                  <a:pt x="31274" y="18139"/>
                </a:cubicBezTo>
                <a:cubicBezTo>
                  <a:pt x="31138" y="19179"/>
                  <a:pt x="30808" y="20159"/>
                  <a:pt x="30355" y="21101"/>
                </a:cubicBezTo>
                <a:cubicBezTo>
                  <a:pt x="30020" y="21803"/>
                  <a:pt x="29572" y="22440"/>
                  <a:pt x="29176" y="23106"/>
                </a:cubicBezTo>
                <a:cubicBezTo>
                  <a:pt x="28799" y="23739"/>
                  <a:pt x="28411" y="24369"/>
                  <a:pt x="28074" y="25025"/>
                </a:cubicBezTo>
                <a:cubicBezTo>
                  <a:pt x="27237" y="26657"/>
                  <a:pt x="27075" y="28365"/>
                  <a:pt x="27600" y="30127"/>
                </a:cubicBezTo>
                <a:cubicBezTo>
                  <a:pt x="27734" y="30581"/>
                  <a:pt x="27914" y="31024"/>
                  <a:pt x="28074" y="31471"/>
                </a:cubicBezTo>
                <a:cubicBezTo>
                  <a:pt x="28214" y="31859"/>
                  <a:pt x="28359" y="32246"/>
                  <a:pt x="28495" y="32636"/>
                </a:cubicBezTo>
                <a:cubicBezTo>
                  <a:pt x="28812" y="33547"/>
                  <a:pt x="28767" y="34456"/>
                  <a:pt x="28478" y="35364"/>
                </a:cubicBezTo>
                <a:cubicBezTo>
                  <a:pt x="28283" y="35973"/>
                  <a:pt x="28287" y="35979"/>
                  <a:pt x="27783" y="36391"/>
                </a:cubicBezTo>
                <a:cubicBezTo>
                  <a:pt x="27094" y="36956"/>
                  <a:pt x="26467" y="37585"/>
                  <a:pt x="25830" y="38202"/>
                </a:cubicBezTo>
                <a:cubicBezTo>
                  <a:pt x="24416" y="39569"/>
                  <a:pt x="22814" y="40673"/>
                  <a:pt x="21110" y="41638"/>
                </a:cubicBezTo>
                <a:cubicBezTo>
                  <a:pt x="21078" y="41655"/>
                  <a:pt x="21045" y="41685"/>
                  <a:pt x="21000" y="41685"/>
                </a:cubicBezTo>
                <a:cubicBezTo>
                  <a:pt x="20977" y="41685"/>
                  <a:pt x="20950" y="41677"/>
                  <a:pt x="20919" y="41655"/>
                </a:cubicBezTo>
                <a:cubicBezTo>
                  <a:pt x="21240" y="41256"/>
                  <a:pt x="21546" y="40847"/>
                  <a:pt x="21772" y="40386"/>
                </a:cubicBezTo>
                <a:cubicBezTo>
                  <a:pt x="21993" y="39935"/>
                  <a:pt x="22177" y="39472"/>
                  <a:pt x="22277" y="38978"/>
                </a:cubicBezTo>
                <a:cubicBezTo>
                  <a:pt x="22378" y="38471"/>
                  <a:pt x="22373" y="37961"/>
                  <a:pt x="22356" y="37466"/>
                </a:cubicBezTo>
                <a:cubicBezTo>
                  <a:pt x="22554" y="37286"/>
                  <a:pt x="22732" y="37131"/>
                  <a:pt x="22905" y="36967"/>
                </a:cubicBezTo>
                <a:cubicBezTo>
                  <a:pt x="23419" y="36487"/>
                  <a:pt x="23884" y="35964"/>
                  <a:pt x="24212" y="35333"/>
                </a:cubicBezTo>
                <a:cubicBezTo>
                  <a:pt x="24490" y="34798"/>
                  <a:pt x="24700" y="34236"/>
                  <a:pt x="24853" y="33653"/>
                </a:cubicBezTo>
                <a:cubicBezTo>
                  <a:pt x="25072" y="32831"/>
                  <a:pt x="25325" y="32020"/>
                  <a:pt x="25689" y="31247"/>
                </a:cubicBezTo>
                <a:cubicBezTo>
                  <a:pt x="26029" y="30528"/>
                  <a:pt x="26077" y="29778"/>
                  <a:pt x="25852" y="29014"/>
                </a:cubicBezTo>
                <a:cubicBezTo>
                  <a:pt x="25736" y="28617"/>
                  <a:pt x="25617" y="28221"/>
                  <a:pt x="25480" y="27833"/>
                </a:cubicBezTo>
                <a:cubicBezTo>
                  <a:pt x="25214" y="27080"/>
                  <a:pt x="25110" y="26308"/>
                  <a:pt x="25127" y="25508"/>
                </a:cubicBezTo>
                <a:cubicBezTo>
                  <a:pt x="25143" y="24745"/>
                  <a:pt x="25113" y="23982"/>
                  <a:pt x="25103" y="23218"/>
                </a:cubicBezTo>
                <a:cubicBezTo>
                  <a:pt x="25101" y="23133"/>
                  <a:pt x="25087" y="23049"/>
                  <a:pt x="25078" y="22951"/>
                </a:cubicBezTo>
                <a:cubicBezTo>
                  <a:pt x="25040" y="22979"/>
                  <a:pt x="25011" y="22987"/>
                  <a:pt x="25004" y="23005"/>
                </a:cubicBezTo>
                <a:cubicBezTo>
                  <a:pt x="24736" y="23611"/>
                  <a:pt x="24459" y="24214"/>
                  <a:pt x="24206" y="24826"/>
                </a:cubicBezTo>
                <a:cubicBezTo>
                  <a:pt x="23847" y="25693"/>
                  <a:pt x="23474" y="26552"/>
                  <a:pt x="23025" y="27378"/>
                </a:cubicBezTo>
                <a:cubicBezTo>
                  <a:pt x="22649" y="28071"/>
                  <a:pt x="22289" y="28772"/>
                  <a:pt x="21945" y="29482"/>
                </a:cubicBezTo>
                <a:cubicBezTo>
                  <a:pt x="21533" y="30333"/>
                  <a:pt x="21273" y="31230"/>
                  <a:pt x="21225" y="32183"/>
                </a:cubicBezTo>
                <a:cubicBezTo>
                  <a:pt x="21186" y="32951"/>
                  <a:pt x="21236" y="33710"/>
                  <a:pt x="21401" y="34461"/>
                </a:cubicBezTo>
                <a:cubicBezTo>
                  <a:pt x="21538" y="35083"/>
                  <a:pt x="21690" y="35704"/>
                  <a:pt x="21833" y="36326"/>
                </a:cubicBezTo>
                <a:cubicBezTo>
                  <a:pt x="21965" y="36901"/>
                  <a:pt x="22045" y="37483"/>
                  <a:pt x="22038" y="38074"/>
                </a:cubicBezTo>
                <a:cubicBezTo>
                  <a:pt x="22032" y="38709"/>
                  <a:pt x="21893" y="39312"/>
                  <a:pt x="21642" y="39896"/>
                </a:cubicBezTo>
                <a:cubicBezTo>
                  <a:pt x="21315" y="40655"/>
                  <a:pt x="20811" y="41285"/>
                  <a:pt x="20246" y="41880"/>
                </a:cubicBezTo>
                <a:cubicBezTo>
                  <a:pt x="19859" y="42287"/>
                  <a:pt x="19409" y="42587"/>
                  <a:pt x="18900" y="42813"/>
                </a:cubicBezTo>
                <a:cubicBezTo>
                  <a:pt x="18419" y="43025"/>
                  <a:pt x="17939" y="43236"/>
                  <a:pt x="17462" y="43458"/>
                </a:cubicBezTo>
                <a:cubicBezTo>
                  <a:pt x="16793" y="43768"/>
                  <a:pt x="16125" y="44085"/>
                  <a:pt x="15461" y="44405"/>
                </a:cubicBezTo>
                <a:cubicBezTo>
                  <a:pt x="14962" y="44646"/>
                  <a:pt x="14501" y="44950"/>
                  <a:pt x="14101" y="45332"/>
                </a:cubicBezTo>
                <a:cubicBezTo>
                  <a:pt x="13739" y="45677"/>
                  <a:pt x="13394" y="46041"/>
                  <a:pt x="13061" y="46415"/>
                </a:cubicBezTo>
                <a:cubicBezTo>
                  <a:pt x="12536" y="47007"/>
                  <a:pt x="11962" y="47541"/>
                  <a:pt x="11303" y="47984"/>
                </a:cubicBezTo>
                <a:cubicBezTo>
                  <a:pt x="10472" y="48544"/>
                  <a:pt x="9589" y="49016"/>
                  <a:pt x="8714" y="49501"/>
                </a:cubicBezTo>
                <a:cubicBezTo>
                  <a:pt x="8699" y="49509"/>
                  <a:pt x="8681" y="49511"/>
                  <a:pt x="8659" y="49511"/>
                </a:cubicBezTo>
                <a:cubicBezTo>
                  <a:pt x="8640" y="49511"/>
                  <a:pt x="8620" y="49510"/>
                  <a:pt x="8596" y="49510"/>
                </a:cubicBezTo>
                <a:cubicBezTo>
                  <a:pt x="8588" y="49510"/>
                  <a:pt x="8580" y="49510"/>
                  <a:pt x="8572" y="49510"/>
                </a:cubicBezTo>
                <a:cubicBezTo>
                  <a:pt x="8608" y="49448"/>
                  <a:pt x="8624" y="49414"/>
                  <a:pt x="8645" y="49383"/>
                </a:cubicBezTo>
                <a:cubicBezTo>
                  <a:pt x="9042" y="48813"/>
                  <a:pt x="9344" y="48200"/>
                  <a:pt x="9500" y="47519"/>
                </a:cubicBezTo>
                <a:cubicBezTo>
                  <a:pt x="9522" y="47423"/>
                  <a:pt x="9566" y="47332"/>
                  <a:pt x="9604" y="47240"/>
                </a:cubicBezTo>
                <a:cubicBezTo>
                  <a:pt x="9856" y="46636"/>
                  <a:pt x="10197" y="46083"/>
                  <a:pt x="10544" y="45532"/>
                </a:cubicBezTo>
                <a:cubicBezTo>
                  <a:pt x="10917" y="44939"/>
                  <a:pt x="11384" y="44445"/>
                  <a:pt x="11977" y="44072"/>
                </a:cubicBezTo>
                <a:cubicBezTo>
                  <a:pt x="12283" y="43878"/>
                  <a:pt x="12596" y="43694"/>
                  <a:pt x="12899" y="43496"/>
                </a:cubicBezTo>
                <a:cubicBezTo>
                  <a:pt x="13234" y="43276"/>
                  <a:pt x="13573" y="43061"/>
                  <a:pt x="13889" y="42818"/>
                </a:cubicBezTo>
                <a:cubicBezTo>
                  <a:pt x="14347" y="42465"/>
                  <a:pt x="14758" y="42061"/>
                  <a:pt x="15064" y="41564"/>
                </a:cubicBezTo>
                <a:cubicBezTo>
                  <a:pt x="15666" y="40591"/>
                  <a:pt x="15955" y="39531"/>
                  <a:pt x="15933" y="38387"/>
                </a:cubicBezTo>
                <a:cubicBezTo>
                  <a:pt x="15924" y="37823"/>
                  <a:pt x="15860" y="37262"/>
                  <a:pt x="15739" y="36711"/>
                </a:cubicBezTo>
                <a:cubicBezTo>
                  <a:pt x="15624" y="36185"/>
                  <a:pt x="15496" y="35663"/>
                  <a:pt x="15379" y="35137"/>
                </a:cubicBezTo>
                <a:cubicBezTo>
                  <a:pt x="15330" y="34918"/>
                  <a:pt x="15289" y="34696"/>
                  <a:pt x="15253" y="34474"/>
                </a:cubicBezTo>
                <a:cubicBezTo>
                  <a:pt x="15222" y="34279"/>
                  <a:pt x="15272" y="34103"/>
                  <a:pt x="15400" y="33949"/>
                </a:cubicBezTo>
                <a:cubicBezTo>
                  <a:pt x="15561" y="33757"/>
                  <a:pt x="15719" y="33563"/>
                  <a:pt x="15879" y="33371"/>
                </a:cubicBezTo>
                <a:cubicBezTo>
                  <a:pt x="16918" y="32115"/>
                  <a:pt x="17494" y="30678"/>
                  <a:pt x="17569" y="29045"/>
                </a:cubicBezTo>
                <a:cubicBezTo>
                  <a:pt x="17595" y="28456"/>
                  <a:pt x="17564" y="27868"/>
                  <a:pt x="17475" y="27285"/>
                </a:cubicBezTo>
                <a:cubicBezTo>
                  <a:pt x="17397" y="26778"/>
                  <a:pt x="17321" y="26270"/>
                  <a:pt x="17241" y="25763"/>
                </a:cubicBezTo>
                <a:cubicBezTo>
                  <a:pt x="17049" y="24562"/>
                  <a:pt x="17049" y="23338"/>
                  <a:pt x="17242" y="22137"/>
                </a:cubicBezTo>
                <a:cubicBezTo>
                  <a:pt x="17252" y="22070"/>
                  <a:pt x="17307" y="21995"/>
                  <a:pt x="17227" y="21915"/>
                </a:cubicBezTo>
                <a:cubicBezTo>
                  <a:pt x="17197" y="21954"/>
                  <a:pt x="17165" y="21987"/>
                  <a:pt x="17142" y="22026"/>
                </a:cubicBezTo>
                <a:cubicBezTo>
                  <a:pt x="16999" y="22261"/>
                  <a:pt x="16859" y="22498"/>
                  <a:pt x="16715" y="22733"/>
                </a:cubicBezTo>
                <a:cubicBezTo>
                  <a:pt x="16459" y="23148"/>
                  <a:pt x="16186" y="23554"/>
                  <a:pt x="15946" y="23978"/>
                </a:cubicBezTo>
                <a:cubicBezTo>
                  <a:pt x="15570" y="24643"/>
                  <a:pt x="15175" y="25294"/>
                  <a:pt x="14735" y="25919"/>
                </a:cubicBezTo>
                <a:cubicBezTo>
                  <a:pt x="14555" y="26174"/>
                  <a:pt x="14395" y="26444"/>
                  <a:pt x="14243" y="26717"/>
                </a:cubicBezTo>
                <a:cubicBezTo>
                  <a:pt x="13814" y="27486"/>
                  <a:pt x="13504" y="28303"/>
                  <a:pt x="13285" y="29155"/>
                </a:cubicBezTo>
                <a:cubicBezTo>
                  <a:pt x="13062" y="30017"/>
                  <a:pt x="12779" y="30857"/>
                  <a:pt x="12457" y="31686"/>
                </a:cubicBezTo>
                <a:cubicBezTo>
                  <a:pt x="12031" y="32778"/>
                  <a:pt x="11415" y="33731"/>
                  <a:pt x="10484" y="34469"/>
                </a:cubicBezTo>
                <a:cubicBezTo>
                  <a:pt x="10152" y="34733"/>
                  <a:pt x="9844" y="35030"/>
                  <a:pt x="9543" y="35330"/>
                </a:cubicBezTo>
                <a:cubicBezTo>
                  <a:pt x="9132" y="35737"/>
                  <a:pt x="8765" y="36180"/>
                  <a:pt x="8485" y="36689"/>
                </a:cubicBezTo>
                <a:cubicBezTo>
                  <a:pt x="8073" y="37439"/>
                  <a:pt x="7897" y="38253"/>
                  <a:pt x="7863" y="39102"/>
                </a:cubicBezTo>
                <a:cubicBezTo>
                  <a:pt x="7839" y="39705"/>
                  <a:pt x="7907" y="40301"/>
                  <a:pt x="8022" y="40894"/>
                </a:cubicBezTo>
                <a:cubicBezTo>
                  <a:pt x="8134" y="41472"/>
                  <a:pt x="8308" y="42034"/>
                  <a:pt x="8494" y="42592"/>
                </a:cubicBezTo>
                <a:cubicBezTo>
                  <a:pt x="8635" y="43020"/>
                  <a:pt x="8784" y="43446"/>
                  <a:pt x="8913" y="43877"/>
                </a:cubicBezTo>
                <a:cubicBezTo>
                  <a:pt x="9132" y="44611"/>
                  <a:pt x="9275" y="45361"/>
                  <a:pt x="9296" y="46129"/>
                </a:cubicBezTo>
                <a:cubicBezTo>
                  <a:pt x="9326" y="47156"/>
                  <a:pt x="9084" y="48109"/>
                  <a:pt x="8516" y="48979"/>
                </a:cubicBezTo>
                <a:cubicBezTo>
                  <a:pt x="8275" y="49347"/>
                  <a:pt x="7991" y="49678"/>
                  <a:pt x="7706" y="50010"/>
                </a:cubicBezTo>
                <a:cubicBezTo>
                  <a:pt x="7582" y="50154"/>
                  <a:pt x="7440" y="50271"/>
                  <a:pt x="7282" y="50376"/>
                </a:cubicBezTo>
                <a:cubicBezTo>
                  <a:pt x="6856" y="50662"/>
                  <a:pt x="6428" y="50944"/>
                  <a:pt x="6013" y="51245"/>
                </a:cubicBezTo>
                <a:cubicBezTo>
                  <a:pt x="5191" y="51840"/>
                  <a:pt x="4413" y="52493"/>
                  <a:pt x="3741" y="53257"/>
                </a:cubicBezTo>
                <a:cubicBezTo>
                  <a:pt x="2604" y="54552"/>
                  <a:pt x="1635" y="55961"/>
                  <a:pt x="903" y="57526"/>
                </a:cubicBezTo>
                <a:cubicBezTo>
                  <a:pt x="628" y="58115"/>
                  <a:pt x="371" y="58713"/>
                  <a:pt x="106" y="59307"/>
                </a:cubicBezTo>
                <a:cubicBezTo>
                  <a:pt x="77" y="59376"/>
                  <a:pt x="51" y="59447"/>
                  <a:pt x="30" y="59519"/>
                </a:cubicBezTo>
                <a:cubicBezTo>
                  <a:pt x="1" y="59626"/>
                  <a:pt x="31" y="59713"/>
                  <a:pt x="104" y="59748"/>
                </a:cubicBezTo>
                <a:cubicBezTo>
                  <a:pt x="122" y="59756"/>
                  <a:pt x="141" y="59761"/>
                  <a:pt x="159" y="59761"/>
                </a:cubicBezTo>
                <a:cubicBezTo>
                  <a:pt x="217" y="59761"/>
                  <a:pt x="276" y="59720"/>
                  <a:pt x="316" y="59646"/>
                </a:cubicBezTo>
                <a:cubicBezTo>
                  <a:pt x="352" y="59580"/>
                  <a:pt x="382" y="59510"/>
                  <a:pt x="412" y="59442"/>
                </a:cubicBezTo>
                <a:cubicBezTo>
                  <a:pt x="500" y="59235"/>
                  <a:pt x="589" y="59029"/>
                  <a:pt x="676" y="58821"/>
                </a:cubicBezTo>
                <a:cubicBezTo>
                  <a:pt x="1408" y="57066"/>
                  <a:pt x="2348" y="55435"/>
                  <a:pt x="3558" y="53964"/>
                </a:cubicBezTo>
                <a:cubicBezTo>
                  <a:pt x="3687" y="53806"/>
                  <a:pt x="3829" y="53671"/>
                  <a:pt x="4001" y="53564"/>
                </a:cubicBezTo>
                <a:cubicBezTo>
                  <a:pt x="4832" y="53048"/>
                  <a:pt x="5700" y="52604"/>
                  <a:pt x="6633" y="52298"/>
                </a:cubicBezTo>
                <a:cubicBezTo>
                  <a:pt x="7424" y="52039"/>
                  <a:pt x="8226" y="51908"/>
                  <a:pt x="9042" y="51908"/>
                </a:cubicBezTo>
                <a:cubicBezTo>
                  <a:pt x="9373" y="51908"/>
                  <a:pt x="9706" y="51929"/>
                  <a:pt x="10042" y="51973"/>
                </a:cubicBezTo>
                <a:cubicBezTo>
                  <a:pt x="10434" y="52024"/>
                  <a:pt x="10761" y="52185"/>
                  <a:pt x="11004" y="52497"/>
                </a:cubicBezTo>
                <a:cubicBezTo>
                  <a:pt x="11172" y="52714"/>
                  <a:pt x="11341" y="52932"/>
                  <a:pt x="11485" y="53165"/>
                </a:cubicBezTo>
                <a:cubicBezTo>
                  <a:pt x="11729" y="53558"/>
                  <a:pt x="11954" y="53963"/>
                  <a:pt x="12184" y="54364"/>
                </a:cubicBezTo>
                <a:cubicBezTo>
                  <a:pt x="12477" y="54874"/>
                  <a:pt x="12773" y="55381"/>
                  <a:pt x="13133" y="55848"/>
                </a:cubicBezTo>
                <a:cubicBezTo>
                  <a:pt x="13402" y="56196"/>
                  <a:pt x="13694" y="56523"/>
                  <a:pt x="14057" y="56775"/>
                </a:cubicBezTo>
                <a:cubicBezTo>
                  <a:pt x="14632" y="57175"/>
                  <a:pt x="15266" y="57430"/>
                  <a:pt x="15967" y="57498"/>
                </a:cubicBezTo>
                <a:cubicBezTo>
                  <a:pt x="16253" y="57527"/>
                  <a:pt x="16541" y="57541"/>
                  <a:pt x="16830" y="57541"/>
                </a:cubicBezTo>
                <a:cubicBezTo>
                  <a:pt x="16917" y="57541"/>
                  <a:pt x="17003" y="57540"/>
                  <a:pt x="17090" y="57537"/>
                </a:cubicBezTo>
                <a:cubicBezTo>
                  <a:pt x="17161" y="57535"/>
                  <a:pt x="17232" y="57533"/>
                  <a:pt x="17303" y="57533"/>
                </a:cubicBezTo>
                <a:cubicBezTo>
                  <a:pt x="17947" y="57533"/>
                  <a:pt x="18585" y="57641"/>
                  <a:pt x="19194" y="57852"/>
                </a:cubicBezTo>
                <a:cubicBezTo>
                  <a:pt x="19453" y="57941"/>
                  <a:pt x="19718" y="58022"/>
                  <a:pt x="19986" y="58080"/>
                </a:cubicBezTo>
                <a:cubicBezTo>
                  <a:pt x="20284" y="58144"/>
                  <a:pt x="20578" y="58176"/>
                  <a:pt x="20866" y="58176"/>
                </a:cubicBezTo>
                <a:cubicBezTo>
                  <a:pt x="21542" y="58176"/>
                  <a:pt x="22189" y="57998"/>
                  <a:pt x="22805" y="57628"/>
                </a:cubicBezTo>
                <a:cubicBezTo>
                  <a:pt x="23409" y="57267"/>
                  <a:pt x="23882" y="56776"/>
                  <a:pt x="24242" y="56175"/>
                </a:cubicBezTo>
                <a:cubicBezTo>
                  <a:pt x="24577" y="55617"/>
                  <a:pt x="24913" y="55062"/>
                  <a:pt x="25337" y="54562"/>
                </a:cubicBezTo>
                <a:cubicBezTo>
                  <a:pt x="25584" y="54272"/>
                  <a:pt x="25860" y="54026"/>
                  <a:pt x="26182" y="53827"/>
                </a:cubicBezTo>
                <a:cubicBezTo>
                  <a:pt x="26661" y="53530"/>
                  <a:pt x="27162" y="53277"/>
                  <a:pt x="27699" y="53095"/>
                </a:cubicBezTo>
                <a:cubicBezTo>
                  <a:pt x="27772" y="53070"/>
                  <a:pt x="27878" y="53081"/>
                  <a:pt x="27913" y="52955"/>
                </a:cubicBezTo>
                <a:cubicBezTo>
                  <a:pt x="27834" y="52941"/>
                  <a:pt x="27763" y="52925"/>
                  <a:pt x="27691" y="52918"/>
                </a:cubicBezTo>
                <a:cubicBezTo>
                  <a:pt x="26944" y="52840"/>
                  <a:pt x="26198" y="52760"/>
                  <a:pt x="25451" y="52690"/>
                </a:cubicBezTo>
                <a:cubicBezTo>
                  <a:pt x="25053" y="52653"/>
                  <a:pt x="24652" y="52635"/>
                  <a:pt x="24253" y="52607"/>
                </a:cubicBezTo>
                <a:cubicBezTo>
                  <a:pt x="23279" y="52539"/>
                  <a:pt x="22315" y="52358"/>
                  <a:pt x="21382" y="52069"/>
                </a:cubicBezTo>
                <a:cubicBezTo>
                  <a:pt x="20952" y="51937"/>
                  <a:pt x="20519" y="51814"/>
                  <a:pt x="20084" y="51698"/>
                </a:cubicBezTo>
                <a:cubicBezTo>
                  <a:pt x="19650" y="51583"/>
                  <a:pt x="19212" y="51526"/>
                  <a:pt x="18771" y="51526"/>
                </a:cubicBezTo>
                <a:cubicBezTo>
                  <a:pt x="18514" y="51526"/>
                  <a:pt x="18257" y="51545"/>
                  <a:pt x="17999" y="51583"/>
                </a:cubicBezTo>
                <a:cubicBezTo>
                  <a:pt x="17640" y="51636"/>
                  <a:pt x="17283" y="51704"/>
                  <a:pt x="16927" y="51774"/>
                </a:cubicBezTo>
                <a:cubicBezTo>
                  <a:pt x="16240" y="51909"/>
                  <a:pt x="15556" y="52064"/>
                  <a:pt x="14866" y="52188"/>
                </a:cubicBezTo>
                <a:cubicBezTo>
                  <a:pt x="14483" y="52257"/>
                  <a:pt x="14101" y="52290"/>
                  <a:pt x="13720" y="52290"/>
                </a:cubicBezTo>
                <a:cubicBezTo>
                  <a:pt x="13132" y="52290"/>
                  <a:pt x="12546" y="52210"/>
                  <a:pt x="11963" y="52059"/>
                </a:cubicBezTo>
                <a:cubicBezTo>
                  <a:pt x="11479" y="51933"/>
                  <a:pt x="10993" y="51812"/>
                  <a:pt x="10503" y="51715"/>
                </a:cubicBezTo>
                <a:cubicBezTo>
                  <a:pt x="10022" y="51622"/>
                  <a:pt x="9533" y="51575"/>
                  <a:pt x="9044" y="51575"/>
                </a:cubicBezTo>
                <a:cubicBezTo>
                  <a:pt x="8758" y="51575"/>
                  <a:pt x="8472" y="51591"/>
                  <a:pt x="8186" y="51623"/>
                </a:cubicBezTo>
                <a:cubicBezTo>
                  <a:pt x="7166" y="51736"/>
                  <a:pt x="6207" y="52048"/>
                  <a:pt x="5284" y="52483"/>
                </a:cubicBezTo>
                <a:cubicBezTo>
                  <a:pt x="5183" y="52532"/>
                  <a:pt x="5080" y="52580"/>
                  <a:pt x="4974" y="52618"/>
                </a:cubicBezTo>
                <a:cubicBezTo>
                  <a:pt x="4972" y="52618"/>
                  <a:pt x="4970" y="52619"/>
                  <a:pt x="4968" y="52619"/>
                </a:cubicBezTo>
                <a:cubicBezTo>
                  <a:pt x="4948" y="52619"/>
                  <a:pt x="4915" y="52587"/>
                  <a:pt x="4889" y="52571"/>
                </a:cubicBezTo>
                <a:lnTo>
                  <a:pt x="4872" y="52599"/>
                </a:lnTo>
                <a:cubicBezTo>
                  <a:pt x="4877" y="52590"/>
                  <a:pt x="4881" y="52581"/>
                  <a:pt x="4885" y="52571"/>
                </a:cubicBezTo>
                <a:cubicBezTo>
                  <a:pt x="5069" y="52421"/>
                  <a:pt x="5247" y="52262"/>
                  <a:pt x="5439" y="52122"/>
                </a:cubicBezTo>
                <a:cubicBezTo>
                  <a:pt x="6591" y="51282"/>
                  <a:pt x="7778" y="50492"/>
                  <a:pt x="8985" y="49733"/>
                </a:cubicBezTo>
                <a:cubicBezTo>
                  <a:pt x="9702" y="49282"/>
                  <a:pt x="10481" y="49066"/>
                  <a:pt x="11329" y="49066"/>
                </a:cubicBezTo>
                <a:cubicBezTo>
                  <a:pt x="11331" y="49066"/>
                  <a:pt x="11333" y="49066"/>
                  <a:pt x="11335" y="49066"/>
                </a:cubicBezTo>
                <a:cubicBezTo>
                  <a:pt x="11383" y="49066"/>
                  <a:pt x="11431" y="49066"/>
                  <a:pt x="11479" y="49066"/>
                </a:cubicBezTo>
                <a:cubicBezTo>
                  <a:pt x="11555" y="49066"/>
                  <a:pt x="11631" y="49066"/>
                  <a:pt x="11707" y="49066"/>
                </a:cubicBezTo>
                <a:cubicBezTo>
                  <a:pt x="12345" y="49066"/>
                  <a:pt x="12982" y="49073"/>
                  <a:pt x="13613" y="49209"/>
                </a:cubicBezTo>
                <a:cubicBezTo>
                  <a:pt x="13832" y="49256"/>
                  <a:pt x="14052" y="49277"/>
                  <a:pt x="14273" y="49277"/>
                </a:cubicBezTo>
                <a:cubicBezTo>
                  <a:pt x="14551" y="49277"/>
                  <a:pt x="14829" y="49244"/>
                  <a:pt x="15105" y="49189"/>
                </a:cubicBezTo>
                <a:cubicBezTo>
                  <a:pt x="15216" y="49167"/>
                  <a:pt x="15328" y="49152"/>
                  <a:pt x="15438" y="49128"/>
                </a:cubicBezTo>
                <a:cubicBezTo>
                  <a:pt x="15658" y="49080"/>
                  <a:pt x="15878" y="49056"/>
                  <a:pt x="16096" y="49056"/>
                </a:cubicBezTo>
                <a:cubicBezTo>
                  <a:pt x="16397" y="49056"/>
                  <a:pt x="16697" y="49101"/>
                  <a:pt x="16996" y="49188"/>
                </a:cubicBezTo>
                <a:cubicBezTo>
                  <a:pt x="17260" y="49266"/>
                  <a:pt x="17529" y="49327"/>
                  <a:pt x="17797" y="49390"/>
                </a:cubicBezTo>
                <a:cubicBezTo>
                  <a:pt x="17961" y="49427"/>
                  <a:pt x="18123" y="49446"/>
                  <a:pt x="18281" y="49446"/>
                </a:cubicBezTo>
                <a:cubicBezTo>
                  <a:pt x="18693" y="49446"/>
                  <a:pt x="19081" y="49319"/>
                  <a:pt x="19441" y="49070"/>
                </a:cubicBezTo>
                <a:cubicBezTo>
                  <a:pt x="19689" y="48901"/>
                  <a:pt x="19924" y="48714"/>
                  <a:pt x="20146" y="48512"/>
                </a:cubicBezTo>
                <a:cubicBezTo>
                  <a:pt x="20574" y="48116"/>
                  <a:pt x="21036" y="47784"/>
                  <a:pt x="21592" y="47594"/>
                </a:cubicBezTo>
                <a:cubicBezTo>
                  <a:pt x="21644" y="47576"/>
                  <a:pt x="21721" y="47568"/>
                  <a:pt x="21705" y="47472"/>
                </a:cubicBezTo>
                <a:cubicBezTo>
                  <a:pt x="21369" y="47334"/>
                  <a:pt x="21018" y="47244"/>
                  <a:pt x="20662" y="47180"/>
                </a:cubicBezTo>
                <a:cubicBezTo>
                  <a:pt x="19849" y="47036"/>
                  <a:pt x="19036" y="46893"/>
                  <a:pt x="18221" y="46759"/>
                </a:cubicBezTo>
                <a:cubicBezTo>
                  <a:pt x="17950" y="46713"/>
                  <a:pt x="17675" y="46689"/>
                  <a:pt x="17401" y="46668"/>
                </a:cubicBezTo>
                <a:cubicBezTo>
                  <a:pt x="17316" y="46661"/>
                  <a:pt x="17232" y="46658"/>
                  <a:pt x="17148" y="46658"/>
                </a:cubicBezTo>
                <a:cubicBezTo>
                  <a:pt x="16679" y="46658"/>
                  <a:pt x="16225" y="46758"/>
                  <a:pt x="15786" y="46941"/>
                </a:cubicBezTo>
                <a:cubicBezTo>
                  <a:pt x="15358" y="47120"/>
                  <a:pt x="14958" y="47353"/>
                  <a:pt x="14582" y="47626"/>
                </a:cubicBezTo>
                <a:cubicBezTo>
                  <a:pt x="14278" y="47847"/>
                  <a:pt x="13981" y="48075"/>
                  <a:pt x="13678" y="48296"/>
                </a:cubicBezTo>
                <a:cubicBezTo>
                  <a:pt x="13373" y="48519"/>
                  <a:pt x="13014" y="48657"/>
                  <a:pt x="12638" y="48694"/>
                </a:cubicBezTo>
                <a:cubicBezTo>
                  <a:pt x="12413" y="48717"/>
                  <a:pt x="12189" y="48731"/>
                  <a:pt x="11963" y="48738"/>
                </a:cubicBezTo>
                <a:cubicBezTo>
                  <a:pt x="11638" y="48748"/>
                  <a:pt x="11313" y="48748"/>
                  <a:pt x="10988" y="48749"/>
                </a:cubicBezTo>
                <a:cubicBezTo>
                  <a:pt x="10966" y="48749"/>
                  <a:pt x="10942" y="48754"/>
                  <a:pt x="10918" y="48754"/>
                </a:cubicBezTo>
                <a:cubicBezTo>
                  <a:pt x="10884" y="48754"/>
                  <a:pt x="10851" y="48743"/>
                  <a:pt x="10829" y="48686"/>
                </a:cubicBezTo>
                <a:cubicBezTo>
                  <a:pt x="10900" y="48638"/>
                  <a:pt x="10970" y="48588"/>
                  <a:pt x="11043" y="48543"/>
                </a:cubicBezTo>
                <a:cubicBezTo>
                  <a:pt x="12037" y="47934"/>
                  <a:pt x="12922" y="47161"/>
                  <a:pt x="13657" y="46256"/>
                </a:cubicBezTo>
                <a:cubicBezTo>
                  <a:pt x="14117" y="45688"/>
                  <a:pt x="14673" y="45225"/>
                  <a:pt x="15310" y="44858"/>
                </a:cubicBezTo>
                <a:cubicBezTo>
                  <a:pt x="15575" y="44704"/>
                  <a:pt x="15852" y="44594"/>
                  <a:pt x="16157" y="44578"/>
                </a:cubicBezTo>
                <a:cubicBezTo>
                  <a:pt x="16501" y="44559"/>
                  <a:pt x="16846" y="44541"/>
                  <a:pt x="17190" y="44541"/>
                </a:cubicBezTo>
                <a:cubicBezTo>
                  <a:pt x="17246" y="44541"/>
                  <a:pt x="17301" y="44541"/>
                  <a:pt x="17357" y="44542"/>
                </a:cubicBezTo>
                <a:cubicBezTo>
                  <a:pt x="17532" y="44545"/>
                  <a:pt x="17706" y="44547"/>
                  <a:pt x="17881" y="44547"/>
                </a:cubicBezTo>
                <a:cubicBezTo>
                  <a:pt x="18294" y="44547"/>
                  <a:pt x="18707" y="44535"/>
                  <a:pt x="19119" y="44490"/>
                </a:cubicBezTo>
                <a:cubicBezTo>
                  <a:pt x="19196" y="44482"/>
                  <a:pt x="19273" y="44481"/>
                  <a:pt x="19351" y="44481"/>
                </a:cubicBezTo>
                <a:cubicBezTo>
                  <a:pt x="19374" y="44481"/>
                  <a:pt x="19397" y="44481"/>
                  <a:pt x="19420" y="44481"/>
                </a:cubicBezTo>
                <a:cubicBezTo>
                  <a:pt x="19457" y="44481"/>
                  <a:pt x="19494" y="44481"/>
                  <a:pt x="19531" y="44480"/>
                </a:cubicBezTo>
                <a:cubicBezTo>
                  <a:pt x="19541" y="44479"/>
                  <a:pt x="19550" y="44479"/>
                  <a:pt x="19560" y="44479"/>
                </a:cubicBezTo>
                <a:cubicBezTo>
                  <a:pt x="19824" y="44479"/>
                  <a:pt x="20055" y="44580"/>
                  <a:pt x="20258" y="44741"/>
                </a:cubicBezTo>
                <a:cubicBezTo>
                  <a:pt x="20640" y="45044"/>
                  <a:pt x="21026" y="45345"/>
                  <a:pt x="21388" y="45671"/>
                </a:cubicBezTo>
                <a:cubicBezTo>
                  <a:pt x="21825" y="46065"/>
                  <a:pt x="22254" y="46468"/>
                  <a:pt x="22736" y="46809"/>
                </a:cubicBezTo>
                <a:cubicBezTo>
                  <a:pt x="23293" y="47203"/>
                  <a:pt x="23900" y="47491"/>
                  <a:pt x="24566" y="47646"/>
                </a:cubicBezTo>
                <a:cubicBezTo>
                  <a:pt x="24783" y="47697"/>
                  <a:pt x="24997" y="47723"/>
                  <a:pt x="25208" y="47723"/>
                </a:cubicBezTo>
                <a:cubicBezTo>
                  <a:pt x="25589" y="47723"/>
                  <a:pt x="25961" y="47637"/>
                  <a:pt x="26319" y="47453"/>
                </a:cubicBezTo>
                <a:cubicBezTo>
                  <a:pt x="26552" y="47333"/>
                  <a:pt x="26776" y="47193"/>
                  <a:pt x="26998" y="47055"/>
                </a:cubicBezTo>
                <a:cubicBezTo>
                  <a:pt x="27136" y="46970"/>
                  <a:pt x="27267" y="46871"/>
                  <a:pt x="27395" y="46773"/>
                </a:cubicBezTo>
                <a:cubicBezTo>
                  <a:pt x="27618" y="46602"/>
                  <a:pt x="27858" y="46530"/>
                  <a:pt x="28115" y="46530"/>
                </a:cubicBezTo>
                <a:cubicBezTo>
                  <a:pt x="28217" y="46530"/>
                  <a:pt x="28321" y="46541"/>
                  <a:pt x="28427" y="46562"/>
                </a:cubicBezTo>
                <a:cubicBezTo>
                  <a:pt x="28736" y="46623"/>
                  <a:pt x="29027" y="46736"/>
                  <a:pt x="29307" y="46875"/>
                </a:cubicBezTo>
                <a:cubicBezTo>
                  <a:pt x="29665" y="47054"/>
                  <a:pt x="30019" y="47243"/>
                  <a:pt x="30377" y="47421"/>
                </a:cubicBezTo>
                <a:cubicBezTo>
                  <a:pt x="30892" y="47676"/>
                  <a:pt x="31412" y="47800"/>
                  <a:pt x="31938" y="47800"/>
                </a:cubicBezTo>
                <a:cubicBezTo>
                  <a:pt x="32383" y="47800"/>
                  <a:pt x="32833" y="47711"/>
                  <a:pt x="33286" y="47535"/>
                </a:cubicBezTo>
                <a:cubicBezTo>
                  <a:pt x="33754" y="47355"/>
                  <a:pt x="34196" y="47114"/>
                  <a:pt x="34601" y="46819"/>
                </a:cubicBezTo>
                <a:cubicBezTo>
                  <a:pt x="35076" y="46473"/>
                  <a:pt x="35544" y="46116"/>
                  <a:pt x="36007" y="45755"/>
                </a:cubicBezTo>
                <a:cubicBezTo>
                  <a:pt x="36783" y="45150"/>
                  <a:pt x="37647" y="44751"/>
                  <a:pt x="38626" y="44616"/>
                </a:cubicBezTo>
                <a:cubicBezTo>
                  <a:pt x="38886" y="44580"/>
                  <a:pt x="39149" y="44562"/>
                  <a:pt x="39411" y="44537"/>
                </a:cubicBezTo>
                <a:cubicBezTo>
                  <a:pt x="39506" y="44527"/>
                  <a:pt x="39604" y="44524"/>
                  <a:pt x="39700" y="44517"/>
                </a:cubicBezTo>
                <a:cubicBezTo>
                  <a:pt x="39464" y="44420"/>
                  <a:pt x="39223" y="44371"/>
                  <a:pt x="38985" y="44315"/>
                </a:cubicBezTo>
                <a:cubicBezTo>
                  <a:pt x="38302" y="44159"/>
                  <a:pt x="37616" y="44024"/>
                  <a:pt x="36919" y="43937"/>
                </a:cubicBezTo>
                <a:cubicBezTo>
                  <a:pt x="36112" y="43837"/>
                  <a:pt x="35312" y="43679"/>
                  <a:pt x="34527" y="43467"/>
                </a:cubicBezTo>
                <a:cubicBezTo>
                  <a:pt x="33413" y="43168"/>
                  <a:pt x="32319" y="42816"/>
                  <a:pt x="31290" y="42289"/>
                </a:cubicBezTo>
                <a:cubicBezTo>
                  <a:pt x="30766" y="42023"/>
                  <a:pt x="30261" y="41721"/>
                  <a:pt x="29752" y="41427"/>
                </a:cubicBezTo>
                <a:cubicBezTo>
                  <a:pt x="28943" y="40960"/>
                  <a:pt x="28075" y="40719"/>
                  <a:pt x="27140" y="40718"/>
                </a:cubicBezTo>
                <a:cubicBezTo>
                  <a:pt x="27134" y="40718"/>
                  <a:pt x="27128" y="40718"/>
                  <a:pt x="27122" y="40718"/>
                </a:cubicBezTo>
                <a:cubicBezTo>
                  <a:pt x="26350" y="40718"/>
                  <a:pt x="25584" y="40853"/>
                  <a:pt x="24859" y="41118"/>
                </a:cubicBezTo>
                <a:cubicBezTo>
                  <a:pt x="24293" y="41325"/>
                  <a:pt x="23754" y="41588"/>
                  <a:pt x="23230" y="41884"/>
                </a:cubicBezTo>
                <a:cubicBezTo>
                  <a:pt x="22576" y="42254"/>
                  <a:pt x="21958" y="42678"/>
                  <a:pt x="21339" y="43105"/>
                </a:cubicBezTo>
                <a:cubicBezTo>
                  <a:pt x="21031" y="43318"/>
                  <a:pt x="20712" y="43518"/>
                  <a:pt x="20389" y="43708"/>
                </a:cubicBezTo>
                <a:cubicBezTo>
                  <a:pt x="19918" y="43983"/>
                  <a:pt x="19404" y="44134"/>
                  <a:pt x="18860" y="44182"/>
                </a:cubicBezTo>
                <a:cubicBezTo>
                  <a:pt x="18698" y="44196"/>
                  <a:pt x="18536" y="44215"/>
                  <a:pt x="18373" y="44215"/>
                </a:cubicBezTo>
                <a:cubicBezTo>
                  <a:pt x="17860" y="44214"/>
                  <a:pt x="17348" y="44206"/>
                  <a:pt x="16834" y="44198"/>
                </a:cubicBezTo>
                <a:cubicBezTo>
                  <a:pt x="16817" y="44198"/>
                  <a:pt x="16800" y="44170"/>
                  <a:pt x="16763" y="44138"/>
                </a:cubicBezTo>
                <a:cubicBezTo>
                  <a:pt x="17009" y="44001"/>
                  <a:pt x="17260" y="43898"/>
                  <a:pt x="17509" y="43793"/>
                </a:cubicBezTo>
                <a:cubicBezTo>
                  <a:pt x="19105" y="43123"/>
                  <a:pt x="20631" y="42320"/>
                  <a:pt x="22111" y="41428"/>
                </a:cubicBezTo>
                <a:cubicBezTo>
                  <a:pt x="23487" y="40599"/>
                  <a:pt x="24778" y="39658"/>
                  <a:pt x="25940" y="38543"/>
                </a:cubicBezTo>
                <a:cubicBezTo>
                  <a:pt x="26346" y="38154"/>
                  <a:pt x="26760" y="37771"/>
                  <a:pt x="27158" y="37374"/>
                </a:cubicBezTo>
                <a:cubicBezTo>
                  <a:pt x="27496" y="37038"/>
                  <a:pt x="27897" y="36813"/>
                  <a:pt x="28343" y="36675"/>
                </a:cubicBezTo>
                <a:cubicBezTo>
                  <a:pt x="28981" y="36478"/>
                  <a:pt x="29624" y="36345"/>
                  <a:pt x="30276" y="36345"/>
                </a:cubicBezTo>
                <a:cubicBezTo>
                  <a:pt x="30640" y="36345"/>
                  <a:pt x="31006" y="36387"/>
                  <a:pt x="31375" y="36481"/>
                </a:cubicBezTo>
                <a:cubicBezTo>
                  <a:pt x="31871" y="36608"/>
                  <a:pt x="32375" y="36708"/>
                  <a:pt x="32875" y="36821"/>
                </a:cubicBezTo>
                <a:cubicBezTo>
                  <a:pt x="33290" y="36916"/>
                  <a:pt x="33707" y="36994"/>
                  <a:pt x="34135" y="37010"/>
                </a:cubicBezTo>
                <a:cubicBezTo>
                  <a:pt x="34244" y="37014"/>
                  <a:pt x="34355" y="37051"/>
                  <a:pt x="34462" y="37081"/>
                </a:cubicBezTo>
                <a:cubicBezTo>
                  <a:pt x="34725" y="37155"/>
                  <a:pt x="34914" y="37340"/>
                  <a:pt x="35100" y="37527"/>
                </a:cubicBezTo>
                <a:cubicBezTo>
                  <a:pt x="35277" y="37703"/>
                  <a:pt x="35447" y="37888"/>
                  <a:pt x="35631" y="38058"/>
                </a:cubicBezTo>
                <a:cubicBezTo>
                  <a:pt x="36400" y="38769"/>
                  <a:pt x="37275" y="39158"/>
                  <a:pt x="38277" y="39158"/>
                </a:cubicBezTo>
                <a:cubicBezTo>
                  <a:pt x="38469" y="39158"/>
                  <a:pt x="38665" y="39144"/>
                  <a:pt x="38865" y="39115"/>
                </a:cubicBezTo>
                <a:cubicBezTo>
                  <a:pt x="38989" y="39097"/>
                  <a:pt x="39114" y="39085"/>
                  <a:pt x="39238" y="39068"/>
                </a:cubicBezTo>
                <a:cubicBezTo>
                  <a:pt x="39458" y="39037"/>
                  <a:pt x="39676" y="39021"/>
                  <a:pt x="39894" y="39021"/>
                </a:cubicBezTo>
                <a:cubicBezTo>
                  <a:pt x="40300" y="39021"/>
                  <a:pt x="40702" y="39075"/>
                  <a:pt x="41099" y="39186"/>
                </a:cubicBezTo>
                <a:cubicBezTo>
                  <a:pt x="41508" y="39301"/>
                  <a:pt x="41909" y="39441"/>
                  <a:pt x="42311" y="39580"/>
                </a:cubicBezTo>
                <a:cubicBezTo>
                  <a:pt x="42831" y="39758"/>
                  <a:pt x="43344" y="39956"/>
                  <a:pt x="43867" y="40127"/>
                </a:cubicBezTo>
                <a:cubicBezTo>
                  <a:pt x="44194" y="40233"/>
                  <a:pt x="44523" y="40281"/>
                  <a:pt x="44854" y="40281"/>
                </a:cubicBezTo>
                <a:cubicBezTo>
                  <a:pt x="45142" y="40281"/>
                  <a:pt x="45431" y="40245"/>
                  <a:pt x="45721" y="40180"/>
                </a:cubicBezTo>
                <a:cubicBezTo>
                  <a:pt x="46301" y="40049"/>
                  <a:pt x="46833" y="39805"/>
                  <a:pt x="47337" y="39494"/>
                </a:cubicBezTo>
                <a:cubicBezTo>
                  <a:pt x="48002" y="39086"/>
                  <a:pt x="48584" y="38574"/>
                  <a:pt x="49142" y="38033"/>
                </a:cubicBezTo>
                <a:cubicBezTo>
                  <a:pt x="49635" y="37554"/>
                  <a:pt x="50124" y="37067"/>
                  <a:pt x="50684" y="36663"/>
                </a:cubicBezTo>
                <a:cubicBezTo>
                  <a:pt x="51981" y="35729"/>
                  <a:pt x="53363" y="35002"/>
                  <a:pt x="54996" y="34880"/>
                </a:cubicBezTo>
                <a:cubicBezTo>
                  <a:pt x="54999" y="34880"/>
                  <a:pt x="55002" y="34880"/>
                  <a:pt x="55005" y="34880"/>
                </a:cubicBezTo>
                <a:cubicBezTo>
                  <a:pt x="55010" y="34880"/>
                  <a:pt x="55016" y="34880"/>
                  <a:pt x="55023" y="34880"/>
                </a:cubicBezTo>
                <a:cubicBezTo>
                  <a:pt x="55058" y="34880"/>
                  <a:pt x="55101" y="34874"/>
                  <a:pt x="55094" y="34798"/>
                </a:cubicBezTo>
                <a:cubicBezTo>
                  <a:pt x="55010" y="34781"/>
                  <a:pt x="54928" y="34760"/>
                  <a:pt x="54843" y="34748"/>
                </a:cubicBezTo>
                <a:cubicBezTo>
                  <a:pt x="54421" y="34683"/>
                  <a:pt x="53998" y="34643"/>
                  <a:pt x="53576" y="34643"/>
                </a:cubicBezTo>
                <a:cubicBezTo>
                  <a:pt x="53189" y="34643"/>
                  <a:pt x="52802" y="34677"/>
                  <a:pt x="52416" y="34757"/>
                </a:cubicBezTo>
                <a:cubicBezTo>
                  <a:pt x="51950" y="34854"/>
                  <a:pt x="51490" y="34969"/>
                  <a:pt x="51025" y="35071"/>
                </a:cubicBezTo>
                <a:cubicBezTo>
                  <a:pt x="50573" y="35171"/>
                  <a:pt x="50121" y="35280"/>
                  <a:pt x="49666" y="35360"/>
                </a:cubicBezTo>
                <a:cubicBezTo>
                  <a:pt x="49272" y="35428"/>
                  <a:pt x="48877" y="35465"/>
                  <a:pt x="48484" y="35465"/>
                </a:cubicBezTo>
                <a:cubicBezTo>
                  <a:pt x="47970" y="35465"/>
                  <a:pt x="47457" y="35401"/>
                  <a:pt x="46949" y="35258"/>
                </a:cubicBezTo>
                <a:cubicBezTo>
                  <a:pt x="46285" y="35071"/>
                  <a:pt x="45647" y="34820"/>
                  <a:pt x="45041" y="34487"/>
                </a:cubicBezTo>
                <a:cubicBezTo>
                  <a:pt x="44635" y="34265"/>
                  <a:pt x="44231" y="34039"/>
                  <a:pt x="43824" y="33819"/>
                </a:cubicBezTo>
                <a:cubicBezTo>
                  <a:pt x="43197" y="33479"/>
                  <a:pt x="42528" y="33297"/>
                  <a:pt x="41812" y="33291"/>
                </a:cubicBezTo>
                <a:cubicBezTo>
                  <a:pt x="41793" y="33291"/>
                  <a:pt x="41774" y="33291"/>
                  <a:pt x="41755" y="33291"/>
                </a:cubicBezTo>
                <a:cubicBezTo>
                  <a:pt x="41361" y="33291"/>
                  <a:pt x="40967" y="33333"/>
                  <a:pt x="40581" y="33417"/>
                </a:cubicBezTo>
                <a:cubicBezTo>
                  <a:pt x="40488" y="33438"/>
                  <a:pt x="40393" y="33455"/>
                  <a:pt x="40233" y="33487"/>
                </a:cubicBezTo>
                <a:cubicBezTo>
                  <a:pt x="40324" y="33371"/>
                  <a:pt x="40364" y="33298"/>
                  <a:pt x="40422" y="33246"/>
                </a:cubicBezTo>
                <a:cubicBezTo>
                  <a:pt x="40777" y="32933"/>
                  <a:pt x="41193" y="32733"/>
                  <a:pt x="41649" y="32623"/>
                </a:cubicBezTo>
                <a:cubicBezTo>
                  <a:pt x="42050" y="32524"/>
                  <a:pt x="42456" y="32444"/>
                  <a:pt x="42861" y="32367"/>
                </a:cubicBezTo>
                <a:cubicBezTo>
                  <a:pt x="43635" y="32219"/>
                  <a:pt x="44414" y="32090"/>
                  <a:pt x="45171" y="31865"/>
                </a:cubicBezTo>
                <a:cubicBezTo>
                  <a:pt x="46510" y="31465"/>
                  <a:pt x="47609" y="30717"/>
                  <a:pt x="48452" y="29605"/>
                </a:cubicBezTo>
                <a:cubicBezTo>
                  <a:pt x="48724" y="29247"/>
                  <a:pt x="48973" y="28868"/>
                  <a:pt x="49208" y="28485"/>
                </a:cubicBezTo>
                <a:cubicBezTo>
                  <a:pt x="49463" y="28070"/>
                  <a:pt x="49710" y="27646"/>
                  <a:pt x="49821" y="27162"/>
                </a:cubicBezTo>
                <a:cubicBezTo>
                  <a:pt x="49833" y="27106"/>
                  <a:pt x="49875" y="27045"/>
                  <a:pt x="49797" y="26981"/>
                </a:cubicBezTo>
                <a:cubicBezTo>
                  <a:pt x="49736" y="26996"/>
                  <a:pt x="49661" y="27004"/>
                  <a:pt x="49593" y="27030"/>
                </a:cubicBezTo>
                <a:cubicBezTo>
                  <a:pt x="48819" y="27321"/>
                  <a:pt x="48013" y="27402"/>
                  <a:pt x="47194" y="27409"/>
                </a:cubicBezTo>
                <a:cubicBezTo>
                  <a:pt x="47115" y="27410"/>
                  <a:pt x="47037" y="27410"/>
                  <a:pt x="46958" y="27410"/>
                </a:cubicBezTo>
                <a:cubicBezTo>
                  <a:pt x="46872" y="27410"/>
                  <a:pt x="46786" y="27410"/>
                  <a:pt x="46700" y="27410"/>
                </a:cubicBezTo>
                <a:cubicBezTo>
                  <a:pt x="46439" y="27410"/>
                  <a:pt x="46178" y="27411"/>
                  <a:pt x="45918" y="27425"/>
                </a:cubicBezTo>
                <a:cubicBezTo>
                  <a:pt x="45506" y="27447"/>
                  <a:pt x="45090" y="27468"/>
                  <a:pt x="44687" y="27549"/>
                </a:cubicBezTo>
                <a:cubicBezTo>
                  <a:pt x="43458" y="27796"/>
                  <a:pt x="42547" y="28488"/>
                  <a:pt x="41979" y="29607"/>
                </a:cubicBezTo>
                <a:cubicBezTo>
                  <a:pt x="41759" y="30041"/>
                  <a:pt x="41580" y="30497"/>
                  <a:pt x="41383" y="30943"/>
                </a:cubicBezTo>
                <a:cubicBezTo>
                  <a:pt x="41074" y="31646"/>
                  <a:pt x="40682" y="32299"/>
                  <a:pt x="40187" y="32887"/>
                </a:cubicBezTo>
                <a:cubicBezTo>
                  <a:pt x="39782" y="33368"/>
                  <a:pt x="39313" y="33784"/>
                  <a:pt x="38801" y="34146"/>
                </a:cubicBezTo>
                <a:cubicBezTo>
                  <a:pt x="38177" y="34587"/>
                  <a:pt x="37580" y="35059"/>
                  <a:pt x="36991" y="35545"/>
                </a:cubicBezTo>
                <a:cubicBezTo>
                  <a:pt x="36528" y="35929"/>
                  <a:pt x="36003" y="36233"/>
                  <a:pt x="35438" y="36443"/>
                </a:cubicBezTo>
                <a:cubicBezTo>
                  <a:pt x="35025" y="36597"/>
                  <a:pt x="34603" y="36679"/>
                  <a:pt x="34174" y="36679"/>
                </a:cubicBezTo>
                <a:cubicBezTo>
                  <a:pt x="33982" y="36679"/>
                  <a:pt x="33788" y="36662"/>
                  <a:pt x="33592" y="36628"/>
                </a:cubicBezTo>
                <a:cubicBezTo>
                  <a:pt x="33383" y="36591"/>
                  <a:pt x="33174" y="36552"/>
                  <a:pt x="32966" y="36507"/>
                </a:cubicBezTo>
                <a:cubicBezTo>
                  <a:pt x="32331" y="36366"/>
                  <a:pt x="31698" y="36218"/>
                  <a:pt x="31063" y="36080"/>
                </a:cubicBezTo>
                <a:cubicBezTo>
                  <a:pt x="30704" y="36002"/>
                  <a:pt x="30345" y="35956"/>
                  <a:pt x="29986" y="35956"/>
                </a:cubicBezTo>
                <a:cubicBezTo>
                  <a:pt x="29638" y="35956"/>
                  <a:pt x="29291" y="35999"/>
                  <a:pt x="28945" y="36099"/>
                </a:cubicBezTo>
                <a:cubicBezTo>
                  <a:pt x="28876" y="36119"/>
                  <a:pt x="28802" y="36120"/>
                  <a:pt x="28647" y="36140"/>
                </a:cubicBezTo>
                <a:cubicBezTo>
                  <a:pt x="28805" y="36014"/>
                  <a:pt x="28896" y="35935"/>
                  <a:pt x="28993" y="35864"/>
                </a:cubicBezTo>
                <a:cubicBezTo>
                  <a:pt x="29697" y="35360"/>
                  <a:pt x="30447" y="34932"/>
                  <a:pt x="31231" y="34570"/>
                </a:cubicBezTo>
                <a:cubicBezTo>
                  <a:pt x="32071" y="34181"/>
                  <a:pt x="32922" y="33813"/>
                  <a:pt x="33762" y="33424"/>
                </a:cubicBezTo>
                <a:cubicBezTo>
                  <a:pt x="34613" y="33029"/>
                  <a:pt x="35457" y="32613"/>
                  <a:pt x="36215" y="32055"/>
                </a:cubicBezTo>
                <a:cubicBezTo>
                  <a:pt x="36859" y="31582"/>
                  <a:pt x="37479" y="31072"/>
                  <a:pt x="38105" y="30575"/>
                </a:cubicBezTo>
                <a:cubicBezTo>
                  <a:pt x="38754" y="30058"/>
                  <a:pt x="39326" y="29464"/>
                  <a:pt x="39894" y="28863"/>
                </a:cubicBezTo>
                <a:cubicBezTo>
                  <a:pt x="40211" y="28527"/>
                  <a:pt x="40515" y="28179"/>
                  <a:pt x="40752" y="27777"/>
                </a:cubicBezTo>
                <a:cubicBezTo>
                  <a:pt x="40879" y="27562"/>
                  <a:pt x="41006" y="27339"/>
                  <a:pt x="41173" y="27158"/>
                </a:cubicBezTo>
                <a:cubicBezTo>
                  <a:pt x="41568" y="26730"/>
                  <a:pt x="42032" y="26400"/>
                  <a:pt x="42606" y="26236"/>
                </a:cubicBezTo>
                <a:cubicBezTo>
                  <a:pt x="43165" y="26075"/>
                  <a:pt x="43728" y="25981"/>
                  <a:pt x="44304" y="25981"/>
                </a:cubicBezTo>
                <a:cubicBezTo>
                  <a:pt x="44417" y="25981"/>
                  <a:pt x="44531" y="25984"/>
                  <a:pt x="44645" y="25992"/>
                </a:cubicBezTo>
                <a:cubicBezTo>
                  <a:pt x="45119" y="26023"/>
                  <a:pt x="45595" y="26050"/>
                  <a:pt x="46070" y="26058"/>
                </a:cubicBezTo>
                <a:cubicBezTo>
                  <a:pt x="46101" y="26058"/>
                  <a:pt x="46132" y="26058"/>
                  <a:pt x="46163" y="26058"/>
                </a:cubicBezTo>
                <a:cubicBezTo>
                  <a:pt x="46621" y="26058"/>
                  <a:pt x="47075" y="25999"/>
                  <a:pt x="47517" y="25870"/>
                </a:cubicBezTo>
                <a:cubicBezTo>
                  <a:pt x="47857" y="25771"/>
                  <a:pt x="48175" y="25628"/>
                  <a:pt x="48435" y="25379"/>
                </a:cubicBezTo>
                <a:cubicBezTo>
                  <a:pt x="48821" y="25011"/>
                  <a:pt x="49050" y="24557"/>
                  <a:pt x="49122" y="24034"/>
                </a:cubicBezTo>
                <a:cubicBezTo>
                  <a:pt x="49167" y="23701"/>
                  <a:pt x="49167" y="23361"/>
                  <a:pt x="49185" y="23024"/>
                </a:cubicBezTo>
                <a:cubicBezTo>
                  <a:pt x="49194" y="22862"/>
                  <a:pt x="49184" y="22698"/>
                  <a:pt x="49201" y="22537"/>
                </a:cubicBezTo>
                <a:cubicBezTo>
                  <a:pt x="49241" y="22140"/>
                  <a:pt x="49462" y="21871"/>
                  <a:pt x="49823" y="21712"/>
                </a:cubicBezTo>
                <a:cubicBezTo>
                  <a:pt x="50022" y="21625"/>
                  <a:pt x="50232" y="21594"/>
                  <a:pt x="50446" y="21594"/>
                </a:cubicBezTo>
                <a:cubicBezTo>
                  <a:pt x="50471" y="21594"/>
                  <a:pt x="50496" y="21595"/>
                  <a:pt x="50521" y="21596"/>
                </a:cubicBezTo>
                <a:cubicBezTo>
                  <a:pt x="50813" y="21606"/>
                  <a:pt x="51088" y="21685"/>
                  <a:pt x="51356" y="21793"/>
                </a:cubicBezTo>
                <a:cubicBezTo>
                  <a:pt x="51565" y="21877"/>
                  <a:pt x="51767" y="21976"/>
                  <a:pt x="51975" y="22064"/>
                </a:cubicBezTo>
                <a:cubicBezTo>
                  <a:pt x="52320" y="22210"/>
                  <a:pt x="52669" y="22351"/>
                  <a:pt x="53038" y="22426"/>
                </a:cubicBezTo>
                <a:cubicBezTo>
                  <a:pt x="53230" y="22465"/>
                  <a:pt x="53417" y="22484"/>
                  <a:pt x="53601" y="22484"/>
                </a:cubicBezTo>
                <a:cubicBezTo>
                  <a:pt x="54113" y="22484"/>
                  <a:pt x="54594" y="22331"/>
                  <a:pt x="55037" y="22014"/>
                </a:cubicBezTo>
                <a:cubicBezTo>
                  <a:pt x="55250" y="21861"/>
                  <a:pt x="55446" y="21686"/>
                  <a:pt x="55622" y="21492"/>
                </a:cubicBezTo>
                <a:cubicBezTo>
                  <a:pt x="56018" y="21053"/>
                  <a:pt x="56336" y="20559"/>
                  <a:pt x="56611" y="20036"/>
                </a:cubicBezTo>
                <a:cubicBezTo>
                  <a:pt x="56913" y="19457"/>
                  <a:pt x="57122" y="18841"/>
                  <a:pt x="57362" y="18236"/>
                </a:cubicBezTo>
                <a:cubicBezTo>
                  <a:pt x="57507" y="17877"/>
                  <a:pt x="57647" y="17513"/>
                  <a:pt x="57837" y="17176"/>
                </a:cubicBezTo>
                <a:cubicBezTo>
                  <a:pt x="58381" y="16208"/>
                  <a:pt x="59099" y="15377"/>
                  <a:pt x="59938" y="14650"/>
                </a:cubicBezTo>
                <a:cubicBezTo>
                  <a:pt x="60213" y="14412"/>
                  <a:pt x="60477" y="14164"/>
                  <a:pt x="60744" y="13918"/>
                </a:cubicBezTo>
                <a:cubicBezTo>
                  <a:pt x="60775" y="13890"/>
                  <a:pt x="60794" y="13849"/>
                  <a:pt x="60837" y="13787"/>
                </a:cubicBezTo>
                <a:lnTo>
                  <a:pt x="60837" y="13787"/>
                </a:lnTo>
                <a:cubicBezTo>
                  <a:pt x="60762" y="13794"/>
                  <a:pt x="60725" y="13790"/>
                  <a:pt x="60693" y="13802"/>
                </a:cubicBezTo>
                <a:cubicBezTo>
                  <a:pt x="60435" y="13896"/>
                  <a:pt x="60175" y="13988"/>
                  <a:pt x="59919" y="14089"/>
                </a:cubicBezTo>
                <a:cubicBezTo>
                  <a:pt x="58496" y="14647"/>
                  <a:pt x="57028" y="14967"/>
                  <a:pt x="55498" y="14967"/>
                </a:cubicBezTo>
                <a:cubicBezTo>
                  <a:pt x="55432" y="14967"/>
                  <a:pt x="55367" y="14967"/>
                  <a:pt x="55301" y="14966"/>
                </a:cubicBezTo>
                <a:cubicBezTo>
                  <a:pt x="55022" y="14961"/>
                  <a:pt x="54742" y="14959"/>
                  <a:pt x="54462" y="14959"/>
                </a:cubicBezTo>
                <a:cubicBezTo>
                  <a:pt x="54141" y="14959"/>
                  <a:pt x="53820" y="14961"/>
                  <a:pt x="53499" y="14963"/>
                </a:cubicBezTo>
                <a:cubicBezTo>
                  <a:pt x="52860" y="14969"/>
                  <a:pt x="52224" y="15013"/>
                  <a:pt x="51594" y="15132"/>
                </a:cubicBezTo>
                <a:cubicBezTo>
                  <a:pt x="50872" y="15267"/>
                  <a:pt x="50192" y="15509"/>
                  <a:pt x="49592" y="15942"/>
                </a:cubicBezTo>
                <a:cubicBezTo>
                  <a:pt x="49143" y="16266"/>
                  <a:pt x="48741" y="16641"/>
                  <a:pt x="48408" y="17085"/>
                </a:cubicBezTo>
                <a:cubicBezTo>
                  <a:pt x="48339" y="17177"/>
                  <a:pt x="48282" y="17284"/>
                  <a:pt x="48119" y="17384"/>
                </a:cubicBezTo>
                <a:cubicBezTo>
                  <a:pt x="48186" y="17206"/>
                  <a:pt x="48230" y="17091"/>
                  <a:pt x="48272" y="16977"/>
                </a:cubicBezTo>
                <a:cubicBezTo>
                  <a:pt x="48439" y="16517"/>
                  <a:pt x="48579" y="16050"/>
                  <a:pt x="48643" y="15564"/>
                </a:cubicBezTo>
                <a:cubicBezTo>
                  <a:pt x="48756" y="14705"/>
                  <a:pt x="48808" y="13843"/>
                  <a:pt x="48701" y="12981"/>
                </a:cubicBezTo>
                <a:cubicBezTo>
                  <a:pt x="48665" y="12684"/>
                  <a:pt x="48731" y="12438"/>
                  <a:pt x="48889" y="12206"/>
                </a:cubicBezTo>
                <a:cubicBezTo>
                  <a:pt x="48987" y="12062"/>
                  <a:pt x="49095" y="11920"/>
                  <a:pt x="49223" y="11803"/>
                </a:cubicBezTo>
                <a:cubicBezTo>
                  <a:pt x="49492" y="11561"/>
                  <a:pt x="49768" y="11322"/>
                  <a:pt x="50057" y="11104"/>
                </a:cubicBezTo>
                <a:cubicBezTo>
                  <a:pt x="50897" y="10471"/>
                  <a:pt x="51714" y="9815"/>
                  <a:pt x="52421" y="9028"/>
                </a:cubicBezTo>
                <a:cubicBezTo>
                  <a:pt x="52740" y="8675"/>
                  <a:pt x="53012" y="8282"/>
                  <a:pt x="53233" y="7860"/>
                </a:cubicBezTo>
                <a:cubicBezTo>
                  <a:pt x="53744" y="6886"/>
                  <a:pt x="53877" y="5844"/>
                  <a:pt x="53766" y="4762"/>
                </a:cubicBezTo>
                <a:cubicBezTo>
                  <a:pt x="53696" y="4074"/>
                  <a:pt x="53525" y="3407"/>
                  <a:pt x="53300" y="2755"/>
                </a:cubicBezTo>
                <a:cubicBezTo>
                  <a:pt x="53004" y="1904"/>
                  <a:pt x="52697" y="1056"/>
                  <a:pt x="52392" y="209"/>
                </a:cubicBezTo>
                <a:cubicBezTo>
                  <a:pt x="52369" y="144"/>
                  <a:pt x="52329" y="86"/>
                  <a:pt x="5228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40"/>
          <p:cNvSpPr/>
          <p:nvPr/>
        </p:nvSpPr>
        <p:spPr>
          <a:xfrm rot="-2037017">
            <a:off x="7802267" y="3770441"/>
            <a:ext cx="1243558" cy="1596871"/>
          </a:xfrm>
          <a:custGeom>
            <a:avLst/>
            <a:gdLst/>
            <a:ahLst/>
            <a:cxnLst/>
            <a:rect l="l" t="t" r="r" b="b"/>
            <a:pathLst>
              <a:path w="35725" h="45875" extrusionOk="0">
                <a:moveTo>
                  <a:pt x="1133" y="1046"/>
                </a:moveTo>
                <a:cubicBezTo>
                  <a:pt x="1241" y="1104"/>
                  <a:pt x="1349" y="1160"/>
                  <a:pt x="1455" y="1222"/>
                </a:cubicBezTo>
                <a:cubicBezTo>
                  <a:pt x="2239" y="1678"/>
                  <a:pt x="3053" y="2069"/>
                  <a:pt x="3912" y="2363"/>
                </a:cubicBezTo>
                <a:cubicBezTo>
                  <a:pt x="4458" y="2551"/>
                  <a:pt x="5009" y="2724"/>
                  <a:pt x="5562" y="2891"/>
                </a:cubicBezTo>
                <a:cubicBezTo>
                  <a:pt x="5708" y="2935"/>
                  <a:pt x="5801" y="2999"/>
                  <a:pt x="5858" y="3145"/>
                </a:cubicBezTo>
                <a:cubicBezTo>
                  <a:pt x="5953" y="3395"/>
                  <a:pt x="6123" y="3598"/>
                  <a:pt x="6304" y="3792"/>
                </a:cubicBezTo>
                <a:cubicBezTo>
                  <a:pt x="6442" y="3938"/>
                  <a:pt x="6584" y="4082"/>
                  <a:pt x="6712" y="4236"/>
                </a:cubicBezTo>
                <a:cubicBezTo>
                  <a:pt x="7042" y="4630"/>
                  <a:pt x="7258" y="5078"/>
                  <a:pt x="7299" y="5597"/>
                </a:cubicBezTo>
                <a:cubicBezTo>
                  <a:pt x="7303" y="5651"/>
                  <a:pt x="7334" y="5718"/>
                  <a:pt x="7241" y="5768"/>
                </a:cubicBezTo>
                <a:cubicBezTo>
                  <a:pt x="7178" y="5720"/>
                  <a:pt x="7108" y="5671"/>
                  <a:pt x="7045" y="5614"/>
                </a:cubicBezTo>
                <a:cubicBezTo>
                  <a:pt x="6600" y="5206"/>
                  <a:pt x="6119" y="4838"/>
                  <a:pt x="5608" y="4517"/>
                </a:cubicBezTo>
                <a:cubicBezTo>
                  <a:pt x="5011" y="4146"/>
                  <a:pt x="4414" y="3772"/>
                  <a:pt x="3795" y="3438"/>
                </a:cubicBezTo>
                <a:cubicBezTo>
                  <a:pt x="2817" y="2911"/>
                  <a:pt x="2000" y="2197"/>
                  <a:pt x="1281" y="1362"/>
                </a:cubicBezTo>
                <a:cubicBezTo>
                  <a:pt x="1209" y="1278"/>
                  <a:pt x="1145" y="1187"/>
                  <a:pt x="1077" y="1099"/>
                </a:cubicBezTo>
                <a:lnTo>
                  <a:pt x="1133" y="1046"/>
                </a:lnTo>
                <a:close/>
                <a:moveTo>
                  <a:pt x="5996" y="3051"/>
                </a:moveTo>
                <a:lnTo>
                  <a:pt x="5996" y="3051"/>
                </a:lnTo>
                <a:cubicBezTo>
                  <a:pt x="6393" y="3086"/>
                  <a:pt x="6733" y="3218"/>
                  <a:pt x="7078" y="3320"/>
                </a:cubicBezTo>
                <a:cubicBezTo>
                  <a:pt x="7421" y="3422"/>
                  <a:pt x="7780" y="3490"/>
                  <a:pt x="8101" y="3670"/>
                </a:cubicBezTo>
                <a:cubicBezTo>
                  <a:pt x="8095" y="3749"/>
                  <a:pt x="8099" y="3812"/>
                  <a:pt x="8086" y="3872"/>
                </a:cubicBezTo>
                <a:cubicBezTo>
                  <a:pt x="8008" y="4246"/>
                  <a:pt x="8005" y="4618"/>
                  <a:pt x="8071" y="4994"/>
                </a:cubicBezTo>
                <a:cubicBezTo>
                  <a:pt x="8123" y="5291"/>
                  <a:pt x="8154" y="5590"/>
                  <a:pt x="8190" y="5890"/>
                </a:cubicBezTo>
                <a:cubicBezTo>
                  <a:pt x="8219" y="6140"/>
                  <a:pt x="8208" y="6388"/>
                  <a:pt x="8113" y="6648"/>
                </a:cubicBezTo>
                <a:cubicBezTo>
                  <a:pt x="8063" y="6614"/>
                  <a:pt x="8017" y="6595"/>
                  <a:pt x="7985" y="6562"/>
                </a:cubicBezTo>
                <a:cubicBezTo>
                  <a:pt x="7863" y="6435"/>
                  <a:pt x="7750" y="6300"/>
                  <a:pt x="7624" y="6178"/>
                </a:cubicBezTo>
                <a:cubicBezTo>
                  <a:pt x="7509" y="6067"/>
                  <a:pt x="7456" y="5945"/>
                  <a:pt x="7456" y="5780"/>
                </a:cubicBezTo>
                <a:cubicBezTo>
                  <a:pt x="7456" y="5136"/>
                  <a:pt x="7211" y="4583"/>
                  <a:pt x="6795" y="4101"/>
                </a:cubicBezTo>
                <a:cubicBezTo>
                  <a:pt x="6672" y="3958"/>
                  <a:pt x="6534" y="3829"/>
                  <a:pt x="6411" y="3686"/>
                </a:cubicBezTo>
                <a:cubicBezTo>
                  <a:pt x="6289" y="3544"/>
                  <a:pt x="6174" y="3395"/>
                  <a:pt x="6063" y="3243"/>
                </a:cubicBezTo>
                <a:cubicBezTo>
                  <a:pt x="6031" y="3199"/>
                  <a:pt x="6024" y="3135"/>
                  <a:pt x="5996" y="3051"/>
                </a:cubicBezTo>
                <a:close/>
                <a:moveTo>
                  <a:pt x="25563" y="4491"/>
                </a:moveTo>
                <a:lnTo>
                  <a:pt x="25563" y="4491"/>
                </a:lnTo>
                <a:cubicBezTo>
                  <a:pt x="25537" y="4650"/>
                  <a:pt x="25510" y="4811"/>
                  <a:pt x="25484" y="4970"/>
                </a:cubicBezTo>
                <a:cubicBezTo>
                  <a:pt x="25394" y="5505"/>
                  <a:pt x="25384" y="6045"/>
                  <a:pt x="25400" y="6586"/>
                </a:cubicBezTo>
                <a:cubicBezTo>
                  <a:pt x="25404" y="6726"/>
                  <a:pt x="25404" y="6858"/>
                  <a:pt x="25324" y="6984"/>
                </a:cubicBezTo>
                <a:cubicBezTo>
                  <a:pt x="25153" y="7251"/>
                  <a:pt x="24965" y="7501"/>
                  <a:pt x="24719" y="7702"/>
                </a:cubicBezTo>
                <a:cubicBezTo>
                  <a:pt x="24680" y="7734"/>
                  <a:pt x="24619" y="7739"/>
                  <a:pt x="24559" y="7761"/>
                </a:cubicBezTo>
                <a:cubicBezTo>
                  <a:pt x="24622" y="6778"/>
                  <a:pt x="25106" y="5069"/>
                  <a:pt x="25563" y="4491"/>
                </a:cubicBezTo>
                <a:close/>
                <a:moveTo>
                  <a:pt x="698" y="948"/>
                </a:moveTo>
                <a:cubicBezTo>
                  <a:pt x="746" y="1004"/>
                  <a:pt x="797" y="1058"/>
                  <a:pt x="843" y="1117"/>
                </a:cubicBezTo>
                <a:cubicBezTo>
                  <a:pt x="1647" y="2156"/>
                  <a:pt x="2596" y="3021"/>
                  <a:pt x="3765" y="3638"/>
                </a:cubicBezTo>
                <a:cubicBezTo>
                  <a:pt x="4187" y="3862"/>
                  <a:pt x="4594" y="4114"/>
                  <a:pt x="5007" y="4355"/>
                </a:cubicBezTo>
                <a:cubicBezTo>
                  <a:pt x="6417" y="5183"/>
                  <a:pt x="7584" y="6280"/>
                  <a:pt x="8580" y="7567"/>
                </a:cubicBezTo>
                <a:cubicBezTo>
                  <a:pt x="8614" y="7612"/>
                  <a:pt x="8640" y="7664"/>
                  <a:pt x="8714" y="7786"/>
                </a:cubicBezTo>
                <a:cubicBezTo>
                  <a:pt x="8574" y="7721"/>
                  <a:pt x="8503" y="7702"/>
                  <a:pt x="8449" y="7661"/>
                </a:cubicBezTo>
                <a:cubicBezTo>
                  <a:pt x="8220" y="7484"/>
                  <a:pt x="7997" y="7302"/>
                  <a:pt x="7772" y="7120"/>
                </a:cubicBezTo>
                <a:cubicBezTo>
                  <a:pt x="7480" y="6881"/>
                  <a:pt x="7197" y="6629"/>
                  <a:pt x="6895" y="6405"/>
                </a:cubicBezTo>
                <a:cubicBezTo>
                  <a:pt x="6516" y="6124"/>
                  <a:pt x="6082" y="5955"/>
                  <a:pt x="5620" y="5860"/>
                </a:cubicBezTo>
                <a:cubicBezTo>
                  <a:pt x="5312" y="5798"/>
                  <a:pt x="5002" y="5741"/>
                  <a:pt x="4691" y="5692"/>
                </a:cubicBezTo>
                <a:cubicBezTo>
                  <a:pt x="4191" y="5611"/>
                  <a:pt x="3705" y="5487"/>
                  <a:pt x="3259" y="5242"/>
                </a:cubicBezTo>
                <a:cubicBezTo>
                  <a:pt x="3091" y="5151"/>
                  <a:pt x="2937" y="5051"/>
                  <a:pt x="2830" y="4884"/>
                </a:cubicBezTo>
                <a:cubicBezTo>
                  <a:pt x="2462" y="4312"/>
                  <a:pt x="2084" y="3749"/>
                  <a:pt x="1718" y="3177"/>
                </a:cubicBezTo>
                <a:cubicBezTo>
                  <a:pt x="1405" y="2688"/>
                  <a:pt x="1125" y="2182"/>
                  <a:pt x="894" y="1650"/>
                </a:cubicBezTo>
                <a:cubicBezTo>
                  <a:pt x="799" y="1434"/>
                  <a:pt x="723" y="1210"/>
                  <a:pt x="638" y="990"/>
                </a:cubicBezTo>
                <a:lnTo>
                  <a:pt x="698" y="948"/>
                </a:lnTo>
                <a:close/>
                <a:moveTo>
                  <a:pt x="3184" y="5417"/>
                </a:moveTo>
                <a:lnTo>
                  <a:pt x="3184" y="5417"/>
                </a:lnTo>
                <a:cubicBezTo>
                  <a:pt x="3605" y="5601"/>
                  <a:pt x="4045" y="5732"/>
                  <a:pt x="4498" y="5811"/>
                </a:cubicBezTo>
                <a:cubicBezTo>
                  <a:pt x="4721" y="5849"/>
                  <a:pt x="4945" y="5885"/>
                  <a:pt x="5168" y="5920"/>
                </a:cubicBezTo>
                <a:cubicBezTo>
                  <a:pt x="5891" y="6032"/>
                  <a:pt x="6557" y="6279"/>
                  <a:pt x="7123" y="6752"/>
                </a:cubicBezTo>
                <a:cubicBezTo>
                  <a:pt x="7336" y="6930"/>
                  <a:pt x="7544" y="7113"/>
                  <a:pt x="7746" y="7303"/>
                </a:cubicBezTo>
                <a:cubicBezTo>
                  <a:pt x="8060" y="7598"/>
                  <a:pt x="8401" y="7850"/>
                  <a:pt x="8811" y="8003"/>
                </a:cubicBezTo>
                <a:cubicBezTo>
                  <a:pt x="8866" y="8023"/>
                  <a:pt x="8914" y="8062"/>
                  <a:pt x="8966" y="8092"/>
                </a:cubicBezTo>
                <a:cubicBezTo>
                  <a:pt x="8912" y="8119"/>
                  <a:pt x="8861" y="8134"/>
                  <a:pt x="8815" y="8134"/>
                </a:cubicBezTo>
                <a:cubicBezTo>
                  <a:pt x="8792" y="8134"/>
                  <a:pt x="8770" y="8130"/>
                  <a:pt x="8750" y="8123"/>
                </a:cubicBezTo>
                <a:cubicBezTo>
                  <a:pt x="8481" y="8017"/>
                  <a:pt x="8210" y="7914"/>
                  <a:pt x="7952" y="7785"/>
                </a:cubicBezTo>
                <a:cubicBezTo>
                  <a:pt x="7683" y="7650"/>
                  <a:pt x="7430" y="7483"/>
                  <a:pt x="7167" y="7335"/>
                </a:cubicBezTo>
                <a:cubicBezTo>
                  <a:pt x="6818" y="7138"/>
                  <a:pt x="6447" y="7033"/>
                  <a:pt x="6057" y="7033"/>
                </a:cubicBezTo>
                <a:cubicBezTo>
                  <a:pt x="5967" y="7033"/>
                  <a:pt x="5876" y="7038"/>
                  <a:pt x="5784" y="7050"/>
                </a:cubicBezTo>
                <a:cubicBezTo>
                  <a:pt x="5461" y="7090"/>
                  <a:pt x="5143" y="7168"/>
                  <a:pt x="4822" y="7229"/>
                </a:cubicBezTo>
                <a:cubicBezTo>
                  <a:pt x="4562" y="7277"/>
                  <a:pt x="4303" y="7327"/>
                  <a:pt x="4043" y="7372"/>
                </a:cubicBezTo>
                <a:cubicBezTo>
                  <a:pt x="4010" y="7377"/>
                  <a:pt x="3977" y="7381"/>
                  <a:pt x="3943" y="7381"/>
                </a:cubicBezTo>
                <a:cubicBezTo>
                  <a:pt x="3863" y="7381"/>
                  <a:pt x="3782" y="7360"/>
                  <a:pt x="3700" y="7298"/>
                </a:cubicBezTo>
                <a:cubicBezTo>
                  <a:pt x="3594" y="6672"/>
                  <a:pt x="3436" y="6041"/>
                  <a:pt x="3184" y="5417"/>
                </a:cubicBezTo>
                <a:close/>
                <a:moveTo>
                  <a:pt x="8283" y="3738"/>
                </a:moveTo>
                <a:cubicBezTo>
                  <a:pt x="8675" y="3824"/>
                  <a:pt x="9475" y="4156"/>
                  <a:pt x="9756" y="4353"/>
                </a:cubicBezTo>
                <a:cubicBezTo>
                  <a:pt x="9827" y="4403"/>
                  <a:pt x="9890" y="4466"/>
                  <a:pt x="9940" y="4537"/>
                </a:cubicBezTo>
                <a:cubicBezTo>
                  <a:pt x="10440" y="5237"/>
                  <a:pt x="10669" y="6017"/>
                  <a:pt x="10611" y="6876"/>
                </a:cubicBezTo>
                <a:cubicBezTo>
                  <a:pt x="10589" y="7214"/>
                  <a:pt x="10555" y="7551"/>
                  <a:pt x="10522" y="7889"/>
                </a:cubicBezTo>
                <a:cubicBezTo>
                  <a:pt x="10467" y="8451"/>
                  <a:pt x="10438" y="9013"/>
                  <a:pt x="10520" y="9578"/>
                </a:cubicBezTo>
                <a:cubicBezTo>
                  <a:pt x="10533" y="9669"/>
                  <a:pt x="10520" y="9764"/>
                  <a:pt x="10520" y="9855"/>
                </a:cubicBezTo>
                <a:cubicBezTo>
                  <a:pt x="10496" y="9858"/>
                  <a:pt x="10479" y="9862"/>
                  <a:pt x="10470" y="9862"/>
                </a:cubicBezTo>
                <a:cubicBezTo>
                  <a:pt x="10467" y="9862"/>
                  <a:pt x="10465" y="9861"/>
                  <a:pt x="10464" y="9860"/>
                </a:cubicBezTo>
                <a:cubicBezTo>
                  <a:pt x="10416" y="9802"/>
                  <a:pt x="10364" y="9745"/>
                  <a:pt x="10324" y="9683"/>
                </a:cubicBezTo>
                <a:cubicBezTo>
                  <a:pt x="9729" y="8766"/>
                  <a:pt x="9105" y="7871"/>
                  <a:pt x="8392" y="7040"/>
                </a:cubicBezTo>
                <a:cubicBezTo>
                  <a:pt x="8279" y="6908"/>
                  <a:pt x="8260" y="6778"/>
                  <a:pt x="8295" y="6624"/>
                </a:cubicBezTo>
                <a:cubicBezTo>
                  <a:pt x="8370" y="6288"/>
                  <a:pt x="8362" y="5953"/>
                  <a:pt x="8307" y="5614"/>
                </a:cubicBezTo>
                <a:cubicBezTo>
                  <a:pt x="8264" y="5341"/>
                  <a:pt x="8230" y="5068"/>
                  <a:pt x="8190" y="4795"/>
                </a:cubicBezTo>
                <a:cubicBezTo>
                  <a:pt x="8148" y="4506"/>
                  <a:pt x="8153" y="4219"/>
                  <a:pt x="8216" y="3934"/>
                </a:cubicBezTo>
                <a:cubicBezTo>
                  <a:pt x="8232" y="3866"/>
                  <a:pt x="8261" y="3801"/>
                  <a:pt x="8283" y="3738"/>
                </a:cubicBezTo>
                <a:close/>
                <a:moveTo>
                  <a:pt x="6003" y="7182"/>
                </a:moveTo>
                <a:cubicBezTo>
                  <a:pt x="6398" y="7182"/>
                  <a:pt x="6779" y="7277"/>
                  <a:pt x="7141" y="7492"/>
                </a:cubicBezTo>
                <a:cubicBezTo>
                  <a:pt x="7325" y="7603"/>
                  <a:pt x="7509" y="7712"/>
                  <a:pt x="7694" y="7818"/>
                </a:cubicBezTo>
                <a:cubicBezTo>
                  <a:pt x="8110" y="8054"/>
                  <a:pt x="8534" y="8272"/>
                  <a:pt x="9022" y="8325"/>
                </a:cubicBezTo>
                <a:cubicBezTo>
                  <a:pt x="9092" y="8332"/>
                  <a:pt x="9179" y="8365"/>
                  <a:pt x="9220" y="8416"/>
                </a:cubicBezTo>
                <a:cubicBezTo>
                  <a:pt x="9399" y="8639"/>
                  <a:pt x="9571" y="8868"/>
                  <a:pt x="9739" y="9193"/>
                </a:cubicBezTo>
                <a:cubicBezTo>
                  <a:pt x="9556" y="9192"/>
                  <a:pt x="9415" y="9186"/>
                  <a:pt x="9284" y="9186"/>
                </a:cubicBezTo>
                <a:cubicBezTo>
                  <a:pt x="9234" y="9186"/>
                  <a:pt x="9186" y="9187"/>
                  <a:pt x="9138" y="9189"/>
                </a:cubicBezTo>
                <a:cubicBezTo>
                  <a:pt x="8605" y="9214"/>
                  <a:pt x="8101" y="9372"/>
                  <a:pt x="7598" y="9531"/>
                </a:cubicBezTo>
                <a:cubicBezTo>
                  <a:pt x="7263" y="9637"/>
                  <a:pt x="6927" y="9744"/>
                  <a:pt x="6585" y="9826"/>
                </a:cubicBezTo>
                <a:cubicBezTo>
                  <a:pt x="6373" y="9876"/>
                  <a:pt x="6156" y="9922"/>
                  <a:pt x="5937" y="9922"/>
                </a:cubicBezTo>
                <a:cubicBezTo>
                  <a:pt x="5867" y="9922"/>
                  <a:pt x="5797" y="9918"/>
                  <a:pt x="5727" y="9907"/>
                </a:cubicBezTo>
                <a:cubicBezTo>
                  <a:pt x="5167" y="9825"/>
                  <a:pt x="4671" y="9594"/>
                  <a:pt x="4217" y="9264"/>
                </a:cubicBezTo>
                <a:cubicBezTo>
                  <a:pt x="4108" y="9185"/>
                  <a:pt x="4048" y="9084"/>
                  <a:pt x="4021" y="8955"/>
                </a:cubicBezTo>
                <a:cubicBezTo>
                  <a:pt x="3950" y="8612"/>
                  <a:pt x="3875" y="8269"/>
                  <a:pt x="3805" y="7925"/>
                </a:cubicBezTo>
                <a:cubicBezTo>
                  <a:pt x="3781" y="7804"/>
                  <a:pt x="3768" y="7681"/>
                  <a:pt x="3748" y="7548"/>
                </a:cubicBezTo>
                <a:cubicBezTo>
                  <a:pt x="3819" y="7532"/>
                  <a:pt x="3865" y="7513"/>
                  <a:pt x="3912" y="7513"/>
                </a:cubicBezTo>
                <a:cubicBezTo>
                  <a:pt x="3917" y="7513"/>
                  <a:pt x="3922" y="7513"/>
                  <a:pt x="3927" y="7513"/>
                </a:cubicBezTo>
                <a:cubicBezTo>
                  <a:pt x="4265" y="7513"/>
                  <a:pt x="4590" y="7443"/>
                  <a:pt x="4916" y="7359"/>
                </a:cubicBezTo>
                <a:cubicBezTo>
                  <a:pt x="5098" y="7312"/>
                  <a:pt x="5281" y="7272"/>
                  <a:pt x="5467" y="7236"/>
                </a:cubicBezTo>
                <a:cubicBezTo>
                  <a:pt x="5648" y="7201"/>
                  <a:pt x="5827" y="7182"/>
                  <a:pt x="6003" y="7182"/>
                </a:cubicBezTo>
                <a:close/>
                <a:moveTo>
                  <a:pt x="10273" y="4772"/>
                </a:moveTo>
                <a:lnTo>
                  <a:pt x="10273" y="4772"/>
                </a:lnTo>
                <a:cubicBezTo>
                  <a:pt x="10648" y="4973"/>
                  <a:pt x="10967" y="5232"/>
                  <a:pt x="11156" y="5588"/>
                </a:cubicBezTo>
                <a:cubicBezTo>
                  <a:pt x="11494" y="6220"/>
                  <a:pt x="11640" y="6905"/>
                  <a:pt x="11577" y="7627"/>
                </a:cubicBezTo>
                <a:cubicBezTo>
                  <a:pt x="11541" y="8028"/>
                  <a:pt x="11454" y="8421"/>
                  <a:pt x="11345" y="8808"/>
                </a:cubicBezTo>
                <a:cubicBezTo>
                  <a:pt x="11173" y="9418"/>
                  <a:pt x="11066" y="10033"/>
                  <a:pt x="11140" y="10669"/>
                </a:cubicBezTo>
                <a:cubicBezTo>
                  <a:pt x="11144" y="10696"/>
                  <a:pt x="11118" y="10727"/>
                  <a:pt x="11092" y="10788"/>
                </a:cubicBezTo>
                <a:cubicBezTo>
                  <a:pt x="11035" y="10697"/>
                  <a:pt x="10992" y="10638"/>
                  <a:pt x="10960" y="10574"/>
                </a:cubicBezTo>
                <a:cubicBezTo>
                  <a:pt x="10698" y="10043"/>
                  <a:pt x="10604" y="9473"/>
                  <a:pt x="10621" y="8890"/>
                </a:cubicBezTo>
                <a:cubicBezTo>
                  <a:pt x="10639" y="8289"/>
                  <a:pt x="10690" y="7686"/>
                  <a:pt x="10743" y="7087"/>
                </a:cubicBezTo>
                <a:cubicBezTo>
                  <a:pt x="10810" y="6319"/>
                  <a:pt x="10725" y="5582"/>
                  <a:pt x="10331" y="4902"/>
                </a:cubicBezTo>
                <a:cubicBezTo>
                  <a:pt x="10309" y="4860"/>
                  <a:pt x="10290" y="4816"/>
                  <a:pt x="10273" y="4772"/>
                </a:cubicBezTo>
                <a:close/>
                <a:moveTo>
                  <a:pt x="25445" y="4005"/>
                </a:moveTo>
                <a:cubicBezTo>
                  <a:pt x="25424" y="4170"/>
                  <a:pt x="25350" y="4285"/>
                  <a:pt x="25295" y="4406"/>
                </a:cubicBezTo>
                <a:cubicBezTo>
                  <a:pt x="24944" y="5175"/>
                  <a:pt x="24667" y="5968"/>
                  <a:pt x="24506" y="6800"/>
                </a:cubicBezTo>
                <a:cubicBezTo>
                  <a:pt x="24409" y="7305"/>
                  <a:pt x="24331" y="7814"/>
                  <a:pt x="24239" y="8322"/>
                </a:cubicBezTo>
                <a:cubicBezTo>
                  <a:pt x="24019" y="9545"/>
                  <a:pt x="23385" y="10536"/>
                  <a:pt x="22502" y="11387"/>
                </a:cubicBezTo>
                <a:cubicBezTo>
                  <a:pt x="22477" y="11411"/>
                  <a:pt x="22441" y="11426"/>
                  <a:pt x="22404" y="11448"/>
                </a:cubicBezTo>
                <a:cubicBezTo>
                  <a:pt x="22273" y="11368"/>
                  <a:pt x="22237" y="11229"/>
                  <a:pt x="22187" y="11104"/>
                </a:cubicBezTo>
                <a:cubicBezTo>
                  <a:pt x="21926" y="10449"/>
                  <a:pt x="21975" y="9794"/>
                  <a:pt x="22216" y="9152"/>
                </a:cubicBezTo>
                <a:cubicBezTo>
                  <a:pt x="22331" y="8848"/>
                  <a:pt x="22495" y="8562"/>
                  <a:pt x="22646" y="8274"/>
                </a:cubicBezTo>
                <a:cubicBezTo>
                  <a:pt x="22833" y="7917"/>
                  <a:pt x="23037" y="7571"/>
                  <a:pt x="23217" y="7212"/>
                </a:cubicBezTo>
                <a:cubicBezTo>
                  <a:pt x="23384" y="6880"/>
                  <a:pt x="23453" y="6523"/>
                  <a:pt x="23443" y="6153"/>
                </a:cubicBezTo>
                <a:cubicBezTo>
                  <a:pt x="23440" y="6041"/>
                  <a:pt x="23444" y="5931"/>
                  <a:pt x="23445" y="5860"/>
                </a:cubicBezTo>
                <a:cubicBezTo>
                  <a:pt x="23822" y="5561"/>
                  <a:pt x="24183" y="5308"/>
                  <a:pt x="24504" y="5009"/>
                </a:cubicBezTo>
                <a:cubicBezTo>
                  <a:pt x="24831" y="4704"/>
                  <a:pt x="25118" y="4356"/>
                  <a:pt x="25445" y="4005"/>
                </a:cubicBezTo>
                <a:close/>
                <a:moveTo>
                  <a:pt x="9310" y="9325"/>
                </a:moveTo>
                <a:cubicBezTo>
                  <a:pt x="9455" y="9325"/>
                  <a:pt x="9600" y="9336"/>
                  <a:pt x="9744" y="9356"/>
                </a:cubicBezTo>
                <a:cubicBezTo>
                  <a:pt x="9903" y="9380"/>
                  <a:pt x="9989" y="9462"/>
                  <a:pt x="9999" y="9652"/>
                </a:cubicBezTo>
                <a:cubicBezTo>
                  <a:pt x="9446" y="9710"/>
                  <a:pt x="9015" y="10015"/>
                  <a:pt x="8590" y="10333"/>
                </a:cubicBezTo>
                <a:cubicBezTo>
                  <a:pt x="8499" y="10400"/>
                  <a:pt x="8409" y="10469"/>
                  <a:pt x="8316" y="10532"/>
                </a:cubicBezTo>
                <a:cubicBezTo>
                  <a:pt x="8054" y="10708"/>
                  <a:pt x="7799" y="10892"/>
                  <a:pt x="7529" y="11053"/>
                </a:cubicBezTo>
                <a:cubicBezTo>
                  <a:pt x="7066" y="11330"/>
                  <a:pt x="6572" y="11475"/>
                  <a:pt x="6045" y="11475"/>
                </a:cubicBezTo>
                <a:cubicBezTo>
                  <a:pt x="5926" y="11475"/>
                  <a:pt x="5805" y="11467"/>
                  <a:pt x="5683" y="11452"/>
                </a:cubicBezTo>
                <a:cubicBezTo>
                  <a:pt x="5469" y="11426"/>
                  <a:pt x="5309" y="11341"/>
                  <a:pt x="5171" y="11175"/>
                </a:cubicBezTo>
                <a:cubicBezTo>
                  <a:pt x="4792" y="10714"/>
                  <a:pt x="4498" y="10205"/>
                  <a:pt x="4266" y="9658"/>
                </a:cubicBezTo>
                <a:lnTo>
                  <a:pt x="4266" y="9659"/>
                </a:lnTo>
                <a:cubicBezTo>
                  <a:pt x="4249" y="9617"/>
                  <a:pt x="4249" y="9568"/>
                  <a:pt x="4234" y="9479"/>
                </a:cubicBezTo>
                <a:lnTo>
                  <a:pt x="4234" y="9479"/>
                </a:lnTo>
                <a:cubicBezTo>
                  <a:pt x="4323" y="9525"/>
                  <a:pt x="4375" y="9551"/>
                  <a:pt x="4427" y="9578"/>
                </a:cubicBezTo>
                <a:cubicBezTo>
                  <a:pt x="4617" y="9674"/>
                  <a:pt x="4803" y="9782"/>
                  <a:pt x="5000" y="9864"/>
                </a:cubicBezTo>
                <a:cubicBezTo>
                  <a:pt x="5308" y="9991"/>
                  <a:pt x="5623" y="10063"/>
                  <a:pt x="5948" y="10063"/>
                </a:cubicBezTo>
                <a:cubicBezTo>
                  <a:pt x="6085" y="10063"/>
                  <a:pt x="6224" y="10050"/>
                  <a:pt x="6365" y="10024"/>
                </a:cubicBezTo>
                <a:cubicBezTo>
                  <a:pt x="6787" y="9944"/>
                  <a:pt x="7193" y="9815"/>
                  <a:pt x="7603" y="9693"/>
                </a:cubicBezTo>
                <a:cubicBezTo>
                  <a:pt x="7976" y="9582"/>
                  <a:pt x="8351" y="9473"/>
                  <a:pt x="8730" y="9387"/>
                </a:cubicBezTo>
                <a:cubicBezTo>
                  <a:pt x="8921" y="9345"/>
                  <a:pt x="9115" y="9325"/>
                  <a:pt x="9310" y="9325"/>
                </a:cubicBezTo>
                <a:close/>
                <a:moveTo>
                  <a:pt x="25438" y="7174"/>
                </a:moveTo>
                <a:cubicBezTo>
                  <a:pt x="25501" y="7651"/>
                  <a:pt x="25544" y="8100"/>
                  <a:pt x="25624" y="8542"/>
                </a:cubicBezTo>
                <a:cubicBezTo>
                  <a:pt x="25668" y="8784"/>
                  <a:pt x="25632" y="8990"/>
                  <a:pt x="25511" y="9191"/>
                </a:cubicBezTo>
                <a:cubicBezTo>
                  <a:pt x="25407" y="9363"/>
                  <a:pt x="25306" y="9539"/>
                  <a:pt x="25185" y="9698"/>
                </a:cubicBezTo>
                <a:cubicBezTo>
                  <a:pt x="24805" y="10200"/>
                  <a:pt x="24359" y="10649"/>
                  <a:pt x="23859" y="11032"/>
                </a:cubicBezTo>
                <a:cubicBezTo>
                  <a:pt x="23517" y="11293"/>
                  <a:pt x="23148" y="11505"/>
                  <a:pt x="22745" y="11657"/>
                </a:cubicBezTo>
                <a:cubicBezTo>
                  <a:pt x="22691" y="11677"/>
                  <a:pt x="22631" y="11684"/>
                  <a:pt x="22573" y="11697"/>
                </a:cubicBezTo>
                <a:cubicBezTo>
                  <a:pt x="23026" y="11133"/>
                  <a:pt x="23486" y="10619"/>
                  <a:pt x="23832" y="10015"/>
                </a:cubicBezTo>
                <a:cubicBezTo>
                  <a:pt x="24184" y="9396"/>
                  <a:pt x="24359" y="8717"/>
                  <a:pt x="24495" y="8054"/>
                </a:cubicBezTo>
                <a:cubicBezTo>
                  <a:pt x="24631" y="7952"/>
                  <a:pt x="24749" y="7878"/>
                  <a:pt x="24852" y="7786"/>
                </a:cubicBezTo>
                <a:cubicBezTo>
                  <a:pt x="24955" y="7695"/>
                  <a:pt x="25042" y="7587"/>
                  <a:pt x="25138" y="7487"/>
                </a:cubicBezTo>
                <a:cubicBezTo>
                  <a:pt x="25231" y="7392"/>
                  <a:pt x="25282" y="7256"/>
                  <a:pt x="25438" y="7174"/>
                </a:cubicBezTo>
                <a:close/>
                <a:moveTo>
                  <a:pt x="23265" y="5965"/>
                </a:moveTo>
                <a:cubicBezTo>
                  <a:pt x="23323" y="6068"/>
                  <a:pt x="23310" y="6180"/>
                  <a:pt x="23306" y="6291"/>
                </a:cubicBezTo>
                <a:cubicBezTo>
                  <a:pt x="23289" y="6649"/>
                  <a:pt x="23179" y="6982"/>
                  <a:pt x="23015" y="7295"/>
                </a:cubicBezTo>
                <a:cubicBezTo>
                  <a:pt x="22835" y="7640"/>
                  <a:pt x="22639" y="7975"/>
                  <a:pt x="22446" y="8313"/>
                </a:cubicBezTo>
                <a:cubicBezTo>
                  <a:pt x="22270" y="8619"/>
                  <a:pt x="22116" y="8932"/>
                  <a:pt x="22015" y="9272"/>
                </a:cubicBezTo>
                <a:cubicBezTo>
                  <a:pt x="21792" y="10024"/>
                  <a:pt x="21803" y="10756"/>
                  <a:pt x="22188" y="11460"/>
                </a:cubicBezTo>
                <a:cubicBezTo>
                  <a:pt x="22202" y="11480"/>
                  <a:pt x="22213" y="11502"/>
                  <a:pt x="22223" y="11526"/>
                </a:cubicBezTo>
                <a:cubicBezTo>
                  <a:pt x="22262" y="11630"/>
                  <a:pt x="22209" y="11690"/>
                  <a:pt x="22077" y="11744"/>
                </a:cubicBezTo>
                <a:cubicBezTo>
                  <a:pt x="21881" y="11488"/>
                  <a:pt x="21733" y="11230"/>
                  <a:pt x="21640" y="10941"/>
                </a:cubicBezTo>
                <a:cubicBezTo>
                  <a:pt x="21500" y="10511"/>
                  <a:pt x="21500" y="10072"/>
                  <a:pt x="21610" y="9641"/>
                </a:cubicBezTo>
                <a:cubicBezTo>
                  <a:pt x="21718" y="9217"/>
                  <a:pt x="21851" y="8798"/>
                  <a:pt x="21987" y="8381"/>
                </a:cubicBezTo>
                <a:cubicBezTo>
                  <a:pt x="22117" y="7981"/>
                  <a:pt x="22168" y="7574"/>
                  <a:pt x="22116" y="7157"/>
                </a:cubicBezTo>
                <a:cubicBezTo>
                  <a:pt x="22095" y="6985"/>
                  <a:pt x="22048" y="6816"/>
                  <a:pt x="22015" y="6653"/>
                </a:cubicBezTo>
                <a:cubicBezTo>
                  <a:pt x="22340" y="6386"/>
                  <a:pt x="22962" y="6045"/>
                  <a:pt x="23265" y="5965"/>
                </a:cubicBezTo>
                <a:close/>
                <a:moveTo>
                  <a:pt x="21885" y="6729"/>
                </a:moveTo>
                <a:cubicBezTo>
                  <a:pt x="21924" y="6927"/>
                  <a:pt x="21962" y="7072"/>
                  <a:pt x="21980" y="7219"/>
                </a:cubicBezTo>
                <a:cubicBezTo>
                  <a:pt x="22031" y="7640"/>
                  <a:pt x="21941" y="8042"/>
                  <a:pt x="21812" y="8440"/>
                </a:cubicBezTo>
                <a:cubicBezTo>
                  <a:pt x="21688" y="8823"/>
                  <a:pt x="21561" y="9205"/>
                  <a:pt x="21468" y="9595"/>
                </a:cubicBezTo>
                <a:cubicBezTo>
                  <a:pt x="21294" y="10323"/>
                  <a:pt x="21391" y="11016"/>
                  <a:pt x="21821" y="11647"/>
                </a:cubicBezTo>
                <a:cubicBezTo>
                  <a:pt x="21870" y="11718"/>
                  <a:pt x="21912" y="11795"/>
                  <a:pt x="21959" y="11871"/>
                </a:cubicBezTo>
                <a:cubicBezTo>
                  <a:pt x="21889" y="11993"/>
                  <a:pt x="21784" y="12092"/>
                  <a:pt x="21658" y="12155"/>
                </a:cubicBezTo>
                <a:cubicBezTo>
                  <a:pt x="21279" y="11551"/>
                  <a:pt x="21278" y="11553"/>
                  <a:pt x="20702" y="10988"/>
                </a:cubicBezTo>
                <a:cubicBezTo>
                  <a:pt x="20549" y="10837"/>
                  <a:pt x="20403" y="10681"/>
                  <a:pt x="20264" y="10519"/>
                </a:cubicBezTo>
                <a:cubicBezTo>
                  <a:pt x="20038" y="10256"/>
                  <a:pt x="19908" y="9944"/>
                  <a:pt x="19851" y="9602"/>
                </a:cubicBezTo>
                <a:cubicBezTo>
                  <a:pt x="19796" y="9261"/>
                  <a:pt x="19803" y="8918"/>
                  <a:pt x="19998" y="8617"/>
                </a:cubicBezTo>
                <a:cubicBezTo>
                  <a:pt x="20438" y="7937"/>
                  <a:pt x="20960" y="7329"/>
                  <a:pt x="21633" y="6864"/>
                </a:cubicBezTo>
                <a:cubicBezTo>
                  <a:pt x="21693" y="6823"/>
                  <a:pt x="21761" y="6795"/>
                  <a:pt x="21885" y="6729"/>
                </a:cubicBezTo>
                <a:close/>
                <a:moveTo>
                  <a:pt x="25631" y="9299"/>
                </a:moveTo>
                <a:cubicBezTo>
                  <a:pt x="25675" y="9361"/>
                  <a:pt x="25700" y="9378"/>
                  <a:pt x="25702" y="9398"/>
                </a:cubicBezTo>
                <a:cubicBezTo>
                  <a:pt x="25742" y="9721"/>
                  <a:pt x="25676" y="10015"/>
                  <a:pt x="25487" y="10288"/>
                </a:cubicBezTo>
                <a:cubicBezTo>
                  <a:pt x="24933" y="11084"/>
                  <a:pt x="24236" y="11685"/>
                  <a:pt x="23292" y="11976"/>
                </a:cubicBezTo>
                <a:cubicBezTo>
                  <a:pt x="22778" y="12133"/>
                  <a:pt x="22265" y="12302"/>
                  <a:pt x="21751" y="12465"/>
                </a:cubicBezTo>
                <a:cubicBezTo>
                  <a:pt x="21751" y="12465"/>
                  <a:pt x="21751" y="12465"/>
                  <a:pt x="21750" y="12465"/>
                </a:cubicBezTo>
                <a:cubicBezTo>
                  <a:pt x="21744" y="12465"/>
                  <a:pt x="21732" y="12451"/>
                  <a:pt x="21706" y="12432"/>
                </a:cubicBezTo>
                <a:cubicBezTo>
                  <a:pt x="21901" y="12221"/>
                  <a:pt x="22083" y="12021"/>
                  <a:pt x="22384" y="11940"/>
                </a:cubicBezTo>
                <a:cubicBezTo>
                  <a:pt x="22930" y="11791"/>
                  <a:pt x="23443" y="11538"/>
                  <a:pt x="23893" y="11194"/>
                </a:cubicBezTo>
                <a:cubicBezTo>
                  <a:pt x="24527" y="10711"/>
                  <a:pt x="25081" y="10153"/>
                  <a:pt x="25511" y="9478"/>
                </a:cubicBezTo>
                <a:cubicBezTo>
                  <a:pt x="25544" y="9426"/>
                  <a:pt x="25579" y="9377"/>
                  <a:pt x="25631" y="9299"/>
                </a:cubicBezTo>
                <a:close/>
                <a:moveTo>
                  <a:pt x="10010" y="9815"/>
                </a:moveTo>
                <a:cubicBezTo>
                  <a:pt x="10067" y="9815"/>
                  <a:pt x="10127" y="9820"/>
                  <a:pt x="10189" y="9831"/>
                </a:cubicBezTo>
                <a:cubicBezTo>
                  <a:pt x="10334" y="10044"/>
                  <a:pt x="10472" y="10239"/>
                  <a:pt x="10602" y="10439"/>
                </a:cubicBezTo>
                <a:cubicBezTo>
                  <a:pt x="10738" y="10648"/>
                  <a:pt x="10917" y="10830"/>
                  <a:pt x="11019" y="11065"/>
                </a:cubicBezTo>
                <a:cubicBezTo>
                  <a:pt x="10983" y="11124"/>
                  <a:pt x="10957" y="11183"/>
                  <a:pt x="10917" y="11230"/>
                </a:cubicBezTo>
                <a:cubicBezTo>
                  <a:pt x="10845" y="11317"/>
                  <a:pt x="10771" y="11404"/>
                  <a:pt x="10686" y="11478"/>
                </a:cubicBezTo>
                <a:cubicBezTo>
                  <a:pt x="10041" y="12040"/>
                  <a:pt x="9322" y="12460"/>
                  <a:pt x="8470" y="12632"/>
                </a:cubicBezTo>
                <a:cubicBezTo>
                  <a:pt x="8309" y="12665"/>
                  <a:pt x="8144" y="12682"/>
                  <a:pt x="7980" y="12682"/>
                </a:cubicBezTo>
                <a:cubicBezTo>
                  <a:pt x="7818" y="12682"/>
                  <a:pt x="7656" y="12666"/>
                  <a:pt x="7497" y="12634"/>
                </a:cubicBezTo>
                <a:cubicBezTo>
                  <a:pt x="6840" y="12505"/>
                  <a:pt x="6263" y="12211"/>
                  <a:pt x="5764" y="11766"/>
                </a:cubicBezTo>
                <a:cubicBezTo>
                  <a:pt x="5718" y="11725"/>
                  <a:pt x="5662" y="11688"/>
                  <a:pt x="5699" y="11609"/>
                </a:cubicBezTo>
                <a:lnTo>
                  <a:pt x="5699" y="11609"/>
                </a:lnTo>
                <a:cubicBezTo>
                  <a:pt x="5798" y="11610"/>
                  <a:pt x="5899" y="11608"/>
                  <a:pt x="5999" y="11613"/>
                </a:cubicBezTo>
                <a:cubicBezTo>
                  <a:pt x="6042" y="11615"/>
                  <a:pt x="6084" y="11616"/>
                  <a:pt x="6126" y="11616"/>
                </a:cubicBezTo>
                <a:cubicBezTo>
                  <a:pt x="6529" y="11616"/>
                  <a:pt x="6914" y="11524"/>
                  <a:pt x="7280" y="11351"/>
                </a:cubicBezTo>
                <a:cubicBezTo>
                  <a:pt x="7483" y="11253"/>
                  <a:pt x="7680" y="11141"/>
                  <a:pt x="7869" y="11016"/>
                </a:cubicBezTo>
                <a:cubicBezTo>
                  <a:pt x="8183" y="10807"/>
                  <a:pt x="8486" y="10582"/>
                  <a:pt x="8798" y="10369"/>
                </a:cubicBezTo>
                <a:cubicBezTo>
                  <a:pt x="8984" y="10241"/>
                  <a:pt x="9169" y="10108"/>
                  <a:pt x="9368" y="10004"/>
                </a:cubicBezTo>
                <a:cubicBezTo>
                  <a:pt x="9565" y="9900"/>
                  <a:pt x="9772" y="9815"/>
                  <a:pt x="10010" y="9815"/>
                </a:cubicBezTo>
                <a:close/>
                <a:moveTo>
                  <a:pt x="16688" y="6795"/>
                </a:moveTo>
                <a:lnTo>
                  <a:pt x="16688" y="6795"/>
                </a:lnTo>
                <a:cubicBezTo>
                  <a:pt x="16675" y="6944"/>
                  <a:pt x="16677" y="7033"/>
                  <a:pt x="16660" y="7116"/>
                </a:cubicBezTo>
                <a:cubicBezTo>
                  <a:pt x="16541" y="7707"/>
                  <a:pt x="16384" y="8290"/>
                  <a:pt x="16188" y="8861"/>
                </a:cubicBezTo>
                <a:cubicBezTo>
                  <a:pt x="15968" y="9503"/>
                  <a:pt x="15758" y="10148"/>
                  <a:pt x="15559" y="10796"/>
                </a:cubicBezTo>
                <a:cubicBezTo>
                  <a:pt x="15467" y="11096"/>
                  <a:pt x="15395" y="11402"/>
                  <a:pt x="15344" y="11711"/>
                </a:cubicBezTo>
                <a:lnTo>
                  <a:pt x="15344" y="11712"/>
                </a:lnTo>
                <a:cubicBezTo>
                  <a:pt x="15284" y="12080"/>
                  <a:pt x="15256" y="12456"/>
                  <a:pt x="15205" y="12917"/>
                </a:cubicBezTo>
                <a:cubicBezTo>
                  <a:pt x="15150" y="12778"/>
                  <a:pt x="15124" y="12722"/>
                  <a:pt x="15106" y="12664"/>
                </a:cubicBezTo>
                <a:cubicBezTo>
                  <a:pt x="14972" y="12230"/>
                  <a:pt x="14917" y="11783"/>
                  <a:pt x="14863" y="11333"/>
                </a:cubicBezTo>
                <a:cubicBezTo>
                  <a:pt x="14802" y="10818"/>
                  <a:pt x="14869" y="10327"/>
                  <a:pt x="15077" y="9858"/>
                </a:cubicBezTo>
                <a:cubicBezTo>
                  <a:pt x="15220" y="9538"/>
                  <a:pt x="15380" y="9224"/>
                  <a:pt x="15555" y="8919"/>
                </a:cubicBezTo>
                <a:cubicBezTo>
                  <a:pt x="15780" y="8525"/>
                  <a:pt x="15988" y="8127"/>
                  <a:pt x="16160" y="7706"/>
                </a:cubicBezTo>
                <a:cubicBezTo>
                  <a:pt x="16265" y="7451"/>
                  <a:pt x="16404" y="7211"/>
                  <a:pt x="16532" y="6966"/>
                </a:cubicBezTo>
                <a:cubicBezTo>
                  <a:pt x="16558" y="6917"/>
                  <a:pt x="16608" y="6881"/>
                  <a:pt x="16688" y="6795"/>
                </a:cubicBezTo>
                <a:close/>
                <a:moveTo>
                  <a:pt x="11654" y="6340"/>
                </a:moveTo>
                <a:cubicBezTo>
                  <a:pt x="11797" y="6471"/>
                  <a:pt x="11852" y="6627"/>
                  <a:pt x="11922" y="6771"/>
                </a:cubicBezTo>
                <a:cubicBezTo>
                  <a:pt x="12426" y="7802"/>
                  <a:pt x="12669" y="8901"/>
                  <a:pt x="12790" y="10032"/>
                </a:cubicBezTo>
                <a:cubicBezTo>
                  <a:pt x="12892" y="10972"/>
                  <a:pt x="12867" y="11916"/>
                  <a:pt x="12909" y="12858"/>
                </a:cubicBezTo>
                <a:cubicBezTo>
                  <a:pt x="12910" y="12899"/>
                  <a:pt x="12887" y="12942"/>
                  <a:pt x="12870" y="13001"/>
                </a:cubicBezTo>
                <a:cubicBezTo>
                  <a:pt x="12817" y="12960"/>
                  <a:pt x="12781" y="12944"/>
                  <a:pt x="12761" y="12915"/>
                </a:cubicBezTo>
                <a:cubicBezTo>
                  <a:pt x="12406" y="12411"/>
                  <a:pt x="12018" y="11932"/>
                  <a:pt x="11617" y="11464"/>
                </a:cubicBezTo>
                <a:cubicBezTo>
                  <a:pt x="11537" y="11371"/>
                  <a:pt x="11479" y="11253"/>
                  <a:pt x="11434" y="11139"/>
                </a:cubicBezTo>
                <a:cubicBezTo>
                  <a:pt x="11240" y="10644"/>
                  <a:pt x="11220" y="10132"/>
                  <a:pt x="11315" y="9617"/>
                </a:cubicBezTo>
                <a:cubicBezTo>
                  <a:pt x="11379" y="9272"/>
                  <a:pt x="11468" y="8931"/>
                  <a:pt x="11555" y="8590"/>
                </a:cubicBezTo>
                <a:cubicBezTo>
                  <a:pt x="11737" y="7888"/>
                  <a:pt x="11812" y="7182"/>
                  <a:pt x="11641" y="6465"/>
                </a:cubicBezTo>
                <a:cubicBezTo>
                  <a:pt x="11634" y="6435"/>
                  <a:pt x="11648" y="6401"/>
                  <a:pt x="11654" y="6340"/>
                </a:cubicBezTo>
                <a:close/>
                <a:moveTo>
                  <a:pt x="11148" y="11196"/>
                </a:moveTo>
                <a:cubicBezTo>
                  <a:pt x="11639" y="11828"/>
                  <a:pt x="12205" y="12374"/>
                  <a:pt x="12607" y="13078"/>
                </a:cubicBezTo>
                <a:cubicBezTo>
                  <a:pt x="12604" y="13078"/>
                  <a:pt x="12601" y="13078"/>
                  <a:pt x="12598" y="13078"/>
                </a:cubicBezTo>
                <a:cubicBezTo>
                  <a:pt x="12559" y="13078"/>
                  <a:pt x="12530" y="13082"/>
                  <a:pt x="12506" y="13082"/>
                </a:cubicBezTo>
                <a:cubicBezTo>
                  <a:pt x="12491" y="13082"/>
                  <a:pt x="12478" y="13080"/>
                  <a:pt x="12466" y="13075"/>
                </a:cubicBezTo>
                <a:cubicBezTo>
                  <a:pt x="11886" y="12841"/>
                  <a:pt x="11278" y="12771"/>
                  <a:pt x="10659" y="12768"/>
                </a:cubicBezTo>
                <a:cubicBezTo>
                  <a:pt x="10507" y="12767"/>
                  <a:pt x="10354" y="12767"/>
                  <a:pt x="10201" y="12767"/>
                </a:cubicBezTo>
                <a:cubicBezTo>
                  <a:pt x="10039" y="12767"/>
                  <a:pt x="9877" y="12767"/>
                  <a:pt x="9714" y="12767"/>
                </a:cubicBezTo>
                <a:cubicBezTo>
                  <a:pt x="9515" y="12767"/>
                  <a:pt x="9315" y="12767"/>
                  <a:pt x="9115" y="12766"/>
                </a:cubicBezTo>
                <a:cubicBezTo>
                  <a:pt x="9036" y="12766"/>
                  <a:pt x="8958" y="12751"/>
                  <a:pt x="8878" y="12743"/>
                </a:cubicBezTo>
                <a:cubicBezTo>
                  <a:pt x="9758" y="12406"/>
                  <a:pt x="10517" y="11917"/>
                  <a:pt x="11148" y="11196"/>
                </a:cubicBezTo>
                <a:close/>
                <a:moveTo>
                  <a:pt x="16845" y="7238"/>
                </a:moveTo>
                <a:lnTo>
                  <a:pt x="16892" y="7252"/>
                </a:lnTo>
                <a:cubicBezTo>
                  <a:pt x="16945" y="7738"/>
                  <a:pt x="17004" y="8223"/>
                  <a:pt x="17051" y="8710"/>
                </a:cubicBezTo>
                <a:cubicBezTo>
                  <a:pt x="17082" y="9023"/>
                  <a:pt x="17102" y="9335"/>
                  <a:pt x="17123" y="9649"/>
                </a:cubicBezTo>
                <a:cubicBezTo>
                  <a:pt x="17170" y="10348"/>
                  <a:pt x="16995" y="10991"/>
                  <a:pt x="16647" y="11594"/>
                </a:cubicBezTo>
                <a:cubicBezTo>
                  <a:pt x="16307" y="12182"/>
                  <a:pt x="15980" y="12776"/>
                  <a:pt x="15647" y="13366"/>
                </a:cubicBezTo>
                <a:cubicBezTo>
                  <a:pt x="15626" y="13403"/>
                  <a:pt x="15586" y="13430"/>
                  <a:pt x="15529" y="13488"/>
                </a:cubicBezTo>
                <a:cubicBezTo>
                  <a:pt x="15430" y="13127"/>
                  <a:pt x="15399" y="12751"/>
                  <a:pt x="15437" y="12378"/>
                </a:cubicBezTo>
                <a:cubicBezTo>
                  <a:pt x="15484" y="11904"/>
                  <a:pt x="15558" y="11431"/>
                  <a:pt x="15702" y="10975"/>
                </a:cubicBezTo>
                <a:cubicBezTo>
                  <a:pt x="15922" y="10281"/>
                  <a:pt x="16153" y="9591"/>
                  <a:pt x="16370" y="8897"/>
                </a:cubicBezTo>
                <a:cubicBezTo>
                  <a:pt x="16505" y="8466"/>
                  <a:pt x="16624" y="8030"/>
                  <a:pt x="16749" y="7596"/>
                </a:cubicBezTo>
                <a:cubicBezTo>
                  <a:pt x="16783" y="7479"/>
                  <a:pt x="16813" y="7358"/>
                  <a:pt x="16845" y="7238"/>
                </a:cubicBezTo>
                <a:close/>
                <a:moveTo>
                  <a:pt x="25566" y="10516"/>
                </a:moveTo>
                <a:cubicBezTo>
                  <a:pt x="25466" y="10941"/>
                  <a:pt x="25316" y="11268"/>
                  <a:pt x="25144" y="11589"/>
                </a:cubicBezTo>
                <a:cubicBezTo>
                  <a:pt x="24971" y="11910"/>
                  <a:pt x="24782" y="12222"/>
                  <a:pt x="24611" y="12544"/>
                </a:cubicBezTo>
                <a:cubicBezTo>
                  <a:pt x="24526" y="12699"/>
                  <a:pt x="24414" y="12837"/>
                  <a:pt x="24277" y="12949"/>
                </a:cubicBezTo>
                <a:cubicBezTo>
                  <a:pt x="23961" y="13219"/>
                  <a:pt x="23597" y="13430"/>
                  <a:pt x="23206" y="13572"/>
                </a:cubicBezTo>
                <a:cubicBezTo>
                  <a:pt x="22898" y="13684"/>
                  <a:pt x="22585" y="13776"/>
                  <a:pt x="22273" y="13875"/>
                </a:cubicBezTo>
                <a:cubicBezTo>
                  <a:pt x="21549" y="14101"/>
                  <a:pt x="20845" y="14367"/>
                  <a:pt x="20220" y="14809"/>
                </a:cubicBezTo>
                <a:cubicBezTo>
                  <a:pt x="20195" y="14827"/>
                  <a:pt x="20155" y="14827"/>
                  <a:pt x="20121" y="14835"/>
                </a:cubicBezTo>
                <a:cubicBezTo>
                  <a:pt x="20115" y="14802"/>
                  <a:pt x="20101" y="14776"/>
                  <a:pt x="20108" y="14757"/>
                </a:cubicBezTo>
                <a:cubicBezTo>
                  <a:pt x="20296" y="14232"/>
                  <a:pt x="20556" y="13744"/>
                  <a:pt x="20901" y="13307"/>
                </a:cubicBezTo>
                <a:cubicBezTo>
                  <a:pt x="21115" y="13037"/>
                  <a:pt x="21375" y="12816"/>
                  <a:pt x="21691" y="12676"/>
                </a:cubicBezTo>
                <a:cubicBezTo>
                  <a:pt x="21966" y="12554"/>
                  <a:pt x="22251" y="12451"/>
                  <a:pt x="22536" y="12355"/>
                </a:cubicBezTo>
                <a:cubicBezTo>
                  <a:pt x="22834" y="12253"/>
                  <a:pt x="23138" y="12172"/>
                  <a:pt x="23439" y="12078"/>
                </a:cubicBezTo>
                <a:cubicBezTo>
                  <a:pt x="24040" y="11890"/>
                  <a:pt x="24557" y="11565"/>
                  <a:pt x="24993" y="11111"/>
                </a:cubicBezTo>
                <a:cubicBezTo>
                  <a:pt x="25132" y="10967"/>
                  <a:pt x="25260" y="10812"/>
                  <a:pt x="25396" y="10662"/>
                </a:cubicBezTo>
                <a:cubicBezTo>
                  <a:pt x="25432" y="10624"/>
                  <a:pt x="25475" y="10594"/>
                  <a:pt x="25566" y="10516"/>
                </a:cubicBezTo>
                <a:close/>
                <a:moveTo>
                  <a:pt x="19655" y="9362"/>
                </a:moveTo>
                <a:cubicBezTo>
                  <a:pt x="19672" y="9417"/>
                  <a:pt x="19682" y="9439"/>
                  <a:pt x="19686" y="9463"/>
                </a:cubicBezTo>
                <a:cubicBezTo>
                  <a:pt x="19692" y="9489"/>
                  <a:pt x="19692" y="9513"/>
                  <a:pt x="19695" y="9539"/>
                </a:cubicBezTo>
                <a:cubicBezTo>
                  <a:pt x="19752" y="10003"/>
                  <a:pt x="19939" y="10406"/>
                  <a:pt x="20259" y="10747"/>
                </a:cubicBezTo>
                <a:cubicBezTo>
                  <a:pt x="20413" y="10911"/>
                  <a:pt x="20578" y="11067"/>
                  <a:pt x="20736" y="11229"/>
                </a:cubicBezTo>
                <a:cubicBezTo>
                  <a:pt x="20901" y="11402"/>
                  <a:pt x="21072" y="11569"/>
                  <a:pt x="21222" y="11753"/>
                </a:cubicBezTo>
                <a:cubicBezTo>
                  <a:pt x="21356" y="11917"/>
                  <a:pt x="21475" y="12097"/>
                  <a:pt x="21489" y="12323"/>
                </a:cubicBezTo>
                <a:cubicBezTo>
                  <a:pt x="21241" y="12613"/>
                  <a:pt x="20990" y="12894"/>
                  <a:pt x="20755" y="13186"/>
                </a:cubicBezTo>
                <a:cubicBezTo>
                  <a:pt x="20517" y="13479"/>
                  <a:pt x="20317" y="13802"/>
                  <a:pt x="20162" y="14146"/>
                </a:cubicBezTo>
                <a:cubicBezTo>
                  <a:pt x="20012" y="14484"/>
                  <a:pt x="19879" y="14830"/>
                  <a:pt x="19733" y="15188"/>
                </a:cubicBezTo>
                <a:cubicBezTo>
                  <a:pt x="19695" y="15143"/>
                  <a:pt x="19663" y="15120"/>
                  <a:pt x="19648" y="15088"/>
                </a:cubicBezTo>
                <a:cubicBezTo>
                  <a:pt x="19468" y="14689"/>
                  <a:pt x="19286" y="14289"/>
                  <a:pt x="19111" y="13886"/>
                </a:cubicBezTo>
                <a:cubicBezTo>
                  <a:pt x="19017" y="13668"/>
                  <a:pt x="18915" y="13450"/>
                  <a:pt x="18851" y="13222"/>
                </a:cubicBezTo>
                <a:cubicBezTo>
                  <a:pt x="18752" y="12879"/>
                  <a:pt x="18731" y="12525"/>
                  <a:pt x="18864" y="12185"/>
                </a:cubicBezTo>
                <a:cubicBezTo>
                  <a:pt x="19083" y="11632"/>
                  <a:pt x="19207" y="11057"/>
                  <a:pt x="19301" y="10474"/>
                </a:cubicBezTo>
                <a:cubicBezTo>
                  <a:pt x="19354" y="10139"/>
                  <a:pt x="19413" y="9804"/>
                  <a:pt x="19543" y="9489"/>
                </a:cubicBezTo>
                <a:cubicBezTo>
                  <a:pt x="19562" y="9444"/>
                  <a:pt x="19610" y="9412"/>
                  <a:pt x="19655" y="9362"/>
                </a:cubicBezTo>
                <a:close/>
                <a:moveTo>
                  <a:pt x="18583" y="12863"/>
                </a:moveTo>
                <a:cubicBezTo>
                  <a:pt x="18592" y="12863"/>
                  <a:pt x="18603" y="12865"/>
                  <a:pt x="18615" y="12870"/>
                </a:cubicBezTo>
                <a:cubicBezTo>
                  <a:pt x="18666" y="13075"/>
                  <a:pt x="18703" y="13285"/>
                  <a:pt x="18773" y="13483"/>
                </a:cubicBezTo>
                <a:cubicBezTo>
                  <a:pt x="18848" y="13695"/>
                  <a:pt x="18951" y="13897"/>
                  <a:pt x="19047" y="14101"/>
                </a:cubicBezTo>
                <a:cubicBezTo>
                  <a:pt x="19121" y="14260"/>
                  <a:pt x="19213" y="14413"/>
                  <a:pt x="19276" y="14575"/>
                </a:cubicBezTo>
                <a:cubicBezTo>
                  <a:pt x="19388" y="14854"/>
                  <a:pt x="19489" y="15137"/>
                  <a:pt x="19580" y="15423"/>
                </a:cubicBezTo>
                <a:cubicBezTo>
                  <a:pt x="19614" y="15530"/>
                  <a:pt x="19625" y="15644"/>
                  <a:pt x="19610" y="15756"/>
                </a:cubicBezTo>
                <a:cubicBezTo>
                  <a:pt x="19570" y="16027"/>
                  <a:pt x="19508" y="16296"/>
                  <a:pt x="19444" y="16624"/>
                </a:cubicBezTo>
                <a:cubicBezTo>
                  <a:pt x="19109" y="16156"/>
                  <a:pt x="18814" y="15753"/>
                  <a:pt x="18529" y="15343"/>
                </a:cubicBezTo>
                <a:cubicBezTo>
                  <a:pt x="18413" y="15178"/>
                  <a:pt x="18306" y="15005"/>
                  <a:pt x="18224" y="14825"/>
                </a:cubicBezTo>
                <a:cubicBezTo>
                  <a:pt x="18142" y="14644"/>
                  <a:pt x="18090" y="14449"/>
                  <a:pt x="18033" y="14257"/>
                </a:cubicBezTo>
                <a:cubicBezTo>
                  <a:pt x="17992" y="14120"/>
                  <a:pt x="18008" y="13986"/>
                  <a:pt x="18070" y="13854"/>
                </a:cubicBezTo>
                <a:cubicBezTo>
                  <a:pt x="18215" y="13549"/>
                  <a:pt x="18357" y="13242"/>
                  <a:pt x="18502" y="12936"/>
                </a:cubicBezTo>
                <a:cubicBezTo>
                  <a:pt x="18519" y="12898"/>
                  <a:pt x="18541" y="12863"/>
                  <a:pt x="18583" y="12863"/>
                </a:cubicBezTo>
                <a:close/>
                <a:moveTo>
                  <a:pt x="24294" y="13179"/>
                </a:moveTo>
                <a:lnTo>
                  <a:pt x="24294" y="13179"/>
                </a:lnTo>
                <a:cubicBezTo>
                  <a:pt x="24275" y="13271"/>
                  <a:pt x="24264" y="13341"/>
                  <a:pt x="24247" y="13411"/>
                </a:cubicBezTo>
                <a:cubicBezTo>
                  <a:pt x="24198" y="13617"/>
                  <a:pt x="24133" y="13823"/>
                  <a:pt x="24102" y="14032"/>
                </a:cubicBezTo>
                <a:cubicBezTo>
                  <a:pt x="24063" y="14274"/>
                  <a:pt x="23989" y="14499"/>
                  <a:pt x="23852" y="14698"/>
                </a:cubicBezTo>
                <a:cubicBezTo>
                  <a:pt x="23694" y="14923"/>
                  <a:pt x="23529" y="15147"/>
                  <a:pt x="23343" y="15351"/>
                </a:cubicBezTo>
                <a:cubicBezTo>
                  <a:pt x="23037" y="15690"/>
                  <a:pt x="22655" y="15936"/>
                  <a:pt x="22258" y="16157"/>
                </a:cubicBezTo>
                <a:cubicBezTo>
                  <a:pt x="21906" y="16353"/>
                  <a:pt x="21549" y="16539"/>
                  <a:pt x="21201" y="16739"/>
                </a:cubicBezTo>
                <a:cubicBezTo>
                  <a:pt x="20597" y="17086"/>
                  <a:pt x="20031" y="17482"/>
                  <a:pt x="19588" y="18027"/>
                </a:cubicBezTo>
                <a:cubicBezTo>
                  <a:pt x="19575" y="18043"/>
                  <a:pt x="19545" y="18045"/>
                  <a:pt x="19467" y="18080"/>
                </a:cubicBezTo>
                <a:cubicBezTo>
                  <a:pt x="19517" y="17663"/>
                  <a:pt x="19550" y="17289"/>
                  <a:pt x="19608" y="16918"/>
                </a:cubicBezTo>
                <a:cubicBezTo>
                  <a:pt x="19677" y="16472"/>
                  <a:pt x="19770" y="16029"/>
                  <a:pt x="19847" y="15584"/>
                </a:cubicBezTo>
                <a:cubicBezTo>
                  <a:pt x="19888" y="15347"/>
                  <a:pt x="20009" y="15164"/>
                  <a:pt x="20199" y="15025"/>
                </a:cubicBezTo>
                <a:cubicBezTo>
                  <a:pt x="20361" y="14906"/>
                  <a:pt x="20522" y="14783"/>
                  <a:pt x="20698" y="14688"/>
                </a:cubicBezTo>
                <a:cubicBezTo>
                  <a:pt x="20952" y="14550"/>
                  <a:pt x="21212" y="14421"/>
                  <a:pt x="21481" y="14317"/>
                </a:cubicBezTo>
                <a:cubicBezTo>
                  <a:pt x="21845" y="14178"/>
                  <a:pt x="22216" y="14059"/>
                  <a:pt x="22588" y="13942"/>
                </a:cubicBezTo>
                <a:cubicBezTo>
                  <a:pt x="23142" y="13768"/>
                  <a:pt x="23689" y="13582"/>
                  <a:pt x="24160" y="13228"/>
                </a:cubicBezTo>
                <a:cubicBezTo>
                  <a:pt x="24187" y="13206"/>
                  <a:pt x="24228" y="13202"/>
                  <a:pt x="24294" y="13179"/>
                </a:cubicBezTo>
                <a:close/>
                <a:moveTo>
                  <a:pt x="17869" y="14402"/>
                </a:moveTo>
                <a:cubicBezTo>
                  <a:pt x="17927" y="14515"/>
                  <a:pt x="17949" y="14557"/>
                  <a:pt x="17969" y="14598"/>
                </a:cubicBezTo>
                <a:cubicBezTo>
                  <a:pt x="18081" y="14823"/>
                  <a:pt x="18177" y="15057"/>
                  <a:pt x="18306" y="15271"/>
                </a:cubicBezTo>
                <a:cubicBezTo>
                  <a:pt x="18442" y="15496"/>
                  <a:pt x="18611" y="15701"/>
                  <a:pt x="18759" y="15920"/>
                </a:cubicBezTo>
                <a:cubicBezTo>
                  <a:pt x="18935" y="16179"/>
                  <a:pt x="19109" y="16441"/>
                  <a:pt x="19272" y="16709"/>
                </a:cubicBezTo>
                <a:cubicBezTo>
                  <a:pt x="19372" y="16873"/>
                  <a:pt x="19403" y="17056"/>
                  <a:pt x="19377" y="17253"/>
                </a:cubicBezTo>
                <a:cubicBezTo>
                  <a:pt x="19325" y="17626"/>
                  <a:pt x="19286" y="18002"/>
                  <a:pt x="19239" y="18376"/>
                </a:cubicBezTo>
                <a:cubicBezTo>
                  <a:pt x="19230" y="18445"/>
                  <a:pt x="19245" y="18528"/>
                  <a:pt x="19150" y="18569"/>
                </a:cubicBezTo>
                <a:cubicBezTo>
                  <a:pt x="18977" y="18537"/>
                  <a:pt x="18822" y="18448"/>
                  <a:pt x="18685" y="18340"/>
                </a:cubicBezTo>
                <a:cubicBezTo>
                  <a:pt x="18441" y="18144"/>
                  <a:pt x="18206" y="17935"/>
                  <a:pt x="17975" y="17723"/>
                </a:cubicBezTo>
                <a:cubicBezTo>
                  <a:pt x="17743" y="17512"/>
                  <a:pt x="17597" y="17256"/>
                  <a:pt x="17611" y="16928"/>
                </a:cubicBezTo>
                <a:cubicBezTo>
                  <a:pt x="17614" y="16867"/>
                  <a:pt x="17593" y="16804"/>
                  <a:pt x="17587" y="16742"/>
                </a:cubicBezTo>
                <a:cubicBezTo>
                  <a:pt x="17508" y="15968"/>
                  <a:pt x="17587" y="15213"/>
                  <a:pt x="17869" y="14402"/>
                </a:cubicBezTo>
                <a:close/>
                <a:moveTo>
                  <a:pt x="23943" y="14870"/>
                </a:moveTo>
                <a:lnTo>
                  <a:pt x="24013" y="14899"/>
                </a:lnTo>
                <a:cubicBezTo>
                  <a:pt x="24011" y="15100"/>
                  <a:pt x="24001" y="15301"/>
                  <a:pt x="24008" y="15501"/>
                </a:cubicBezTo>
                <a:cubicBezTo>
                  <a:pt x="24016" y="15708"/>
                  <a:pt x="23966" y="15898"/>
                  <a:pt x="23887" y="16086"/>
                </a:cubicBezTo>
                <a:cubicBezTo>
                  <a:pt x="23673" y="16601"/>
                  <a:pt x="23315" y="17043"/>
                  <a:pt x="22855" y="17360"/>
                </a:cubicBezTo>
                <a:cubicBezTo>
                  <a:pt x="22556" y="17568"/>
                  <a:pt x="22239" y="17750"/>
                  <a:pt x="21926" y="17938"/>
                </a:cubicBezTo>
                <a:cubicBezTo>
                  <a:pt x="21635" y="18113"/>
                  <a:pt x="21329" y="18266"/>
                  <a:pt x="21046" y="18452"/>
                </a:cubicBezTo>
                <a:cubicBezTo>
                  <a:pt x="20362" y="18904"/>
                  <a:pt x="19791" y="19461"/>
                  <a:pt x="19477" y="20240"/>
                </a:cubicBezTo>
                <a:cubicBezTo>
                  <a:pt x="19466" y="20266"/>
                  <a:pt x="19425" y="20280"/>
                  <a:pt x="19368" y="20321"/>
                </a:cubicBezTo>
                <a:cubicBezTo>
                  <a:pt x="19349" y="19837"/>
                  <a:pt x="19356" y="19352"/>
                  <a:pt x="19389" y="18869"/>
                </a:cubicBezTo>
                <a:cubicBezTo>
                  <a:pt x="19403" y="18632"/>
                  <a:pt x="19488" y="18431"/>
                  <a:pt x="19621" y="18242"/>
                </a:cubicBezTo>
                <a:cubicBezTo>
                  <a:pt x="19824" y="17951"/>
                  <a:pt x="20076" y="17706"/>
                  <a:pt x="20353" y="17486"/>
                </a:cubicBezTo>
                <a:cubicBezTo>
                  <a:pt x="20759" y="17163"/>
                  <a:pt x="21204" y="16903"/>
                  <a:pt x="21657" y="16655"/>
                </a:cubicBezTo>
                <a:cubicBezTo>
                  <a:pt x="22011" y="16461"/>
                  <a:pt x="22365" y="16268"/>
                  <a:pt x="22708" y="16057"/>
                </a:cubicBezTo>
                <a:cubicBezTo>
                  <a:pt x="23140" y="15796"/>
                  <a:pt x="23514" y="15447"/>
                  <a:pt x="23807" y="15035"/>
                </a:cubicBezTo>
                <a:cubicBezTo>
                  <a:pt x="23847" y="14977"/>
                  <a:pt x="23897" y="14925"/>
                  <a:pt x="23943" y="14870"/>
                </a:cubicBezTo>
                <a:close/>
                <a:moveTo>
                  <a:pt x="17813" y="17798"/>
                </a:moveTo>
                <a:lnTo>
                  <a:pt x="17813" y="17798"/>
                </a:lnTo>
                <a:cubicBezTo>
                  <a:pt x="18228" y="18196"/>
                  <a:pt x="18641" y="18561"/>
                  <a:pt x="19207" y="18756"/>
                </a:cubicBezTo>
                <a:cubicBezTo>
                  <a:pt x="19166" y="19646"/>
                  <a:pt x="19157" y="20498"/>
                  <a:pt x="19247" y="21350"/>
                </a:cubicBezTo>
                <a:cubicBezTo>
                  <a:pt x="19247" y="21362"/>
                  <a:pt x="19242" y="21375"/>
                  <a:pt x="19234" y="21385"/>
                </a:cubicBezTo>
                <a:cubicBezTo>
                  <a:pt x="19228" y="21391"/>
                  <a:pt x="19214" y="21391"/>
                  <a:pt x="19203" y="21393"/>
                </a:cubicBezTo>
                <a:cubicBezTo>
                  <a:pt x="18703" y="20783"/>
                  <a:pt x="17801" y="18474"/>
                  <a:pt x="17813" y="17798"/>
                </a:cubicBezTo>
                <a:close/>
                <a:moveTo>
                  <a:pt x="23904" y="16462"/>
                </a:moveTo>
                <a:lnTo>
                  <a:pt x="23904" y="16462"/>
                </a:lnTo>
                <a:cubicBezTo>
                  <a:pt x="23902" y="16576"/>
                  <a:pt x="23913" y="16637"/>
                  <a:pt x="23899" y="16693"/>
                </a:cubicBezTo>
                <a:cubicBezTo>
                  <a:pt x="23811" y="17060"/>
                  <a:pt x="23672" y="17413"/>
                  <a:pt x="23484" y="17740"/>
                </a:cubicBezTo>
                <a:cubicBezTo>
                  <a:pt x="23201" y="18233"/>
                  <a:pt x="22852" y="18683"/>
                  <a:pt x="22444" y="19077"/>
                </a:cubicBezTo>
                <a:cubicBezTo>
                  <a:pt x="22072" y="19435"/>
                  <a:pt x="21690" y="19781"/>
                  <a:pt x="21302" y="20122"/>
                </a:cubicBezTo>
                <a:cubicBezTo>
                  <a:pt x="20725" y="20629"/>
                  <a:pt x="20133" y="21119"/>
                  <a:pt x="19651" y="21723"/>
                </a:cubicBezTo>
                <a:cubicBezTo>
                  <a:pt x="19624" y="21756"/>
                  <a:pt x="19579" y="21777"/>
                  <a:pt x="19508" y="21828"/>
                </a:cubicBezTo>
                <a:cubicBezTo>
                  <a:pt x="19477" y="21608"/>
                  <a:pt x="19450" y="21426"/>
                  <a:pt x="19427" y="21244"/>
                </a:cubicBezTo>
                <a:cubicBezTo>
                  <a:pt x="19418" y="21169"/>
                  <a:pt x="19415" y="21093"/>
                  <a:pt x="19415" y="21018"/>
                </a:cubicBezTo>
                <a:cubicBezTo>
                  <a:pt x="19415" y="20981"/>
                  <a:pt x="19420" y="20943"/>
                  <a:pt x="19430" y="20907"/>
                </a:cubicBezTo>
                <a:cubicBezTo>
                  <a:pt x="19564" y="20350"/>
                  <a:pt x="19776" y="19832"/>
                  <a:pt x="20171" y="19401"/>
                </a:cubicBezTo>
                <a:cubicBezTo>
                  <a:pt x="20488" y="19055"/>
                  <a:pt x="20833" y="18745"/>
                  <a:pt x="21237" y="18506"/>
                </a:cubicBezTo>
                <a:cubicBezTo>
                  <a:pt x="21474" y="18364"/>
                  <a:pt x="21719" y="18232"/>
                  <a:pt x="21957" y="18092"/>
                </a:cubicBezTo>
                <a:cubicBezTo>
                  <a:pt x="22228" y="17933"/>
                  <a:pt x="22502" y="17778"/>
                  <a:pt x="22766" y="17608"/>
                </a:cubicBezTo>
                <a:cubicBezTo>
                  <a:pt x="23161" y="17353"/>
                  <a:pt x="23502" y="17039"/>
                  <a:pt x="23761" y="16641"/>
                </a:cubicBezTo>
                <a:cubicBezTo>
                  <a:pt x="23792" y="16591"/>
                  <a:pt x="23835" y="16549"/>
                  <a:pt x="23904" y="16462"/>
                </a:cubicBezTo>
                <a:close/>
                <a:moveTo>
                  <a:pt x="1145" y="20751"/>
                </a:moveTo>
                <a:lnTo>
                  <a:pt x="1145" y="20751"/>
                </a:lnTo>
                <a:cubicBezTo>
                  <a:pt x="1429" y="20850"/>
                  <a:pt x="1630" y="20972"/>
                  <a:pt x="1826" y="21101"/>
                </a:cubicBezTo>
                <a:cubicBezTo>
                  <a:pt x="2307" y="21423"/>
                  <a:pt x="2741" y="21810"/>
                  <a:pt x="3113" y="22254"/>
                </a:cubicBezTo>
                <a:cubicBezTo>
                  <a:pt x="3535" y="22752"/>
                  <a:pt x="3933" y="23270"/>
                  <a:pt x="4338" y="23783"/>
                </a:cubicBezTo>
                <a:cubicBezTo>
                  <a:pt x="4703" y="24246"/>
                  <a:pt x="5063" y="24713"/>
                  <a:pt x="5424" y="25179"/>
                </a:cubicBezTo>
                <a:cubicBezTo>
                  <a:pt x="5453" y="25216"/>
                  <a:pt x="5472" y="25258"/>
                  <a:pt x="5518" y="25336"/>
                </a:cubicBezTo>
                <a:cubicBezTo>
                  <a:pt x="5419" y="25318"/>
                  <a:pt x="5353" y="25321"/>
                  <a:pt x="5303" y="25296"/>
                </a:cubicBezTo>
                <a:cubicBezTo>
                  <a:pt x="5111" y="25203"/>
                  <a:pt x="4911" y="25118"/>
                  <a:pt x="4738" y="24996"/>
                </a:cubicBezTo>
                <a:cubicBezTo>
                  <a:pt x="4504" y="24829"/>
                  <a:pt x="4281" y="24646"/>
                  <a:pt x="4070" y="24448"/>
                </a:cubicBezTo>
                <a:cubicBezTo>
                  <a:pt x="3802" y="24201"/>
                  <a:pt x="3551" y="23936"/>
                  <a:pt x="3292" y="23679"/>
                </a:cubicBezTo>
                <a:cubicBezTo>
                  <a:pt x="2996" y="23384"/>
                  <a:pt x="2666" y="23138"/>
                  <a:pt x="2277" y="22977"/>
                </a:cubicBezTo>
                <a:cubicBezTo>
                  <a:pt x="2238" y="22959"/>
                  <a:pt x="2200" y="22937"/>
                  <a:pt x="2164" y="22914"/>
                </a:cubicBezTo>
                <a:cubicBezTo>
                  <a:pt x="2013" y="22533"/>
                  <a:pt x="1885" y="22164"/>
                  <a:pt x="1720" y="21813"/>
                </a:cubicBezTo>
                <a:cubicBezTo>
                  <a:pt x="1558" y="21467"/>
                  <a:pt x="1357" y="21140"/>
                  <a:pt x="1145" y="20751"/>
                </a:cubicBezTo>
                <a:close/>
                <a:moveTo>
                  <a:pt x="25996" y="23985"/>
                </a:moveTo>
                <a:cubicBezTo>
                  <a:pt x="26003" y="24018"/>
                  <a:pt x="26019" y="24048"/>
                  <a:pt x="26009" y="24060"/>
                </a:cubicBezTo>
                <a:lnTo>
                  <a:pt x="26010" y="24061"/>
                </a:lnTo>
                <a:cubicBezTo>
                  <a:pt x="25634" y="24572"/>
                  <a:pt x="25257" y="25081"/>
                  <a:pt x="24880" y="25590"/>
                </a:cubicBezTo>
                <a:cubicBezTo>
                  <a:pt x="24834" y="25145"/>
                  <a:pt x="24985" y="24766"/>
                  <a:pt x="25187" y="24405"/>
                </a:cubicBezTo>
                <a:cubicBezTo>
                  <a:pt x="25219" y="24352"/>
                  <a:pt x="25266" y="24309"/>
                  <a:pt x="25321" y="24280"/>
                </a:cubicBezTo>
                <a:cubicBezTo>
                  <a:pt x="25510" y="24185"/>
                  <a:pt x="25705" y="24099"/>
                  <a:pt x="25898" y="24011"/>
                </a:cubicBezTo>
                <a:cubicBezTo>
                  <a:pt x="25929" y="23999"/>
                  <a:pt x="25962" y="23993"/>
                  <a:pt x="25996" y="23985"/>
                </a:cubicBezTo>
                <a:close/>
                <a:moveTo>
                  <a:pt x="2279" y="23153"/>
                </a:moveTo>
                <a:lnTo>
                  <a:pt x="2279" y="23153"/>
                </a:lnTo>
                <a:cubicBezTo>
                  <a:pt x="2371" y="23189"/>
                  <a:pt x="2429" y="23205"/>
                  <a:pt x="2482" y="23233"/>
                </a:cubicBezTo>
                <a:cubicBezTo>
                  <a:pt x="2762" y="23383"/>
                  <a:pt x="2994" y="23594"/>
                  <a:pt x="3218" y="23815"/>
                </a:cubicBezTo>
                <a:cubicBezTo>
                  <a:pt x="3540" y="24133"/>
                  <a:pt x="3857" y="24456"/>
                  <a:pt x="4191" y="24761"/>
                </a:cubicBezTo>
                <a:cubicBezTo>
                  <a:pt x="4612" y="25150"/>
                  <a:pt x="5089" y="25444"/>
                  <a:pt x="5662" y="25561"/>
                </a:cubicBezTo>
                <a:cubicBezTo>
                  <a:pt x="5723" y="25572"/>
                  <a:pt x="5782" y="25595"/>
                  <a:pt x="5835" y="25627"/>
                </a:cubicBezTo>
                <a:cubicBezTo>
                  <a:pt x="5873" y="25651"/>
                  <a:pt x="5896" y="25698"/>
                  <a:pt x="5929" y="25740"/>
                </a:cubicBezTo>
                <a:cubicBezTo>
                  <a:pt x="5719" y="25823"/>
                  <a:pt x="5565" y="25861"/>
                  <a:pt x="5402" y="25861"/>
                </a:cubicBezTo>
                <a:cubicBezTo>
                  <a:pt x="5311" y="25861"/>
                  <a:pt x="5216" y="25849"/>
                  <a:pt x="5107" y="25826"/>
                </a:cubicBezTo>
                <a:cubicBezTo>
                  <a:pt x="4934" y="25788"/>
                  <a:pt x="4763" y="25746"/>
                  <a:pt x="4596" y="25693"/>
                </a:cubicBezTo>
                <a:cubicBezTo>
                  <a:pt x="4273" y="25591"/>
                  <a:pt x="3950" y="25499"/>
                  <a:pt x="3604" y="25499"/>
                </a:cubicBezTo>
                <a:cubicBezTo>
                  <a:pt x="3485" y="25499"/>
                  <a:pt x="3363" y="25510"/>
                  <a:pt x="3237" y="25535"/>
                </a:cubicBezTo>
                <a:cubicBezTo>
                  <a:pt x="2814" y="24829"/>
                  <a:pt x="2566" y="24092"/>
                  <a:pt x="2305" y="23361"/>
                </a:cubicBezTo>
                <a:cubicBezTo>
                  <a:pt x="2286" y="23307"/>
                  <a:pt x="2289" y="23247"/>
                  <a:pt x="2279" y="23153"/>
                </a:cubicBezTo>
                <a:close/>
                <a:moveTo>
                  <a:pt x="24852" y="24590"/>
                </a:moveTo>
                <a:lnTo>
                  <a:pt x="24852" y="24590"/>
                </a:lnTo>
                <a:cubicBezTo>
                  <a:pt x="24918" y="24708"/>
                  <a:pt x="24842" y="24780"/>
                  <a:pt x="24816" y="24859"/>
                </a:cubicBezTo>
                <a:cubicBezTo>
                  <a:pt x="24735" y="25111"/>
                  <a:pt x="24646" y="25366"/>
                  <a:pt x="24660" y="25631"/>
                </a:cubicBezTo>
                <a:cubicBezTo>
                  <a:pt x="24674" y="25917"/>
                  <a:pt x="24563" y="26140"/>
                  <a:pt x="24347" y="26392"/>
                </a:cubicBezTo>
                <a:cubicBezTo>
                  <a:pt x="24284" y="26289"/>
                  <a:pt x="24235" y="26220"/>
                  <a:pt x="24194" y="26146"/>
                </a:cubicBezTo>
                <a:cubicBezTo>
                  <a:pt x="23998" y="25804"/>
                  <a:pt x="24011" y="25485"/>
                  <a:pt x="24278" y="25177"/>
                </a:cubicBezTo>
                <a:cubicBezTo>
                  <a:pt x="24459" y="24971"/>
                  <a:pt x="24623" y="24754"/>
                  <a:pt x="24852" y="24590"/>
                </a:cubicBezTo>
                <a:close/>
                <a:moveTo>
                  <a:pt x="1766" y="20787"/>
                </a:moveTo>
                <a:cubicBezTo>
                  <a:pt x="2190" y="20856"/>
                  <a:pt x="2574" y="20913"/>
                  <a:pt x="2958" y="20981"/>
                </a:cubicBezTo>
                <a:cubicBezTo>
                  <a:pt x="3105" y="21008"/>
                  <a:pt x="3253" y="21043"/>
                  <a:pt x="3391" y="21099"/>
                </a:cubicBezTo>
                <a:cubicBezTo>
                  <a:pt x="4043" y="21364"/>
                  <a:pt x="4590" y="21784"/>
                  <a:pt x="5091" y="22270"/>
                </a:cubicBezTo>
                <a:cubicBezTo>
                  <a:pt x="5808" y="22967"/>
                  <a:pt x="6310" y="23802"/>
                  <a:pt x="6675" y="24724"/>
                </a:cubicBezTo>
                <a:cubicBezTo>
                  <a:pt x="6926" y="25357"/>
                  <a:pt x="7202" y="25976"/>
                  <a:pt x="7621" y="26520"/>
                </a:cubicBezTo>
                <a:lnTo>
                  <a:pt x="7620" y="26520"/>
                </a:lnTo>
                <a:cubicBezTo>
                  <a:pt x="7627" y="26529"/>
                  <a:pt x="7625" y="26545"/>
                  <a:pt x="7634" y="26618"/>
                </a:cubicBezTo>
                <a:cubicBezTo>
                  <a:pt x="7524" y="26566"/>
                  <a:pt x="7444" y="26532"/>
                  <a:pt x="7370" y="26493"/>
                </a:cubicBezTo>
                <a:cubicBezTo>
                  <a:pt x="6702" y="26137"/>
                  <a:pt x="6103" y="25660"/>
                  <a:pt x="5608" y="25088"/>
                </a:cubicBezTo>
                <a:cubicBezTo>
                  <a:pt x="5295" y="24727"/>
                  <a:pt x="5008" y="24344"/>
                  <a:pt x="4714" y="23967"/>
                </a:cubicBezTo>
                <a:cubicBezTo>
                  <a:pt x="4335" y="23481"/>
                  <a:pt x="3970" y="22983"/>
                  <a:pt x="3582" y="22504"/>
                </a:cubicBezTo>
                <a:cubicBezTo>
                  <a:pt x="3088" y="21897"/>
                  <a:pt x="2543" y="21340"/>
                  <a:pt x="1881" y="20909"/>
                </a:cubicBezTo>
                <a:cubicBezTo>
                  <a:pt x="1845" y="20887"/>
                  <a:pt x="1820" y="20846"/>
                  <a:pt x="1766" y="20787"/>
                </a:cubicBezTo>
                <a:close/>
                <a:moveTo>
                  <a:pt x="26103" y="24382"/>
                </a:moveTo>
                <a:cubicBezTo>
                  <a:pt x="26103" y="24424"/>
                  <a:pt x="26111" y="24465"/>
                  <a:pt x="26101" y="24497"/>
                </a:cubicBezTo>
                <a:cubicBezTo>
                  <a:pt x="25976" y="24892"/>
                  <a:pt x="25851" y="25289"/>
                  <a:pt x="25719" y="25680"/>
                </a:cubicBezTo>
                <a:cubicBezTo>
                  <a:pt x="25685" y="25776"/>
                  <a:pt x="25636" y="25864"/>
                  <a:pt x="25575" y="25943"/>
                </a:cubicBezTo>
                <a:cubicBezTo>
                  <a:pt x="25260" y="26357"/>
                  <a:pt x="24890" y="26714"/>
                  <a:pt x="24449" y="26992"/>
                </a:cubicBezTo>
                <a:lnTo>
                  <a:pt x="24449" y="26993"/>
                </a:lnTo>
                <a:cubicBezTo>
                  <a:pt x="24412" y="27016"/>
                  <a:pt x="24364" y="27024"/>
                  <a:pt x="24306" y="27046"/>
                </a:cubicBezTo>
                <a:cubicBezTo>
                  <a:pt x="24477" y="26472"/>
                  <a:pt x="25719" y="24632"/>
                  <a:pt x="26103" y="24382"/>
                </a:cubicBezTo>
                <a:close/>
                <a:moveTo>
                  <a:pt x="3866" y="21082"/>
                </a:moveTo>
                <a:cubicBezTo>
                  <a:pt x="4385" y="21082"/>
                  <a:pt x="4806" y="21165"/>
                  <a:pt x="5192" y="21418"/>
                </a:cubicBezTo>
                <a:cubicBezTo>
                  <a:pt x="5639" y="21709"/>
                  <a:pt x="6042" y="22045"/>
                  <a:pt x="6371" y="22467"/>
                </a:cubicBezTo>
                <a:cubicBezTo>
                  <a:pt x="6706" y="22896"/>
                  <a:pt x="6967" y="23367"/>
                  <a:pt x="7197" y="23858"/>
                </a:cubicBezTo>
                <a:cubicBezTo>
                  <a:pt x="7379" y="24245"/>
                  <a:pt x="7550" y="24637"/>
                  <a:pt x="7733" y="25023"/>
                </a:cubicBezTo>
                <a:cubicBezTo>
                  <a:pt x="8051" y="25695"/>
                  <a:pt x="8411" y="26343"/>
                  <a:pt x="8890" y="26919"/>
                </a:cubicBezTo>
                <a:cubicBezTo>
                  <a:pt x="8927" y="26964"/>
                  <a:pt x="8952" y="27020"/>
                  <a:pt x="8986" y="27075"/>
                </a:cubicBezTo>
                <a:cubicBezTo>
                  <a:pt x="8948" y="27086"/>
                  <a:pt x="8923" y="27101"/>
                  <a:pt x="8904" y="27101"/>
                </a:cubicBezTo>
                <a:cubicBezTo>
                  <a:pt x="8901" y="27101"/>
                  <a:pt x="8898" y="27101"/>
                  <a:pt x="8895" y="27100"/>
                </a:cubicBezTo>
                <a:cubicBezTo>
                  <a:pt x="8750" y="27059"/>
                  <a:pt x="8608" y="27009"/>
                  <a:pt x="8463" y="26971"/>
                </a:cubicBezTo>
                <a:cubicBezTo>
                  <a:pt x="8179" y="26902"/>
                  <a:pt x="7978" y="26728"/>
                  <a:pt x="7802" y="26501"/>
                </a:cubicBezTo>
                <a:cubicBezTo>
                  <a:pt x="7444" y="26041"/>
                  <a:pt x="7167" y="25537"/>
                  <a:pt x="6948" y="24998"/>
                </a:cubicBezTo>
                <a:cubicBezTo>
                  <a:pt x="6802" y="24637"/>
                  <a:pt x="6650" y="24278"/>
                  <a:pt x="6476" y="23930"/>
                </a:cubicBezTo>
                <a:cubicBezTo>
                  <a:pt x="5906" y="22787"/>
                  <a:pt x="5074" y="21881"/>
                  <a:pt x="3977" y="21222"/>
                </a:cubicBezTo>
                <a:cubicBezTo>
                  <a:pt x="3935" y="21196"/>
                  <a:pt x="3897" y="21165"/>
                  <a:pt x="3777" y="21083"/>
                </a:cubicBezTo>
                <a:cubicBezTo>
                  <a:pt x="3807" y="21082"/>
                  <a:pt x="3837" y="21082"/>
                  <a:pt x="3866" y="21082"/>
                </a:cubicBezTo>
                <a:close/>
                <a:moveTo>
                  <a:pt x="34982" y="25274"/>
                </a:moveTo>
                <a:cubicBezTo>
                  <a:pt x="34930" y="25340"/>
                  <a:pt x="34907" y="25381"/>
                  <a:pt x="34874" y="25410"/>
                </a:cubicBezTo>
                <a:cubicBezTo>
                  <a:pt x="34360" y="25882"/>
                  <a:pt x="33798" y="26281"/>
                  <a:pt x="33143" y="26532"/>
                </a:cubicBezTo>
                <a:cubicBezTo>
                  <a:pt x="32732" y="26690"/>
                  <a:pt x="32319" y="26841"/>
                  <a:pt x="31899" y="26967"/>
                </a:cubicBezTo>
                <a:cubicBezTo>
                  <a:pt x="31044" y="27225"/>
                  <a:pt x="30184" y="27463"/>
                  <a:pt x="29376" y="27851"/>
                </a:cubicBezTo>
                <a:cubicBezTo>
                  <a:pt x="29355" y="27861"/>
                  <a:pt x="29327" y="27861"/>
                  <a:pt x="29250" y="27877"/>
                </a:cubicBezTo>
                <a:cubicBezTo>
                  <a:pt x="29346" y="27454"/>
                  <a:pt x="29513" y="27110"/>
                  <a:pt x="29739" y="26791"/>
                </a:cubicBezTo>
                <a:cubicBezTo>
                  <a:pt x="29934" y="26518"/>
                  <a:pt x="30173" y="26304"/>
                  <a:pt x="30502" y="26205"/>
                </a:cubicBezTo>
                <a:cubicBezTo>
                  <a:pt x="30705" y="26143"/>
                  <a:pt x="30906" y="26063"/>
                  <a:pt x="31116" y="26028"/>
                </a:cubicBezTo>
                <a:cubicBezTo>
                  <a:pt x="31586" y="25948"/>
                  <a:pt x="32061" y="25890"/>
                  <a:pt x="32534" y="25829"/>
                </a:cubicBezTo>
                <a:cubicBezTo>
                  <a:pt x="33320" y="25727"/>
                  <a:pt x="34104" y="25611"/>
                  <a:pt x="34841" y="25298"/>
                </a:cubicBezTo>
                <a:cubicBezTo>
                  <a:pt x="34872" y="25285"/>
                  <a:pt x="34908" y="25286"/>
                  <a:pt x="34982" y="25274"/>
                </a:cubicBezTo>
                <a:close/>
                <a:moveTo>
                  <a:pt x="3626" y="25625"/>
                </a:moveTo>
                <a:cubicBezTo>
                  <a:pt x="3671" y="25625"/>
                  <a:pt x="3716" y="25630"/>
                  <a:pt x="3759" y="25638"/>
                </a:cubicBezTo>
                <a:cubicBezTo>
                  <a:pt x="3919" y="25666"/>
                  <a:pt x="4078" y="25704"/>
                  <a:pt x="4236" y="25745"/>
                </a:cubicBezTo>
                <a:cubicBezTo>
                  <a:pt x="4504" y="25815"/>
                  <a:pt x="4768" y="25898"/>
                  <a:pt x="5037" y="25960"/>
                </a:cubicBezTo>
                <a:cubicBezTo>
                  <a:pt x="5168" y="25991"/>
                  <a:pt x="5301" y="26008"/>
                  <a:pt x="5433" y="26008"/>
                </a:cubicBezTo>
                <a:cubicBezTo>
                  <a:pt x="5574" y="26008"/>
                  <a:pt x="5716" y="25988"/>
                  <a:pt x="5855" y="25944"/>
                </a:cubicBezTo>
                <a:cubicBezTo>
                  <a:pt x="5939" y="25919"/>
                  <a:pt x="6025" y="25903"/>
                  <a:pt x="6116" y="25880"/>
                </a:cubicBezTo>
                <a:cubicBezTo>
                  <a:pt x="6168" y="25916"/>
                  <a:pt x="6221" y="25948"/>
                  <a:pt x="6270" y="25987"/>
                </a:cubicBezTo>
                <a:cubicBezTo>
                  <a:pt x="6940" y="26533"/>
                  <a:pt x="7694" y="26926"/>
                  <a:pt x="8516" y="27188"/>
                </a:cubicBezTo>
                <a:cubicBezTo>
                  <a:pt x="9018" y="27347"/>
                  <a:pt x="9528" y="27483"/>
                  <a:pt x="10034" y="27631"/>
                </a:cubicBezTo>
                <a:cubicBezTo>
                  <a:pt x="10127" y="27659"/>
                  <a:pt x="10218" y="27696"/>
                  <a:pt x="10348" y="27741"/>
                </a:cubicBezTo>
                <a:cubicBezTo>
                  <a:pt x="10251" y="27790"/>
                  <a:pt x="10198" y="27825"/>
                  <a:pt x="10139" y="27843"/>
                </a:cubicBezTo>
                <a:cubicBezTo>
                  <a:pt x="9832" y="27934"/>
                  <a:pt x="9519" y="27990"/>
                  <a:pt x="9203" y="27990"/>
                </a:cubicBezTo>
                <a:cubicBezTo>
                  <a:pt x="9081" y="27990"/>
                  <a:pt x="8959" y="27982"/>
                  <a:pt x="8836" y="27964"/>
                </a:cubicBezTo>
                <a:cubicBezTo>
                  <a:pt x="8389" y="27899"/>
                  <a:pt x="7944" y="27816"/>
                  <a:pt x="7501" y="27728"/>
                </a:cubicBezTo>
                <a:cubicBezTo>
                  <a:pt x="7040" y="27636"/>
                  <a:pt x="6579" y="27545"/>
                  <a:pt x="6114" y="27545"/>
                </a:cubicBezTo>
                <a:cubicBezTo>
                  <a:pt x="5881" y="27545"/>
                  <a:pt x="5646" y="27568"/>
                  <a:pt x="5411" y="27625"/>
                </a:cubicBezTo>
                <a:cubicBezTo>
                  <a:pt x="5388" y="27631"/>
                  <a:pt x="5367" y="27633"/>
                  <a:pt x="5347" y="27633"/>
                </a:cubicBezTo>
                <a:cubicBezTo>
                  <a:pt x="5252" y="27633"/>
                  <a:pt x="5177" y="27578"/>
                  <a:pt x="5100" y="27526"/>
                </a:cubicBezTo>
                <a:cubicBezTo>
                  <a:pt x="4424" y="27071"/>
                  <a:pt x="3874" y="26492"/>
                  <a:pt x="3417" y="25820"/>
                </a:cubicBezTo>
                <a:cubicBezTo>
                  <a:pt x="3397" y="25791"/>
                  <a:pt x="3389" y="25752"/>
                  <a:pt x="3368" y="25701"/>
                </a:cubicBezTo>
                <a:cubicBezTo>
                  <a:pt x="3459" y="25643"/>
                  <a:pt x="3544" y="25625"/>
                  <a:pt x="3626" y="25625"/>
                </a:cubicBezTo>
                <a:close/>
                <a:moveTo>
                  <a:pt x="23914" y="25908"/>
                </a:moveTo>
                <a:lnTo>
                  <a:pt x="24262" y="26598"/>
                </a:lnTo>
                <a:cubicBezTo>
                  <a:pt x="24135" y="26860"/>
                  <a:pt x="24024" y="27099"/>
                  <a:pt x="23907" y="27334"/>
                </a:cubicBezTo>
                <a:cubicBezTo>
                  <a:pt x="23788" y="27574"/>
                  <a:pt x="23719" y="27840"/>
                  <a:pt x="23511" y="28115"/>
                </a:cubicBezTo>
                <a:cubicBezTo>
                  <a:pt x="23564" y="27334"/>
                  <a:pt x="23641" y="26632"/>
                  <a:pt x="23914" y="25908"/>
                </a:cubicBezTo>
                <a:close/>
                <a:moveTo>
                  <a:pt x="5378" y="21349"/>
                </a:moveTo>
                <a:cubicBezTo>
                  <a:pt x="5753" y="21368"/>
                  <a:pt x="6010" y="21460"/>
                  <a:pt x="6425" y="21680"/>
                </a:cubicBezTo>
                <a:cubicBezTo>
                  <a:pt x="6917" y="21940"/>
                  <a:pt x="7373" y="22251"/>
                  <a:pt x="7823" y="22574"/>
                </a:cubicBezTo>
                <a:cubicBezTo>
                  <a:pt x="8223" y="22859"/>
                  <a:pt x="8627" y="23134"/>
                  <a:pt x="9038" y="23401"/>
                </a:cubicBezTo>
                <a:cubicBezTo>
                  <a:pt x="9181" y="23494"/>
                  <a:pt x="9291" y="23596"/>
                  <a:pt x="9365" y="23751"/>
                </a:cubicBezTo>
                <a:cubicBezTo>
                  <a:pt x="9769" y="24601"/>
                  <a:pt x="10343" y="25327"/>
                  <a:pt x="11008" y="25988"/>
                </a:cubicBezTo>
                <a:cubicBezTo>
                  <a:pt x="11338" y="26316"/>
                  <a:pt x="11650" y="26662"/>
                  <a:pt x="11962" y="27006"/>
                </a:cubicBezTo>
                <a:cubicBezTo>
                  <a:pt x="12226" y="27297"/>
                  <a:pt x="12438" y="27624"/>
                  <a:pt x="12580" y="27991"/>
                </a:cubicBezTo>
                <a:cubicBezTo>
                  <a:pt x="12599" y="28041"/>
                  <a:pt x="12588" y="28103"/>
                  <a:pt x="12593" y="28179"/>
                </a:cubicBezTo>
                <a:cubicBezTo>
                  <a:pt x="12263" y="28073"/>
                  <a:pt x="11966" y="27969"/>
                  <a:pt x="11666" y="27884"/>
                </a:cubicBezTo>
                <a:cubicBezTo>
                  <a:pt x="11025" y="27702"/>
                  <a:pt x="10383" y="27522"/>
                  <a:pt x="9737" y="27357"/>
                </a:cubicBezTo>
                <a:cubicBezTo>
                  <a:pt x="9545" y="27307"/>
                  <a:pt x="9386" y="27224"/>
                  <a:pt x="9254" y="27085"/>
                </a:cubicBezTo>
                <a:cubicBezTo>
                  <a:pt x="9141" y="26966"/>
                  <a:pt x="9020" y="26852"/>
                  <a:pt x="8927" y="26719"/>
                </a:cubicBezTo>
                <a:cubicBezTo>
                  <a:pt x="8691" y="26381"/>
                  <a:pt x="8445" y="26044"/>
                  <a:pt x="8245" y="25682"/>
                </a:cubicBezTo>
                <a:cubicBezTo>
                  <a:pt x="7992" y="25221"/>
                  <a:pt x="7775" y="24738"/>
                  <a:pt x="7550" y="24260"/>
                </a:cubicBezTo>
                <a:cubicBezTo>
                  <a:pt x="7325" y="23783"/>
                  <a:pt x="7110" y="23302"/>
                  <a:pt x="6827" y="22854"/>
                </a:cubicBezTo>
                <a:cubicBezTo>
                  <a:pt x="6479" y="22307"/>
                  <a:pt x="6062" y="21826"/>
                  <a:pt x="5521" y="21461"/>
                </a:cubicBezTo>
                <a:cubicBezTo>
                  <a:pt x="5471" y="21427"/>
                  <a:pt x="5425" y="21387"/>
                  <a:pt x="5378" y="21349"/>
                </a:cubicBezTo>
                <a:close/>
                <a:moveTo>
                  <a:pt x="25295" y="26527"/>
                </a:moveTo>
                <a:cubicBezTo>
                  <a:pt x="25360" y="26638"/>
                  <a:pt x="25285" y="26708"/>
                  <a:pt x="25245" y="26779"/>
                </a:cubicBezTo>
                <a:cubicBezTo>
                  <a:pt x="24921" y="27374"/>
                  <a:pt x="24491" y="27907"/>
                  <a:pt x="23978" y="28350"/>
                </a:cubicBezTo>
                <a:cubicBezTo>
                  <a:pt x="23882" y="28433"/>
                  <a:pt x="23800" y="28542"/>
                  <a:pt x="23615" y="28587"/>
                </a:cubicBezTo>
                <a:cubicBezTo>
                  <a:pt x="23749" y="28162"/>
                  <a:pt x="23897" y="27793"/>
                  <a:pt x="24079" y="27440"/>
                </a:cubicBezTo>
                <a:cubicBezTo>
                  <a:pt x="24116" y="27369"/>
                  <a:pt x="24200" y="27315"/>
                  <a:pt x="24274" y="27273"/>
                </a:cubicBezTo>
                <a:cubicBezTo>
                  <a:pt x="24605" y="27093"/>
                  <a:pt x="24910" y="26869"/>
                  <a:pt x="25180" y="26606"/>
                </a:cubicBezTo>
                <a:cubicBezTo>
                  <a:pt x="25213" y="26574"/>
                  <a:pt x="25256" y="26554"/>
                  <a:pt x="25295" y="26527"/>
                </a:cubicBezTo>
                <a:close/>
                <a:moveTo>
                  <a:pt x="34801" y="25754"/>
                </a:moveTo>
                <a:lnTo>
                  <a:pt x="34801" y="25754"/>
                </a:lnTo>
                <a:cubicBezTo>
                  <a:pt x="34492" y="26272"/>
                  <a:pt x="34131" y="26736"/>
                  <a:pt x="33684" y="27127"/>
                </a:cubicBezTo>
                <a:cubicBezTo>
                  <a:pt x="33636" y="27168"/>
                  <a:pt x="33586" y="27206"/>
                  <a:pt x="33534" y="27241"/>
                </a:cubicBezTo>
                <a:cubicBezTo>
                  <a:pt x="32875" y="27692"/>
                  <a:pt x="32169" y="28041"/>
                  <a:pt x="31384" y="28212"/>
                </a:cubicBezTo>
                <a:cubicBezTo>
                  <a:pt x="31101" y="28273"/>
                  <a:pt x="30818" y="28327"/>
                  <a:pt x="30534" y="28374"/>
                </a:cubicBezTo>
                <a:cubicBezTo>
                  <a:pt x="29827" y="28489"/>
                  <a:pt x="29113" y="28563"/>
                  <a:pt x="28428" y="28785"/>
                </a:cubicBezTo>
                <a:cubicBezTo>
                  <a:pt x="28425" y="28786"/>
                  <a:pt x="28421" y="28786"/>
                  <a:pt x="28417" y="28786"/>
                </a:cubicBezTo>
                <a:cubicBezTo>
                  <a:pt x="28397" y="28786"/>
                  <a:pt x="28365" y="28775"/>
                  <a:pt x="28291" y="28761"/>
                </a:cubicBezTo>
                <a:cubicBezTo>
                  <a:pt x="28384" y="28696"/>
                  <a:pt x="28445" y="28654"/>
                  <a:pt x="28505" y="28611"/>
                </a:cubicBezTo>
                <a:cubicBezTo>
                  <a:pt x="28839" y="28366"/>
                  <a:pt x="29196" y="28153"/>
                  <a:pt x="29571" y="27976"/>
                </a:cubicBezTo>
                <a:cubicBezTo>
                  <a:pt x="30073" y="27739"/>
                  <a:pt x="30593" y="27556"/>
                  <a:pt x="31122" y="27397"/>
                </a:cubicBezTo>
                <a:cubicBezTo>
                  <a:pt x="31592" y="27257"/>
                  <a:pt x="32063" y="27124"/>
                  <a:pt x="32528" y="26970"/>
                </a:cubicBezTo>
                <a:cubicBezTo>
                  <a:pt x="33321" y="26710"/>
                  <a:pt x="34069" y="26360"/>
                  <a:pt x="34707" y="25808"/>
                </a:cubicBezTo>
                <a:cubicBezTo>
                  <a:pt x="34734" y="25784"/>
                  <a:pt x="34770" y="25772"/>
                  <a:pt x="34801" y="25754"/>
                </a:cubicBezTo>
                <a:close/>
                <a:moveTo>
                  <a:pt x="6162" y="27681"/>
                </a:moveTo>
                <a:cubicBezTo>
                  <a:pt x="6276" y="27681"/>
                  <a:pt x="6391" y="27693"/>
                  <a:pt x="6526" y="27716"/>
                </a:cubicBezTo>
                <a:cubicBezTo>
                  <a:pt x="7095" y="27815"/>
                  <a:pt x="7661" y="27924"/>
                  <a:pt x="8229" y="28030"/>
                </a:cubicBezTo>
                <a:cubicBezTo>
                  <a:pt x="8551" y="28090"/>
                  <a:pt x="8873" y="28136"/>
                  <a:pt x="9197" y="28136"/>
                </a:cubicBezTo>
                <a:cubicBezTo>
                  <a:pt x="9386" y="28136"/>
                  <a:pt x="9574" y="28120"/>
                  <a:pt x="9764" y="28082"/>
                </a:cubicBezTo>
                <a:cubicBezTo>
                  <a:pt x="10008" y="28035"/>
                  <a:pt x="10246" y="27964"/>
                  <a:pt x="10539" y="27890"/>
                </a:cubicBezTo>
                <a:lnTo>
                  <a:pt x="10539" y="27890"/>
                </a:lnTo>
                <a:cubicBezTo>
                  <a:pt x="10430" y="28158"/>
                  <a:pt x="10251" y="28296"/>
                  <a:pt x="10045" y="28391"/>
                </a:cubicBezTo>
                <a:cubicBezTo>
                  <a:pt x="9839" y="28482"/>
                  <a:pt x="9625" y="28556"/>
                  <a:pt x="9407" y="28612"/>
                </a:cubicBezTo>
                <a:cubicBezTo>
                  <a:pt x="9164" y="28676"/>
                  <a:pt x="8913" y="28705"/>
                  <a:pt x="8671" y="28768"/>
                </a:cubicBezTo>
                <a:cubicBezTo>
                  <a:pt x="8619" y="28782"/>
                  <a:pt x="8571" y="28788"/>
                  <a:pt x="8523" y="28788"/>
                </a:cubicBezTo>
                <a:cubicBezTo>
                  <a:pt x="8451" y="28788"/>
                  <a:pt x="8380" y="28773"/>
                  <a:pt x="8306" y="28750"/>
                </a:cubicBezTo>
                <a:cubicBezTo>
                  <a:pt x="7947" y="28635"/>
                  <a:pt x="7587" y="28526"/>
                  <a:pt x="7225" y="28427"/>
                </a:cubicBezTo>
                <a:cubicBezTo>
                  <a:pt x="6716" y="28286"/>
                  <a:pt x="6211" y="28135"/>
                  <a:pt x="5737" y="27899"/>
                </a:cubicBezTo>
                <a:cubicBezTo>
                  <a:pt x="5679" y="27871"/>
                  <a:pt x="5631" y="27821"/>
                  <a:pt x="5561" y="27767"/>
                </a:cubicBezTo>
                <a:cubicBezTo>
                  <a:pt x="5806" y="27710"/>
                  <a:pt x="5982" y="27681"/>
                  <a:pt x="6162" y="27681"/>
                </a:cubicBezTo>
                <a:close/>
                <a:moveTo>
                  <a:pt x="29491" y="26753"/>
                </a:moveTo>
                <a:cubicBezTo>
                  <a:pt x="29511" y="26753"/>
                  <a:pt x="29534" y="26757"/>
                  <a:pt x="29559" y="26767"/>
                </a:cubicBezTo>
                <a:cubicBezTo>
                  <a:pt x="29341" y="27127"/>
                  <a:pt x="29178" y="27493"/>
                  <a:pt x="29078" y="27884"/>
                </a:cubicBezTo>
                <a:cubicBezTo>
                  <a:pt x="29049" y="28003"/>
                  <a:pt x="28972" y="28076"/>
                  <a:pt x="28871" y="28138"/>
                </a:cubicBezTo>
                <a:cubicBezTo>
                  <a:pt x="28451" y="28393"/>
                  <a:pt x="28062" y="28694"/>
                  <a:pt x="27708" y="29034"/>
                </a:cubicBezTo>
                <a:cubicBezTo>
                  <a:pt x="27682" y="29058"/>
                  <a:pt x="27645" y="29070"/>
                  <a:pt x="27553" y="29120"/>
                </a:cubicBezTo>
                <a:cubicBezTo>
                  <a:pt x="27640" y="28671"/>
                  <a:pt x="27803" y="28325"/>
                  <a:pt x="28005" y="27990"/>
                </a:cubicBezTo>
                <a:cubicBezTo>
                  <a:pt x="28321" y="27466"/>
                  <a:pt x="28792" y="27121"/>
                  <a:pt x="29318" y="26835"/>
                </a:cubicBezTo>
                <a:cubicBezTo>
                  <a:pt x="29371" y="26806"/>
                  <a:pt x="29419" y="26753"/>
                  <a:pt x="29491" y="26753"/>
                </a:cubicBezTo>
                <a:close/>
                <a:moveTo>
                  <a:pt x="9529" y="23695"/>
                </a:moveTo>
                <a:cubicBezTo>
                  <a:pt x="9641" y="23733"/>
                  <a:pt x="9697" y="23748"/>
                  <a:pt x="9750" y="23770"/>
                </a:cubicBezTo>
                <a:cubicBezTo>
                  <a:pt x="10190" y="23955"/>
                  <a:pt x="10648" y="24097"/>
                  <a:pt x="11117" y="24193"/>
                </a:cubicBezTo>
                <a:cubicBezTo>
                  <a:pt x="11289" y="24228"/>
                  <a:pt x="11459" y="24278"/>
                  <a:pt x="11633" y="24307"/>
                </a:cubicBezTo>
                <a:cubicBezTo>
                  <a:pt x="11756" y="24327"/>
                  <a:pt x="11835" y="24386"/>
                  <a:pt x="11901" y="24488"/>
                </a:cubicBezTo>
                <a:cubicBezTo>
                  <a:pt x="12040" y="24702"/>
                  <a:pt x="12228" y="24868"/>
                  <a:pt x="12432" y="25017"/>
                </a:cubicBezTo>
                <a:cubicBezTo>
                  <a:pt x="12707" y="25218"/>
                  <a:pt x="12980" y="25419"/>
                  <a:pt x="13256" y="25617"/>
                </a:cubicBezTo>
                <a:cubicBezTo>
                  <a:pt x="13750" y="25971"/>
                  <a:pt x="14183" y="26387"/>
                  <a:pt x="14583" y="26843"/>
                </a:cubicBezTo>
                <a:cubicBezTo>
                  <a:pt x="15254" y="27609"/>
                  <a:pt x="15607" y="28504"/>
                  <a:pt x="15685" y="29512"/>
                </a:cubicBezTo>
                <a:cubicBezTo>
                  <a:pt x="15690" y="29580"/>
                  <a:pt x="15718" y="29660"/>
                  <a:pt x="15622" y="29732"/>
                </a:cubicBezTo>
                <a:cubicBezTo>
                  <a:pt x="15398" y="29619"/>
                  <a:pt x="15197" y="29447"/>
                  <a:pt x="14971" y="29317"/>
                </a:cubicBezTo>
                <a:cubicBezTo>
                  <a:pt x="14741" y="29187"/>
                  <a:pt x="14516" y="29048"/>
                  <a:pt x="14283" y="28926"/>
                </a:cubicBezTo>
                <a:cubicBezTo>
                  <a:pt x="14050" y="28803"/>
                  <a:pt x="13810" y="28690"/>
                  <a:pt x="13570" y="28581"/>
                </a:cubicBezTo>
                <a:cubicBezTo>
                  <a:pt x="13331" y="28473"/>
                  <a:pt x="13086" y="28375"/>
                  <a:pt x="12859" y="28278"/>
                </a:cubicBezTo>
                <a:cubicBezTo>
                  <a:pt x="12488" y="27381"/>
                  <a:pt x="12406" y="27250"/>
                  <a:pt x="11713" y="26504"/>
                </a:cubicBezTo>
                <a:cubicBezTo>
                  <a:pt x="11414" y="26182"/>
                  <a:pt x="11105" y="25868"/>
                  <a:pt x="10799" y="25551"/>
                </a:cubicBezTo>
                <a:cubicBezTo>
                  <a:pt x="10334" y="25073"/>
                  <a:pt x="9939" y="24530"/>
                  <a:pt x="9627" y="23940"/>
                </a:cubicBezTo>
                <a:cubicBezTo>
                  <a:pt x="9595" y="23880"/>
                  <a:pt x="9576" y="23813"/>
                  <a:pt x="9529" y="23695"/>
                </a:cubicBezTo>
                <a:close/>
                <a:moveTo>
                  <a:pt x="10760" y="27848"/>
                </a:moveTo>
                <a:cubicBezTo>
                  <a:pt x="10880" y="27870"/>
                  <a:pt x="10968" y="27879"/>
                  <a:pt x="11051" y="27901"/>
                </a:cubicBezTo>
                <a:cubicBezTo>
                  <a:pt x="11294" y="27969"/>
                  <a:pt x="11535" y="28037"/>
                  <a:pt x="11775" y="28113"/>
                </a:cubicBezTo>
                <a:cubicBezTo>
                  <a:pt x="12530" y="28356"/>
                  <a:pt x="13274" y="28629"/>
                  <a:pt x="13984" y="28986"/>
                </a:cubicBezTo>
                <a:cubicBezTo>
                  <a:pt x="14054" y="29022"/>
                  <a:pt x="14163" y="29033"/>
                  <a:pt x="14157" y="29153"/>
                </a:cubicBezTo>
                <a:cubicBezTo>
                  <a:pt x="13399" y="29811"/>
                  <a:pt x="11941" y="30285"/>
                  <a:pt x="10752" y="30285"/>
                </a:cubicBezTo>
                <a:cubicBezTo>
                  <a:pt x="10617" y="30285"/>
                  <a:pt x="10485" y="30279"/>
                  <a:pt x="10359" y="30266"/>
                </a:cubicBezTo>
                <a:cubicBezTo>
                  <a:pt x="10130" y="30029"/>
                  <a:pt x="9910" y="29768"/>
                  <a:pt x="9655" y="29546"/>
                </a:cubicBezTo>
                <a:cubicBezTo>
                  <a:pt x="9393" y="29320"/>
                  <a:pt x="9095" y="29132"/>
                  <a:pt x="8790" y="28910"/>
                </a:cubicBezTo>
                <a:cubicBezTo>
                  <a:pt x="8862" y="28883"/>
                  <a:pt x="8916" y="28855"/>
                  <a:pt x="8974" y="28843"/>
                </a:cubicBezTo>
                <a:cubicBezTo>
                  <a:pt x="9134" y="28810"/>
                  <a:pt x="9296" y="28789"/>
                  <a:pt x="9456" y="28754"/>
                </a:cubicBezTo>
                <a:cubicBezTo>
                  <a:pt x="10003" y="28634"/>
                  <a:pt x="10489" y="28420"/>
                  <a:pt x="10760" y="27848"/>
                </a:cubicBezTo>
                <a:close/>
                <a:moveTo>
                  <a:pt x="32448" y="28087"/>
                </a:moveTo>
                <a:cubicBezTo>
                  <a:pt x="32324" y="28177"/>
                  <a:pt x="32247" y="28237"/>
                  <a:pt x="32166" y="28293"/>
                </a:cubicBezTo>
                <a:cubicBezTo>
                  <a:pt x="31907" y="28471"/>
                  <a:pt x="31643" y="28643"/>
                  <a:pt x="31388" y="28827"/>
                </a:cubicBezTo>
                <a:cubicBezTo>
                  <a:pt x="31194" y="28968"/>
                  <a:pt x="30975" y="29070"/>
                  <a:pt x="30743" y="29130"/>
                </a:cubicBezTo>
                <a:cubicBezTo>
                  <a:pt x="30439" y="29209"/>
                  <a:pt x="30134" y="29287"/>
                  <a:pt x="29826" y="29351"/>
                </a:cubicBezTo>
                <a:cubicBezTo>
                  <a:pt x="28755" y="29574"/>
                  <a:pt x="27747" y="29943"/>
                  <a:pt x="26854" y="30592"/>
                </a:cubicBezTo>
                <a:cubicBezTo>
                  <a:pt x="26830" y="30608"/>
                  <a:pt x="26792" y="30607"/>
                  <a:pt x="26723" y="30623"/>
                </a:cubicBezTo>
                <a:cubicBezTo>
                  <a:pt x="26759" y="30550"/>
                  <a:pt x="26774" y="30504"/>
                  <a:pt x="26801" y="30468"/>
                </a:cubicBezTo>
                <a:cubicBezTo>
                  <a:pt x="27009" y="30184"/>
                  <a:pt x="27220" y="29901"/>
                  <a:pt x="27431" y="29620"/>
                </a:cubicBezTo>
                <a:cubicBezTo>
                  <a:pt x="27575" y="29428"/>
                  <a:pt x="27764" y="29273"/>
                  <a:pt x="27980" y="29167"/>
                </a:cubicBezTo>
                <a:cubicBezTo>
                  <a:pt x="28193" y="29060"/>
                  <a:pt x="28412" y="28966"/>
                  <a:pt x="28637" y="28885"/>
                </a:cubicBezTo>
                <a:cubicBezTo>
                  <a:pt x="29091" y="28730"/>
                  <a:pt x="29568" y="28673"/>
                  <a:pt x="30040" y="28600"/>
                </a:cubicBezTo>
                <a:cubicBezTo>
                  <a:pt x="30798" y="28482"/>
                  <a:pt x="31559" y="28374"/>
                  <a:pt x="32281" y="28096"/>
                </a:cubicBezTo>
                <a:cubicBezTo>
                  <a:pt x="32312" y="28085"/>
                  <a:pt x="32351" y="28092"/>
                  <a:pt x="32448" y="28087"/>
                </a:cubicBezTo>
                <a:close/>
                <a:moveTo>
                  <a:pt x="14361" y="29217"/>
                </a:moveTo>
                <a:cubicBezTo>
                  <a:pt x="14916" y="29451"/>
                  <a:pt x="15921" y="30159"/>
                  <a:pt x="16231" y="30539"/>
                </a:cubicBezTo>
                <a:cubicBezTo>
                  <a:pt x="16166" y="30581"/>
                  <a:pt x="16127" y="30614"/>
                  <a:pt x="16082" y="30634"/>
                </a:cubicBezTo>
                <a:cubicBezTo>
                  <a:pt x="15957" y="30693"/>
                  <a:pt x="15831" y="30749"/>
                  <a:pt x="15703" y="30802"/>
                </a:cubicBezTo>
                <a:cubicBezTo>
                  <a:pt x="14736" y="31200"/>
                  <a:pt x="13746" y="31377"/>
                  <a:pt x="12736" y="31377"/>
                </a:cubicBezTo>
                <a:cubicBezTo>
                  <a:pt x="12286" y="31377"/>
                  <a:pt x="11833" y="31342"/>
                  <a:pt x="11375" y="31276"/>
                </a:cubicBezTo>
                <a:cubicBezTo>
                  <a:pt x="11243" y="31257"/>
                  <a:pt x="11137" y="31204"/>
                  <a:pt x="11052" y="31103"/>
                </a:cubicBezTo>
                <a:cubicBezTo>
                  <a:pt x="10906" y="30931"/>
                  <a:pt x="10756" y="30762"/>
                  <a:pt x="10612" y="30588"/>
                </a:cubicBezTo>
                <a:cubicBezTo>
                  <a:pt x="10584" y="30556"/>
                  <a:pt x="10577" y="30507"/>
                  <a:pt x="10547" y="30433"/>
                </a:cubicBezTo>
                <a:lnTo>
                  <a:pt x="10547" y="30433"/>
                </a:lnTo>
                <a:cubicBezTo>
                  <a:pt x="10606" y="30434"/>
                  <a:pt x="10664" y="30435"/>
                  <a:pt x="10722" y="30435"/>
                </a:cubicBezTo>
                <a:cubicBezTo>
                  <a:pt x="11373" y="30435"/>
                  <a:pt x="11984" y="30341"/>
                  <a:pt x="12578" y="30135"/>
                </a:cubicBezTo>
                <a:cubicBezTo>
                  <a:pt x="13219" y="29911"/>
                  <a:pt x="13839" y="29641"/>
                  <a:pt x="14361" y="29217"/>
                </a:cubicBezTo>
                <a:close/>
                <a:moveTo>
                  <a:pt x="28017" y="27563"/>
                </a:moveTo>
                <a:cubicBezTo>
                  <a:pt x="28040" y="27563"/>
                  <a:pt x="28067" y="27568"/>
                  <a:pt x="28095" y="27568"/>
                </a:cubicBezTo>
                <a:cubicBezTo>
                  <a:pt x="28072" y="27616"/>
                  <a:pt x="28062" y="27654"/>
                  <a:pt x="28039" y="27682"/>
                </a:cubicBezTo>
                <a:cubicBezTo>
                  <a:pt x="27673" y="28162"/>
                  <a:pt x="27454" y="28704"/>
                  <a:pt x="27355" y="29296"/>
                </a:cubicBezTo>
                <a:cubicBezTo>
                  <a:pt x="27340" y="29395"/>
                  <a:pt x="27297" y="29487"/>
                  <a:pt x="27231" y="29562"/>
                </a:cubicBezTo>
                <a:cubicBezTo>
                  <a:pt x="26781" y="30093"/>
                  <a:pt x="26419" y="30679"/>
                  <a:pt x="26116" y="31303"/>
                </a:cubicBezTo>
                <a:lnTo>
                  <a:pt x="26117" y="31303"/>
                </a:lnTo>
                <a:cubicBezTo>
                  <a:pt x="26093" y="31353"/>
                  <a:pt x="26054" y="31396"/>
                  <a:pt x="26000" y="31471"/>
                </a:cubicBezTo>
                <a:cubicBezTo>
                  <a:pt x="25975" y="31397"/>
                  <a:pt x="25955" y="31366"/>
                  <a:pt x="25955" y="31334"/>
                </a:cubicBezTo>
                <a:cubicBezTo>
                  <a:pt x="25958" y="30870"/>
                  <a:pt x="25948" y="30404"/>
                  <a:pt x="25972" y="29941"/>
                </a:cubicBezTo>
                <a:cubicBezTo>
                  <a:pt x="26005" y="29321"/>
                  <a:pt x="26241" y="28772"/>
                  <a:pt x="26638" y="28293"/>
                </a:cubicBezTo>
                <a:cubicBezTo>
                  <a:pt x="26745" y="28165"/>
                  <a:pt x="26866" y="28060"/>
                  <a:pt x="27019" y="27992"/>
                </a:cubicBezTo>
                <a:cubicBezTo>
                  <a:pt x="27341" y="27852"/>
                  <a:pt x="27662" y="27708"/>
                  <a:pt x="27985" y="27568"/>
                </a:cubicBezTo>
                <a:cubicBezTo>
                  <a:pt x="27995" y="27564"/>
                  <a:pt x="28005" y="27563"/>
                  <a:pt x="28017" y="27563"/>
                </a:cubicBezTo>
                <a:close/>
                <a:moveTo>
                  <a:pt x="12030" y="24393"/>
                </a:moveTo>
                <a:lnTo>
                  <a:pt x="12030" y="24393"/>
                </a:lnTo>
                <a:cubicBezTo>
                  <a:pt x="12261" y="24432"/>
                  <a:pt x="12420" y="24458"/>
                  <a:pt x="12579" y="24488"/>
                </a:cubicBezTo>
                <a:cubicBezTo>
                  <a:pt x="13123" y="24589"/>
                  <a:pt x="13663" y="24706"/>
                  <a:pt x="14191" y="24879"/>
                </a:cubicBezTo>
                <a:cubicBezTo>
                  <a:pt x="15003" y="25146"/>
                  <a:pt x="15675" y="25608"/>
                  <a:pt x="16212" y="26272"/>
                </a:cubicBezTo>
                <a:cubicBezTo>
                  <a:pt x="16553" y="26693"/>
                  <a:pt x="16844" y="27153"/>
                  <a:pt x="17076" y="27642"/>
                </a:cubicBezTo>
                <a:cubicBezTo>
                  <a:pt x="17303" y="28120"/>
                  <a:pt x="17481" y="28616"/>
                  <a:pt x="17633" y="29123"/>
                </a:cubicBezTo>
                <a:cubicBezTo>
                  <a:pt x="17970" y="30254"/>
                  <a:pt x="18251" y="31403"/>
                  <a:pt x="18651" y="32516"/>
                </a:cubicBezTo>
                <a:cubicBezTo>
                  <a:pt x="18655" y="32524"/>
                  <a:pt x="18625" y="32544"/>
                  <a:pt x="18594" y="32575"/>
                </a:cubicBezTo>
                <a:cubicBezTo>
                  <a:pt x="17693" y="31685"/>
                  <a:pt x="16880" y="30701"/>
                  <a:pt x="15879" y="29944"/>
                </a:cubicBezTo>
                <a:cubicBezTo>
                  <a:pt x="15867" y="29907"/>
                  <a:pt x="15861" y="29896"/>
                  <a:pt x="15860" y="29883"/>
                </a:cubicBezTo>
                <a:cubicBezTo>
                  <a:pt x="15852" y="29783"/>
                  <a:pt x="15844" y="29683"/>
                  <a:pt x="15837" y="29583"/>
                </a:cubicBezTo>
                <a:cubicBezTo>
                  <a:pt x="15774" y="28505"/>
                  <a:pt x="15404" y="27552"/>
                  <a:pt x="14688" y="26735"/>
                </a:cubicBezTo>
                <a:cubicBezTo>
                  <a:pt x="14280" y="26269"/>
                  <a:pt x="13835" y="25846"/>
                  <a:pt x="13331" y="25485"/>
                </a:cubicBezTo>
                <a:cubicBezTo>
                  <a:pt x="13044" y="25280"/>
                  <a:pt x="12757" y="25076"/>
                  <a:pt x="12473" y="24866"/>
                </a:cubicBezTo>
                <a:cubicBezTo>
                  <a:pt x="12322" y="24756"/>
                  <a:pt x="12175" y="24639"/>
                  <a:pt x="12030" y="24393"/>
                </a:cubicBezTo>
                <a:close/>
                <a:moveTo>
                  <a:pt x="16396" y="30653"/>
                </a:moveTo>
                <a:cubicBezTo>
                  <a:pt x="16766" y="30940"/>
                  <a:pt x="17579" y="31753"/>
                  <a:pt x="18247" y="32504"/>
                </a:cubicBezTo>
                <a:cubicBezTo>
                  <a:pt x="18268" y="32528"/>
                  <a:pt x="18275" y="32565"/>
                  <a:pt x="18295" y="32607"/>
                </a:cubicBezTo>
                <a:cubicBezTo>
                  <a:pt x="18248" y="32622"/>
                  <a:pt x="18215" y="32639"/>
                  <a:pt x="18182" y="32641"/>
                </a:cubicBezTo>
                <a:cubicBezTo>
                  <a:pt x="17596" y="32674"/>
                  <a:pt x="17008" y="32687"/>
                  <a:pt x="16421" y="32687"/>
                </a:cubicBezTo>
                <a:cubicBezTo>
                  <a:pt x="15852" y="32687"/>
                  <a:pt x="15283" y="32675"/>
                  <a:pt x="14714" y="32657"/>
                </a:cubicBezTo>
                <a:cubicBezTo>
                  <a:pt x="14289" y="32644"/>
                  <a:pt x="13862" y="32577"/>
                  <a:pt x="13445" y="32494"/>
                </a:cubicBezTo>
                <a:cubicBezTo>
                  <a:pt x="12777" y="32360"/>
                  <a:pt x="12150" y="32066"/>
                  <a:pt x="11620" y="31637"/>
                </a:cubicBezTo>
                <a:lnTo>
                  <a:pt x="11619" y="31637"/>
                </a:lnTo>
                <a:cubicBezTo>
                  <a:pt x="11564" y="31593"/>
                  <a:pt x="11518" y="31539"/>
                  <a:pt x="11426" y="31448"/>
                </a:cubicBezTo>
                <a:cubicBezTo>
                  <a:pt x="11500" y="31446"/>
                  <a:pt x="11544" y="31441"/>
                  <a:pt x="11579" y="31441"/>
                </a:cubicBezTo>
                <a:cubicBezTo>
                  <a:pt x="11593" y="31441"/>
                  <a:pt x="11606" y="31442"/>
                  <a:pt x="11618" y="31444"/>
                </a:cubicBezTo>
                <a:cubicBezTo>
                  <a:pt x="11983" y="31513"/>
                  <a:pt x="12352" y="31517"/>
                  <a:pt x="12720" y="31517"/>
                </a:cubicBezTo>
                <a:cubicBezTo>
                  <a:pt x="12779" y="31517"/>
                  <a:pt x="12837" y="31517"/>
                  <a:pt x="12896" y="31517"/>
                </a:cubicBezTo>
                <a:cubicBezTo>
                  <a:pt x="14047" y="31515"/>
                  <a:pt x="15136" y="31249"/>
                  <a:pt x="16172" y="30757"/>
                </a:cubicBezTo>
                <a:cubicBezTo>
                  <a:pt x="16249" y="30721"/>
                  <a:pt x="16327" y="30685"/>
                  <a:pt x="16396" y="30653"/>
                </a:cubicBezTo>
                <a:close/>
                <a:moveTo>
                  <a:pt x="30475" y="29363"/>
                </a:moveTo>
                <a:cubicBezTo>
                  <a:pt x="30501" y="29363"/>
                  <a:pt x="30535" y="29380"/>
                  <a:pt x="30592" y="29393"/>
                </a:cubicBezTo>
                <a:cubicBezTo>
                  <a:pt x="30521" y="29466"/>
                  <a:pt x="30472" y="29520"/>
                  <a:pt x="30418" y="29568"/>
                </a:cubicBezTo>
                <a:cubicBezTo>
                  <a:pt x="30109" y="29849"/>
                  <a:pt x="29845" y="30169"/>
                  <a:pt x="29614" y="30515"/>
                </a:cubicBezTo>
                <a:cubicBezTo>
                  <a:pt x="29474" y="30724"/>
                  <a:pt x="29349" y="30943"/>
                  <a:pt x="29209" y="31151"/>
                </a:cubicBezTo>
                <a:cubicBezTo>
                  <a:pt x="29111" y="31297"/>
                  <a:pt x="29002" y="31436"/>
                  <a:pt x="28884" y="31566"/>
                </a:cubicBezTo>
                <a:cubicBezTo>
                  <a:pt x="28558" y="31918"/>
                  <a:pt x="28160" y="32196"/>
                  <a:pt x="27717" y="32382"/>
                </a:cubicBezTo>
                <a:cubicBezTo>
                  <a:pt x="27439" y="32499"/>
                  <a:pt x="27159" y="32612"/>
                  <a:pt x="26875" y="32714"/>
                </a:cubicBezTo>
                <a:cubicBezTo>
                  <a:pt x="26423" y="32875"/>
                  <a:pt x="25984" y="33060"/>
                  <a:pt x="25579" y="33321"/>
                </a:cubicBezTo>
                <a:cubicBezTo>
                  <a:pt x="25550" y="33340"/>
                  <a:pt x="25512" y="33347"/>
                  <a:pt x="25407" y="33389"/>
                </a:cubicBezTo>
                <a:cubicBezTo>
                  <a:pt x="25679" y="32769"/>
                  <a:pt x="25934" y="32225"/>
                  <a:pt x="26155" y="31665"/>
                </a:cubicBezTo>
                <a:cubicBezTo>
                  <a:pt x="26300" y="31298"/>
                  <a:pt x="26542" y="31023"/>
                  <a:pt x="26847" y="30793"/>
                </a:cubicBezTo>
                <a:cubicBezTo>
                  <a:pt x="27425" y="30357"/>
                  <a:pt x="28050" y="30005"/>
                  <a:pt x="28745" y="29801"/>
                </a:cubicBezTo>
                <a:cubicBezTo>
                  <a:pt x="29311" y="29635"/>
                  <a:pt x="29890" y="29507"/>
                  <a:pt x="30463" y="29365"/>
                </a:cubicBezTo>
                <a:cubicBezTo>
                  <a:pt x="30467" y="29364"/>
                  <a:pt x="30471" y="29363"/>
                  <a:pt x="30475" y="29363"/>
                </a:cubicBezTo>
                <a:close/>
                <a:moveTo>
                  <a:pt x="26308" y="28413"/>
                </a:moveTo>
                <a:lnTo>
                  <a:pt x="26308" y="28413"/>
                </a:lnTo>
                <a:cubicBezTo>
                  <a:pt x="26281" y="28511"/>
                  <a:pt x="26280" y="28539"/>
                  <a:pt x="26266" y="28559"/>
                </a:cubicBezTo>
                <a:cubicBezTo>
                  <a:pt x="25947" y="29062"/>
                  <a:pt x="25813" y="29617"/>
                  <a:pt x="25811" y="30208"/>
                </a:cubicBezTo>
                <a:cubicBezTo>
                  <a:pt x="25810" y="30636"/>
                  <a:pt x="25806" y="31064"/>
                  <a:pt x="25807" y="31492"/>
                </a:cubicBezTo>
                <a:cubicBezTo>
                  <a:pt x="25809" y="31836"/>
                  <a:pt x="25756" y="32165"/>
                  <a:pt x="25600" y="32478"/>
                </a:cubicBezTo>
                <a:cubicBezTo>
                  <a:pt x="25488" y="32702"/>
                  <a:pt x="25397" y="32938"/>
                  <a:pt x="25290" y="33165"/>
                </a:cubicBezTo>
                <a:cubicBezTo>
                  <a:pt x="25041" y="33688"/>
                  <a:pt x="24765" y="34196"/>
                  <a:pt x="24416" y="34662"/>
                </a:cubicBezTo>
                <a:cubicBezTo>
                  <a:pt x="24391" y="34696"/>
                  <a:pt x="24348" y="34718"/>
                  <a:pt x="24276" y="34776"/>
                </a:cubicBezTo>
                <a:cubicBezTo>
                  <a:pt x="24270" y="34643"/>
                  <a:pt x="24259" y="34559"/>
                  <a:pt x="24264" y="34475"/>
                </a:cubicBezTo>
                <a:cubicBezTo>
                  <a:pt x="24289" y="33961"/>
                  <a:pt x="24318" y="33446"/>
                  <a:pt x="24343" y="32931"/>
                </a:cubicBezTo>
                <a:cubicBezTo>
                  <a:pt x="24376" y="32249"/>
                  <a:pt x="24497" y="31582"/>
                  <a:pt x="24687" y="30928"/>
                </a:cubicBezTo>
                <a:cubicBezTo>
                  <a:pt x="24832" y="30433"/>
                  <a:pt x="25016" y="29951"/>
                  <a:pt x="25266" y="29497"/>
                </a:cubicBezTo>
                <a:cubicBezTo>
                  <a:pt x="25506" y="29060"/>
                  <a:pt x="25829" y="28703"/>
                  <a:pt x="26308" y="28413"/>
                </a:cubicBezTo>
                <a:close/>
                <a:moveTo>
                  <a:pt x="28660" y="32057"/>
                </a:moveTo>
                <a:lnTo>
                  <a:pt x="28660" y="32057"/>
                </a:lnTo>
                <a:cubicBezTo>
                  <a:pt x="28190" y="32941"/>
                  <a:pt x="27570" y="33607"/>
                  <a:pt x="26686" y="34018"/>
                </a:cubicBezTo>
                <a:cubicBezTo>
                  <a:pt x="26033" y="34320"/>
                  <a:pt x="25360" y="34561"/>
                  <a:pt x="24679" y="34786"/>
                </a:cubicBezTo>
                <a:cubicBezTo>
                  <a:pt x="24677" y="34786"/>
                  <a:pt x="24675" y="34786"/>
                  <a:pt x="24673" y="34786"/>
                </a:cubicBezTo>
                <a:cubicBezTo>
                  <a:pt x="24656" y="34786"/>
                  <a:pt x="24633" y="34768"/>
                  <a:pt x="24601" y="34755"/>
                </a:cubicBezTo>
                <a:cubicBezTo>
                  <a:pt x="24731" y="34551"/>
                  <a:pt x="24875" y="34360"/>
                  <a:pt x="24981" y="34148"/>
                </a:cubicBezTo>
                <a:cubicBezTo>
                  <a:pt x="25123" y="33866"/>
                  <a:pt x="25332" y="33660"/>
                  <a:pt x="25593" y="33498"/>
                </a:cubicBezTo>
                <a:cubicBezTo>
                  <a:pt x="25786" y="33379"/>
                  <a:pt x="25977" y="33255"/>
                  <a:pt x="26183" y="33163"/>
                </a:cubicBezTo>
                <a:cubicBezTo>
                  <a:pt x="26492" y="33023"/>
                  <a:pt x="26811" y="32905"/>
                  <a:pt x="27129" y="32785"/>
                </a:cubicBezTo>
                <a:cubicBezTo>
                  <a:pt x="27624" y="32597"/>
                  <a:pt x="28115" y="32403"/>
                  <a:pt x="28542" y="32080"/>
                </a:cubicBezTo>
                <a:cubicBezTo>
                  <a:pt x="28559" y="32067"/>
                  <a:pt x="28588" y="32070"/>
                  <a:pt x="28660" y="32057"/>
                </a:cubicBezTo>
                <a:close/>
                <a:moveTo>
                  <a:pt x="14406" y="34177"/>
                </a:moveTo>
                <a:cubicBezTo>
                  <a:pt x="14748" y="34463"/>
                  <a:pt x="15414" y="35365"/>
                  <a:pt x="15797" y="36064"/>
                </a:cubicBezTo>
                <a:cubicBezTo>
                  <a:pt x="15794" y="36064"/>
                  <a:pt x="15792" y="36064"/>
                  <a:pt x="15789" y="36064"/>
                </a:cubicBezTo>
                <a:cubicBezTo>
                  <a:pt x="15750" y="36064"/>
                  <a:pt x="15713" y="36068"/>
                  <a:pt x="15679" y="36068"/>
                </a:cubicBezTo>
                <a:cubicBezTo>
                  <a:pt x="15655" y="36068"/>
                  <a:pt x="15633" y="36066"/>
                  <a:pt x="15612" y="36059"/>
                </a:cubicBezTo>
                <a:cubicBezTo>
                  <a:pt x="15410" y="35990"/>
                  <a:pt x="15210" y="35915"/>
                  <a:pt x="15012" y="35834"/>
                </a:cubicBezTo>
                <a:cubicBezTo>
                  <a:pt x="14813" y="35754"/>
                  <a:pt x="14685" y="35613"/>
                  <a:pt x="14637" y="35396"/>
                </a:cubicBezTo>
                <a:cubicBezTo>
                  <a:pt x="14551" y="35004"/>
                  <a:pt x="14454" y="34614"/>
                  <a:pt x="14364" y="34222"/>
                </a:cubicBezTo>
                <a:cubicBezTo>
                  <a:pt x="14361" y="34210"/>
                  <a:pt x="14391" y="34191"/>
                  <a:pt x="14406" y="34177"/>
                </a:cubicBezTo>
                <a:close/>
                <a:moveTo>
                  <a:pt x="14688" y="34099"/>
                </a:moveTo>
                <a:lnTo>
                  <a:pt x="14688" y="34099"/>
                </a:lnTo>
                <a:cubicBezTo>
                  <a:pt x="15155" y="34325"/>
                  <a:pt x="15512" y="34575"/>
                  <a:pt x="15880" y="34810"/>
                </a:cubicBezTo>
                <a:cubicBezTo>
                  <a:pt x="16320" y="35092"/>
                  <a:pt x="16566" y="35492"/>
                  <a:pt x="16692" y="35980"/>
                </a:cubicBezTo>
                <a:cubicBezTo>
                  <a:pt x="16743" y="36174"/>
                  <a:pt x="16781" y="36370"/>
                  <a:pt x="16817" y="36567"/>
                </a:cubicBezTo>
                <a:cubicBezTo>
                  <a:pt x="16827" y="36620"/>
                  <a:pt x="16850" y="36688"/>
                  <a:pt x="16761" y="36744"/>
                </a:cubicBezTo>
                <a:cubicBezTo>
                  <a:pt x="16701" y="36694"/>
                  <a:pt x="16628" y="36647"/>
                  <a:pt x="16572" y="36585"/>
                </a:cubicBezTo>
                <a:cubicBezTo>
                  <a:pt x="16316" y="36295"/>
                  <a:pt x="16046" y="36013"/>
                  <a:pt x="15814" y="35704"/>
                </a:cubicBezTo>
                <a:cubicBezTo>
                  <a:pt x="15441" y="35203"/>
                  <a:pt x="15096" y="34682"/>
                  <a:pt x="14688" y="34099"/>
                </a:cubicBezTo>
                <a:close/>
                <a:moveTo>
                  <a:pt x="14985" y="35999"/>
                </a:moveTo>
                <a:cubicBezTo>
                  <a:pt x="15125" y="36049"/>
                  <a:pt x="15274" y="36109"/>
                  <a:pt x="15428" y="36154"/>
                </a:cubicBezTo>
                <a:cubicBezTo>
                  <a:pt x="15596" y="36204"/>
                  <a:pt x="15769" y="36243"/>
                  <a:pt x="15940" y="36279"/>
                </a:cubicBezTo>
                <a:cubicBezTo>
                  <a:pt x="16048" y="36302"/>
                  <a:pt x="16114" y="36375"/>
                  <a:pt x="16181" y="36450"/>
                </a:cubicBezTo>
                <a:cubicBezTo>
                  <a:pt x="16509" y="36819"/>
                  <a:pt x="16882" y="37137"/>
                  <a:pt x="17273" y="37435"/>
                </a:cubicBezTo>
                <a:cubicBezTo>
                  <a:pt x="17330" y="37480"/>
                  <a:pt x="17382" y="37531"/>
                  <a:pt x="17437" y="37577"/>
                </a:cubicBezTo>
                <a:cubicBezTo>
                  <a:pt x="17320" y="37594"/>
                  <a:pt x="17205" y="37602"/>
                  <a:pt x="17093" y="37602"/>
                </a:cubicBezTo>
                <a:cubicBezTo>
                  <a:pt x="16701" y="37602"/>
                  <a:pt x="16337" y="37505"/>
                  <a:pt x="15986" y="37345"/>
                </a:cubicBezTo>
                <a:cubicBezTo>
                  <a:pt x="15930" y="37320"/>
                  <a:pt x="15881" y="37277"/>
                  <a:pt x="15834" y="37235"/>
                </a:cubicBezTo>
                <a:cubicBezTo>
                  <a:pt x="15487" y="36919"/>
                  <a:pt x="15188" y="36564"/>
                  <a:pt x="14969" y="36147"/>
                </a:cubicBezTo>
                <a:cubicBezTo>
                  <a:pt x="14949" y="36107"/>
                  <a:pt x="14915" y="36059"/>
                  <a:pt x="14985" y="35999"/>
                </a:cubicBezTo>
                <a:close/>
                <a:moveTo>
                  <a:pt x="16786" y="35654"/>
                </a:moveTo>
                <a:cubicBezTo>
                  <a:pt x="16861" y="35719"/>
                  <a:pt x="16921" y="35761"/>
                  <a:pt x="16967" y="35815"/>
                </a:cubicBezTo>
                <a:cubicBezTo>
                  <a:pt x="17164" y="36044"/>
                  <a:pt x="17363" y="36273"/>
                  <a:pt x="17549" y="36509"/>
                </a:cubicBezTo>
                <a:cubicBezTo>
                  <a:pt x="18034" y="37123"/>
                  <a:pt x="18547" y="37709"/>
                  <a:pt x="19128" y="38234"/>
                </a:cubicBezTo>
                <a:cubicBezTo>
                  <a:pt x="19168" y="38270"/>
                  <a:pt x="19191" y="38326"/>
                  <a:pt x="19220" y="38374"/>
                </a:cubicBezTo>
                <a:lnTo>
                  <a:pt x="19220" y="38374"/>
                </a:lnTo>
                <a:cubicBezTo>
                  <a:pt x="19202" y="38374"/>
                  <a:pt x="19182" y="38377"/>
                  <a:pt x="19163" y="38377"/>
                </a:cubicBezTo>
                <a:cubicBezTo>
                  <a:pt x="19148" y="38377"/>
                  <a:pt x="19135" y="38375"/>
                  <a:pt x="19123" y="38370"/>
                </a:cubicBezTo>
                <a:cubicBezTo>
                  <a:pt x="18414" y="38013"/>
                  <a:pt x="17745" y="37581"/>
                  <a:pt x="17128" y="37081"/>
                </a:cubicBezTo>
                <a:cubicBezTo>
                  <a:pt x="17032" y="37002"/>
                  <a:pt x="16991" y="36908"/>
                  <a:pt x="16984" y="36789"/>
                </a:cubicBezTo>
                <a:cubicBezTo>
                  <a:pt x="16966" y="36449"/>
                  <a:pt x="16902" y="36115"/>
                  <a:pt x="16793" y="35793"/>
                </a:cubicBezTo>
                <a:cubicBezTo>
                  <a:pt x="16782" y="35760"/>
                  <a:pt x="16789" y="35721"/>
                  <a:pt x="16786" y="35654"/>
                </a:cubicBezTo>
                <a:close/>
                <a:moveTo>
                  <a:pt x="19244" y="38389"/>
                </a:moveTo>
                <a:lnTo>
                  <a:pt x="19305" y="38413"/>
                </a:lnTo>
                <a:lnTo>
                  <a:pt x="19281" y="38436"/>
                </a:lnTo>
                <a:lnTo>
                  <a:pt x="19244" y="38389"/>
                </a:lnTo>
                <a:close/>
                <a:moveTo>
                  <a:pt x="16475" y="37700"/>
                </a:moveTo>
                <a:lnTo>
                  <a:pt x="16475" y="37700"/>
                </a:lnTo>
                <a:cubicBezTo>
                  <a:pt x="16563" y="37713"/>
                  <a:pt x="16606" y="37720"/>
                  <a:pt x="16651" y="37725"/>
                </a:cubicBezTo>
                <a:cubicBezTo>
                  <a:pt x="16951" y="37753"/>
                  <a:pt x="17251" y="37791"/>
                  <a:pt x="17552" y="37804"/>
                </a:cubicBezTo>
                <a:cubicBezTo>
                  <a:pt x="17710" y="37810"/>
                  <a:pt x="17841" y="37845"/>
                  <a:pt x="17977" y="37928"/>
                </a:cubicBezTo>
                <a:cubicBezTo>
                  <a:pt x="18364" y="38162"/>
                  <a:pt x="18762" y="38380"/>
                  <a:pt x="19153" y="38608"/>
                </a:cubicBezTo>
                <a:cubicBezTo>
                  <a:pt x="19393" y="38747"/>
                  <a:pt x="19630" y="38889"/>
                  <a:pt x="19866" y="39034"/>
                </a:cubicBezTo>
                <a:cubicBezTo>
                  <a:pt x="19912" y="39061"/>
                  <a:pt x="19983" y="39080"/>
                  <a:pt x="19961" y="39174"/>
                </a:cubicBezTo>
                <a:cubicBezTo>
                  <a:pt x="19446" y="39006"/>
                  <a:pt x="18933" y="38841"/>
                  <a:pt x="18423" y="38672"/>
                </a:cubicBezTo>
                <a:cubicBezTo>
                  <a:pt x="18290" y="38629"/>
                  <a:pt x="18158" y="38586"/>
                  <a:pt x="18032" y="38529"/>
                </a:cubicBezTo>
                <a:cubicBezTo>
                  <a:pt x="17630" y="38349"/>
                  <a:pt x="17230" y="38168"/>
                  <a:pt x="16833" y="37978"/>
                </a:cubicBezTo>
                <a:cubicBezTo>
                  <a:pt x="16713" y="37919"/>
                  <a:pt x="16585" y="37858"/>
                  <a:pt x="16475" y="37700"/>
                </a:cubicBezTo>
                <a:close/>
                <a:moveTo>
                  <a:pt x="96" y="0"/>
                </a:moveTo>
                <a:cubicBezTo>
                  <a:pt x="1" y="58"/>
                  <a:pt x="39" y="122"/>
                  <a:pt x="52" y="175"/>
                </a:cubicBezTo>
                <a:cubicBezTo>
                  <a:pt x="340" y="1305"/>
                  <a:pt x="794" y="2364"/>
                  <a:pt x="1432" y="3343"/>
                </a:cubicBezTo>
                <a:cubicBezTo>
                  <a:pt x="1720" y="3787"/>
                  <a:pt x="1996" y="4238"/>
                  <a:pt x="2301" y="4669"/>
                </a:cubicBezTo>
                <a:cubicBezTo>
                  <a:pt x="2889" y="5497"/>
                  <a:pt x="3238" y="6411"/>
                  <a:pt x="3381" y="7415"/>
                </a:cubicBezTo>
                <a:cubicBezTo>
                  <a:pt x="3452" y="7912"/>
                  <a:pt x="3540" y="8410"/>
                  <a:pt x="3666" y="8896"/>
                </a:cubicBezTo>
                <a:cubicBezTo>
                  <a:pt x="3992" y="10157"/>
                  <a:pt x="4619" y="11241"/>
                  <a:pt x="5631" y="12088"/>
                </a:cubicBezTo>
                <a:cubicBezTo>
                  <a:pt x="6311" y="12657"/>
                  <a:pt x="7099" y="12951"/>
                  <a:pt x="7973" y="13044"/>
                </a:cubicBezTo>
                <a:cubicBezTo>
                  <a:pt x="8392" y="13089"/>
                  <a:pt x="8812" y="13106"/>
                  <a:pt x="9233" y="13106"/>
                </a:cubicBezTo>
                <a:cubicBezTo>
                  <a:pt x="9454" y="13106"/>
                  <a:pt x="9676" y="13101"/>
                  <a:pt x="9898" y="13093"/>
                </a:cubicBezTo>
                <a:cubicBezTo>
                  <a:pt x="10050" y="13088"/>
                  <a:pt x="10201" y="13085"/>
                  <a:pt x="10352" y="13085"/>
                </a:cubicBezTo>
                <a:cubicBezTo>
                  <a:pt x="10717" y="13085"/>
                  <a:pt x="11081" y="13103"/>
                  <a:pt x="11444" y="13151"/>
                </a:cubicBezTo>
                <a:cubicBezTo>
                  <a:pt x="11758" y="13194"/>
                  <a:pt x="12066" y="13259"/>
                  <a:pt x="12354" y="13393"/>
                </a:cubicBezTo>
                <a:cubicBezTo>
                  <a:pt x="12513" y="13467"/>
                  <a:pt x="12660" y="13564"/>
                  <a:pt x="12809" y="13658"/>
                </a:cubicBezTo>
                <a:cubicBezTo>
                  <a:pt x="12933" y="13734"/>
                  <a:pt x="13004" y="13845"/>
                  <a:pt x="13028" y="13992"/>
                </a:cubicBezTo>
                <a:cubicBezTo>
                  <a:pt x="13142" y="14704"/>
                  <a:pt x="13467" y="15325"/>
                  <a:pt x="13869" y="15911"/>
                </a:cubicBezTo>
                <a:cubicBezTo>
                  <a:pt x="14025" y="16140"/>
                  <a:pt x="14177" y="16373"/>
                  <a:pt x="14350" y="16588"/>
                </a:cubicBezTo>
                <a:cubicBezTo>
                  <a:pt x="15173" y="17611"/>
                  <a:pt x="15658" y="18786"/>
                  <a:pt x="15943" y="20054"/>
                </a:cubicBezTo>
                <a:cubicBezTo>
                  <a:pt x="16092" y="20716"/>
                  <a:pt x="16238" y="21379"/>
                  <a:pt x="16403" y="22038"/>
                </a:cubicBezTo>
                <a:cubicBezTo>
                  <a:pt x="16808" y="23653"/>
                  <a:pt x="17522" y="25132"/>
                  <a:pt x="18417" y="26529"/>
                </a:cubicBezTo>
                <a:cubicBezTo>
                  <a:pt x="18913" y="27303"/>
                  <a:pt x="19450" y="28048"/>
                  <a:pt x="20018" y="28771"/>
                </a:cubicBezTo>
                <a:cubicBezTo>
                  <a:pt x="20500" y="29386"/>
                  <a:pt x="20952" y="30022"/>
                  <a:pt x="21326" y="30709"/>
                </a:cubicBezTo>
                <a:cubicBezTo>
                  <a:pt x="21775" y="31532"/>
                  <a:pt x="22112" y="32394"/>
                  <a:pt x="22264" y="33324"/>
                </a:cubicBezTo>
                <a:cubicBezTo>
                  <a:pt x="22360" y="33913"/>
                  <a:pt x="22357" y="34505"/>
                  <a:pt x="22270" y="35091"/>
                </a:cubicBezTo>
                <a:cubicBezTo>
                  <a:pt x="22167" y="35787"/>
                  <a:pt x="22023" y="36477"/>
                  <a:pt x="21894" y="37170"/>
                </a:cubicBezTo>
                <a:cubicBezTo>
                  <a:pt x="21886" y="37215"/>
                  <a:pt x="21867" y="37260"/>
                  <a:pt x="21839" y="37346"/>
                </a:cubicBezTo>
                <a:cubicBezTo>
                  <a:pt x="21794" y="37279"/>
                  <a:pt x="21754" y="37245"/>
                  <a:pt x="21746" y="37205"/>
                </a:cubicBezTo>
                <a:cubicBezTo>
                  <a:pt x="21594" y="36351"/>
                  <a:pt x="21182" y="35625"/>
                  <a:pt x="20648" y="34957"/>
                </a:cubicBezTo>
                <a:cubicBezTo>
                  <a:pt x="20388" y="34633"/>
                  <a:pt x="20136" y="34303"/>
                  <a:pt x="19883" y="33973"/>
                </a:cubicBezTo>
                <a:cubicBezTo>
                  <a:pt x="19381" y="33317"/>
                  <a:pt x="18998" y="32599"/>
                  <a:pt x="18761" y="31806"/>
                </a:cubicBezTo>
                <a:cubicBezTo>
                  <a:pt x="18492" y="30903"/>
                  <a:pt x="18230" y="29997"/>
                  <a:pt x="17966" y="29092"/>
                </a:cubicBezTo>
                <a:cubicBezTo>
                  <a:pt x="17822" y="28596"/>
                  <a:pt x="17663" y="28105"/>
                  <a:pt x="17436" y="27641"/>
                </a:cubicBezTo>
                <a:cubicBezTo>
                  <a:pt x="17253" y="27269"/>
                  <a:pt x="17055" y="26902"/>
                  <a:pt x="16831" y="26554"/>
                </a:cubicBezTo>
                <a:cubicBezTo>
                  <a:pt x="16123" y="25460"/>
                  <a:pt x="15137" y="24740"/>
                  <a:pt x="13864" y="24436"/>
                </a:cubicBezTo>
                <a:cubicBezTo>
                  <a:pt x="13239" y="24288"/>
                  <a:pt x="12608" y="24169"/>
                  <a:pt x="11980" y="24037"/>
                </a:cubicBezTo>
                <a:cubicBezTo>
                  <a:pt x="11599" y="23955"/>
                  <a:pt x="11216" y="23882"/>
                  <a:pt x="10836" y="23789"/>
                </a:cubicBezTo>
                <a:cubicBezTo>
                  <a:pt x="10126" y="23612"/>
                  <a:pt x="9452" y="23311"/>
                  <a:pt x="8847" y="22899"/>
                </a:cubicBezTo>
                <a:cubicBezTo>
                  <a:pt x="8587" y="22723"/>
                  <a:pt x="8336" y="22533"/>
                  <a:pt x="8076" y="22355"/>
                </a:cubicBezTo>
                <a:cubicBezTo>
                  <a:pt x="7724" y="22112"/>
                  <a:pt x="7370" y="21870"/>
                  <a:pt x="7013" y="21636"/>
                </a:cubicBezTo>
                <a:cubicBezTo>
                  <a:pt x="6225" y="21119"/>
                  <a:pt x="5348" y="20880"/>
                  <a:pt x="4418" y="20786"/>
                </a:cubicBezTo>
                <a:cubicBezTo>
                  <a:pt x="3680" y="20712"/>
                  <a:pt x="2939" y="20641"/>
                  <a:pt x="2207" y="20519"/>
                </a:cubicBezTo>
                <a:cubicBezTo>
                  <a:pt x="1721" y="20439"/>
                  <a:pt x="1237" y="20369"/>
                  <a:pt x="745" y="20349"/>
                </a:cubicBezTo>
                <a:cubicBezTo>
                  <a:pt x="717" y="20348"/>
                  <a:pt x="688" y="20347"/>
                  <a:pt x="660" y="20347"/>
                </a:cubicBezTo>
                <a:cubicBezTo>
                  <a:pt x="566" y="20347"/>
                  <a:pt x="471" y="20353"/>
                  <a:pt x="377" y="20354"/>
                </a:cubicBezTo>
                <a:cubicBezTo>
                  <a:pt x="379" y="20404"/>
                  <a:pt x="370" y="20438"/>
                  <a:pt x="383" y="20448"/>
                </a:cubicBezTo>
                <a:cubicBezTo>
                  <a:pt x="934" y="20955"/>
                  <a:pt x="1283" y="21592"/>
                  <a:pt x="1559" y="22272"/>
                </a:cubicBezTo>
                <a:cubicBezTo>
                  <a:pt x="1719" y="22668"/>
                  <a:pt x="1847" y="23077"/>
                  <a:pt x="1997" y="23478"/>
                </a:cubicBezTo>
                <a:cubicBezTo>
                  <a:pt x="2187" y="23983"/>
                  <a:pt x="2364" y="24495"/>
                  <a:pt x="2584" y="24989"/>
                </a:cubicBezTo>
                <a:cubicBezTo>
                  <a:pt x="3129" y="26216"/>
                  <a:pt x="3967" y="27201"/>
                  <a:pt x="5105" y="27926"/>
                </a:cubicBezTo>
                <a:cubicBezTo>
                  <a:pt x="5727" y="28323"/>
                  <a:pt x="6416" y="28560"/>
                  <a:pt x="7127" y="28738"/>
                </a:cubicBezTo>
                <a:cubicBezTo>
                  <a:pt x="7544" y="28843"/>
                  <a:pt x="7955" y="28956"/>
                  <a:pt x="8351" y="29123"/>
                </a:cubicBezTo>
                <a:cubicBezTo>
                  <a:pt x="8894" y="29349"/>
                  <a:pt x="9372" y="29667"/>
                  <a:pt x="9759" y="30113"/>
                </a:cubicBezTo>
                <a:cubicBezTo>
                  <a:pt x="10081" y="30483"/>
                  <a:pt x="10402" y="30855"/>
                  <a:pt x="10721" y="31228"/>
                </a:cubicBezTo>
                <a:cubicBezTo>
                  <a:pt x="11515" y="32159"/>
                  <a:pt x="12525" y="32702"/>
                  <a:pt x="13729" y="32884"/>
                </a:cubicBezTo>
                <a:cubicBezTo>
                  <a:pt x="14077" y="32937"/>
                  <a:pt x="14430" y="32979"/>
                  <a:pt x="14780" y="32984"/>
                </a:cubicBezTo>
                <a:cubicBezTo>
                  <a:pt x="15346" y="32992"/>
                  <a:pt x="15912" y="32993"/>
                  <a:pt x="16478" y="32993"/>
                </a:cubicBezTo>
                <a:cubicBezTo>
                  <a:pt x="16691" y="32993"/>
                  <a:pt x="16903" y="32993"/>
                  <a:pt x="17116" y="32993"/>
                </a:cubicBezTo>
                <a:cubicBezTo>
                  <a:pt x="17346" y="32993"/>
                  <a:pt x="17575" y="32993"/>
                  <a:pt x="17805" y="32994"/>
                </a:cubicBezTo>
                <a:cubicBezTo>
                  <a:pt x="18044" y="32994"/>
                  <a:pt x="18284" y="32996"/>
                  <a:pt x="18522" y="33011"/>
                </a:cubicBezTo>
                <a:cubicBezTo>
                  <a:pt x="18773" y="33026"/>
                  <a:pt x="18951" y="33131"/>
                  <a:pt x="19093" y="33370"/>
                </a:cubicBezTo>
                <a:cubicBezTo>
                  <a:pt x="19350" y="33801"/>
                  <a:pt x="19659" y="34201"/>
                  <a:pt x="19954" y="34608"/>
                </a:cubicBezTo>
                <a:cubicBezTo>
                  <a:pt x="20138" y="34863"/>
                  <a:pt x="20335" y="35109"/>
                  <a:pt x="20532" y="35353"/>
                </a:cubicBezTo>
                <a:cubicBezTo>
                  <a:pt x="21094" y="36051"/>
                  <a:pt x="21382" y="36857"/>
                  <a:pt x="21509" y="37733"/>
                </a:cubicBezTo>
                <a:cubicBezTo>
                  <a:pt x="21586" y="38272"/>
                  <a:pt x="21603" y="38807"/>
                  <a:pt x="21520" y="39348"/>
                </a:cubicBezTo>
                <a:cubicBezTo>
                  <a:pt x="21476" y="39630"/>
                  <a:pt x="21473" y="39919"/>
                  <a:pt x="21452" y="40195"/>
                </a:cubicBezTo>
                <a:cubicBezTo>
                  <a:pt x="21430" y="40206"/>
                  <a:pt x="21412" y="40211"/>
                  <a:pt x="21397" y="40211"/>
                </a:cubicBezTo>
                <a:cubicBezTo>
                  <a:pt x="21357" y="40211"/>
                  <a:pt x="21340" y="40176"/>
                  <a:pt x="21321" y="40145"/>
                </a:cubicBezTo>
                <a:cubicBezTo>
                  <a:pt x="21297" y="40100"/>
                  <a:pt x="21275" y="40055"/>
                  <a:pt x="21253" y="40010"/>
                </a:cubicBezTo>
                <a:cubicBezTo>
                  <a:pt x="20948" y="39419"/>
                  <a:pt x="20537" y="38916"/>
                  <a:pt x="20005" y="38515"/>
                </a:cubicBezTo>
                <a:cubicBezTo>
                  <a:pt x="19553" y="38172"/>
                  <a:pt x="19117" y="37808"/>
                  <a:pt x="18736" y="37387"/>
                </a:cubicBezTo>
                <a:cubicBezTo>
                  <a:pt x="18458" y="37079"/>
                  <a:pt x="18191" y="36761"/>
                  <a:pt x="17922" y="36444"/>
                </a:cubicBezTo>
                <a:cubicBezTo>
                  <a:pt x="17677" y="36156"/>
                  <a:pt x="17443" y="35861"/>
                  <a:pt x="17195" y="35576"/>
                </a:cubicBezTo>
                <a:cubicBezTo>
                  <a:pt x="16703" y="35011"/>
                  <a:pt x="16128" y="34544"/>
                  <a:pt x="15488" y="34155"/>
                </a:cubicBezTo>
                <a:cubicBezTo>
                  <a:pt x="15296" y="34036"/>
                  <a:pt x="15090" y="33940"/>
                  <a:pt x="14873" y="33873"/>
                </a:cubicBezTo>
                <a:cubicBezTo>
                  <a:pt x="14609" y="33792"/>
                  <a:pt x="14350" y="33692"/>
                  <a:pt x="14087" y="33606"/>
                </a:cubicBezTo>
                <a:cubicBezTo>
                  <a:pt x="14021" y="33585"/>
                  <a:pt x="13947" y="33591"/>
                  <a:pt x="13852" y="33582"/>
                </a:cubicBezTo>
                <a:lnTo>
                  <a:pt x="13852" y="33582"/>
                </a:lnTo>
                <a:cubicBezTo>
                  <a:pt x="13879" y="33671"/>
                  <a:pt x="13893" y="33732"/>
                  <a:pt x="13916" y="33787"/>
                </a:cubicBezTo>
                <a:cubicBezTo>
                  <a:pt x="14060" y="34140"/>
                  <a:pt x="14137" y="34508"/>
                  <a:pt x="14188" y="34883"/>
                </a:cubicBezTo>
                <a:cubicBezTo>
                  <a:pt x="14303" y="35705"/>
                  <a:pt x="14654" y="36421"/>
                  <a:pt x="15190" y="37044"/>
                </a:cubicBezTo>
                <a:cubicBezTo>
                  <a:pt x="15722" y="37661"/>
                  <a:pt x="16360" y="38148"/>
                  <a:pt x="17103" y="38491"/>
                </a:cubicBezTo>
                <a:cubicBezTo>
                  <a:pt x="17629" y="38735"/>
                  <a:pt x="18166" y="38950"/>
                  <a:pt x="18721" y="39119"/>
                </a:cubicBezTo>
                <a:cubicBezTo>
                  <a:pt x="19034" y="39215"/>
                  <a:pt x="19343" y="39322"/>
                  <a:pt x="19652" y="39430"/>
                </a:cubicBezTo>
                <a:cubicBezTo>
                  <a:pt x="20195" y="39619"/>
                  <a:pt x="20615" y="39957"/>
                  <a:pt x="20927" y="40443"/>
                </a:cubicBezTo>
                <a:cubicBezTo>
                  <a:pt x="21285" y="41002"/>
                  <a:pt x="21520" y="41602"/>
                  <a:pt x="21622" y="42259"/>
                </a:cubicBezTo>
                <a:cubicBezTo>
                  <a:pt x="21792" y="43354"/>
                  <a:pt x="22096" y="44423"/>
                  <a:pt x="22528" y="45443"/>
                </a:cubicBezTo>
                <a:cubicBezTo>
                  <a:pt x="22584" y="45569"/>
                  <a:pt x="22646" y="45693"/>
                  <a:pt x="22715" y="45812"/>
                </a:cubicBezTo>
                <a:cubicBezTo>
                  <a:pt x="22738" y="45852"/>
                  <a:pt x="22777" y="45875"/>
                  <a:pt x="22818" y="45875"/>
                </a:cubicBezTo>
                <a:cubicBezTo>
                  <a:pt x="22838" y="45875"/>
                  <a:pt x="22859" y="45869"/>
                  <a:pt x="22878" y="45856"/>
                </a:cubicBezTo>
                <a:cubicBezTo>
                  <a:pt x="22914" y="45833"/>
                  <a:pt x="22946" y="45774"/>
                  <a:pt x="22944" y="45732"/>
                </a:cubicBezTo>
                <a:cubicBezTo>
                  <a:pt x="22940" y="45660"/>
                  <a:pt x="22915" y="45586"/>
                  <a:pt x="22887" y="45517"/>
                </a:cubicBezTo>
                <a:cubicBezTo>
                  <a:pt x="22459" y="44455"/>
                  <a:pt x="22144" y="43352"/>
                  <a:pt x="21951" y="42223"/>
                </a:cubicBezTo>
                <a:cubicBezTo>
                  <a:pt x="21731" y="40969"/>
                  <a:pt x="21743" y="39684"/>
                  <a:pt x="21982" y="38434"/>
                </a:cubicBezTo>
                <a:cubicBezTo>
                  <a:pt x="22017" y="38249"/>
                  <a:pt x="22064" y="38065"/>
                  <a:pt x="22088" y="37878"/>
                </a:cubicBezTo>
                <a:cubicBezTo>
                  <a:pt x="22117" y="37659"/>
                  <a:pt x="22201" y="37466"/>
                  <a:pt x="22321" y="37287"/>
                </a:cubicBezTo>
                <a:cubicBezTo>
                  <a:pt x="22483" y="37047"/>
                  <a:pt x="22642" y="36804"/>
                  <a:pt x="22809" y="36569"/>
                </a:cubicBezTo>
                <a:cubicBezTo>
                  <a:pt x="23267" y="35925"/>
                  <a:pt x="23873" y="35467"/>
                  <a:pt x="24607" y="35181"/>
                </a:cubicBezTo>
                <a:cubicBezTo>
                  <a:pt x="24935" y="35052"/>
                  <a:pt x="25273" y="34949"/>
                  <a:pt x="25600" y="34817"/>
                </a:cubicBezTo>
                <a:cubicBezTo>
                  <a:pt x="26055" y="34634"/>
                  <a:pt x="26510" y="34450"/>
                  <a:pt x="26955" y="34243"/>
                </a:cubicBezTo>
                <a:cubicBezTo>
                  <a:pt x="27646" y="33921"/>
                  <a:pt x="28187" y="33420"/>
                  <a:pt x="28603" y="32786"/>
                </a:cubicBezTo>
                <a:cubicBezTo>
                  <a:pt x="28783" y="32513"/>
                  <a:pt x="28949" y="32231"/>
                  <a:pt x="29120" y="31951"/>
                </a:cubicBezTo>
                <a:cubicBezTo>
                  <a:pt x="29328" y="31608"/>
                  <a:pt x="29534" y="31262"/>
                  <a:pt x="29743" y="30918"/>
                </a:cubicBezTo>
                <a:cubicBezTo>
                  <a:pt x="30135" y="30274"/>
                  <a:pt x="30645" y="29740"/>
                  <a:pt x="31264" y="29312"/>
                </a:cubicBezTo>
                <a:cubicBezTo>
                  <a:pt x="31783" y="28955"/>
                  <a:pt x="32303" y="28600"/>
                  <a:pt x="32819" y="28239"/>
                </a:cubicBezTo>
                <a:cubicBezTo>
                  <a:pt x="33408" y="27825"/>
                  <a:pt x="33962" y="27372"/>
                  <a:pt x="34444" y="26834"/>
                </a:cubicBezTo>
                <a:cubicBezTo>
                  <a:pt x="34791" y="26446"/>
                  <a:pt x="35087" y="26027"/>
                  <a:pt x="35311" y="25559"/>
                </a:cubicBezTo>
                <a:cubicBezTo>
                  <a:pt x="35432" y="25309"/>
                  <a:pt x="35544" y="25057"/>
                  <a:pt x="35661" y="24806"/>
                </a:cubicBezTo>
                <a:cubicBezTo>
                  <a:pt x="35703" y="24718"/>
                  <a:pt x="35724" y="24620"/>
                  <a:pt x="35721" y="24523"/>
                </a:cubicBezTo>
                <a:lnTo>
                  <a:pt x="35721" y="24523"/>
                </a:lnTo>
                <a:cubicBezTo>
                  <a:pt x="35595" y="24593"/>
                  <a:pt x="35499" y="24645"/>
                  <a:pt x="35403" y="24699"/>
                </a:cubicBezTo>
                <a:cubicBezTo>
                  <a:pt x="34929" y="24967"/>
                  <a:pt x="34437" y="25197"/>
                  <a:pt x="33899" y="25292"/>
                </a:cubicBezTo>
                <a:cubicBezTo>
                  <a:pt x="33342" y="25389"/>
                  <a:pt x="32778" y="25455"/>
                  <a:pt x="32216" y="25531"/>
                </a:cubicBezTo>
                <a:cubicBezTo>
                  <a:pt x="31955" y="25567"/>
                  <a:pt x="31691" y="25589"/>
                  <a:pt x="31428" y="25625"/>
                </a:cubicBezTo>
                <a:cubicBezTo>
                  <a:pt x="30771" y="25715"/>
                  <a:pt x="30163" y="25947"/>
                  <a:pt x="29591" y="26279"/>
                </a:cubicBezTo>
                <a:cubicBezTo>
                  <a:pt x="29449" y="26361"/>
                  <a:pt x="29309" y="26446"/>
                  <a:pt x="29173" y="26537"/>
                </a:cubicBezTo>
                <a:cubicBezTo>
                  <a:pt x="28667" y="26872"/>
                  <a:pt x="28128" y="27141"/>
                  <a:pt x="27573" y="27385"/>
                </a:cubicBezTo>
                <a:cubicBezTo>
                  <a:pt x="27158" y="27567"/>
                  <a:pt x="26750" y="27765"/>
                  <a:pt x="26353" y="27982"/>
                </a:cubicBezTo>
                <a:cubicBezTo>
                  <a:pt x="25620" y="28382"/>
                  <a:pt x="25101" y="28978"/>
                  <a:pt x="24770" y="29746"/>
                </a:cubicBezTo>
                <a:cubicBezTo>
                  <a:pt x="24383" y="30643"/>
                  <a:pt x="24122" y="31572"/>
                  <a:pt x="24048" y="32546"/>
                </a:cubicBezTo>
                <a:cubicBezTo>
                  <a:pt x="23996" y="33222"/>
                  <a:pt x="23973" y="33902"/>
                  <a:pt x="23938" y="34580"/>
                </a:cubicBezTo>
                <a:cubicBezTo>
                  <a:pt x="23932" y="34668"/>
                  <a:pt x="23931" y="34756"/>
                  <a:pt x="23936" y="34844"/>
                </a:cubicBezTo>
                <a:cubicBezTo>
                  <a:pt x="23952" y="35039"/>
                  <a:pt x="23886" y="35170"/>
                  <a:pt x="23707" y="35275"/>
                </a:cubicBezTo>
                <a:cubicBezTo>
                  <a:pt x="23288" y="35517"/>
                  <a:pt x="22948" y="35854"/>
                  <a:pt x="22651" y="36234"/>
                </a:cubicBezTo>
                <a:cubicBezTo>
                  <a:pt x="22604" y="36294"/>
                  <a:pt x="22553" y="36349"/>
                  <a:pt x="22502" y="36405"/>
                </a:cubicBezTo>
                <a:cubicBezTo>
                  <a:pt x="22496" y="36412"/>
                  <a:pt x="22481" y="36412"/>
                  <a:pt x="22471" y="36417"/>
                </a:cubicBezTo>
                <a:cubicBezTo>
                  <a:pt x="22414" y="36258"/>
                  <a:pt x="22416" y="36258"/>
                  <a:pt x="22438" y="36116"/>
                </a:cubicBezTo>
                <a:cubicBezTo>
                  <a:pt x="22500" y="35719"/>
                  <a:pt x="22591" y="35323"/>
                  <a:pt x="22618" y="34923"/>
                </a:cubicBezTo>
                <a:cubicBezTo>
                  <a:pt x="22660" y="34296"/>
                  <a:pt x="22669" y="33667"/>
                  <a:pt x="22673" y="33039"/>
                </a:cubicBezTo>
                <a:cubicBezTo>
                  <a:pt x="22674" y="32854"/>
                  <a:pt x="22610" y="32668"/>
                  <a:pt x="22576" y="32483"/>
                </a:cubicBezTo>
                <a:cubicBezTo>
                  <a:pt x="22534" y="32261"/>
                  <a:pt x="22480" y="32040"/>
                  <a:pt x="22452" y="31816"/>
                </a:cubicBezTo>
                <a:cubicBezTo>
                  <a:pt x="22355" y="31055"/>
                  <a:pt x="22554" y="30371"/>
                  <a:pt x="23018" y="29763"/>
                </a:cubicBezTo>
                <a:cubicBezTo>
                  <a:pt x="23324" y="29361"/>
                  <a:pt x="23699" y="29023"/>
                  <a:pt x="24085" y="28698"/>
                </a:cubicBezTo>
                <a:cubicBezTo>
                  <a:pt x="24913" y="28003"/>
                  <a:pt x="25519" y="27152"/>
                  <a:pt x="25902" y="26141"/>
                </a:cubicBezTo>
                <a:cubicBezTo>
                  <a:pt x="25987" y="25919"/>
                  <a:pt x="26070" y="25694"/>
                  <a:pt x="26149" y="25469"/>
                </a:cubicBezTo>
                <a:cubicBezTo>
                  <a:pt x="26393" y="24753"/>
                  <a:pt x="26525" y="24008"/>
                  <a:pt x="26711" y="23278"/>
                </a:cubicBezTo>
                <a:cubicBezTo>
                  <a:pt x="26721" y="23243"/>
                  <a:pt x="26710" y="23204"/>
                  <a:pt x="26708" y="23143"/>
                </a:cubicBezTo>
                <a:cubicBezTo>
                  <a:pt x="26654" y="23168"/>
                  <a:pt x="26607" y="23180"/>
                  <a:pt x="26575" y="23209"/>
                </a:cubicBezTo>
                <a:cubicBezTo>
                  <a:pt x="26279" y="23471"/>
                  <a:pt x="25942" y="23662"/>
                  <a:pt x="25576" y="23807"/>
                </a:cubicBezTo>
                <a:cubicBezTo>
                  <a:pt x="25518" y="23830"/>
                  <a:pt x="25460" y="23857"/>
                  <a:pt x="25402" y="23881"/>
                </a:cubicBezTo>
                <a:cubicBezTo>
                  <a:pt x="24496" y="24254"/>
                  <a:pt x="23908" y="24924"/>
                  <a:pt x="23581" y="25834"/>
                </a:cubicBezTo>
                <a:cubicBezTo>
                  <a:pt x="23345" y="26491"/>
                  <a:pt x="23244" y="27174"/>
                  <a:pt x="23196" y="27866"/>
                </a:cubicBezTo>
                <a:cubicBezTo>
                  <a:pt x="23171" y="28230"/>
                  <a:pt x="23147" y="28594"/>
                  <a:pt x="23124" y="28958"/>
                </a:cubicBezTo>
                <a:cubicBezTo>
                  <a:pt x="23117" y="29073"/>
                  <a:pt x="23095" y="29178"/>
                  <a:pt x="23008" y="29267"/>
                </a:cubicBezTo>
                <a:cubicBezTo>
                  <a:pt x="22453" y="29827"/>
                  <a:pt x="22176" y="30514"/>
                  <a:pt x="22086" y="31286"/>
                </a:cubicBezTo>
                <a:cubicBezTo>
                  <a:pt x="22085" y="31296"/>
                  <a:pt x="22073" y="31303"/>
                  <a:pt x="22050" y="31332"/>
                </a:cubicBezTo>
                <a:cubicBezTo>
                  <a:pt x="22017" y="31296"/>
                  <a:pt x="21976" y="31267"/>
                  <a:pt x="21959" y="31228"/>
                </a:cubicBezTo>
                <a:cubicBezTo>
                  <a:pt x="21517" y="30260"/>
                  <a:pt x="20917" y="29393"/>
                  <a:pt x="20270" y="28553"/>
                </a:cubicBezTo>
                <a:cubicBezTo>
                  <a:pt x="19856" y="28015"/>
                  <a:pt x="19468" y="27454"/>
                  <a:pt x="19066" y="26908"/>
                </a:cubicBezTo>
                <a:cubicBezTo>
                  <a:pt x="18927" y="26720"/>
                  <a:pt x="18850" y="26514"/>
                  <a:pt x="18814" y="26285"/>
                </a:cubicBezTo>
                <a:cubicBezTo>
                  <a:pt x="18564" y="24720"/>
                  <a:pt x="18843" y="23284"/>
                  <a:pt x="19843" y="22018"/>
                </a:cubicBezTo>
                <a:cubicBezTo>
                  <a:pt x="20131" y="21652"/>
                  <a:pt x="20452" y="21312"/>
                  <a:pt x="20800" y="21003"/>
                </a:cubicBezTo>
                <a:cubicBezTo>
                  <a:pt x="21180" y="20670"/>
                  <a:pt x="21568" y="20350"/>
                  <a:pt x="21938" y="20008"/>
                </a:cubicBezTo>
                <a:cubicBezTo>
                  <a:pt x="22298" y="19676"/>
                  <a:pt x="22655" y="19336"/>
                  <a:pt x="22986" y="18975"/>
                </a:cubicBezTo>
                <a:cubicBezTo>
                  <a:pt x="23224" y="18718"/>
                  <a:pt x="23431" y="18429"/>
                  <a:pt x="23626" y="18136"/>
                </a:cubicBezTo>
                <a:cubicBezTo>
                  <a:pt x="24078" y="17461"/>
                  <a:pt x="24311" y="16715"/>
                  <a:pt x="24325" y="15900"/>
                </a:cubicBezTo>
                <a:cubicBezTo>
                  <a:pt x="24334" y="15422"/>
                  <a:pt x="24344" y="14944"/>
                  <a:pt x="24377" y="14468"/>
                </a:cubicBezTo>
                <a:cubicBezTo>
                  <a:pt x="24421" y="13818"/>
                  <a:pt x="24616" y="13210"/>
                  <a:pt x="24932" y="12641"/>
                </a:cubicBezTo>
                <a:cubicBezTo>
                  <a:pt x="25073" y="12388"/>
                  <a:pt x="25220" y="12139"/>
                  <a:pt x="25360" y="11886"/>
                </a:cubicBezTo>
                <a:cubicBezTo>
                  <a:pt x="25642" y="11376"/>
                  <a:pt x="25863" y="10847"/>
                  <a:pt x="25968" y="10269"/>
                </a:cubicBezTo>
                <a:cubicBezTo>
                  <a:pt x="26045" y="9835"/>
                  <a:pt x="26057" y="9391"/>
                  <a:pt x="26005" y="8954"/>
                </a:cubicBezTo>
                <a:cubicBezTo>
                  <a:pt x="25944" y="8417"/>
                  <a:pt x="25871" y="7881"/>
                  <a:pt x="25800" y="7345"/>
                </a:cubicBezTo>
                <a:cubicBezTo>
                  <a:pt x="25723" y="6756"/>
                  <a:pt x="25722" y="6166"/>
                  <a:pt x="25751" y="5574"/>
                </a:cubicBezTo>
                <a:cubicBezTo>
                  <a:pt x="25799" y="4538"/>
                  <a:pt x="26002" y="3530"/>
                  <a:pt x="26296" y="2538"/>
                </a:cubicBezTo>
                <a:cubicBezTo>
                  <a:pt x="26331" y="2418"/>
                  <a:pt x="26359" y="2296"/>
                  <a:pt x="26389" y="2175"/>
                </a:cubicBezTo>
                <a:cubicBezTo>
                  <a:pt x="26391" y="2165"/>
                  <a:pt x="26380" y="2152"/>
                  <a:pt x="26366" y="2122"/>
                </a:cubicBezTo>
                <a:cubicBezTo>
                  <a:pt x="26297" y="2204"/>
                  <a:pt x="26230" y="2277"/>
                  <a:pt x="26172" y="2357"/>
                </a:cubicBezTo>
                <a:cubicBezTo>
                  <a:pt x="25854" y="2795"/>
                  <a:pt x="25533" y="3231"/>
                  <a:pt x="25224" y="3674"/>
                </a:cubicBezTo>
                <a:cubicBezTo>
                  <a:pt x="24624" y="4537"/>
                  <a:pt x="23877" y="5229"/>
                  <a:pt x="22937" y="5714"/>
                </a:cubicBezTo>
                <a:cubicBezTo>
                  <a:pt x="22477" y="5950"/>
                  <a:pt x="22031" y="6210"/>
                  <a:pt x="21599" y="6493"/>
                </a:cubicBezTo>
                <a:cubicBezTo>
                  <a:pt x="20573" y="7167"/>
                  <a:pt x="19832" y="8091"/>
                  <a:pt x="19308" y="9193"/>
                </a:cubicBezTo>
                <a:cubicBezTo>
                  <a:pt x="19144" y="9538"/>
                  <a:pt x="19060" y="9905"/>
                  <a:pt x="18998" y="10278"/>
                </a:cubicBezTo>
                <a:cubicBezTo>
                  <a:pt x="18962" y="10489"/>
                  <a:pt x="18929" y="10700"/>
                  <a:pt x="18889" y="10910"/>
                </a:cubicBezTo>
                <a:cubicBezTo>
                  <a:pt x="18778" y="11495"/>
                  <a:pt x="18583" y="12049"/>
                  <a:pt x="18313" y="12580"/>
                </a:cubicBezTo>
                <a:cubicBezTo>
                  <a:pt x="18095" y="13005"/>
                  <a:pt x="17896" y="13440"/>
                  <a:pt x="17705" y="13878"/>
                </a:cubicBezTo>
                <a:cubicBezTo>
                  <a:pt x="17482" y="14387"/>
                  <a:pt x="17349" y="14924"/>
                  <a:pt x="17269" y="15474"/>
                </a:cubicBezTo>
                <a:cubicBezTo>
                  <a:pt x="17168" y="16180"/>
                  <a:pt x="17245" y="16880"/>
                  <a:pt x="17372" y="17575"/>
                </a:cubicBezTo>
                <a:cubicBezTo>
                  <a:pt x="17608" y="18875"/>
                  <a:pt x="18098" y="20084"/>
                  <a:pt x="18705" y="21249"/>
                </a:cubicBezTo>
                <a:cubicBezTo>
                  <a:pt x="18880" y="21584"/>
                  <a:pt x="19059" y="21915"/>
                  <a:pt x="19246" y="22267"/>
                </a:cubicBezTo>
                <a:cubicBezTo>
                  <a:pt x="18962" y="22792"/>
                  <a:pt x="18666" y="23318"/>
                  <a:pt x="18541" y="23916"/>
                </a:cubicBezTo>
                <a:cubicBezTo>
                  <a:pt x="18418" y="24503"/>
                  <a:pt x="18382" y="25097"/>
                  <a:pt x="18392" y="25751"/>
                </a:cubicBezTo>
                <a:cubicBezTo>
                  <a:pt x="18242" y="25639"/>
                  <a:pt x="18202" y="25531"/>
                  <a:pt x="18149" y="25439"/>
                </a:cubicBezTo>
                <a:cubicBezTo>
                  <a:pt x="17439" y="24204"/>
                  <a:pt x="16918" y="22871"/>
                  <a:pt x="16603" y="21481"/>
                </a:cubicBezTo>
                <a:cubicBezTo>
                  <a:pt x="16451" y="20808"/>
                  <a:pt x="16308" y="20130"/>
                  <a:pt x="16126" y="19464"/>
                </a:cubicBezTo>
                <a:cubicBezTo>
                  <a:pt x="15991" y="18979"/>
                  <a:pt x="15828" y="18503"/>
                  <a:pt x="15635" y="18038"/>
                </a:cubicBezTo>
                <a:cubicBezTo>
                  <a:pt x="15220" y="17022"/>
                  <a:pt x="15179" y="15986"/>
                  <a:pt x="15424" y="14931"/>
                </a:cubicBezTo>
                <a:cubicBezTo>
                  <a:pt x="15560" y="14341"/>
                  <a:pt x="15782" y="13775"/>
                  <a:pt x="16085" y="13252"/>
                </a:cubicBezTo>
                <a:cubicBezTo>
                  <a:pt x="16319" y="12849"/>
                  <a:pt x="16545" y="12442"/>
                  <a:pt x="16774" y="12036"/>
                </a:cubicBezTo>
                <a:cubicBezTo>
                  <a:pt x="16853" y="11894"/>
                  <a:pt x="16930" y="11749"/>
                  <a:pt x="17011" y="11607"/>
                </a:cubicBezTo>
                <a:cubicBezTo>
                  <a:pt x="17392" y="10925"/>
                  <a:pt x="17524" y="10190"/>
                  <a:pt x="17447" y="9421"/>
                </a:cubicBezTo>
                <a:cubicBezTo>
                  <a:pt x="17361" y="8558"/>
                  <a:pt x="17255" y="7697"/>
                  <a:pt x="17157" y="6835"/>
                </a:cubicBezTo>
                <a:cubicBezTo>
                  <a:pt x="17125" y="6548"/>
                  <a:pt x="17091" y="6260"/>
                  <a:pt x="17056" y="5973"/>
                </a:cubicBezTo>
                <a:cubicBezTo>
                  <a:pt x="17050" y="5926"/>
                  <a:pt x="17033" y="5882"/>
                  <a:pt x="17013" y="5803"/>
                </a:cubicBezTo>
                <a:cubicBezTo>
                  <a:pt x="16953" y="5844"/>
                  <a:pt x="16907" y="5863"/>
                  <a:pt x="16881" y="5894"/>
                </a:cubicBezTo>
                <a:cubicBezTo>
                  <a:pt x="16473" y="6394"/>
                  <a:pt x="16116" y="6927"/>
                  <a:pt x="15875" y="7527"/>
                </a:cubicBezTo>
                <a:cubicBezTo>
                  <a:pt x="15691" y="7984"/>
                  <a:pt x="15464" y="8416"/>
                  <a:pt x="15217" y="8842"/>
                </a:cubicBezTo>
                <a:cubicBezTo>
                  <a:pt x="15071" y="9091"/>
                  <a:pt x="14947" y="9352"/>
                  <a:pt x="14820" y="9612"/>
                </a:cubicBezTo>
                <a:cubicBezTo>
                  <a:pt x="14517" y="10233"/>
                  <a:pt x="14472" y="10889"/>
                  <a:pt x="14551" y="11565"/>
                </a:cubicBezTo>
                <a:cubicBezTo>
                  <a:pt x="14653" y="12449"/>
                  <a:pt x="14900" y="13287"/>
                  <a:pt x="15321" y="14095"/>
                </a:cubicBezTo>
                <a:cubicBezTo>
                  <a:pt x="15041" y="14950"/>
                  <a:pt x="14846" y="15829"/>
                  <a:pt x="14983" y="16798"/>
                </a:cubicBezTo>
                <a:cubicBezTo>
                  <a:pt x="14901" y="16737"/>
                  <a:pt x="14854" y="16716"/>
                  <a:pt x="14829" y="16680"/>
                </a:cubicBezTo>
                <a:cubicBezTo>
                  <a:pt x="14511" y="16227"/>
                  <a:pt x="14184" y="15780"/>
                  <a:pt x="13884" y="15315"/>
                </a:cubicBezTo>
                <a:cubicBezTo>
                  <a:pt x="13510" y="14731"/>
                  <a:pt x="13324" y="14080"/>
                  <a:pt x="13280" y="13392"/>
                </a:cubicBezTo>
                <a:cubicBezTo>
                  <a:pt x="13249" y="12915"/>
                  <a:pt x="13230" y="12437"/>
                  <a:pt x="13217" y="11960"/>
                </a:cubicBezTo>
                <a:cubicBezTo>
                  <a:pt x="13195" y="11066"/>
                  <a:pt x="13165" y="10174"/>
                  <a:pt x="13024" y="9290"/>
                </a:cubicBezTo>
                <a:cubicBezTo>
                  <a:pt x="12842" y="8149"/>
                  <a:pt x="12508" y="7062"/>
                  <a:pt x="11915" y="6064"/>
                </a:cubicBezTo>
                <a:cubicBezTo>
                  <a:pt x="11291" y="5013"/>
                  <a:pt x="10429" y="4236"/>
                  <a:pt x="9304" y="3747"/>
                </a:cubicBezTo>
                <a:cubicBezTo>
                  <a:pt x="8528" y="3412"/>
                  <a:pt x="7724" y="3162"/>
                  <a:pt x="6915" y="2923"/>
                </a:cubicBezTo>
                <a:cubicBezTo>
                  <a:pt x="6045" y="2668"/>
                  <a:pt x="5172" y="2426"/>
                  <a:pt x="4309" y="2150"/>
                </a:cubicBezTo>
                <a:cubicBezTo>
                  <a:pt x="3139" y="1778"/>
                  <a:pt x="2050" y="1227"/>
                  <a:pt x="1016" y="568"/>
                </a:cubicBezTo>
                <a:cubicBezTo>
                  <a:pt x="709" y="373"/>
                  <a:pt x="397" y="186"/>
                  <a:pt x="9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0"/>
          <p:cNvSpPr txBox="1">
            <a:spLocks noGrp="1"/>
          </p:cNvSpPr>
          <p:nvPr>
            <p:ph type="title"/>
          </p:nvPr>
        </p:nvSpPr>
        <p:spPr>
          <a:xfrm>
            <a:off x="1042225" y="1800450"/>
            <a:ext cx="19800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0" name="Google Shape;360;p40"/>
          <p:cNvSpPr txBox="1">
            <a:spLocks noGrp="1"/>
          </p:cNvSpPr>
          <p:nvPr>
            <p:ph type="subTitle" idx="1"/>
          </p:nvPr>
        </p:nvSpPr>
        <p:spPr>
          <a:xfrm>
            <a:off x="3596308" y="1800450"/>
            <a:ext cx="44865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40"/>
          <p:cNvSpPr txBox="1">
            <a:spLocks noGrp="1"/>
          </p:cNvSpPr>
          <p:nvPr>
            <p:ph type="title" idx="2"/>
          </p:nvPr>
        </p:nvSpPr>
        <p:spPr>
          <a:xfrm>
            <a:off x="1042225" y="3628950"/>
            <a:ext cx="19800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2" name="Google Shape;362;p40"/>
          <p:cNvSpPr txBox="1">
            <a:spLocks noGrp="1"/>
          </p:cNvSpPr>
          <p:nvPr>
            <p:ph type="subTitle" idx="3"/>
          </p:nvPr>
        </p:nvSpPr>
        <p:spPr>
          <a:xfrm>
            <a:off x="3596308" y="2714550"/>
            <a:ext cx="44865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40"/>
          <p:cNvSpPr txBox="1">
            <a:spLocks noGrp="1"/>
          </p:cNvSpPr>
          <p:nvPr>
            <p:ph type="title" idx="4"/>
          </p:nvPr>
        </p:nvSpPr>
        <p:spPr>
          <a:xfrm>
            <a:off x="1042225" y="2714550"/>
            <a:ext cx="1980000" cy="3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4" name="Google Shape;364;p40"/>
          <p:cNvSpPr txBox="1">
            <a:spLocks noGrp="1"/>
          </p:cNvSpPr>
          <p:nvPr>
            <p:ph type="subTitle" idx="5"/>
          </p:nvPr>
        </p:nvSpPr>
        <p:spPr>
          <a:xfrm>
            <a:off x="3596308" y="3629250"/>
            <a:ext cx="4486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40"/>
          <p:cNvSpPr txBox="1">
            <a:spLocks noGrp="1"/>
          </p:cNvSpPr>
          <p:nvPr>
            <p:ph type="title" idx="6"/>
          </p:nvPr>
        </p:nvSpPr>
        <p:spPr>
          <a:xfrm>
            <a:off x="720000" y="539496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Barlow"/>
              <a:buChar char="●"/>
              <a:defRPr sz="11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Barlow"/>
              <a:buChar char="○"/>
              <a:defRPr sz="11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Barlow"/>
              <a:buChar char="■"/>
              <a:defRPr sz="11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Barlow"/>
              <a:buChar char="●"/>
              <a:defRPr sz="11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Barlow"/>
              <a:buChar char="○"/>
              <a:defRPr sz="11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Barlow"/>
              <a:buChar char="■"/>
              <a:defRPr sz="11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Barlow"/>
              <a:buChar char="●"/>
              <a:defRPr sz="11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Barlow"/>
              <a:buChar char="○"/>
              <a:defRPr sz="11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29845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Barlow"/>
              <a:buChar char="■"/>
              <a:defRPr sz="11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9" r:id="rId5"/>
    <p:sldLayoutId id="2147483665" r:id="rId6"/>
    <p:sldLayoutId id="2147483679" r:id="rId7"/>
    <p:sldLayoutId id="2147483684" r:id="rId8"/>
    <p:sldLayoutId id="2147483686" r:id="rId9"/>
    <p:sldLayoutId id="2147483700" r:id="rId10"/>
    <p:sldLayoutId id="2147483701" r:id="rId11"/>
    <p:sldLayoutId id="2147483702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logonoid.com/images/gimp-logo.png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62"/>
          <p:cNvSpPr txBox="1">
            <a:spLocks noGrp="1"/>
          </p:cNvSpPr>
          <p:nvPr>
            <p:ph type="ctrTitle" idx="2"/>
          </p:nvPr>
        </p:nvSpPr>
        <p:spPr>
          <a:xfrm>
            <a:off x="1539150" y="2470200"/>
            <a:ext cx="6065700" cy="8547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Projet de programmation</a:t>
            </a:r>
            <a:endParaRPr/>
          </a:p>
        </p:txBody>
      </p:sp>
      <p:sp>
        <p:nvSpPr>
          <p:cNvPr id="556" name="Google Shape;556;p62"/>
          <p:cNvSpPr txBox="1">
            <a:spLocks noGrp="1"/>
          </p:cNvSpPr>
          <p:nvPr>
            <p:ph type="ctrTitle"/>
          </p:nvPr>
        </p:nvSpPr>
        <p:spPr>
          <a:xfrm>
            <a:off x="1539150" y="835025"/>
            <a:ext cx="6065700" cy="18915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Plantomatic</a:t>
            </a:r>
            <a:endParaRPr/>
          </a:p>
        </p:txBody>
      </p:sp>
      <p:sp>
        <p:nvSpPr>
          <p:cNvPr id="557" name="Google Shape;557;p62"/>
          <p:cNvSpPr txBox="1">
            <a:spLocks noGrp="1"/>
          </p:cNvSpPr>
          <p:nvPr>
            <p:ph type="subTitle" idx="1"/>
          </p:nvPr>
        </p:nvSpPr>
        <p:spPr>
          <a:xfrm>
            <a:off x="2338495" y="3779605"/>
            <a:ext cx="4467010" cy="1057739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Présentation dans le cadre du cours 420-67P-SI.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600"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Par : Mathieu Vallières, Romain Veydarier, Christophe Verreault et Yannick Thibeault</a:t>
            </a:r>
            <a:endParaRPr sz="16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9"/>
          <p:cNvSpPr txBox="1">
            <a:spLocks noGrp="1"/>
          </p:cNvSpPr>
          <p:nvPr>
            <p:ph type="subTitle" idx="3"/>
          </p:nvPr>
        </p:nvSpPr>
        <p:spPr>
          <a:xfrm>
            <a:off x="1306511" y="1547185"/>
            <a:ext cx="6740209" cy="24006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sz="2400" dirty="0"/>
              <a:t>Contraintes sur le projet en tant que tel: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 dirty="0"/>
              <a:t>Utiliser le langage Java pour la partie Android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 dirty="0"/>
              <a:t>Faire notre application de A à Z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 dirty="0"/>
              <a:t>Utiliser des librairies libres de droit et gratuites</a:t>
            </a:r>
          </a:p>
        </p:txBody>
      </p:sp>
      <p:sp>
        <p:nvSpPr>
          <p:cNvPr id="635" name="Google Shape;635;p6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Contexte de réalisation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A11670E-82DE-CC56-83A7-4E0BC2AA5414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87842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9"/>
          <p:cNvSpPr txBox="1">
            <a:spLocks noGrp="1"/>
          </p:cNvSpPr>
          <p:nvPr>
            <p:ph type="subTitle" idx="3"/>
          </p:nvPr>
        </p:nvSpPr>
        <p:spPr>
          <a:xfrm>
            <a:off x="1252497" y="977947"/>
            <a:ext cx="6838789" cy="35086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sz="2400"/>
              <a:t>Pourquoi </a:t>
            </a:r>
            <a:r>
              <a:rPr lang="fr-CA" sz="2400" err="1"/>
              <a:t>Plantomatic</a:t>
            </a:r>
            <a:r>
              <a:rPr lang="fr-CA" sz="2400"/>
              <a:t> ?</a:t>
            </a:r>
          </a:p>
          <a:p>
            <a:pPr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Le cours de projet a été repris en milieu de session</a:t>
            </a:r>
          </a:p>
          <a:p>
            <a:pPr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On nous a laissé le choix du contenu du projet</a:t>
            </a:r>
          </a:p>
          <a:p>
            <a:pPr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Était un projet qu’un des membres de l’équipe voulait réaliser depuis longtemps</a:t>
            </a:r>
          </a:p>
        </p:txBody>
      </p:sp>
      <p:sp>
        <p:nvSpPr>
          <p:cNvPr id="635" name="Google Shape;635;p6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Contexte de réalisation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BD921D3-4C98-607D-A85F-3EEC0F50291D}"/>
              </a:ext>
            </a:extLst>
          </p:cNvPr>
          <p:cNvSpPr txBox="1"/>
          <p:nvPr/>
        </p:nvSpPr>
        <p:spPr>
          <a:xfrm>
            <a:off x="8748384" y="4780428"/>
            <a:ext cx="39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chemeClr val="bg2"/>
                </a:solidFill>
              </a:rPr>
              <a:t>11</a:t>
            </a:r>
            <a:endParaRPr lang="fr-CA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733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9"/>
          <p:cNvSpPr txBox="1">
            <a:spLocks noGrp="1"/>
          </p:cNvSpPr>
          <p:nvPr>
            <p:ph type="subTitle" idx="3"/>
          </p:nvPr>
        </p:nvSpPr>
        <p:spPr>
          <a:xfrm>
            <a:off x="1596071" y="1254946"/>
            <a:ext cx="6495215" cy="2954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sz="2400"/>
              <a:t>Connexion avec le cours de suivi de projet :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Responsabilité de Mathieu et Christophe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Création d’une charte de projet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Création d’un plan de projet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Collecte de feuilles de temps</a:t>
            </a:r>
          </a:p>
        </p:txBody>
      </p:sp>
      <p:sp>
        <p:nvSpPr>
          <p:cNvPr id="635" name="Google Shape;635;p6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Contexte de réalisation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7528A0C-ED98-3A21-3882-F9D32842E169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64525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9"/>
          <p:cNvSpPr txBox="1">
            <a:spLocks noGrp="1"/>
          </p:cNvSpPr>
          <p:nvPr>
            <p:ph type="subTitle" idx="3"/>
          </p:nvPr>
        </p:nvSpPr>
        <p:spPr>
          <a:xfrm>
            <a:off x="1596071" y="1808944"/>
            <a:ext cx="6495215" cy="18466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Travail commencé à la semaine 8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Rencontres avec le client à chaque semaine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Difficultés avec les documents de suivi</a:t>
            </a:r>
          </a:p>
        </p:txBody>
      </p:sp>
      <p:sp>
        <p:nvSpPr>
          <p:cNvPr id="635" name="Google Shape;635;p6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Contexte de réalisation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F8D4387D-71DF-43DC-321A-38D179F38932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753797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8"/>
          <p:cNvSpPr txBox="1">
            <a:spLocks noGrp="1"/>
          </p:cNvSpPr>
          <p:nvPr>
            <p:ph type="title"/>
          </p:nvPr>
        </p:nvSpPr>
        <p:spPr>
          <a:xfrm>
            <a:off x="2382499" y="1504600"/>
            <a:ext cx="4631023" cy="132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CA" dirty="0"/>
              <a:t>Démonstration</a:t>
            </a:r>
          </a:p>
        </p:txBody>
      </p:sp>
      <p:sp>
        <p:nvSpPr>
          <p:cNvPr id="623" name="Google Shape;623;p68"/>
          <p:cNvSpPr txBox="1">
            <a:spLocks noGrp="1"/>
          </p:cNvSpPr>
          <p:nvPr>
            <p:ph type="title" idx="2"/>
          </p:nvPr>
        </p:nvSpPr>
        <p:spPr>
          <a:xfrm>
            <a:off x="268564" y="1442561"/>
            <a:ext cx="1871100" cy="187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229602F-2CEB-B465-FBB5-BC0976EC39BA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14</a:t>
            </a:r>
          </a:p>
        </p:txBody>
      </p:sp>
      <p:pic>
        <p:nvPicPr>
          <p:cNvPr id="3" name="20230517_111507">
            <a:hlinkClick r:id="" action="ppaction://media"/>
            <a:extLst>
              <a:ext uri="{FF2B5EF4-FFF2-40B4-BE49-F238E27FC236}">
                <a16:creationId xmlns:a16="http://schemas.microsoft.com/office/drawing/2014/main" id="{13357C55-90C2-2188-2713-845948655D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63400" y="1097354"/>
            <a:ext cx="1658696" cy="294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6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8"/>
          <p:cNvSpPr txBox="1">
            <a:spLocks noGrp="1"/>
          </p:cNvSpPr>
          <p:nvPr>
            <p:ph type="title"/>
          </p:nvPr>
        </p:nvSpPr>
        <p:spPr>
          <a:xfrm>
            <a:off x="3798360" y="1557940"/>
            <a:ext cx="4774140" cy="132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CA"/>
              <a:t>Fonctionnalités</a:t>
            </a:r>
          </a:p>
        </p:txBody>
      </p:sp>
      <p:sp>
        <p:nvSpPr>
          <p:cNvPr id="623" name="Google Shape;623;p68"/>
          <p:cNvSpPr txBox="1">
            <a:spLocks noGrp="1"/>
          </p:cNvSpPr>
          <p:nvPr>
            <p:ph type="title" idx="2"/>
          </p:nvPr>
        </p:nvSpPr>
        <p:spPr>
          <a:xfrm>
            <a:off x="1684425" y="1495901"/>
            <a:ext cx="1871100" cy="187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E49FBD0-5D83-72C4-7D0B-FA1427797A98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169795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83"/>
          <p:cNvSpPr txBox="1"/>
          <p:nvPr/>
        </p:nvSpPr>
        <p:spPr>
          <a:xfrm flipH="1">
            <a:off x="720079" y="1772498"/>
            <a:ext cx="2343600" cy="2542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817" name="Google Shape;817;p83"/>
          <p:cNvSpPr txBox="1"/>
          <p:nvPr/>
        </p:nvSpPr>
        <p:spPr>
          <a:xfrm flipH="1">
            <a:off x="3365377" y="1772498"/>
            <a:ext cx="2343600" cy="2542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818" name="Google Shape;818;p83"/>
          <p:cNvSpPr txBox="1"/>
          <p:nvPr/>
        </p:nvSpPr>
        <p:spPr>
          <a:xfrm flipH="1">
            <a:off x="6010675" y="1772498"/>
            <a:ext cx="2343600" cy="2542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819" name="Google Shape;819;p83"/>
          <p:cNvSpPr txBox="1">
            <a:spLocks noGrp="1"/>
          </p:cNvSpPr>
          <p:nvPr>
            <p:ph type="title"/>
          </p:nvPr>
        </p:nvSpPr>
        <p:spPr>
          <a:xfrm>
            <a:off x="901887" y="2075423"/>
            <a:ext cx="19800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</a:t>
            </a:r>
            <a:endParaRPr/>
          </a:p>
        </p:txBody>
      </p:sp>
      <p:sp>
        <p:nvSpPr>
          <p:cNvPr id="820" name="Google Shape;820;p83"/>
          <p:cNvSpPr txBox="1">
            <a:spLocks noGrp="1"/>
          </p:cNvSpPr>
          <p:nvPr>
            <p:ph type="subTitle" idx="1"/>
          </p:nvPr>
        </p:nvSpPr>
        <p:spPr>
          <a:xfrm>
            <a:off x="901875" y="2379975"/>
            <a:ext cx="1980000" cy="1707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Menu de navigation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Liste des plantes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Paramétrer l’arrosage</a:t>
            </a:r>
            <a:endParaRPr/>
          </a:p>
        </p:txBody>
      </p:sp>
      <p:sp>
        <p:nvSpPr>
          <p:cNvPr id="821" name="Google Shape;821;p83"/>
          <p:cNvSpPr txBox="1">
            <a:spLocks noGrp="1"/>
          </p:cNvSpPr>
          <p:nvPr>
            <p:ph type="title" idx="2"/>
          </p:nvPr>
        </p:nvSpPr>
        <p:spPr>
          <a:xfrm>
            <a:off x="6192484" y="2074823"/>
            <a:ext cx="1980000" cy="2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Arrière-plan</a:t>
            </a:r>
            <a:endParaRPr/>
          </a:p>
        </p:txBody>
      </p:sp>
      <p:sp>
        <p:nvSpPr>
          <p:cNvPr id="822" name="Google Shape;822;p83"/>
          <p:cNvSpPr txBox="1">
            <a:spLocks noGrp="1"/>
          </p:cNvSpPr>
          <p:nvPr>
            <p:ph type="subTitle" idx="3"/>
          </p:nvPr>
        </p:nvSpPr>
        <p:spPr>
          <a:xfrm>
            <a:off x="3547172" y="2379974"/>
            <a:ext cx="1980000" cy="17902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Activer la pompe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Lire l’humidité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Gérer plusieurs plantes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Arrosage automatique</a:t>
            </a:r>
            <a:endParaRPr/>
          </a:p>
        </p:txBody>
      </p:sp>
      <p:sp>
        <p:nvSpPr>
          <p:cNvPr id="823" name="Google Shape;823;p83"/>
          <p:cNvSpPr txBox="1">
            <a:spLocks noGrp="1"/>
          </p:cNvSpPr>
          <p:nvPr>
            <p:ph type="title" idx="4"/>
          </p:nvPr>
        </p:nvSpPr>
        <p:spPr>
          <a:xfrm>
            <a:off x="3547176" y="2075423"/>
            <a:ext cx="1980000" cy="28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</a:t>
            </a:r>
            <a:endParaRPr/>
          </a:p>
        </p:txBody>
      </p:sp>
      <p:sp>
        <p:nvSpPr>
          <p:cNvPr id="824" name="Google Shape;824;p83"/>
          <p:cNvSpPr txBox="1">
            <a:spLocks noGrp="1"/>
          </p:cNvSpPr>
          <p:nvPr>
            <p:ph type="subTitle" idx="5"/>
          </p:nvPr>
        </p:nvSpPr>
        <p:spPr>
          <a:xfrm>
            <a:off x="6192478" y="2379975"/>
            <a:ext cx="1980000" cy="1707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Gérer une base de données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Récupérer les données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Communication MQTT</a:t>
            </a:r>
            <a:endParaRPr/>
          </a:p>
        </p:txBody>
      </p:sp>
      <p:sp>
        <p:nvSpPr>
          <p:cNvPr id="825" name="Google Shape;825;p83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Fonctionnalités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378650C-A6D2-69FF-D08F-11AB7183ECFD}"/>
              </a:ext>
            </a:extLst>
          </p:cNvPr>
          <p:cNvSpPr txBox="1"/>
          <p:nvPr/>
        </p:nvSpPr>
        <p:spPr>
          <a:xfrm>
            <a:off x="8748384" y="4780428"/>
            <a:ext cx="39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83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Fonctionnalités</a:t>
            </a:r>
            <a:endParaRPr/>
          </a:p>
        </p:txBody>
      </p:sp>
      <p:pic>
        <p:nvPicPr>
          <p:cNvPr id="4" name="Image 3" descr="Une image contenant capture d’écran, texte, Graphique, graphisme&#10;&#10;Description générée automatiquement">
            <a:extLst>
              <a:ext uri="{FF2B5EF4-FFF2-40B4-BE49-F238E27FC236}">
                <a16:creationId xmlns:a16="http://schemas.microsoft.com/office/drawing/2014/main" id="{162EE0E2-572D-7EED-43A8-FF9C95DFA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770" y="1017600"/>
            <a:ext cx="6594460" cy="4008686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4E5B44B0-06B7-9075-B745-009BEB218336}"/>
              </a:ext>
            </a:extLst>
          </p:cNvPr>
          <p:cNvSpPr txBox="1"/>
          <p:nvPr/>
        </p:nvSpPr>
        <p:spPr>
          <a:xfrm>
            <a:off x="8748384" y="4780428"/>
            <a:ext cx="39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3671908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105"/>
          <p:cNvSpPr txBox="1">
            <a:spLocks noGrp="1"/>
          </p:cNvSpPr>
          <p:nvPr>
            <p:ph type="title"/>
          </p:nvPr>
        </p:nvSpPr>
        <p:spPr>
          <a:xfrm>
            <a:off x="2820749" y="1882950"/>
            <a:ext cx="4632995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CA" dirty="0"/>
              <a:t>Plan de départ  vs réalisation</a:t>
            </a:r>
          </a:p>
        </p:txBody>
      </p:sp>
      <p:sp>
        <p:nvSpPr>
          <p:cNvPr id="1152" name="Google Shape;1152;p105"/>
          <p:cNvSpPr txBox="1">
            <a:spLocks noGrp="1"/>
          </p:cNvSpPr>
          <p:nvPr>
            <p:ph type="title" idx="2"/>
          </p:nvPr>
        </p:nvSpPr>
        <p:spPr>
          <a:xfrm>
            <a:off x="720000" y="1635750"/>
            <a:ext cx="1872000" cy="18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1638EFE-A5D2-CA1A-B035-A90D172EE93B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9"/>
          <p:cNvSpPr txBox="1">
            <a:spLocks noGrp="1"/>
          </p:cNvSpPr>
          <p:nvPr>
            <p:ph type="subTitle" idx="3"/>
          </p:nvPr>
        </p:nvSpPr>
        <p:spPr>
          <a:xfrm>
            <a:off x="1099588" y="1531945"/>
            <a:ext cx="6944823" cy="24006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sz="2400"/>
              <a:t>Plusieurs éléments de départ on dû être annulés: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Génération de statistiques (temps)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Prise de photos à partir de l’application (temps)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Récupérer niveau d’eau du réservoir (capteur)</a:t>
            </a:r>
          </a:p>
        </p:txBody>
      </p:sp>
      <p:sp>
        <p:nvSpPr>
          <p:cNvPr id="635" name="Google Shape;635;p6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 de départ vs. résultat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6CC5AFE-FE4F-0130-2343-D6AB460E0003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642887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7" name="Google Shape;937;p93"/>
          <p:cNvGrpSpPr/>
          <p:nvPr/>
        </p:nvGrpSpPr>
        <p:grpSpPr>
          <a:xfrm>
            <a:off x="5439438" y="539543"/>
            <a:ext cx="2131256" cy="4240885"/>
            <a:chOff x="5439438" y="539544"/>
            <a:chExt cx="2162100" cy="4064400"/>
          </a:xfrm>
        </p:grpSpPr>
        <p:sp>
          <p:nvSpPr>
            <p:cNvPr id="938" name="Google Shape;938;p93"/>
            <p:cNvSpPr/>
            <p:nvPr/>
          </p:nvSpPr>
          <p:spPr>
            <a:xfrm>
              <a:off x="5439438" y="539544"/>
              <a:ext cx="2162100" cy="4064400"/>
            </a:xfrm>
            <a:prstGeom prst="roundRect">
              <a:avLst>
                <a:gd name="adj" fmla="val 12222"/>
              </a:avLst>
            </a:prstGeom>
            <a:solidFill>
              <a:schemeClr val="accent6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93"/>
            <p:cNvSpPr/>
            <p:nvPr/>
          </p:nvSpPr>
          <p:spPr>
            <a:xfrm>
              <a:off x="5631630" y="935939"/>
              <a:ext cx="1789800" cy="3171300"/>
            </a:xfrm>
            <a:prstGeom prst="rect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93"/>
            <p:cNvSpPr/>
            <p:nvPr/>
          </p:nvSpPr>
          <p:spPr>
            <a:xfrm>
              <a:off x="6338088" y="4179173"/>
              <a:ext cx="364800" cy="3648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93"/>
            <p:cNvSpPr/>
            <p:nvPr/>
          </p:nvSpPr>
          <p:spPr>
            <a:xfrm>
              <a:off x="6212292" y="785821"/>
              <a:ext cx="57600" cy="57600"/>
            </a:xfrm>
            <a:prstGeom prst="ellipse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93"/>
            <p:cNvSpPr/>
            <p:nvPr/>
          </p:nvSpPr>
          <p:spPr>
            <a:xfrm>
              <a:off x="6356419" y="797801"/>
              <a:ext cx="432300" cy="480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4" name="Google Shape;944;p93"/>
          <p:cNvSpPr txBox="1">
            <a:spLocks noGrp="1"/>
          </p:cNvSpPr>
          <p:nvPr>
            <p:ph type="title"/>
          </p:nvPr>
        </p:nvSpPr>
        <p:spPr>
          <a:xfrm>
            <a:off x="720000" y="1891200"/>
            <a:ext cx="341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Plantomatic</a:t>
            </a:r>
            <a:endParaRPr/>
          </a:p>
        </p:txBody>
      </p:sp>
      <p:sp>
        <p:nvSpPr>
          <p:cNvPr id="945" name="Google Shape;945;p93"/>
          <p:cNvSpPr txBox="1">
            <a:spLocks noGrp="1"/>
          </p:cNvSpPr>
          <p:nvPr>
            <p:ph type="subTitle" idx="1"/>
          </p:nvPr>
        </p:nvSpPr>
        <p:spPr>
          <a:xfrm>
            <a:off x="720000" y="2368800"/>
            <a:ext cx="3414000" cy="8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L’application qui permet d’entretenir ses plantes à distance.</a:t>
            </a:r>
            <a:endParaRPr/>
          </a:p>
        </p:txBody>
      </p:sp>
      <p:grpSp>
        <p:nvGrpSpPr>
          <p:cNvPr id="946" name="Google Shape;946;p93"/>
          <p:cNvGrpSpPr/>
          <p:nvPr/>
        </p:nvGrpSpPr>
        <p:grpSpPr>
          <a:xfrm>
            <a:off x="6220510" y="2267025"/>
            <a:ext cx="600000" cy="600000"/>
            <a:chOff x="6220510" y="2267025"/>
            <a:chExt cx="600000" cy="600000"/>
          </a:xfrm>
        </p:grpSpPr>
        <p:sp>
          <p:nvSpPr>
            <p:cNvPr id="947" name="Google Shape;947;p93"/>
            <p:cNvSpPr/>
            <p:nvPr/>
          </p:nvSpPr>
          <p:spPr>
            <a:xfrm>
              <a:off x="6220510" y="2267025"/>
              <a:ext cx="600000" cy="60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93"/>
            <p:cNvSpPr/>
            <p:nvPr/>
          </p:nvSpPr>
          <p:spPr>
            <a:xfrm rot="5400000">
              <a:off x="6398860" y="2428725"/>
              <a:ext cx="319500" cy="2766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FCF75EC8-CF54-122B-06E2-4593AA2C1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986" y="960295"/>
            <a:ext cx="1757169" cy="330186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87885AD7-FDCE-A7FA-2BD8-67F1953D6B4C}"/>
              </a:ext>
            </a:extLst>
          </p:cNvPr>
          <p:cNvSpPr txBox="1"/>
          <p:nvPr/>
        </p:nvSpPr>
        <p:spPr>
          <a:xfrm>
            <a:off x="8748384" y="4780428"/>
            <a:ext cx="39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105"/>
          <p:cNvSpPr txBox="1">
            <a:spLocks noGrp="1"/>
          </p:cNvSpPr>
          <p:nvPr>
            <p:ph type="title"/>
          </p:nvPr>
        </p:nvSpPr>
        <p:spPr>
          <a:xfrm>
            <a:off x="2820749" y="1882950"/>
            <a:ext cx="4632995" cy="8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CA"/>
              <a:t>Objectifs</a:t>
            </a:r>
          </a:p>
        </p:txBody>
      </p:sp>
      <p:sp>
        <p:nvSpPr>
          <p:cNvPr id="1152" name="Google Shape;1152;p105"/>
          <p:cNvSpPr txBox="1">
            <a:spLocks noGrp="1"/>
          </p:cNvSpPr>
          <p:nvPr>
            <p:ph type="title" idx="2"/>
          </p:nvPr>
        </p:nvSpPr>
        <p:spPr>
          <a:xfrm>
            <a:off x="720000" y="1635750"/>
            <a:ext cx="1872000" cy="18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4EB74FD-0C89-1029-8E0F-87B12204AFBB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762222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70"/>
          <p:cNvSpPr txBox="1"/>
          <p:nvPr/>
        </p:nvSpPr>
        <p:spPr>
          <a:xfrm flipH="1">
            <a:off x="800320" y="1372050"/>
            <a:ext cx="2195757" cy="2756604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0" name="Google Shape;660;p70"/>
          <p:cNvSpPr txBox="1"/>
          <p:nvPr/>
        </p:nvSpPr>
        <p:spPr>
          <a:xfrm flipH="1">
            <a:off x="3134570" y="1372049"/>
            <a:ext cx="4942629" cy="275660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3" name="Google Shape;663;p70"/>
          <p:cNvSpPr/>
          <p:nvPr/>
        </p:nvSpPr>
        <p:spPr>
          <a:xfrm>
            <a:off x="2883420" y="2514464"/>
            <a:ext cx="363808" cy="366544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70"/>
          <p:cNvSpPr txBox="1">
            <a:spLocks noGrp="1"/>
          </p:cNvSpPr>
          <p:nvPr>
            <p:ph type="title"/>
          </p:nvPr>
        </p:nvSpPr>
        <p:spPr>
          <a:xfrm>
            <a:off x="907572" y="1482598"/>
            <a:ext cx="1981134" cy="25352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</a:t>
            </a:r>
            <a:r>
              <a:rPr lang="fr-CA" sz="1200"/>
              <a:t>i</a:t>
            </a:r>
            <a:r>
              <a:rPr lang="en" sz="1200"/>
              <a:t>se en place d’une interface utilisateur intuitive et opérationnelle</a:t>
            </a:r>
            <a:endParaRPr sz="1200"/>
          </a:p>
        </p:txBody>
      </p:sp>
      <p:sp>
        <p:nvSpPr>
          <p:cNvPr id="665" name="Google Shape;665;p70"/>
          <p:cNvSpPr txBox="1">
            <a:spLocks noGrp="1"/>
          </p:cNvSpPr>
          <p:nvPr>
            <p:ph type="subTitle" idx="1"/>
          </p:nvPr>
        </p:nvSpPr>
        <p:spPr>
          <a:xfrm>
            <a:off x="3385722" y="1482599"/>
            <a:ext cx="4565002" cy="25352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Être en mesure de naviguer entre les différentes activités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/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endParaRPr lang="fr-CA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Retrouver toutes les fonctionnalités dans l’interface</a:t>
            </a:r>
          </a:p>
        </p:txBody>
      </p:sp>
      <p:sp>
        <p:nvSpPr>
          <p:cNvPr id="678" name="Google Shape;678;p70"/>
          <p:cNvSpPr/>
          <p:nvPr/>
        </p:nvSpPr>
        <p:spPr>
          <a:xfrm>
            <a:off x="2918694" y="2519310"/>
            <a:ext cx="293242" cy="339206"/>
          </a:xfrm>
          <a:custGeom>
            <a:avLst/>
            <a:gdLst/>
            <a:ahLst/>
            <a:cxnLst/>
            <a:rect l="l" t="t" r="r" b="b"/>
            <a:pathLst>
              <a:path w="12819" h="14716" extrusionOk="0">
                <a:moveTo>
                  <a:pt x="6219" y="921"/>
                </a:moveTo>
                <a:lnTo>
                  <a:pt x="6219" y="921"/>
                </a:lnTo>
                <a:cubicBezTo>
                  <a:pt x="5506" y="2822"/>
                  <a:pt x="5040" y="4808"/>
                  <a:pt x="4830" y="6828"/>
                </a:cubicBezTo>
                <a:lnTo>
                  <a:pt x="4288" y="5530"/>
                </a:lnTo>
                <a:cubicBezTo>
                  <a:pt x="4121" y="5128"/>
                  <a:pt x="4035" y="4699"/>
                  <a:pt x="4035" y="4265"/>
                </a:cubicBezTo>
                <a:cubicBezTo>
                  <a:pt x="4034" y="3280"/>
                  <a:pt x="4476" y="2346"/>
                  <a:pt x="5239" y="1723"/>
                </a:cubicBezTo>
                <a:lnTo>
                  <a:pt x="6219" y="921"/>
                </a:lnTo>
                <a:close/>
                <a:moveTo>
                  <a:pt x="6716" y="946"/>
                </a:moveTo>
                <a:lnTo>
                  <a:pt x="7090" y="1932"/>
                </a:lnTo>
                <a:cubicBezTo>
                  <a:pt x="7666" y="3451"/>
                  <a:pt x="7298" y="5169"/>
                  <a:pt x="6148" y="6319"/>
                </a:cubicBezTo>
                <a:lnTo>
                  <a:pt x="5274" y="7193"/>
                </a:lnTo>
                <a:cubicBezTo>
                  <a:pt x="5467" y="5055"/>
                  <a:pt x="5952" y="2953"/>
                  <a:pt x="6716" y="946"/>
                </a:cubicBezTo>
                <a:close/>
                <a:moveTo>
                  <a:pt x="9859" y="5683"/>
                </a:moveTo>
                <a:cubicBezTo>
                  <a:pt x="9912" y="5683"/>
                  <a:pt x="9965" y="5685"/>
                  <a:pt x="10019" y="5689"/>
                </a:cubicBezTo>
                <a:cubicBezTo>
                  <a:pt x="10692" y="5737"/>
                  <a:pt x="11304" y="6095"/>
                  <a:pt x="11678" y="6656"/>
                </a:cubicBezTo>
                <a:cubicBezTo>
                  <a:pt x="12113" y="7306"/>
                  <a:pt x="12344" y="8071"/>
                  <a:pt x="12343" y="8853"/>
                </a:cubicBezTo>
                <a:cubicBezTo>
                  <a:pt x="12342" y="9769"/>
                  <a:pt x="12146" y="10674"/>
                  <a:pt x="11770" y="11509"/>
                </a:cubicBezTo>
                <a:cubicBezTo>
                  <a:pt x="10176" y="10512"/>
                  <a:pt x="8419" y="9804"/>
                  <a:pt x="6579" y="9418"/>
                </a:cubicBezTo>
                <a:cubicBezTo>
                  <a:pt x="6472" y="9100"/>
                  <a:pt x="6248" y="8836"/>
                  <a:pt x="5952" y="8680"/>
                </a:cubicBezTo>
                <a:cubicBezTo>
                  <a:pt x="5987" y="8505"/>
                  <a:pt x="6101" y="8356"/>
                  <a:pt x="6260" y="8277"/>
                </a:cubicBezTo>
                <a:lnTo>
                  <a:pt x="6700" y="8056"/>
                </a:lnTo>
                <a:cubicBezTo>
                  <a:pt x="8276" y="8072"/>
                  <a:pt x="9773" y="8746"/>
                  <a:pt x="10828" y="9917"/>
                </a:cubicBezTo>
                <a:lnTo>
                  <a:pt x="11218" y="10350"/>
                </a:lnTo>
                <a:lnTo>
                  <a:pt x="11570" y="10033"/>
                </a:lnTo>
                <a:lnTo>
                  <a:pt x="11180" y="9600"/>
                </a:lnTo>
                <a:cubicBezTo>
                  <a:pt x="10141" y="8448"/>
                  <a:pt x="8704" y="7735"/>
                  <a:pt x="7158" y="7605"/>
                </a:cubicBezTo>
                <a:lnTo>
                  <a:pt x="8237" y="6405"/>
                </a:lnTo>
                <a:cubicBezTo>
                  <a:pt x="8653" y="5944"/>
                  <a:pt x="9243" y="5683"/>
                  <a:pt x="9859" y="5683"/>
                </a:cubicBezTo>
                <a:close/>
                <a:moveTo>
                  <a:pt x="2579" y="8293"/>
                </a:moveTo>
                <a:cubicBezTo>
                  <a:pt x="2875" y="8293"/>
                  <a:pt x="3173" y="8352"/>
                  <a:pt x="3457" y="8474"/>
                </a:cubicBezTo>
                <a:lnTo>
                  <a:pt x="4161" y="8774"/>
                </a:lnTo>
                <a:cubicBezTo>
                  <a:pt x="2530" y="9651"/>
                  <a:pt x="1809" y="11605"/>
                  <a:pt x="2483" y="13329"/>
                </a:cubicBezTo>
                <a:lnTo>
                  <a:pt x="2530" y="13450"/>
                </a:lnTo>
                <a:lnTo>
                  <a:pt x="964" y="11624"/>
                </a:lnTo>
                <a:cubicBezTo>
                  <a:pt x="648" y="11255"/>
                  <a:pt x="476" y="10786"/>
                  <a:pt x="474" y="10301"/>
                </a:cubicBezTo>
                <a:lnTo>
                  <a:pt x="474" y="10178"/>
                </a:lnTo>
                <a:cubicBezTo>
                  <a:pt x="476" y="9782"/>
                  <a:pt x="614" y="9399"/>
                  <a:pt x="867" y="9094"/>
                </a:cubicBezTo>
                <a:cubicBezTo>
                  <a:pt x="1301" y="8575"/>
                  <a:pt x="1933" y="8293"/>
                  <a:pt x="2579" y="8293"/>
                </a:cubicBezTo>
                <a:close/>
                <a:moveTo>
                  <a:pt x="5343" y="9019"/>
                </a:moveTo>
                <a:cubicBezTo>
                  <a:pt x="5658" y="9019"/>
                  <a:pt x="5945" y="9199"/>
                  <a:pt x="6084" y="9481"/>
                </a:cubicBezTo>
                <a:cubicBezTo>
                  <a:pt x="6222" y="9764"/>
                  <a:pt x="6186" y="10101"/>
                  <a:pt x="5994" y="10349"/>
                </a:cubicBezTo>
                <a:lnTo>
                  <a:pt x="5994" y="10347"/>
                </a:lnTo>
                <a:lnTo>
                  <a:pt x="3212" y="13924"/>
                </a:lnTo>
                <a:lnTo>
                  <a:pt x="2919" y="13172"/>
                </a:lnTo>
                <a:cubicBezTo>
                  <a:pt x="2280" y="11529"/>
                  <a:pt x="3093" y="9678"/>
                  <a:pt x="4736" y="9039"/>
                </a:cubicBezTo>
                <a:cubicBezTo>
                  <a:pt x="4754" y="9032"/>
                  <a:pt x="4771" y="9026"/>
                  <a:pt x="4789" y="9019"/>
                </a:cubicBezTo>
                <a:close/>
                <a:moveTo>
                  <a:pt x="6696" y="0"/>
                </a:moveTo>
                <a:cubicBezTo>
                  <a:pt x="6668" y="0"/>
                  <a:pt x="6639" y="5"/>
                  <a:pt x="6611" y="16"/>
                </a:cubicBezTo>
                <a:cubicBezTo>
                  <a:pt x="6587" y="25"/>
                  <a:pt x="6565" y="38"/>
                  <a:pt x="6545" y="55"/>
                </a:cubicBezTo>
                <a:lnTo>
                  <a:pt x="4939" y="1371"/>
                </a:lnTo>
                <a:cubicBezTo>
                  <a:pt x="3653" y="2423"/>
                  <a:pt x="3211" y="4194"/>
                  <a:pt x="3850" y="5727"/>
                </a:cubicBezTo>
                <a:lnTo>
                  <a:pt x="4747" y="7880"/>
                </a:lnTo>
                <a:lnTo>
                  <a:pt x="4747" y="8524"/>
                </a:lnTo>
                <a:lnTo>
                  <a:pt x="3645" y="8052"/>
                </a:lnTo>
                <a:cubicBezTo>
                  <a:pt x="3300" y="7904"/>
                  <a:pt x="2938" y="7833"/>
                  <a:pt x="2579" y="7833"/>
                </a:cubicBezTo>
                <a:cubicBezTo>
                  <a:pt x="1795" y="7833"/>
                  <a:pt x="1028" y="8175"/>
                  <a:pt x="502" y="8806"/>
                </a:cubicBezTo>
                <a:cubicBezTo>
                  <a:pt x="178" y="9195"/>
                  <a:pt x="0" y="9686"/>
                  <a:pt x="0" y="10193"/>
                </a:cubicBezTo>
                <a:lnTo>
                  <a:pt x="0" y="10317"/>
                </a:lnTo>
                <a:cubicBezTo>
                  <a:pt x="0" y="10915"/>
                  <a:pt x="215" y="11494"/>
                  <a:pt x="604" y="11948"/>
                </a:cubicBezTo>
                <a:lnTo>
                  <a:pt x="2906" y="14633"/>
                </a:lnTo>
                <a:cubicBezTo>
                  <a:pt x="2951" y="14686"/>
                  <a:pt x="3016" y="14716"/>
                  <a:pt x="3086" y="14716"/>
                </a:cubicBezTo>
                <a:lnTo>
                  <a:pt x="3091" y="14716"/>
                </a:lnTo>
                <a:cubicBezTo>
                  <a:pt x="3163" y="14715"/>
                  <a:pt x="3230" y="14681"/>
                  <a:pt x="3273" y="14625"/>
                </a:cubicBezTo>
                <a:lnTo>
                  <a:pt x="4747" y="12730"/>
                </a:lnTo>
                <a:lnTo>
                  <a:pt x="4747" y="14716"/>
                </a:lnTo>
                <a:lnTo>
                  <a:pt x="5222" y="14716"/>
                </a:lnTo>
                <a:lnTo>
                  <a:pt x="5222" y="12119"/>
                </a:lnTo>
                <a:lnTo>
                  <a:pt x="5697" y="11508"/>
                </a:lnTo>
                <a:lnTo>
                  <a:pt x="5697" y="14716"/>
                </a:lnTo>
                <a:lnTo>
                  <a:pt x="6172" y="14716"/>
                </a:lnTo>
                <a:lnTo>
                  <a:pt x="6172" y="10898"/>
                </a:lnTo>
                <a:lnTo>
                  <a:pt x="6372" y="10639"/>
                </a:lnTo>
                <a:cubicBezTo>
                  <a:pt x="6530" y="10435"/>
                  <a:pt x="6622" y="10189"/>
                  <a:pt x="6639" y="9933"/>
                </a:cubicBezTo>
                <a:lnTo>
                  <a:pt x="6646" y="9935"/>
                </a:lnTo>
                <a:lnTo>
                  <a:pt x="6646" y="14716"/>
                </a:lnTo>
                <a:lnTo>
                  <a:pt x="7121" y="14716"/>
                </a:lnTo>
                <a:lnTo>
                  <a:pt x="7121" y="10045"/>
                </a:lnTo>
                <a:cubicBezTo>
                  <a:pt x="8715" y="10451"/>
                  <a:pt x="10233" y="11108"/>
                  <a:pt x="11622" y="11991"/>
                </a:cubicBezTo>
                <a:lnTo>
                  <a:pt x="11740" y="12067"/>
                </a:lnTo>
                <a:cubicBezTo>
                  <a:pt x="11774" y="12088"/>
                  <a:pt x="11813" y="12099"/>
                  <a:pt x="11853" y="12099"/>
                </a:cubicBezTo>
                <a:cubicBezTo>
                  <a:pt x="11855" y="12099"/>
                  <a:pt x="11857" y="12099"/>
                  <a:pt x="11859" y="12099"/>
                </a:cubicBezTo>
                <a:cubicBezTo>
                  <a:pt x="11885" y="12099"/>
                  <a:pt x="11910" y="12096"/>
                  <a:pt x="11936" y="12088"/>
                </a:cubicBezTo>
                <a:cubicBezTo>
                  <a:pt x="12002" y="12068"/>
                  <a:pt x="12057" y="12021"/>
                  <a:pt x="12088" y="11959"/>
                </a:cubicBezTo>
                <a:cubicBezTo>
                  <a:pt x="12566" y="10999"/>
                  <a:pt x="12816" y="9940"/>
                  <a:pt x="12817" y="8867"/>
                </a:cubicBezTo>
                <a:cubicBezTo>
                  <a:pt x="12818" y="7990"/>
                  <a:pt x="12558" y="7134"/>
                  <a:pt x="12072" y="6406"/>
                </a:cubicBezTo>
                <a:cubicBezTo>
                  <a:pt x="11560" y="5638"/>
                  <a:pt x="10717" y="5222"/>
                  <a:pt x="9858" y="5222"/>
                </a:cubicBezTo>
                <a:cubicBezTo>
                  <a:pt x="9351" y="5222"/>
                  <a:pt x="8839" y="5367"/>
                  <a:pt x="8386" y="5669"/>
                </a:cubicBezTo>
                <a:cubicBezTo>
                  <a:pt x="8202" y="5792"/>
                  <a:pt x="8034" y="5937"/>
                  <a:pt x="7885" y="6102"/>
                </a:cubicBezTo>
                <a:lnTo>
                  <a:pt x="6501" y="7641"/>
                </a:lnTo>
                <a:lnTo>
                  <a:pt x="6048" y="7867"/>
                </a:lnTo>
                <a:cubicBezTo>
                  <a:pt x="5772" y="8005"/>
                  <a:pt x="5570" y="8255"/>
                  <a:pt x="5494" y="8554"/>
                </a:cubicBezTo>
                <a:cubicBezTo>
                  <a:pt x="5447" y="8548"/>
                  <a:pt x="5397" y="8545"/>
                  <a:pt x="5349" y="8545"/>
                </a:cubicBezTo>
                <a:lnTo>
                  <a:pt x="5222" y="8545"/>
                </a:lnTo>
                <a:lnTo>
                  <a:pt x="5222" y="7931"/>
                </a:lnTo>
                <a:lnTo>
                  <a:pt x="6485" y="6670"/>
                </a:lnTo>
                <a:cubicBezTo>
                  <a:pt x="7766" y="5388"/>
                  <a:pt x="8177" y="3472"/>
                  <a:pt x="7533" y="1778"/>
                </a:cubicBezTo>
                <a:lnTo>
                  <a:pt x="6917" y="154"/>
                </a:lnTo>
                <a:cubicBezTo>
                  <a:pt x="6881" y="59"/>
                  <a:pt x="6791" y="0"/>
                  <a:pt x="66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35;p69">
            <a:extLst>
              <a:ext uri="{FF2B5EF4-FFF2-40B4-BE49-F238E27FC236}">
                <a16:creationId xmlns:a16="http://schemas.microsoft.com/office/drawing/2014/main" id="{8506B157-D309-D376-FF7C-70F4F8F34901}"/>
              </a:ext>
            </a:extLst>
          </p:cNvPr>
          <p:cNvSpPr txBox="1">
            <a:spLocks/>
          </p:cNvSpPr>
          <p:nvPr/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Objectifs (charte de projet)</a:t>
            </a:r>
          </a:p>
        </p:txBody>
      </p:sp>
      <p:sp>
        <p:nvSpPr>
          <p:cNvPr id="3" name="Google Shape;635;p69">
            <a:extLst>
              <a:ext uri="{FF2B5EF4-FFF2-40B4-BE49-F238E27FC236}">
                <a16:creationId xmlns:a16="http://schemas.microsoft.com/office/drawing/2014/main" id="{BB867930-1293-7E9F-9A44-62A62DBD5A6A}"/>
              </a:ext>
            </a:extLst>
          </p:cNvPr>
          <p:cNvSpPr txBox="1">
            <a:spLocks/>
          </p:cNvSpPr>
          <p:nvPr/>
        </p:nvSpPr>
        <p:spPr>
          <a:xfrm>
            <a:off x="549670" y="4483103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Accompli ? Partiellement.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FB0B620-4DEC-1E87-1B47-57AE960A610F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21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70"/>
          <p:cNvSpPr txBox="1"/>
          <p:nvPr/>
        </p:nvSpPr>
        <p:spPr>
          <a:xfrm flipH="1">
            <a:off x="800320" y="1372050"/>
            <a:ext cx="2195757" cy="2756604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0" name="Google Shape;660;p70"/>
          <p:cNvSpPr txBox="1"/>
          <p:nvPr/>
        </p:nvSpPr>
        <p:spPr>
          <a:xfrm flipH="1">
            <a:off x="3134570" y="1372049"/>
            <a:ext cx="4942629" cy="275660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3" name="Google Shape;663;p70"/>
          <p:cNvSpPr/>
          <p:nvPr/>
        </p:nvSpPr>
        <p:spPr>
          <a:xfrm>
            <a:off x="2883420" y="2514464"/>
            <a:ext cx="363808" cy="366544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70"/>
          <p:cNvSpPr txBox="1">
            <a:spLocks noGrp="1"/>
          </p:cNvSpPr>
          <p:nvPr>
            <p:ph type="title"/>
          </p:nvPr>
        </p:nvSpPr>
        <p:spPr>
          <a:xfrm>
            <a:off x="907572" y="1482598"/>
            <a:ext cx="1981134" cy="25352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1200"/>
              <a:t>Récolter les informations prises par l’hygromètre</a:t>
            </a:r>
            <a:endParaRPr sz="1200"/>
          </a:p>
        </p:txBody>
      </p:sp>
      <p:sp>
        <p:nvSpPr>
          <p:cNvPr id="665" name="Google Shape;665;p70"/>
          <p:cNvSpPr txBox="1">
            <a:spLocks noGrp="1"/>
          </p:cNvSpPr>
          <p:nvPr>
            <p:ph type="subTitle" idx="1"/>
          </p:nvPr>
        </p:nvSpPr>
        <p:spPr>
          <a:xfrm>
            <a:off x="3385722" y="1482599"/>
            <a:ext cx="4565002" cy="25352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Traiter les informations dans la plateforme Arduino</a:t>
            </a:r>
          </a:p>
        </p:txBody>
      </p:sp>
      <p:sp>
        <p:nvSpPr>
          <p:cNvPr id="678" name="Google Shape;678;p70"/>
          <p:cNvSpPr/>
          <p:nvPr/>
        </p:nvSpPr>
        <p:spPr>
          <a:xfrm>
            <a:off x="2918694" y="2519310"/>
            <a:ext cx="293242" cy="339206"/>
          </a:xfrm>
          <a:custGeom>
            <a:avLst/>
            <a:gdLst/>
            <a:ahLst/>
            <a:cxnLst/>
            <a:rect l="l" t="t" r="r" b="b"/>
            <a:pathLst>
              <a:path w="12819" h="14716" extrusionOk="0">
                <a:moveTo>
                  <a:pt x="6219" y="921"/>
                </a:moveTo>
                <a:lnTo>
                  <a:pt x="6219" y="921"/>
                </a:lnTo>
                <a:cubicBezTo>
                  <a:pt x="5506" y="2822"/>
                  <a:pt x="5040" y="4808"/>
                  <a:pt x="4830" y="6828"/>
                </a:cubicBezTo>
                <a:lnTo>
                  <a:pt x="4288" y="5530"/>
                </a:lnTo>
                <a:cubicBezTo>
                  <a:pt x="4121" y="5128"/>
                  <a:pt x="4035" y="4699"/>
                  <a:pt x="4035" y="4265"/>
                </a:cubicBezTo>
                <a:cubicBezTo>
                  <a:pt x="4034" y="3280"/>
                  <a:pt x="4476" y="2346"/>
                  <a:pt x="5239" y="1723"/>
                </a:cubicBezTo>
                <a:lnTo>
                  <a:pt x="6219" y="921"/>
                </a:lnTo>
                <a:close/>
                <a:moveTo>
                  <a:pt x="6716" y="946"/>
                </a:moveTo>
                <a:lnTo>
                  <a:pt x="7090" y="1932"/>
                </a:lnTo>
                <a:cubicBezTo>
                  <a:pt x="7666" y="3451"/>
                  <a:pt x="7298" y="5169"/>
                  <a:pt x="6148" y="6319"/>
                </a:cubicBezTo>
                <a:lnTo>
                  <a:pt x="5274" y="7193"/>
                </a:lnTo>
                <a:cubicBezTo>
                  <a:pt x="5467" y="5055"/>
                  <a:pt x="5952" y="2953"/>
                  <a:pt x="6716" y="946"/>
                </a:cubicBezTo>
                <a:close/>
                <a:moveTo>
                  <a:pt x="9859" y="5683"/>
                </a:moveTo>
                <a:cubicBezTo>
                  <a:pt x="9912" y="5683"/>
                  <a:pt x="9965" y="5685"/>
                  <a:pt x="10019" y="5689"/>
                </a:cubicBezTo>
                <a:cubicBezTo>
                  <a:pt x="10692" y="5737"/>
                  <a:pt x="11304" y="6095"/>
                  <a:pt x="11678" y="6656"/>
                </a:cubicBezTo>
                <a:cubicBezTo>
                  <a:pt x="12113" y="7306"/>
                  <a:pt x="12344" y="8071"/>
                  <a:pt x="12343" y="8853"/>
                </a:cubicBezTo>
                <a:cubicBezTo>
                  <a:pt x="12342" y="9769"/>
                  <a:pt x="12146" y="10674"/>
                  <a:pt x="11770" y="11509"/>
                </a:cubicBezTo>
                <a:cubicBezTo>
                  <a:pt x="10176" y="10512"/>
                  <a:pt x="8419" y="9804"/>
                  <a:pt x="6579" y="9418"/>
                </a:cubicBezTo>
                <a:cubicBezTo>
                  <a:pt x="6472" y="9100"/>
                  <a:pt x="6248" y="8836"/>
                  <a:pt x="5952" y="8680"/>
                </a:cubicBezTo>
                <a:cubicBezTo>
                  <a:pt x="5987" y="8505"/>
                  <a:pt x="6101" y="8356"/>
                  <a:pt x="6260" y="8277"/>
                </a:cubicBezTo>
                <a:lnTo>
                  <a:pt x="6700" y="8056"/>
                </a:lnTo>
                <a:cubicBezTo>
                  <a:pt x="8276" y="8072"/>
                  <a:pt x="9773" y="8746"/>
                  <a:pt x="10828" y="9917"/>
                </a:cubicBezTo>
                <a:lnTo>
                  <a:pt x="11218" y="10350"/>
                </a:lnTo>
                <a:lnTo>
                  <a:pt x="11570" y="10033"/>
                </a:lnTo>
                <a:lnTo>
                  <a:pt x="11180" y="9600"/>
                </a:lnTo>
                <a:cubicBezTo>
                  <a:pt x="10141" y="8448"/>
                  <a:pt x="8704" y="7735"/>
                  <a:pt x="7158" y="7605"/>
                </a:cubicBezTo>
                <a:lnTo>
                  <a:pt x="8237" y="6405"/>
                </a:lnTo>
                <a:cubicBezTo>
                  <a:pt x="8653" y="5944"/>
                  <a:pt x="9243" y="5683"/>
                  <a:pt x="9859" y="5683"/>
                </a:cubicBezTo>
                <a:close/>
                <a:moveTo>
                  <a:pt x="2579" y="8293"/>
                </a:moveTo>
                <a:cubicBezTo>
                  <a:pt x="2875" y="8293"/>
                  <a:pt x="3173" y="8352"/>
                  <a:pt x="3457" y="8474"/>
                </a:cubicBezTo>
                <a:lnTo>
                  <a:pt x="4161" y="8774"/>
                </a:lnTo>
                <a:cubicBezTo>
                  <a:pt x="2530" y="9651"/>
                  <a:pt x="1809" y="11605"/>
                  <a:pt x="2483" y="13329"/>
                </a:cubicBezTo>
                <a:lnTo>
                  <a:pt x="2530" y="13450"/>
                </a:lnTo>
                <a:lnTo>
                  <a:pt x="964" y="11624"/>
                </a:lnTo>
                <a:cubicBezTo>
                  <a:pt x="648" y="11255"/>
                  <a:pt x="476" y="10786"/>
                  <a:pt x="474" y="10301"/>
                </a:cubicBezTo>
                <a:lnTo>
                  <a:pt x="474" y="10178"/>
                </a:lnTo>
                <a:cubicBezTo>
                  <a:pt x="476" y="9782"/>
                  <a:pt x="614" y="9399"/>
                  <a:pt x="867" y="9094"/>
                </a:cubicBezTo>
                <a:cubicBezTo>
                  <a:pt x="1301" y="8575"/>
                  <a:pt x="1933" y="8293"/>
                  <a:pt x="2579" y="8293"/>
                </a:cubicBezTo>
                <a:close/>
                <a:moveTo>
                  <a:pt x="5343" y="9019"/>
                </a:moveTo>
                <a:cubicBezTo>
                  <a:pt x="5658" y="9019"/>
                  <a:pt x="5945" y="9199"/>
                  <a:pt x="6084" y="9481"/>
                </a:cubicBezTo>
                <a:cubicBezTo>
                  <a:pt x="6222" y="9764"/>
                  <a:pt x="6186" y="10101"/>
                  <a:pt x="5994" y="10349"/>
                </a:cubicBezTo>
                <a:lnTo>
                  <a:pt x="5994" y="10347"/>
                </a:lnTo>
                <a:lnTo>
                  <a:pt x="3212" y="13924"/>
                </a:lnTo>
                <a:lnTo>
                  <a:pt x="2919" y="13172"/>
                </a:lnTo>
                <a:cubicBezTo>
                  <a:pt x="2280" y="11529"/>
                  <a:pt x="3093" y="9678"/>
                  <a:pt x="4736" y="9039"/>
                </a:cubicBezTo>
                <a:cubicBezTo>
                  <a:pt x="4754" y="9032"/>
                  <a:pt x="4771" y="9026"/>
                  <a:pt x="4789" y="9019"/>
                </a:cubicBezTo>
                <a:close/>
                <a:moveTo>
                  <a:pt x="6696" y="0"/>
                </a:moveTo>
                <a:cubicBezTo>
                  <a:pt x="6668" y="0"/>
                  <a:pt x="6639" y="5"/>
                  <a:pt x="6611" y="16"/>
                </a:cubicBezTo>
                <a:cubicBezTo>
                  <a:pt x="6587" y="25"/>
                  <a:pt x="6565" y="38"/>
                  <a:pt x="6545" y="55"/>
                </a:cubicBezTo>
                <a:lnTo>
                  <a:pt x="4939" y="1371"/>
                </a:lnTo>
                <a:cubicBezTo>
                  <a:pt x="3653" y="2423"/>
                  <a:pt x="3211" y="4194"/>
                  <a:pt x="3850" y="5727"/>
                </a:cubicBezTo>
                <a:lnTo>
                  <a:pt x="4747" y="7880"/>
                </a:lnTo>
                <a:lnTo>
                  <a:pt x="4747" y="8524"/>
                </a:lnTo>
                <a:lnTo>
                  <a:pt x="3645" y="8052"/>
                </a:lnTo>
                <a:cubicBezTo>
                  <a:pt x="3300" y="7904"/>
                  <a:pt x="2938" y="7833"/>
                  <a:pt x="2579" y="7833"/>
                </a:cubicBezTo>
                <a:cubicBezTo>
                  <a:pt x="1795" y="7833"/>
                  <a:pt x="1028" y="8175"/>
                  <a:pt x="502" y="8806"/>
                </a:cubicBezTo>
                <a:cubicBezTo>
                  <a:pt x="178" y="9195"/>
                  <a:pt x="0" y="9686"/>
                  <a:pt x="0" y="10193"/>
                </a:cubicBezTo>
                <a:lnTo>
                  <a:pt x="0" y="10317"/>
                </a:lnTo>
                <a:cubicBezTo>
                  <a:pt x="0" y="10915"/>
                  <a:pt x="215" y="11494"/>
                  <a:pt x="604" y="11948"/>
                </a:cubicBezTo>
                <a:lnTo>
                  <a:pt x="2906" y="14633"/>
                </a:lnTo>
                <a:cubicBezTo>
                  <a:pt x="2951" y="14686"/>
                  <a:pt x="3016" y="14716"/>
                  <a:pt x="3086" y="14716"/>
                </a:cubicBezTo>
                <a:lnTo>
                  <a:pt x="3091" y="14716"/>
                </a:lnTo>
                <a:cubicBezTo>
                  <a:pt x="3163" y="14715"/>
                  <a:pt x="3230" y="14681"/>
                  <a:pt x="3273" y="14625"/>
                </a:cubicBezTo>
                <a:lnTo>
                  <a:pt x="4747" y="12730"/>
                </a:lnTo>
                <a:lnTo>
                  <a:pt x="4747" y="14716"/>
                </a:lnTo>
                <a:lnTo>
                  <a:pt x="5222" y="14716"/>
                </a:lnTo>
                <a:lnTo>
                  <a:pt x="5222" y="12119"/>
                </a:lnTo>
                <a:lnTo>
                  <a:pt x="5697" y="11508"/>
                </a:lnTo>
                <a:lnTo>
                  <a:pt x="5697" y="14716"/>
                </a:lnTo>
                <a:lnTo>
                  <a:pt x="6172" y="14716"/>
                </a:lnTo>
                <a:lnTo>
                  <a:pt x="6172" y="10898"/>
                </a:lnTo>
                <a:lnTo>
                  <a:pt x="6372" y="10639"/>
                </a:lnTo>
                <a:cubicBezTo>
                  <a:pt x="6530" y="10435"/>
                  <a:pt x="6622" y="10189"/>
                  <a:pt x="6639" y="9933"/>
                </a:cubicBezTo>
                <a:lnTo>
                  <a:pt x="6646" y="9935"/>
                </a:lnTo>
                <a:lnTo>
                  <a:pt x="6646" y="14716"/>
                </a:lnTo>
                <a:lnTo>
                  <a:pt x="7121" y="14716"/>
                </a:lnTo>
                <a:lnTo>
                  <a:pt x="7121" y="10045"/>
                </a:lnTo>
                <a:cubicBezTo>
                  <a:pt x="8715" y="10451"/>
                  <a:pt x="10233" y="11108"/>
                  <a:pt x="11622" y="11991"/>
                </a:cubicBezTo>
                <a:lnTo>
                  <a:pt x="11740" y="12067"/>
                </a:lnTo>
                <a:cubicBezTo>
                  <a:pt x="11774" y="12088"/>
                  <a:pt x="11813" y="12099"/>
                  <a:pt x="11853" y="12099"/>
                </a:cubicBezTo>
                <a:cubicBezTo>
                  <a:pt x="11855" y="12099"/>
                  <a:pt x="11857" y="12099"/>
                  <a:pt x="11859" y="12099"/>
                </a:cubicBezTo>
                <a:cubicBezTo>
                  <a:pt x="11885" y="12099"/>
                  <a:pt x="11910" y="12096"/>
                  <a:pt x="11936" y="12088"/>
                </a:cubicBezTo>
                <a:cubicBezTo>
                  <a:pt x="12002" y="12068"/>
                  <a:pt x="12057" y="12021"/>
                  <a:pt x="12088" y="11959"/>
                </a:cubicBezTo>
                <a:cubicBezTo>
                  <a:pt x="12566" y="10999"/>
                  <a:pt x="12816" y="9940"/>
                  <a:pt x="12817" y="8867"/>
                </a:cubicBezTo>
                <a:cubicBezTo>
                  <a:pt x="12818" y="7990"/>
                  <a:pt x="12558" y="7134"/>
                  <a:pt x="12072" y="6406"/>
                </a:cubicBezTo>
                <a:cubicBezTo>
                  <a:pt x="11560" y="5638"/>
                  <a:pt x="10717" y="5222"/>
                  <a:pt x="9858" y="5222"/>
                </a:cubicBezTo>
                <a:cubicBezTo>
                  <a:pt x="9351" y="5222"/>
                  <a:pt x="8839" y="5367"/>
                  <a:pt x="8386" y="5669"/>
                </a:cubicBezTo>
                <a:cubicBezTo>
                  <a:pt x="8202" y="5792"/>
                  <a:pt x="8034" y="5937"/>
                  <a:pt x="7885" y="6102"/>
                </a:cubicBezTo>
                <a:lnTo>
                  <a:pt x="6501" y="7641"/>
                </a:lnTo>
                <a:lnTo>
                  <a:pt x="6048" y="7867"/>
                </a:lnTo>
                <a:cubicBezTo>
                  <a:pt x="5772" y="8005"/>
                  <a:pt x="5570" y="8255"/>
                  <a:pt x="5494" y="8554"/>
                </a:cubicBezTo>
                <a:cubicBezTo>
                  <a:pt x="5447" y="8548"/>
                  <a:pt x="5397" y="8545"/>
                  <a:pt x="5349" y="8545"/>
                </a:cubicBezTo>
                <a:lnTo>
                  <a:pt x="5222" y="8545"/>
                </a:lnTo>
                <a:lnTo>
                  <a:pt x="5222" y="7931"/>
                </a:lnTo>
                <a:lnTo>
                  <a:pt x="6485" y="6670"/>
                </a:lnTo>
                <a:cubicBezTo>
                  <a:pt x="7766" y="5388"/>
                  <a:pt x="8177" y="3472"/>
                  <a:pt x="7533" y="1778"/>
                </a:cubicBezTo>
                <a:lnTo>
                  <a:pt x="6917" y="154"/>
                </a:lnTo>
                <a:cubicBezTo>
                  <a:pt x="6881" y="59"/>
                  <a:pt x="6791" y="0"/>
                  <a:pt x="66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35;p69">
            <a:extLst>
              <a:ext uri="{FF2B5EF4-FFF2-40B4-BE49-F238E27FC236}">
                <a16:creationId xmlns:a16="http://schemas.microsoft.com/office/drawing/2014/main" id="{72EE83B2-4E46-A0CF-103E-FC1362B03A53}"/>
              </a:ext>
            </a:extLst>
          </p:cNvPr>
          <p:cNvSpPr txBox="1">
            <a:spLocks/>
          </p:cNvSpPr>
          <p:nvPr/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Objectifs (charte de projet)</a:t>
            </a:r>
          </a:p>
        </p:txBody>
      </p:sp>
      <p:sp>
        <p:nvSpPr>
          <p:cNvPr id="3" name="Google Shape;635;p69">
            <a:extLst>
              <a:ext uri="{FF2B5EF4-FFF2-40B4-BE49-F238E27FC236}">
                <a16:creationId xmlns:a16="http://schemas.microsoft.com/office/drawing/2014/main" id="{D7FDDEA6-E652-0926-E628-6ECE79D8BF35}"/>
              </a:ext>
            </a:extLst>
          </p:cNvPr>
          <p:cNvSpPr txBox="1">
            <a:spLocks/>
          </p:cNvSpPr>
          <p:nvPr/>
        </p:nvSpPr>
        <p:spPr>
          <a:xfrm>
            <a:off x="549670" y="4483103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Accompli ? Oui.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37630CE-C8B4-417F-CDCC-F7CA4A7C6E39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chemeClr val="bg2"/>
                </a:solidFill>
              </a:rPr>
              <a:t>22</a:t>
            </a:r>
            <a:endParaRPr lang="fr-CA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667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70"/>
          <p:cNvSpPr txBox="1"/>
          <p:nvPr/>
        </p:nvSpPr>
        <p:spPr>
          <a:xfrm flipH="1">
            <a:off x="800320" y="1372050"/>
            <a:ext cx="2195757" cy="2756604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0" name="Google Shape;660;p70"/>
          <p:cNvSpPr txBox="1"/>
          <p:nvPr/>
        </p:nvSpPr>
        <p:spPr>
          <a:xfrm flipH="1">
            <a:off x="3134570" y="1372049"/>
            <a:ext cx="4942629" cy="275660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3" name="Google Shape;663;p70"/>
          <p:cNvSpPr/>
          <p:nvPr/>
        </p:nvSpPr>
        <p:spPr>
          <a:xfrm>
            <a:off x="2883420" y="2514464"/>
            <a:ext cx="363808" cy="366544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70"/>
          <p:cNvSpPr txBox="1">
            <a:spLocks noGrp="1"/>
          </p:cNvSpPr>
          <p:nvPr>
            <p:ph type="title"/>
          </p:nvPr>
        </p:nvSpPr>
        <p:spPr>
          <a:xfrm>
            <a:off x="907572" y="1482598"/>
            <a:ext cx="1981134" cy="25352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1200" err="1"/>
              <a:t>Mettre</a:t>
            </a:r>
            <a:r>
              <a:rPr lang="en" sz="1200"/>
              <a:t> </a:t>
            </a:r>
            <a:r>
              <a:rPr lang="en" sz="1200" err="1"/>
              <a:t>en</a:t>
            </a:r>
            <a:r>
              <a:rPr lang="en" sz="1200"/>
              <a:t> place le </a:t>
            </a:r>
            <a:r>
              <a:rPr lang="en" sz="1200" err="1"/>
              <a:t>système</a:t>
            </a:r>
            <a:r>
              <a:rPr lang="en" sz="1200"/>
              <a:t> </a:t>
            </a:r>
            <a:r>
              <a:rPr lang="en" sz="1200" err="1"/>
              <a:t>d’irrigation</a:t>
            </a:r>
            <a:r>
              <a:rPr lang="en" sz="1200"/>
              <a:t> à </a:t>
            </a:r>
            <a:r>
              <a:rPr lang="en" sz="1200" err="1"/>
              <a:t>l’aide</a:t>
            </a:r>
            <a:r>
              <a:rPr lang="en" sz="1200"/>
              <a:t> de la valve</a:t>
            </a:r>
            <a:endParaRPr sz="1200"/>
          </a:p>
        </p:txBody>
      </p:sp>
      <p:sp>
        <p:nvSpPr>
          <p:cNvPr id="665" name="Google Shape;665;p70"/>
          <p:cNvSpPr txBox="1">
            <a:spLocks noGrp="1"/>
          </p:cNvSpPr>
          <p:nvPr>
            <p:ph type="subTitle" idx="1"/>
          </p:nvPr>
        </p:nvSpPr>
        <p:spPr>
          <a:xfrm>
            <a:off x="3385722" y="1482599"/>
            <a:ext cx="4565002" cy="25352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Être capable d’activer et désactiver la valve à l’aide de la plateforme Arduino</a:t>
            </a:r>
          </a:p>
        </p:txBody>
      </p:sp>
      <p:sp>
        <p:nvSpPr>
          <p:cNvPr id="678" name="Google Shape;678;p70"/>
          <p:cNvSpPr/>
          <p:nvPr/>
        </p:nvSpPr>
        <p:spPr>
          <a:xfrm>
            <a:off x="2918694" y="2519310"/>
            <a:ext cx="293242" cy="339206"/>
          </a:xfrm>
          <a:custGeom>
            <a:avLst/>
            <a:gdLst/>
            <a:ahLst/>
            <a:cxnLst/>
            <a:rect l="l" t="t" r="r" b="b"/>
            <a:pathLst>
              <a:path w="12819" h="14716" extrusionOk="0">
                <a:moveTo>
                  <a:pt x="6219" y="921"/>
                </a:moveTo>
                <a:lnTo>
                  <a:pt x="6219" y="921"/>
                </a:lnTo>
                <a:cubicBezTo>
                  <a:pt x="5506" y="2822"/>
                  <a:pt x="5040" y="4808"/>
                  <a:pt x="4830" y="6828"/>
                </a:cubicBezTo>
                <a:lnTo>
                  <a:pt x="4288" y="5530"/>
                </a:lnTo>
                <a:cubicBezTo>
                  <a:pt x="4121" y="5128"/>
                  <a:pt x="4035" y="4699"/>
                  <a:pt x="4035" y="4265"/>
                </a:cubicBezTo>
                <a:cubicBezTo>
                  <a:pt x="4034" y="3280"/>
                  <a:pt x="4476" y="2346"/>
                  <a:pt x="5239" y="1723"/>
                </a:cubicBezTo>
                <a:lnTo>
                  <a:pt x="6219" y="921"/>
                </a:lnTo>
                <a:close/>
                <a:moveTo>
                  <a:pt x="6716" y="946"/>
                </a:moveTo>
                <a:lnTo>
                  <a:pt x="7090" y="1932"/>
                </a:lnTo>
                <a:cubicBezTo>
                  <a:pt x="7666" y="3451"/>
                  <a:pt x="7298" y="5169"/>
                  <a:pt x="6148" y="6319"/>
                </a:cubicBezTo>
                <a:lnTo>
                  <a:pt x="5274" y="7193"/>
                </a:lnTo>
                <a:cubicBezTo>
                  <a:pt x="5467" y="5055"/>
                  <a:pt x="5952" y="2953"/>
                  <a:pt x="6716" y="946"/>
                </a:cubicBezTo>
                <a:close/>
                <a:moveTo>
                  <a:pt x="9859" y="5683"/>
                </a:moveTo>
                <a:cubicBezTo>
                  <a:pt x="9912" y="5683"/>
                  <a:pt x="9965" y="5685"/>
                  <a:pt x="10019" y="5689"/>
                </a:cubicBezTo>
                <a:cubicBezTo>
                  <a:pt x="10692" y="5737"/>
                  <a:pt x="11304" y="6095"/>
                  <a:pt x="11678" y="6656"/>
                </a:cubicBezTo>
                <a:cubicBezTo>
                  <a:pt x="12113" y="7306"/>
                  <a:pt x="12344" y="8071"/>
                  <a:pt x="12343" y="8853"/>
                </a:cubicBezTo>
                <a:cubicBezTo>
                  <a:pt x="12342" y="9769"/>
                  <a:pt x="12146" y="10674"/>
                  <a:pt x="11770" y="11509"/>
                </a:cubicBezTo>
                <a:cubicBezTo>
                  <a:pt x="10176" y="10512"/>
                  <a:pt x="8419" y="9804"/>
                  <a:pt x="6579" y="9418"/>
                </a:cubicBezTo>
                <a:cubicBezTo>
                  <a:pt x="6472" y="9100"/>
                  <a:pt x="6248" y="8836"/>
                  <a:pt x="5952" y="8680"/>
                </a:cubicBezTo>
                <a:cubicBezTo>
                  <a:pt x="5987" y="8505"/>
                  <a:pt x="6101" y="8356"/>
                  <a:pt x="6260" y="8277"/>
                </a:cubicBezTo>
                <a:lnTo>
                  <a:pt x="6700" y="8056"/>
                </a:lnTo>
                <a:cubicBezTo>
                  <a:pt x="8276" y="8072"/>
                  <a:pt x="9773" y="8746"/>
                  <a:pt x="10828" y="9917"/>
                </a:cubicBezTo>
                <a:lnTo>
                  <a:pt x="11218" y="10350"/>
                </a:lnTo>
                <a:lnTo>
                  <a:pt x="11570" y="10033"/>
                </a:lnTo>
                <a:lnTo>
                  <a:pt x="11180" y="9600"/>
                </a:lnTo>
                <a:cubicBezTo>
                  <a:pt x="10141" y="8448"/>
                  <a:pt x="8704" y="7735"/>
                  <a:pt x="7158" y="7605"/>
                </a:cubicBezTo>
                <a:lnTo>
                  <a:pt x="8237" y="6405"/>
                </a:lnTo>
                <a:cubicBezTo>
                  <a:pt x="8653" y="5944"/>
                  <a:pt x="9243" y="5683"/>
                  <a:pt x="9859" y="5683"/>
                </a:cubicBezTo>
                <a:close/>
                <a:moveTo>
                  <a:pt x="2579" y="8293"/>
                </a:moveTo>
                <a:cubicBezTo>
                  <a:pt x="2875" y="8293"/>
                  <a:pt x="3173" y="8352"/>
                  <a:pt x="3457" y="8474"/>
                </a:cubicBezTo>
                <a:lnTo>
                  <a:pt x="4161" y="8774"/>
                </a:lnTo>
                <a:cubicBezTo>
                  <a:pt x="2530" y="9651"/>
                  <a:pt x="1809" y="11605"/>
                  <a:pt x="2483" y="13329"/>
                </a:cubicBezTo>
                <a:lnTo>
                  <a:pt x="2530" y="13450"/>
                </a:lnTo>
                <a:lnTo>
                  <a:pt x="964" y="11624"/>
                </a:lnTo>
                <a:cubicBezTo>
                  <a:pt x="648" y="11255"/>
                  <a:pt x="476" y="10786"/>
                  <a:pt x="474" y="10301"/>
                </a:cubicBezTo>
                <a:lnTo>
                  <a:pt x="474" y="10178"/>
                </a:lnTo>
                <a:cubicBezTo>
                  <a:pt x="476" y="9782"/>
                  <a:pt x="614" y="9399"/>
                  <a:pt x="867" y="9094"/>
                </a:cubicBezTo>
                <a:cubicBezTo>
                  <a:pt x="1301" y="8575"/>
                  <a:pt x="1933" y="8293"/>
                  <a:pt x="2579" y="8293"/>
                </a:cubicBezTo>
                <a:close/>
                <a:moveTo>
                  <a:pt x="5343" y="9019"/>
                </a:moveTo>
                <a:cubicBezTo>
                  <a:pt x="5658" y="9019"/>
                  <a:pt x="5945" y="9199"/>
                  <a:pt x="6084" y="9481"/>
                </a:cubicBezTo>
                <a:cubicBezTo>
                  <a:pt x="6222" y="9764"/>
                  <a:pt x="6186" y="10101"/>
                  <a:pt x="5994" y="10349"/>
                </a:cubicBezTo>
                <a:lnTo>
                  <a:pt x="5994" y="10347"/>
                </a:lnTo>
                <a:lnTo>
                  <a:pt x="3212" y="13924"/>
                </a:lnTo>
                <a:lnTo>
                  <a:pt x="2919" y="13172"/>
                </a:lnTo>
                <a:cubicBezTo>
                  <a:pt x="2280" y="11529"/>
                  <a:pt x="3093" y="9678"/>
                  <a:pt x="4736" y="9039"/>
                </a:cubicBezTo>
                <a:cubicBezTo>
                  <a:pt x="4754" y="9032"/>
                  <a:pt x="4771" y="9026"/>
                  <a:pt x="4789" y="9019"/>
                </a:cubicBezTo>
                <a:close/>
                <a:moveTo>
                  <a:pt x="6696" y="0"/>
                </a:moveTo>
                <a:cubicBezTo>
                  <a:pt x="6668" y="0"/>
                  <a:pt x="6639" y="5"/>
                  <a:pt x="6611" y="16"/>
                </a:cubicBezTo>
                <a:cubicBezTo>
                  <a:pt x="6587" y="25"/>
                  <a:pt x="6565" y="38"/>
                  <a:pt x="6545" y="55"/>
                </a:cubicBezTo>
                <a:lnTo>
                  <a:pt x="4939" y="1371"/>
                </a:lnTo>
                <a:cubicBezTo>
                  <a:pt x="3653" y="2423"/>
                  <a:pt x="3211" y="4194"/>
                  <a:pt x="3850" y="5727"/>
                </a:cubicBezTo>
                <a:lnTo>
                  <a:pt x="4747" y="7880"/>
                </a:lnTo>
                <a:lnTo>
                  <a:pt x="4747" y="8524"/>
                </a:lnTo>
                <a:lnTo>
                  <a:pt x="3645" y="8052"/>
                </a:lnTo>
                <a:cubicBezTo>
                  <a:pt x="3300" y="7904"/>
                  <a:pt x="2938" y="7833"/>
                  <a:pt x="2579" y="7833"/>
                </a:cubicBezTo>
                <a:cubicBezTo>
                  <a:pt x="1795" y="7833"/>
                  <a:pt x="1028" y="8175"/>
                  <a:pt x="502" y="8806"/>
                </a:cubicBezTo>
                <a:cubicBezTo>
                  <a:pt x="178" y="9195"/>
                  <a:pt x="0" y="9686"/>
                  <a:pt x="0" y="10193"/>
                </a:cubicBezTo>
                <a:lnTo>
                  <a:pt x="0" y="10317"/>
                </a:lnTo>
                <a:cubicBezTo>
                  <a:pt x="0" y="10915"/>
                  <a:pt x="215" y="11494"/>
                  <a:pt x="604" y="11948"/>
                </a:cubicBezTo>
                <a:lnTo>
                  <a:pt x="2906" y="14633"/>
                </a:lnTo>
                <a:cubicBezTo>
                  <a:pt x="2951" y="14686"/>
                  <a:pt x="3016" y="14716"/>
                  <a:pt x="3086" y="14716"/>
                </a:cubicBezTo>
                <a:lnTo>
                  <a:pt x="3091" y="14716"/>
                </a:lnTo>
                <a:cubicBezTo>
                  <a:pt x="3163" y="14715"/>
                  <a:pt x="3230" y="14681"/>
                  <a:pt x="3273" y="14625"/>
                </a:cubicBezTo>
                <a:lnTo>
                  <a:pt x="4747" y="12730"/>
                </a:lnTo>
                <a:lnTo>
                  <a:pt x="4747" y="14716"/>
                </a:lnTo>
                <a:lnTo>
                  <a:pt x="5222" y="14716"/>
                </a:lnTo>
                <a:lnTo>
                  <a:pt x="5222" y="12119"/>
                </a:lnTo>
                <a:lnTo>
                  <a:pt x="5697" y="11508"/>
                </a:lnTo>
                <a:lnTo>
                  <a:pt x="5697" y="14716"/>
                </a:lnTo>
                <a:lnTo>
                  <a:pt x="6172" y="14716"/>
                </a:lnTo>
                <a:lnTo>
                  <a:pt x="6172" y="10898"/>
                </a:lnTo>
                <a:lnTo>
                  <a:pt x="6372" y="10639"/>
                </a:lnTo>
                <a:cubicBezTo>
                  <a:pt x="6530" y="10435"/>
                  <a:pt x="6622" y="10189"/>
                  <a:pt x="6639" y="9933"/>
                </a:cubicBezTo>
                <a:lnTo>
                  <a:pt x="6646" y="9935"/>
                </a:lnTo>
                <a:lnTo>
                  <a:pt x="6646" y="14716"/>
                </a:lnTo>
                <a:lnTo>
                  <a:pt x="7121" y="14716"/>
                </a:lnTo>
                <a:lnTo>
                  <a:pt x="7121" y="10045"/>
                </a:lnTo>
                <a:cubicBezTo>
                  <a:pt x="8715" y="10451"/>
                  <a:pt x="10233" y="11108"/>
                  <a:pt x="11622" y="11991"/>
                </a:cubicBezTo>
                <a:lnTo>
                  <a:pt x="11740" y="12067"/>
                </a:lnTo>
                <a:cubicBezTo>
                  <a:pt x="11774" y="12088"/>
                  <a:pt x="11813" y="12099"/>
                  <a:pt x="11853" y="12099"/>
                </a:cubicBezTo>
                <a:cubicBezTo>
                  <a:pt x="11855" y="12099"/>
                  <a:pt x="11857" y="12099"/>
                  <a:pt x="11859" y="12099"/>
                </a:cubicBezTo>
                <a:cubicBezTo>
                  <a:pt x="11885" y="12099"/>
                  <a:pt x="11910" y="12096"/>
                  <a:pt x="11936" y="12088"/>
                </a:cubicBezTo>
                <a:cubicBezTo>
                  <a:pt x="12002" y="12068"/>
                  <a:pt x="12057" y="12021"/>
                  <a:pt x="12088" y="11959"/>
                </a:cubicBezTo>
                <a:cubicBezTo>
                  <a:pt x="12566" y="10999"/>
                  <a:pt x="12816" y="9940"/>
                  <a:pt x="12817" y="8867"/>
                </a:cubicBezTo>
                <a:cubicBezTo>
                  <a:pt x="12818" y="7990"/>
                  <a:pt x="12558" y="7134"/>
                  <a:pt x="12072" y="6406"/>
                </a:cubicBezTo>
                <a:cubicBezTo>
                  <a:pt x="11560" y="5638"/>
                  <a:pt x="10717" y="5222"/>
                  <a:pt x="9858" y="5222"/>
                </a:cubicBezTo>
                <a:cubicBezTo>
                  <a:pt x="9351" y="5222"/>
                  <a:pt x="8839" y="5367"/>
                  <a:pt x="8386" y="5669"/>
                </a:cubicBezTo>
                <a:cubicBezTo>
                  <a:pt x="8202" y="5792"/>
                  <a:pt x="8034" y="5937"/>
                  <a:pt x="7885" y="6102"/>
                </a:cubicBezTo>
                <a:lnTo>
                  <a:pt x="6501" y="7641"/>
                </a:lnTo>
                <a:lnTo>
                  <a:pt x="6048" y="7867"/>
                </a:lnTo>
                <a:cubicBezTo>
                  <a:pt x="5772" y="8005"/>
                  <a:pt x="5570" y="8255"/>
                  <a:pt x="5494" y="8554"/>
                </a:cubicBezTo>
                <a:cubicBezTo>
                  <a:pt x="5447" y="8548"/>
                  <a:pt x="5397" y="8545"/>
                  <a:pt x="5349" y="8545"/>
                </a:cubicBezTo>
                <a:lnTo>
                  <a:pt x="5222" y="8545"/>
                </a:lnTo>
                <a:lnTo>
                  <a:pt x="5222" y="7931"/>
                </a:lnTo>
                <a:lnTo>
                  <a:pt x="6485" y="6670"/>
                </a:lnTo>
                <a:cubicBezTo>
                  <a:pt x="7766" y="5388"/>
                  <a:pt x="8177" y="3472"/>
                  <a:pt x="7533" y="1778"/>
                </a:cubicBezTo>
                <a:lnTo>
                  <a:pt x="6917" y="154"/>
                </a:lnTo>
                <a:cubicBezTo>
                  <a:pt x="6881" y="59"/>
                  <a:pt x="6791" y="0"/>
                  <a:pt x="66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35;p69">
            <a:extLst>
              <a:ext uri="{FF2B5EF4-FFF2-40B4-BE49-F238E27FC236}">
                <a16:creationId xmlns:a16="http://schemas.microsoft.com/office/drawing/2014/main" id="{44F961B5-5935-11AC-AE41-1866680FC82A}"/>
              </a:ext>
            </a:extLst>
          </p:cNvPr>
          <p:cNvSpPr txBox="1">
            <a:spLocks/>
          </p:cNvSpPr>
          <p:nvPr/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Objectifs (charte de projet)</a:t>
            </a:r>
          </a:p>
        </p:txBody>
      </p:sp>
      <p:sp>
        <p:nvSpPr>
          <p:cNvPr id="3" name="Google Shape;635;p69">
            <a:extLst>
              <a:ext uri="{FF2B5EF4-FFF2-40B4-BE49-F238E27FC236}">
                <a16:creationId xmlns:a16="http://schemas.microsoft.com/office/drawing/2014/main" id="{E8562F89-3402-852B-3F7F-9198E920BD92}"/>
              </a:ext>
            </a:extLst>
          </p:cNvPr>
          <p:cNvSpPr txBox="1">
            <a:spLocks/>
          </p:cNvSpPr>
          <p:nvPr/>
        </p:nvSpPr>
        <p:spPr>
          <a:xfrm>
            <a:off x="549670" y="4483103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Accompli ? Oui.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79576407-21C7-6BF7-6369-A8BD70D139EF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449541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70"/>
          <p:cNvSpPr txBox="1"/>
          <p:nvPr/>
        </p:nvSpPr>
        <p:spPr>
          <a:xfrm flipH="1">
            <a:off x="800320" y="1372050"/>
            <a:ext cx="2195757" cy="2756604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0" name="Google Shape;660;p70"/>
          <p:cNvSpPr txBox="1"/>
          <p:nvPr/>
        </p:nvSpPr>
        <p:spPr>
          <a:xfrm flipH="1">
            <a:off x="3134570" y="1372049"/>
            <a:ext cx="4942629" cy="275660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3" name="Google Shape;663;p70"/>
          <p:cNvSpPr/>
          <p:nvPr/>
        </p:nvSpPr>
        <p:spPr>
          <a:xfrm>
            <a:off x="2883420" y="2514464"/>
            <a:ext cx="363808" cy="366544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70"/>
          <p:cNvSpPr txBox="1">
            <a:spLocks noGrp="1"/>
          </p:cNvSpPr>
          <p:nvPr>
            <p:ph type="title"/>
          </p:nvPr>
        </p:nvSpPr>
        <p:spPr>
          <a:xfrm>
            <a:off x="907572" y="1482598"/>
            <a:ext cx="1981134" cy="25352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CA" sz="1200"/>
              <a:t>Établir un canal de communication bidirectionnel entre la plateforme Arduino et l’application Android à l’aide du protocole de communication sans-fil MQTT</a:t>
            </a:r>
          </a:p>
        </p:txBody>
      </p:sp>
      <p:sp>
        <p:nvSpPr>
          <p:cNvPr id="665" name="Google Shape;665;p70"/>
          <p:cNvSpPr txBox="1">
            <a:spLocks noGrp="1"/>
          </p:cNvSpPr>
          <p:nvPr>
            <p:ph type="subTitle" idx="1"/>
          </p:nvPr>
        </p:nvSpPr>
        <p:spPr>
          <a:xfrm>
            <a:off x="3385722" y="1482599"/>
            <a:ext cx="4565002" cy="25352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Recevoir les données fournies par la plateforme Arduino dans l’application Android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/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endParaRPr lang="fr-CA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Réception des commandes en provenance de l’application Android sur la plateforme Arduino</a:t>
            </a:r>
          </a:p>
        </p:txBody>
      </p:sp>
      <p:sp>
        <p:nvSpPr>
          <p:cNvPr id="678" name="Google Shape;678;p70"/>
          <p:cNvSpPr/>
          <p:nvPr/>
        </p:nvSpPr>
        <p:spPr>
          <a:xfrm>
            <a:off x="2918694" y="2519310"/>
            <a:ext cx="293242" cy="339206"/>
          </a:xfrm>
          <a:custGeom>
            <a:avLst/>
            <a:gdLst/>
            <a:ahLst/>
            <a:cxnLst/>
            <a:rect l="l" t="t" r="r" b="b"/>
            <a:pathLst>
              <a:path w="12819" h="14716" extrusionOk="0">
                <a:moveTo>
                  <a:pt x="6219" y="921"/>
                </a:moveTo>
                <a:lnTo>
                  <a:pt x="6219" y="921"/>
                </a:lnTo>
                <a:cubicBezTo>
                  <a:pt x="5506" y="2822"/>
                  <a:pt x="5040" y="4808"/>
                  <a:pt x="4830" y="6828"/>
                </a:cubicBezTo>
                <a:lnTo>
                  <a:pt x="4288" y="5530"/>
                </a:lnTo>
                <a:cubicBezTo>
                  <a:pt x="4121" y="5128"/>
                  <a:pt x="4035" y="4699"/>
                  <a:pt x="4035" y="4265"/>
                </a:cubicBezTo>
                <a:cubicBezTo>
                  <a:pt x="4034" y="3280"/>
                  <a:pt x="4476" y="2346"/>
                  <a:pt x="5239" y="1723"/>
                </a:cubicBezTo>
                <a:lnTo>
                  <a:pt x="6219" y="921"/>
                </a:lnTo>
                <a:close/>
                <a:moveTo>
                  <a:pt x="6716" y="946"/>
                </a:moveTo>
                <a:lnTo>
                  <a:pt x="7090" y="1932"/>
                </a:lnTo>
                <a:cubicBezTo>
                  <a:pt x="7666" y="3451"/>
                  <a:pt x="7298" y="5169"/>
                  <a:pt x="6148" y="6319"/>
                </a:cubicBezTo>
                <a:lnTo>
                  <a:pt x="5274" y="7193"/>
                </a:lnTo>
                <a:cubicBezTo>
                  <a:pt x="5467" y="5055"/>
                  <a:pt x="5952" y="2953"/>
                  <a:pt x="6716" y="946"/>
                </a:cubicBezTo>
                <a:close/>
                <a:moveTo>
                  <a:pt x="9859" y="5683"/>
                </a:moveTo>
                <a:cubicBezTo>
                  <a:pt x="9912" y="5683"/>
                  <a:pt x="9965" y="5685"/>
                  <a:pt x="10019" y="5689"/>
                </a:cubicBezTo>
                <a:cubicBezTo>
                  <a:pt x="10692" y="5737"/>
                  <a:pt x="11304" y="6095"/>
                  <a:pt x="11678" y="6656"/>
                </a:cubicBezTo>
                <a:cubicBezTo>
                  <a:pt x="12113" y="7306"/>
                  <a:pt x="12344" y="8071"/>
                  <a:pt x="12343" y="8853"/>
                </a:cubicBezTo>
                <a:cubicBezTo>
                  <a:pt x="12342" y="9769"/>
                  <a:pt x="12146" y="10674"/>
                  <a:pt x="11770" y="11509"/>
                </a:cubicBezTo>
                <a:cubicBezTo>
                  <a:pt x="10176" y="10512"/>
                  <a:pt x="8419" y="9804"/>
                  <a:pt x="6579" y="9418"/>
                </a:cubicBezTo>
                <a:cubicBezTo>
                  <a:pt x="6472" y="9100"/>
                  <a:pt x="6248" y="8836"/>
                  <a:pt x="5952" y="8680"/>
                </a:cubicBezTo>
                <a:cubicBezTo>
                  <a:pt x="5987" y="8505"/>
                  <a:pt x="6101" y="8356"/>
                  <a:pt x="6260" y="8277"/>
                </a:cubicBezTo>
                <a:lnTo>
                  <a:pt x="6700" y="8056"/>
                </a:lnTo>
                <a:cubicBezTo>
                  <a:pt x="8276" y="8072"/>
                  <a:pt x="9773" y="8746"/>
                  <a:pt x="10828" y="9917"/>
                </a:cubicBezTo>
                <a:lnTo>
                  <a:pt x="11218" y="10350"/>
                </a:lnTo>
                <a:lnTo>
                  <a:pt x="11570" y="10033"/>
                </a:lnTo>
                <a:lnTo>
                  <a:pt x="11180" y="9600"/>
                </a:lnTo>
                <a:cubicBezTo>
                  <a:pt x="10141" y="8448"/>
                  <a:pt x="8704" y="7735"/>
                  <a:pt x="7158" y="7605"/>
                </a:cubicBezTo>
                <a:lnTo>
                  <a:pt x="8237" y="6405"/>
                </a:lnTo>
                <a:cubicBezTo>
                  <a:pt x="8653" y="5944"/>
                  <a:pt x="9243" y="5683"/>
                  <a:pt x="9859" y="5683"/>
                </a:cubicBezTo>
                <a:close/>
                <a:moveTo>
                  <a:pt x="2579" y="8293"/>
                </a:moveTo>
                <a:cubicBezTo>
                  <a:pt x="2875" y="8293"/>
                  <a:pt x="3173" y="8352"/>
                  <a:pt x="3457" y="8474"/>
                </a:cubicBezTo>
                <a:lnTo>
                  <a:pt x="4161" y="8774"/>
                </a:lnTo>
                <a:cubicBezTo>
                  <a:pt x="2530" y="9651"/>
                  <a:pt x="1809" y="11605"/>
                  <a:pt x="2483" y="13329"/>
                </a:cubicBezTo>
                <a:lnTo>
                  <a:pt x="2530" y="13450"/>
                </a:lnTo>
                <a:lnTo>
                  <a:pt x="964" y="11624"/>
                </a:lnTo>
                <a:cubicBezTo>
                  <a:pt x="648" y="11255"/>
                  <a:pt x="476" y="10786"/>
                  <a:pt x="474" y="10301"/>
                </a:cubicBezTo>
                <a:lnTo>
                  <a:pt x="474" y="10178"/>
                </a:lnTo>
                <a:cubicBezTo>
                  <a:pt x="476" y="9782"/>
                  <a:pt x="614" y="9399"/>
                  <a:pt x="867" y="9094"/>
                </a:cubicBezTo>
                <a:cubicBezTo>
                  <a:pt x="1301" y="8575"/>
                  <a:pt x="1933" y="8293"/>
                  <a:pt x="2579" y="8293"/>
                </a:cubicBezTo>
                <a:close/>
                <a:moveTo>
                  <a:pt x="5343" y="9019"/>
                </a:moveTo>
                <a:cubicBezTo>
                  <a:pt x="5658" y="9019"/>
                  <a:pt x="5945" y="9199"/>
                  <a:pt x="6084" y="9481"/>
                </a:cubicBezTo>
                <a:cubicBezTo>
                  <a:pt x="6222" y="9764"/>
                  <a:pt x="6186" y="10101"/>
                  <a:pt x="5994" y="10349"/>
                </a:cubicBezTo>
                <a:lnTo>
                  <a:pt x="5994" y="10347"/>
                </a:lnTo>
                <a:lnTo>
                  <a:pt x="3212" y="13924"/>
                </a:lnTo>
                <a:lnTo>
                  <a:pt x="2919" y="13172"/>
                </a:lnTo>
                <a:cubicBezTo>
                  <a:pt x="2280" y="11529"/>
                  <a:pt x="3093" y="9678"/>
                  <a:pt x="4736" y="9039"/>
                </a:cubicBezTo>
                <a:cubicBezTo>
                  <a:pt x="4754" y="9032"/>
                  <a:pt x="4771" y="9026"/>
                  <a:pt x="4789" y="9019"/>
                </a:cubicBezTo>
                <a:close/>
                <a:moveTo>
                  <a:pt x="6696" y="0"/>
                </a:moveTo>
                <a:cubicBezTo>
                  <a:pt x="6668" y="0"/>
                  <a:pt x="6639" y="5"/>
                  <a:pt x="6611" y="16"/>
                </a:cubicBezTo>
                <a:cubicBezTo>
                  <a:pt x="6587" y="25"/>
                  <a:pt x="6565" y="38"/>
                  <a:pt x="6545" y="55"/>
                </a:cubicBezTo>
                <a:lnTo>
                  <a:pt x="4939" y="1371"/>
                </a:lnTo>
                <a:cubicBezTo>
                  <a:pt x="3653" y="2423"/>
                  <a:pt x="3211" y="4194"/>
                  <a:pt x="3850" y="5727"/>
                </a:cubicBezTo>
                <a:lnTo>
                  <a:pt x="4747" y="7880"/>
                </a:lnTo>
                <a:lnTo>
                  <a:pt x="4747" y="8524"/>
                </a:lnTo>
                <a:lnTo>
                  <a:pt x="3645" y="8052"/>
                </a:lnTo>
                <a:cubicBezTo>
                  <a:pt x="3300" y="7904"/>
                  <a:pt x="2938" y="7833"/>
                  <a:pt x="2579" y="7833"/>
                </a:cubicBezTo>
                <a:cubicBezTo>
                  <a:pt x="1795" y="7833"/>
                  <a:pt x="1028" y="8175"/>
                  <a:pt x="502" y="8806"/>
                </a:cubicBezTo>
                <a:cubicBezTo>
                  <a:pt x="178" y="9195"/>
                  <a:pt x="0" y="9686"/>
                  <a:pt x="0" y="10193"/>
                </a:cubicBezTo>
                <a:lnTo>
                  <a:pt x="0" y="10317"/>
                </a:lnTo>
                <a:cubicBezTo>
                  <a:pt x="0" y="10915"/>
                  <a:pt x="215" y="11494"/>
                  <a:pt x="604" y="11948"/>
                </a:cubicBezTo>
                <a:lnTo>
                  <a:pt x="2906" y="14633"/>
                </a:lnTo>
                <a:cubicBezTo>
                  <a:pt x="2951" y="14686"/>
                  <a:pt x="3016" y="14716"/>
                  <a:pt x="3086" y="14716"/>
                </a:cubicBezTo>
                <a:lnTo>
                  <a:pt x="3091" y="14716"/>
                </a:lnTo>
                <a:cubicBezTo>
                  <a:pt x="3163" y="14715"/>
                  <a:pt x="3230" y="14681"/>
                  <a:pt x="3273" y="14625"/>
                </a:cubicBezTo>
                <a:lnTo>
                  <a:pt x="4747" y="12730"/>
                </a:lnTo>
                <a:lnTo>
                  <a:pt x="4747" y="14716"/>
                </a:lnTo>
                <a:lnTo>
                  <a:pt x="5222" y="14716"/>
                </a:lnTo>
                <a:lnTo>
                  <a:pt x="5222" y="12119"/>
                </a:lnTo>
                <a:lnTo>
                  <a:pt x="5697" y="11508"/>
                </a:lnTo>
                <a:lnTo>
                  <a:pt x="5697" y="14716"/>
                </a:lnTo>
                <a:lnTo>
                  <a:pt x="6172" y="14716"/>
                </a:lnTo>
                <a:lnTo>
                  <a:pt x="6172" y="10898"/>
                </a:lnTo>
                <a:lnTo>
                  <a:pt x="6372" y="10639"/>
                </a:lnTo>
                <a:cubicBezTo>
                  <a:pt x="6530" y="10435"/>
                  <a:pt x="6622" y="10189"/>
                  <a:pt x="6639" y="9933"/>
                </a:cubicBezTo>
                <a:lnTo>
                  <a:pt x="6646" y="9935"/>
                </a:lnTo>
                <a:lnTo>
                  <a:pt x="6646" y="14716"/>
                </a:lnTo>
                <a:lnTo>
                  <a:pt x="7121" y="14716"/>
                </a:lnTo>
                <a:lnTo>
                  <a:pt x="7121" y="10045"/>
                </a:lnTo>
                <a:cubicBezTo>
                  <a:pt x="8715" y="10451"/>
                  <a:pt x="10233" y="11108"/>
                  <a:pt x="11622" y="11991"/>
                </a:cubicBezTo>
                <a:lnTo>
                  <a:pt x="11740" y="12067"/>
                </a:lnTo>
                <a:cubicBezTo>
                  <a:pt x="11774" y="12088"/>
                  <a:pt x="11813" y="12099"/>
                  <a:pt x="11853" y="12099"/>
                </a:cubicBezTo>
                <a:cubicBezTo>
                  <a:pt x="11855" y="12099"/>
                  <a:pt x="11857" y="12099"/>
                  <a:pt x="11859" y="12099"/>
                </a:cubicBezTo>
                <a:cubicBezTo>
                  <a:pt x="11885" y="12099"/>
                  <a:pt x="11910" y="12096"/>
                  <a:pt x="11936" y="12088"/>
                </a:cubicBezTo>
                <a:cubicBezTo>
                  <a:pt x="12002" y="12068"/>
                  <a:pt x="12057" y="12021"/>
                  <a:pt x="12088" y="11959"/>
                </a:cubicBezTo>
                <a:cubicBezTo>
                  <a:pt x="12566" y="10999"/>
                  <a:pt x="12816" y="9940"/>
                  <a:pt x="12817" y="8867"/>
                </a:cubicBezTo>
                <a:cubicBezTo>
                  <a:pt x="12818" y="7990"/>
                  <a:pt x="12558" y="7134"/>
                  <a:pt x="12072" y="6406"/>
                </a:cubicBezTo>
                <a:cubicBezTo>
                  <a:pt x="11560" y="5638"/>
                  <a:pt x="10717" y="5222"/>
                  <a:pt x="9858" y="5222"/>
                </a:cubicBezTo>
                <a:cubicBezTo>
                  <a:pt x="9351" y="5222"/>
                  <a:pt x="8839" y="5367"/>
                  <a:pt x="8386" y="5669"/>
                </a:cubicBezTo>
                <a:cubicBezTo>
                  <a:pt x="8202" y="5792"/>
                  <a:pt x="8034" y="5937"/>
                  <a:pt x="7885" y="6102"/>
                </a:cubicBezTo>
                <a:lnTo>
                  <a:pt x="6501" y="7641"/>
                </a:lnTo>
                <a:lnTo>
                  <a:pt x="6048" y="7867"/>
                </a:lnTo>
                <a:cubicBezTo>
                  <a:pt x="5772" y="8005"/>
                  <a:pt x="5570" y="8255"/>
                  <a:pt x="5494" y="8554"/>
                </a:cubicBezTo>
                <a:cubicBezTo>
                  <a:pt x="5447" y="8548"/>
                  <a:pt x="5397" y="8545"/>
                  <a:pt x="5349" y="8545"/>
                </a:cubicBezTo>
                <a:lnTo>
                  <a:pt x="5222" y="8545"/>
                </a:lnTo>
                <a:lnTo>
                  <a:pt x="5222" y="7931"/>
                </a:lnTo>
                <a:lnTo>
                  <a:pt x="6485" y="6670"/>
                </a:lnTo>
                <a:cubicBezTo>
                  <a:pt x="7766" y="5388"/>
                  <a:pt x="8177" y="3472"/>
                  <a:pt x="7533" y="1778"/>
                </a:cubicBezTo>
                <a:lnTo>
                  <a:pt x="6917" y="154"/>
                </a:lnTo>
                <a:cubicBezTo>
                  <a:pt x="6881" y="59"/>
                  <a:pt x="6791" y="0"/>
                  <a:pt x="66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35;p69">
            <a:extLst>
              <a:ext uri="{FF2B5EF4-FFF2-40B4-BE49-F238E27FC236}">
                <a16:creationId xmlns:a16="http://schemas.microsoft.com/office/drawing/2014/main" id="{C3887B52-E510-99C4-274A-C5D9BE048BAB}"/>
              </a:ext>
            </a:extLst>
          </p:cNvPr>
          <p:cNvSpPr txBox="1">
            <a:spLocks/>
          </p:cNvSpPr>
          <p:nvPr/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Objectifs (charte de projet)</a:t>
            </a:r>
          </a:p>
        </p:txBody>
      </p:sp>
      <p:sp>
        <p:nvSpPr>
          <p:cNvPr id="3" name="Google Shape;635;p69">
            <a:extLst>
              <a:ext uri="{FF2B5EF4-FFF2-40B4-BE49-F238E27FC236}">
                <a16:creationId xmlns:a16="http://schemas.microsoft.com/office/drawing/2014/main" id="{BEA56CBB-35F0-2C9D-1344-328623D72943}"/>
              </a:ext>
            </a:extLst>
          </p:cNvPr>
          <p:cNvSpPr txBox="1">
            <a:spLocks/>
          </p:cNvSpPr>
          <p:nvPr/>
        </p:nvSpPr>
        <p:spPr>
          <a:xfrm>
            <a:off x="549670" y="4483103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Accompli ? Oui.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3B44B5E-F2F8-F3D8-0B72-87765B1D7E5F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38920207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70"/>
          <p:cNvSpPr txBox="1"/>
          <p:nvPr/>
        </p:nvSpPr>
        <p:spPr>
          <a:xfrm flipH="1">
            <a:off x="800320" y="1372050"/>
            <a:ext cx="2195757" cy="2756604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0" name="Google Shape;660;p70"/>
          <p:cNvSpPr txBox="1"/>
          <p:nvPr/>
        </p:nvSpPr>
        <p:spPr>
          <a:xfrm flipH="1">
            <a:off x="3134570" y="1372049"/>
            <a:ext cx="4942629" cy="2756605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63" name="Google Shape;663;p70"/>
          <p:cNvSpPr/>
          <p:nvPr/>
        </p:nvSpPr>
        <p:spPr>
          <a:xfrm>
            <a:off x="2883420" y="2514464"/>
            <a:ext cx="363808" cy="366544"/>
          </a:xfrm>
          <a:prstGeom prst="rect">
            <a:avLst/>
          </a:prstGeom>
          <a:solidFill>
            <a:schemeClr val="accent6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70"/>
          <p:cNvSpPr txBox="1">
            <a:spLocks noGrp="1"/>
          </p:cNvSpPr>
          <p:nvPr>
            <p:ph type="title"/>
          </p:nvPr>
        </p:nvSpPr>
        <p:spPr>
          <a:xfrm>
            <a:off x="907572" y="1482598"/>
            <a:ext cx="1981134" cy="25352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CA" sz="1200"/>
              <a:t>Déployer le prototype dans un environnement à condition réel</a:t>
            </a:r>
          </a:p>
        </p:txBody>
      </p:sp>
      <p:sp>
        <p:nvSpPr>
          <p:cNvPr id="665" name="Google Shape;665;p70"/>
          <p:cNvSpPr txBox="1">
            <a:spLocks noGrp="1"/>
          </p:cNvSpPr>
          <p:nvPr>
            <p:ph type="subTitle" idx="1"/>
          </p:nvPr>
        </p:nvSpPr>
        <p:spPr>
          <a:xfrm>
            <a:off x="3385722" y="1482599"/>
            <a:ext cx="4565002" cy="25352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L’application est en mesure de récolter les informations de la plateforme Arduino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/>
          </a:p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endParaRPr lang="fr-CA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/>
              <a:t>La plateforme est en mesure d’exécuter les opérations fournies par  l’application</a:t>
            </a:r>
          </a:p>
        </p:txBody>
      </p:sp>
      <p:sp>
        <p:nvSpPr>
          <p:cNvPr id="678" name="Google Shape;678;p70"/>
          <p:cNvSpPr/>
          <p:nvPr/>
        </p:nvSpPr>
        <p:spPr>
          <a:xfrm>
            <a:off x="2918694" y="2519310"/>
            <a:ext cx="293242" cy="339206"/>
          </a:xfrm>
          <a:custGeom>
            <a:avLst/>
            <a:gdLst/>
            <a:ahLst/>
            <a:cxnLst/>
            <a:rect l="l" t="t" r="r" b="b"/>
            <a:pathLst>
              <a:path w="12819" h="14716" extrusionOk="0">
                <a:moveTo>
                  <a:pt x="6219" y="921"/>
                </a:moveTo>
                <a:lnTo>
                  <a:pt x="6219" y="921"/>
                </a:lnTo>
                <a:cubicBezTo>
                  <a:pt x="5506" y="2822"/>
                  <a:pt x="5040" y="4808"/>
                  <a:pt x="4830" y="6828"/>
                </a:cubicBezTo>
                <a:lnTo>
                  <a:pt x="4288" y="5530"/>
                </a:lnTo>
                <a:cubicBezTo>
                  <a:pt x="4121" y="5128"/>
                  <a:pt x="4035" y="4699"/>
                  <a:pt x="4035" y="4265"/>
                </a:cubicBezTo>
                <a:cubicBezTo>
                  <a:pt x="4034" y="3280"/>
                  <a:pt x="4476" y="2346"/>
                  <a:pt x="5239" y="1723"/>
                </a:cubicBezTo>
                <a:lnTo>
                  <a:pt x="6219" y="921"/>
                </a:lnTo>
                <a:close/>
                <a:moveTo>
                  <a:pt x="6716" y="946"/>
                </a:moveTo>
                <a:lnTo>
                  <a:pt x="7090" y="1932"/>
                </a:lnTo>
                <a:cubicBezTo>
                  <a:pt x="7666" y="3451"/>
                  <a:pt x="7298" y="5169"/>
                  <a:pt x="6148" y="6319"/>
                </a:cubicBezTo>
                <a:lnTo>
                  <a:pt x="5274" y="7193"/>
                </a:lnTo>
                <a:cubicBezTo>
                  <a:pt x="5467" y="5055"/>
                  <a:pt x="5952" y="2953"/>
                  <a:pt x="6716" y="946"/>
                </a:cubicBezTo>
                <a:close/>
                <a:moveTo>
                  <a:pt x="9859" y="5683"/>
                </a:moveTo>
                <a:cubicBezTo>
                  <a:pt x="9912" y="5683"/>
                  <a:pt x="9965" y="5685"/>
                  <a:pt x="10019" y="5689"/>
                </a:cubicBezTo>
                <a:cubicBezTo>
                  <a:pt x="10692" y="5737"/>
                  <a:pt x="11304" y="6095"/>
                  <a:pt x="11678" y="6656"/>
                </a:cubicBezTo>
                <a:cubicBezTo>
                  <a:pt x="12113" y="7306"/>
                  <a:pt x="12344" y="8071"/>
                  <a:pt x="12343" y="8853"/>
                </a:cubicBezTo>
                <a:cubicBezTo>
                  <a:pt x="12342" y="9769"/>
                  <a:pt x="12146" y="10674"/>
                  <a:pt x="11770" y="11509"/>
                </a:cubicBezTo>
                <a:cubicBezTo>
                  <a:pt x="10176" y="10512"/>
                  <a:pt x="8419" y="9804"/>
                  <a:pt x="6579" y="9418"/>
                </a:cubicBezTo>
                <a:cubicBezTo>
                  <a:pt x="6472" y="9100"/>
                  <a:pt x="6248" y="8836"/>
                  <a:pt x="5952" y="8680"/>
                </a:cubicBezTo>
                <a:cubicBezTo>
                  <a:pt x="5987" y="8505"/>
                  <a:pt x="6101" y="8356"/>
                  <a:pt x="6260" y="8277"/>
                </a:cubicBezTo>
                <a:lnTo>
                  <a:pt x="6700" y="8056"/>
                </a:lnTo>
                <a:cubicBezTo>
                  <a:pt x="8276" y="8072"/>
                  <a:pt x="9773" y="8746"/>
                  <a:pt x="10828" y="9917"/>
                </a:cubicBezTo>
                <a:lnTo>
                  <a:pt x="11218" y="10350"/>
                </a:lnTo>
                <a:lnTo>
                  <a:pt x="11570" y="10033"/>
                </a:lnTo>
                <a:lnTo>
                  <a:pt x="11180" y="9600"/>
                </a:lnTo>
                <a:cubicBezTo>
                  <a:pt x="10141" y="8448"/>
                  <a:pt x="8704" y="7735"/>
                  <a:pt x="7158" y="7605"/>
                </a:cubicBezTo>
                <a:lnTo>
                  <a:pt x="8237" y="6405"/>
                </a:lnTo>
                <a:cubicBezTo>
                  <a:pt x="8653" y="5944"/>
                  <a:pt x="9243" y="5683"/>
                  <a:pt x="9859" y="5683"/>
                </a:cubicBezTo>
                <a:close/>
                <a:moveTo>
                  <a:pt x="2579" y="8293"/>
                </a:moveTo>
                <a:cubicBezTo>
                  <a:pt x="2875" y="8293"/>
                  <a:pt x="3173" y="8352"/>
                  <a:pt x="3457" y="8474"/>
                </a:cubicBezTo>
                <a:lnTo>
                  <a:pt x="4161" y="8774"/>
                </a:lnTo>
                <a:cubicBezTo>
                  <a:pt x="2530" y="9651"/>
                  <a:pt x="1809" y="11605"/>
                  <a:pt x="2483" y="13329"/>
                </a:cubicBezTo>
                <a:lnTo>
                  <a:pt x="2530" y="13450"/>
                </a:lnTo>
                <a:lnTo>
                  <a:pt x="964" y="11624"/>
                </a:lnTo>
                <a:cubicBezTo>
                  <a:pt x="648" y="11255"/>
                  <a:pt x="476" y="10786"/>
                  <a:pt x="474" y="10301"/>
                </a:cubicBezTo>
                <a:lnTo>
                  <a:pt x="474" y="10178"/>
                </a:lnTo>
                <a:cubicBezTo>
                  <a:pt x="476" y="9782"/>
                  <a:pt x="614" y="9399"/>
                  <a:pt x="867" y="9094"/>
                </a:cubicBezTo>
                <a:cubicBezTo>
                  <a:pt x="1301" y="8575"/>
                  <a:pt x="1933" y="8293"/>
                  <a:pt x="2579" y="8293"/>
                </a:cubicBezTo>
                <a:close/>
                <a:moveTo>
                  <a:pt x="5343" y="9019"/>
                </a:moveTo>
                <a:cubicBezTo>
                  <a:pt x="5658" y="9019"/>
                  <a:pt x="5945" y="9199"/>
                  <a:pt x="6084" y="9481"/>
                </a:cubicBezTo>
                <a:cubicBezTo>
                  <a:pt x="6222" y="9764"/>
                  <a:pt x="6186" y="10101"/>
                  <a:pt x="5994" y="10349"/>
                </a:cubicBezTo>
                <a:lnTo>
                  <a:pt x="5994" y="10347"/>
                </a:lnTo>
                <a:lnTo>
                  <a:pt x="3212" y="13924"/>
                </a:lnTo>
                <a:lnTo>
                  <a:pt x="2919" y="13172"/>
                </a:lnTo>
                <a:cubicBezTo>
                  <a:pt x="2280" y="11529"/>
                  <a:pt x="3093" y="9678"/>
                  <a:pt x="4736" y="9039"/>
                </a:cubicBezTo>
                <a:cubicBezTo>
                  <a:pt x="4754" y="9032"/>
                  <a:pt x="4771" y="9026"/>
                  <a:pt x="4789" y="9019"/>
                </a:cubicBezTo>
                <a:close/>
                <a:moveTo>
                  <a:pt x="6696" y="0"/>
                </a:moveTo>
                <a:cubicBezTo>
                  <a:pt x="6668" y="0"/>
                  <a:pt x="6639" y="5"/>
                  <a:pt x="6611" y="16"/>
                </a:cubicBezTo>
                <a:cubicBezTo>
                  <a:pt x="6587" y="25"/>
                  <a:pt x="6565" y="38"/>
                  <a:pt x="6545" y="55"/>
                </a:cubicBezTo>
                <a:lnTo>
                  <a:pt x="4939" y="1371"/>
                </a:lnTo>
                <a:cubicBezTo>
                  <a:pt x="3653" y="2423"/>
                  <a:pt x="3211" y="4194"/>
                  <a:pt x="3850" y="5727"/>
                </a:cubicBezTo>
                <a:lnTo>
                  <a:pt x="4747" y="7880"/>
                </a:lnTo>
                <a:lnTo>
                  <a:pt x="4747" y="8524"/>
                </a:lnTo>
                <a:lnTo>
                  <a:pt x="3645" y="8052"/>
                </a:lnTo>
                <a:cubicBezTo>
                  <a:pt x="3300" y="7904"/>
                  <a:pt x="2938" y="7833"/>
                  <a:pt x="2579" y="7833"/>
                </a:cubicBezTo>
                <a:cubicBezTo>
                  <a:pt x="1795" y="7833"/>
                  <a:pt x="1028" y="8175"/>
                  <a:pt x="502" y="8806"/>
                </a:cubicBezTo>
                <a:cubicBezTo>
                  <a:pt x="178" y="9195"/>
                  <a:pt x="0" y="9686"/>
                  <a:pt x="0" y="10193"/>
                </a:cubicBezTo>
                <a:lnTo>
                  <a:pt x="0" y="10317"/>
                </a:lnTo>
                <a:cubicBezTo>
                  <a:pt x="0" y="10915"/>
                  <a:pt x="215" y="11494"/>
                  <a:pt x="604" y="11948"/>
                </a:cubicBezTo>
                <a:lnTo>
                  <a:pt x="2906" y="14633"/>
                </a:lnTo>
                <a:cubicBezTo>
                  <a:pt x="2951" y="14686"/>
                  <a:pt x="3016" y="14716"/>
                  <a:pt x="3086" y="14716"/>
                </a:cubicBezTo>
                <a:lnTo>
                  <a:pt x="3091" y="14716"/>
                </a:lnTo>
                <a:cubicBezTo>
                  <a:pt x="3163" y="14715"/>
                  <a:pt x="3230" y="14681"/>
                  <a:pt x="3273" y="14625"/>
                </a:cubicBezTo>
                <a:lnTo>
                  <a:pt x="4747" y="12730"/>
                </a:lnTo>
                <a:lnTo>
                  <a:pt x="4747" y="14716"/>
                </a:lnTo>
                <a:lnTo>
                  <a:pt x="5222" y="14716"/>
                </a:lnTo>
                <a:lnTo>
                  <a:pt x="5222" y="12119"/>
                </a:lnTo>
                <a:lnTo>
                  <a:pt x="5697" y="11508"/>
                </a:lnTo>
                <a:lnTo>
                  <a:pt x="5697" y="14716"/>
                </a:lnTo>
                <a:lnTo>
                  <a:pt x="6172" y="14716"/>
                </a:lnTo>
                <a:lnTo>
                  <a:pt x="6172" y="10898"/>
                </a:lnTo>
                <a:lnTo>
                  <a:pt x="6372" y="10639"/>
                </a:lnTo>
                <a:cubicBezTo>
                  <a:pt x="6530" y="10435"/>
                  <a:pt x="6622" y="10189"/>
                  <a:pt x="6639" y="9933"/>
                </a:cubicBezTo>
                <a:lnTo>
                  <a:pt x="6646" y="9935"/>
                </a:lnTo>
                <a:lnTo>
                  <a:pt x="6646" y="14716"/>
                </a:lnTo>
                <a:lnTo>
                  <a:pt x="7121" y="14716"/>
                </a:lnTo>
                <a:lnTo>
                  <a:pt x="7121" y="10045"/>
                </a:lnTo>
                <a:cubicBezTo>
                  <a:pt x="8715" y="10451"/>
                  <a:pt x="10233" y="11108"/>
                  <a:pt x="11622" y="11991"/>
                </a:cubicBezTo>
                <a:lnTo>
                  <a:pt x="11740" y="12067"/>
                </a:lnTo>
                <a:cubicBezTo>
                  <a:pt x="11774" y="12088"/>
                  <a:pt x="11813" y="12099"/>
                  <a:pt x="11853" y="12099"/>
                </a:cubicBezTo>
                <a:cubicBezTo>
                  <a:pt x="11855" y="12099"/>
                  <a:pt x="11857" y="12099"/>
                  <a:pt x="11859" y="12099"/>
                </a:cubicBezTo>
                <a:cubicBezTo>
                  <a:pt x="11885" y="12099"/>
                  <a:pt x="11910" y="12096"/>
                  <a:pt x="11936" y="12088"/>
                </a:cubicBezTo>
                <a:cubicBezTo>
                  <a:pt x="12002" y="12068"/>
                  <a:pt x="12057" y="12021"/>
                  <a:pt x="12088" y="11959"/>
                </a:cubicBezTo>
                <a:cubicBezTo>
                  <a:pt x="12566" y="10999"/>
                  <a:pt x="12816" y="9940"/>
                  <a:pt x="12817" y="8867"/>
                </a:cubicBezTo>
                <a:cubicBezTo>
                  <a:pt x="12818" y="7990"/>
                  <a:pt x="12558" y="7134"/>
                  <a:pt x="12072" y="6406"/>
                </a:cubicBezTo>
                <a:cubicBezTo>
                  <a:pt x="11560" y="5638"/>
                  <a:pt x="10717" y="5222"/>
                  <a:pt x="9858" y="5222"/>
                </a:cubicBezTo>
                <a:cubicBezTo>
                  <a:pt x="9351" y="5222"/>
                  <a:pt x="8839" y="5367"/>
                  <a:pt x="8386" y="5669"/>
                </a:cubicBezTo>
                <a:cubicBezTo>
                  <a:pt x="8202" y="5792"/>
                  <a:pt x="8034" y="5937"/>
                  <a:pt x="7885" y="6102"/>
                </a:cubicBezTo>
                <a:lnTo>
                  <a:pt x="6501" y="7641"/>
                </a:lnTo>
                <a:lnTo>
                  <a:pt x="6048" y="7867"/>
                </a:lnTo>
                <a:cubicBezTo>
                  <a:pt x="5772" y="8005"/>
                  <a:pt x="5570" y="8255"/>
                  <a:pt x="5494" y="8554"/>
                </a:cubicBezTo>
                <a:cubicBezTo>
                  <a:pt x="5447" y="8548"/>
                  <a:pt x="5397" y="8545"/>
                  <a:pt x="5349" y="8545"/>
                </a:cubicBezTo>
                <a:lnTo>
                  <a:pt x="5222" y="8545"/>
                </a:lnTo>
                <a:lnTo>
                  <a:pt x="5222" y="7931"/>
                </a:lnTo>
                <a:lnTo>
                  <a:pt x="6485" y="6670"/>
                </a:lnTo>
                <a:cubicBezTo>
                  <a:pt x="7766" y="5388"/>
                  <a:pt x="8177" y="3472"/>
                  <a:pt x="7533" y="1778"/>
                </a:cubicBezTo>
                <a:lnTo>
                  <a:pt x="6917" y="154"/>
                </a:lnTo>
                <a:cubicBezTo>
                  <a:pt x="6881" y="59"/>
                  <a:pt x="6791" y="0"/>
                  <a:pt x="66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35;p69">
            <a:extLst>
              <a:ext uri="{FF2B5EF4-FFF2-40B4-BE49-F238E27FC236}">
                <a16:creationId xmlns:a16="http://schemas.microsoft.com/office/drawing/2014/main" id="{507C3C77-B037-F7AA-4410-5F4BDA52629B}"/>
              </a:ext>
            </a:extLst>
          </p:cNvPr>
          <p:cNvSpPr txBox="1">
            <a:spLocks/>
          </p:cNvSpPr>
          <p:nvPr/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Objectifs (charte de projet)</a:t>
            </a:r>
          </a:p>
        </p:txBody>
      </p:sp>
      <p:sp>
        <p:nvSpPr>
          <p:cNvPr id="3" name="Google Shape;635;p69">
            <a:extLst>
              <a:ext uri="{FF2B5EF4-FFF2-40B4-BE49-F238E27FC236}">
                <a16:creationId xmlns:a16="http://schemas.microsoft.com/office/drawing/2014/main" id="{83FF2506-D824-F6E2-7625-849A3BBA8C81}"/>
              </a:ext>
            </a:extLst>
          </p:cNvPr>
          <p:cNvSpPr txBox="1">
            <a:spLocks/>
          </p:cNvSpPr>
          <p:nvPr/>
        </p:nvSpPr>
        <p:spPr>
          <a:xfrm>
            <a:off x="549670" y="4483103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Yeseva One"/>
              <a:buNone/>
              <a:defRPr sz="1800" b="0" i="0" u="none" strike="noStrike" cap="none">
                <a:solidFill>
                  <a:schemeClr val="lt2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ivvic"/>
              <a:buNone/>
              <a:defRPr sz="25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Accompli ? Oui.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FB0227D-9816-7681-A58F-F818BC5A1C84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23043663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9"/>
          <p:cNvSpPr txBox="1">
            <a:spLocks noGrp="1"/>
          </p:cNvSpPr>
          <p:nvPr>
            <p:ph type="subTitle" idx="3"/>
          </p:nvPr>
        </p:nvSpPr>
        <p:spPr>
          <a:xfrm>
            <a:off x="1099588" y="2085943"/>
            <a:ext cx="6944823" cy="12926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sz="2400" dirty="0"/>
              <a:t>Nous avons complété tous nos objectifs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sz="2400" dirty="0"/>
              <a:t>(au moins partiellement dans le cas de l’interface) </a:t>
            </a:r>
          </a:p>
        </p:txBody>
      </p:sp>
      <p:sp>
        <p:nvSpPr>
          <p:cNvPr id="635" name="Google Shape;635;p6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Objectifs – en somme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2605FE1-8FBA-4FA0-B013-6289052176D8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4827195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8"/>
          <p:cNvSpPr txBox="1">
            <a:spLocks noGrp="1"/>
          </p:cNvSpPr>
          <p:nvPr>
            <p:ph type="title"/>
          </p:nvPr>
        </p:nvSpPr>
        <p:spPr>
          <a:xfrm>
            <a:off x="3860474" y="1769651"/>
            <a:ext cx="3904051" cy="132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CA"/>
              <a:t>Difficultés rencontrées</a:t>
            </a:r>
          </a:p>
        </p:txBody>
      </p:sp>
      <p:sp>
        <p:nvSpPr>
          <p:cNvPr id="623" name="Google Shape;623;p68"/>
          <p:cNvSpPr txBox="1">
            <a:spLocks noGrp="1"/>
          </p:cNvSpPr>
          <p:nvPr>
            <p:ph type="title" idx="2"/>
          </p:nvPr>
        </p:nvSpPr>
        <p:spPr>
          <a:xfrm>
            <a:off x="1684425" y="1495901"/>
            <a:ext cx="1871100" cy="187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B3F8636-386F-E6A6-BD58-F2B24D3FD237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3998372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</a:t>
            </a:r>
            <a:endParaRPr/>
          </a:p>
        </p:txBody>
      </p:sp>
      <p:sp>
        <p:nvSpPr>
          <p:cNvPr id="563" name="Google Shape;563;p63"/>
          <p:cNvSpPr txBox="1">
            <a:spLocks noGrp="1"/>
          </p:cNvSpPr>
          <p:nvPr>
            <p:ph type="body" idx="1"/>
          </p:nvPr>
        </p:nvSpPr>
        <p:spPr>
          <a:xfrm>
            <a:off x="690300" y="1336169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Branchement des composants entre eux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CA" sz="1800"/>
              <a:t>Programmation segmentée</a:t>
            </a:r>
          </a:p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Temps de livraison des capteurs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CA" sz="1800"/>
              <a:t>Rendre la communication uniforme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0F53C1F-DC0C-C518-606A-7D90D0C8F6F4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chemeClr val="bg2"/>
                </a:solidFill>
              </a:rPr>
              <a:t>28</a:t>
            </a:r>
            <a:endParaRPr lang="fr-CA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</a:t>
            </a:r>
            <a:endParaRPr/>
          </a:p>
        </p:txBody>
      </p:sp>
      <p:sp>
        <p:nvSpPr>
          <p:cNvPr id="563" name="Google Shape;563;p63"/>
          <p:cNvSpPr txBox="1">
            <a:spLocks noGrp="1"/>
          </p:cNvSpPr>
          <p:nvPr>
            <p:ph type="body" idx="1"/>
          </p:nvPr>
        </p:nvSpPr>
        <p:spPr>
          <a:xfrm>
            <a:off x="690300" y="1336169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 dirty="0"/>
              <a:t>Difficulté à faire l’interface avec le créateur graphique de Android Studio (plante constamment)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 dirty="0"/>
              <a:t>La création du menu coulissant a été très longue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 dirty="0"/>
              <a:t>Plusieurs activités qui n’étaient pas prévues dans la planification ont dû être ajoutées au fil du développement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 dirty="0"/>
              <a:t>Création du thème sombre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CA" sz="1800" dirty="0"/>
              <a:t>Création des images pour l’ensemble du projet dans GIMP</a:t>
            </a:r>
            <a:endParaRPr lang="fr-CA" sz="1800" dirty="0">
              <a:hlinkClick r:id="rId3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CA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78CB933-FCBF-DCB9-8CF8-CFE28B775024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29</a:t>
            </a:r>
          </a:p>
        </p:txBody>
      </p:sp>
      <p:pic>
        <p:nvPicPr>
          <p:cNvPr id="4" name="Image 3" descr="Une image contenant dessin humoristique&#10;&#10;Description générée automatiquement">
            <a:extLst>
              <a:ext uri="{FF2B5EF4-FFF2-40B4-BE49-F238E27FC236}">
                <a16:creationId xmlns:a16="http://schemas.microsoft.com/office/drawing/2014/main" id="{93CDDE74-4D8D-1A22-801D-56B170B48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5130" y="3314700"/>
            <a:ext cx="1169670" cy="116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907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4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569" name="Google Shape;569;p64"/>
          <p:cNvSpPr txBox="1">
            <a:spLocks noGrp="1"/>
          </p:cNvSpPr>
          <p:nvPr>
            <p:ph type="subTitle" idx="5"/>
          </p:nvPr>
        </p:nvSpPr>
        <p:spPr>
          <a:xfrm>
            <a:off x="6088925" y="3668964"/>
            <a:ext cx="2110800" cy="4848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indent="0"/>
            <a:r>
              <a:rPr lang="fr-CA"/>
              <a:t>Fonctionnalités que nous avons implémentées</a:t>
            </a:r>
          </a:p>
        </p:txBody>
      </p:sp>
      <p:sp>
        <p:nvSpPr>
          <p:cNvPr id="570" name="Google Shape;570;p64"/>
          <p:cNvSpPr txBox="1">
            <a:spLocks noGrp="1"/>
          </p:cNvSpPr>
          <p:nvPr>
            <p:ph type="title"/>
          </p:nvPr>
        </p:nvSpPr>
        <p:spPr>
          <a:xfrm>
            <a:off x="2461124" y="1623246"/>
            <a:ext cx="1970937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fr-CA">
                <a:solidFill>
                  <a:schemeClr val="lt2"/>
                </a:solidFill>
              </a:rPr>
              <a:t>Demande initiale</a:t>
            </a:r>
            <a:endParaRPr/>
          </a:p>
        </p:txBody>
      </p:sp>
      <p:sp>
        <p:nvSpPr>
          <p:cNvPr id="571" name="Google Shape;571;p64"/>
          <p:cNvSpPr txBox="1">
            <a:spLocks noGrp="1"/>
          </p:cNvSpPr>
          <p:nvPr>
            <p:ph type="subTitle" idx="1"/>
          </p:nvPr>
        </p:nvSpPr>
        <p:spPr>
          <a:xfrm>
            <a:off x="2461150" y="2210350"/>
            <a:ext cx="2110800" cy="4848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Contraintes du projet</a:t>
            </a:r>
          </a:p>
        </p:txBody>
      </p:sp>
      <p:sp>
        <p:nvSpPr>
          <p:cNvPr id="572" name="Google Shape;572;p64"/>
          <p:cNvSpPr txBox="1">
            <a:spLocks noGrp="1"/>
          </p:cNvSpPr>
          <p:nvPr>
            <p:ph type="title" idx="2"/>
          </p:nvPr>
        </p:nvSpPr>
        <p:spPr>
          <a:xfrm>
            <a:off x="6088938" y="1623246"/>
            <a:ext cx="2110787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fr-CA">
                <a:solidFill>
                  <a:schemeClr val="lt2"/>
                </a:solidFill>
              </a:rPr>
              <a:t>Contexte de réalisation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3" name="Google Shape;573;p64"/>
          <p:cNvSpPr txBox="1">
            <a:spLocks noGrp="1"/>
          </p:cNvSpPr>
          <p:nvPr>
            <p:ph type="subTitle" idx="3"/>
          </p:nvPr>
        </p:nvSpPr>
        <p:spPr>
          <a:xfrm>
            <a:off x="6088925" y="2210350"/>
            <a:ext cx="2110800" cy="4848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indent="0"/>
            <a:r>
              <a:rPr lang="fr-CA"/>
              <a:t>Dans quel but nous réalisons l’application</a:t>
            </a:r>
          </a:p>
        </p:txBody>
      </p:sp>
      <p:sp>
        <p:nvSpPr>
          <p:cNvPr id="574" name="Google Shape;574;p64"/>
          <p:cNvSpPr txBox="1">
            <a:spLocks noGrp="1"/>
          </p:cNvSpPr>
          <p:nvPr>
            <p:ph type="title" idx="4"/>
          </p:nvPr>
        </p:nvSpPr>
        <p:spPr>
          <a:xfrm>
            <a:off x="6088925" y="3075552"/>
            <a:ext cx="17946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fr-CA"/>
              <a:t>Différentes fonctionnalités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5" name="Google Shape;575;p64"/>
          <p:cNvSpPr txBox="1">
            <a:spLocks noGrp="1"/>
          </p:cNvSpPr>
          <p:nvPr>
            <p:ph type="title" idx="6"/>
          </p:nvPr>
        </p:nvSpPr>
        <p:spPr>
          <a:xfrm>
            <a:off x="2461124" y="3350802"/>
            <a:ext cx="1794600" cy="5295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Démonstration</a:t>
            </a:r>
            <a:endParaRPr/>
          </a:p>
        </p:txBody>
      </p:sp>
      <p:sp>
        <p:nvSpPr>
          <p:cNvPr id="577" name="Google Shape;577;p64"/>
          <p:cNvSpPr txBox="1">
            <a:spLocks noGrp="1"/>
          </p:cNvSpPr>
          <p:nvPr>
            <p:ph type="title" idx="8"/>
          </p:nvPr>
        </p:nvSpPr>
        <p:spPr>
          <a:xfrm>
            <a:off x="1161050" y="1615035"/>
            <a:ext cx="1080000" cy="107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8" name="Google Shape;578;p64"/>
          <p:cNvSpPr txBox="1">
            <a:spLocks noGrp="1"/>
          </p:cNvSpPr>
          <p:nvPr>
            <p:ph type="title" idx="9"/>
          </p:nvPr>
        </p:nvSpPr>
        <p:spPr>
          <a:xfrm>
            <a:off x="1161050" y="3075585"/>
            <a:ext cx="1080000" cy="1080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79" name="Google Shape;579;p64"/>
          <p:cNvSpPr txBox="1">
            <a:spLocks noGrp="1"/>
          </p:cNvSpPr>
          <p:nvPr>
            <p:ph type="title" idx="13"/>
          </p:nvPr>
        </p:nvSpPr>
        <p:spPr>
          <a:xfrm>
            <a:off x="4720500" y="1623246"/>
            <a:ext cx="1080000" cy="107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0" name="Google Shape;580;p64"/>
          <p:cNvSpPr txBox="1">
            <a:spLocks noGrp="1"/>
          </p:cNvSpPr>
          <p:nvPr>
            <p:ph type="title" idx="14"/>
          </p:nvPr>
        </p:nvSpPr>
        <p:spPr>
          <a:xfrm>
            <a:off x="4720500" y="3075552"/>
            <a:ext cx="1080000" cy="1080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8513629-D428-B97E-9E4F-3CDA9F209499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3"/>
          <p:cNvSpPr txBox="1">
            <a:spLocks noGrp="1"/>
          </p:cNvSpPr>
          <p:nvPr>
            <p:ph type="title"/>
          </p:nvPr>
        </p:nvSpPr>
        <p:spPr>
          <a:xfrm>
            <a:off x="6903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Arrière-plan</a:t>
            </a:r>
            <a:endParaRPr/>
          </a:p>
        </p:txBody>
      </p:sp>
      <p:sp>
        <p:nvSpPr>
          <p:cNvPr id="563" name="Google Shape;563;p63"/>
          <p:cNvSpPr txBox="1">
            <a:spLocks noGrp="1"/>
          </p:cNvSpPr>
          <p:nvPr>
            <p:ph type="body" idx="1"/>
          </p:nvPr>
        </p:nvSpPr>
        <p:spPr>
          <a:xfrm>
            <a:off x="720000" y="1336170"/>
            <a:ext cx="7704000" cy="10563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400"/>
              <a:t>Création d’un modèle de base de données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400"/>
              <a:t>Placement des données dans les bons champs</a:t>
            </a:r>
          </a:p>
        </p:txBody>
      </p:sp>
      <p:sp>
        <p:nvSpPr>
          <p:cNvPr id="2" name="Google Shape;562;p63">
            <a:extLst>
              <a:ext uri="{FF2B5EF4-FFF2-40B4-BE49-F238E27FC236}">
                <a16:creationId xmlns:a16="http://schemas.microsoft.com/office/drawing/2014/main" id="{21C8BDB4-9188-D01D-AFCA-FAF8D9A55B88}"/>
              </a:ext>
            </a:extLst>
          </p:cNvPr>
          <p:cNvSpPr txBox="1">
            <a:spLocks/>
          </p:cNvSpPr>
          <p:nvPr/>
        </p:nvSpPr>
        <p:spPr>
          <a:xfrm>
            <a:off x="690300" y="2711136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Yeseva One"/>
              <a:buNone/>
              <a:defRPr sz="3000" b="0" i="0" u="none" strike="noStrike" cap="non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MQTT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952DAE6-663B-51E6-F7CE-34DA30C5651A}"/>
              </a:ext>
            </a:extLst>
          </p:cNvPr>
          <p:cNvSpPr txBox="1"/>
          <p:nvPr/>
        </p:nvSpPr>
        <p:spPr>
          <a:xfrm>
            <a:off x="720000" y="3353417"/>
            <a:ext cx="7704000" cy="134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CA">
                <a:solidFill>
                  <a:schemeClr val="bg1"/>
                </a:solidFill>
                <a:latin typeface="Barlow" panose="00000500000000000000" pitchFamily="2" charset="0"/>
              </a:rPr>
              <a:t>Librairie Android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CA">
                <a:solidFill>
                  <a:schemeClr val="bg1"/>
                </a:solidFill>
                <a:latin typeface="Barlow" panose="00000500000000000000" pitchFamily="2" charset="0"/>
              </a:rPr>
              <a:t>Se servir de la librairie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CA">
                <a:solidFill>
                  <a:schemeClr val="bg1"/>
                </a:solidFill>
                <a:latin typeface="Barlow" panose="00000500000000000000" pitchFamily="2" charset="0"/>
              </a:rPr>
              <a:t>Envoi des données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CA">
                <a:solidFill>
                  <a:schemeClr val="bg1"/>
                </a:solidFill>
                <a:latin typeface="Barlow" panose="00000500000000000000" pitchFamily="2" charset="0"/>
              </a:rPr>
              <a:t>Segmentation des objets MQTT pour réutilisation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6E8250A-58DB-B083-53A1-2C7B4EDD7427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chemeClr val="bg2"/>
                </a:solidFill>
              </a:rPr>
              <a:t>3</a:t>
            </a:r>
            <a:r>
              <a:rPr lang="fr-CA" dirty="0">
                <a:solidFill>
                  <a:schemeClr val="bg2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50486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Planification de projet</a:t>
            </a:r>
            <a:endParaRPr/>
          </a:p>
        </p:txBody>
      </p:sp>
      <p:sp>
        <p:nvSpPr>
          <p:cNvPr id="563" name="Google Shape;563;p63"/>
          <p:cNvSpPr txBox="1">
            <a:spLocks noGrp="1"/>
          </p:cNvSpPr>
          <p:nvPr>
            <p:ph type="body" idx="1"/>
          </p:nvPr>
        </p:nvSpPr>
        <p:spPr>
          <a:xfrm>
            <a:off x="690300" y="1336169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Planifier l’entièreté du projet a pris beaucoup de temps (la première semaine au complet)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Difficulté à faire balancer les heures de la planification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Souvent des écarts de temps entre le temps travaillé total et la somme de toutes les feuilles de temps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Plusieurs tâches qui n’étaient pas prévues à la base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Certaines tâches auraient pu être subdivisées et ne l’ont pas été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80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54D619C-B908-A8D0-81D1-89AD52C7EF8C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15208612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8"/>
          <p:cNvSpPr txBox="1">
            <a:spLocks noGrp="1"/>
          </p:cNvSpPr>
          <p:nvPr>
            <p:ph type="title"/>
          </p:nvPr>
        </p:nvSpPr>
        <p:spPr>
          <a:xfrm>
            <a:off x="3795479" y="1909950"/>
            <a:ext cx="4306373" cy="132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CA"/>
              <a:t>Améliorations possibles</a:t>
            </a:r>
          </a:p>
        </p:txBody>
      </p:sp>
      <p:sp>
        <p:nvSpPr>
          <p:cNvPr id="623" name="Google Shape;623;p68"/>
          <p:cNvSpPr txBox="1">
            <a:spLocks noGrp="1"/>
          </p:cNvSpPr>
          <p:nvPr>
            <p:ph type="title" idx="2"/>
          </p:nvPr>
        </p:nvSpPr>
        <p:spPr>
          <a:xfrm>
            <a:off x="1684425" y="1495901"/>
            <a:ext cx="1871100" cy="187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21D8863-43F9-E382-FD99-E0AEB8DA8756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3560796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</a:t>
            </a:r>
            <a:endParaRPr/>
          </a:p>
        </p:txBody>
      </p:sp>
      <p:sp>
        <p:nvSpPr>
          <p:cNvPr id="563" name="Google Shape;563;p63"/>
          <p:cNvSpPr txBox="1">
            <a:spLocks noGrp="1"/>
          </p:cNvSpPr>
          <p:nvPr>
            <p:ph type="body" idx="1"/>
          </p:nvPr>
        </p:nvSpPr>
        <p:spPr>
          <a:xfrm>
            <a:off x="720000" y="1556175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Avoir plus d'Arduino pour contrôler les capteurs</a:t>
            </a:r>
          </a:p>
          <a:p>
            <a:pPr marL="28575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Avoir un Arduino qui envoi et un autre qui récupère les données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CA" sz="1800"/>
              <a:t>Calcul exacte de la quantité d'eau qui s'écoule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CA" sz="1800"/>
              <a:t>Rendre l'arrosage automatique plus intelligent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8FE6EA4-3DA6-F01A-0286-24DA9108CC13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chemeClr val="bg2"/>
                </a:solidFill>
              </a:rPr>
              <a:t>3</a:t>
            </a:r>
            <a:r>
              <a:rPr lang="fr-CA" dirty="0">
                <a:solidFill>
                  <a:schemeClr val="bg2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809861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</a:t>
            </a:r>
            <a:endParaRPr/>
          </a:p>
        </p:txBody>
      </p:sp>
      <p:sp>
        <p:nvSpPr>
          <p:cNvPr id="563" name="Google Shape;563;p63"/>
          <p:cNvSpPr txBox="1">
            <a:spLocks noGrp="1"/>
          </p:cNvSpPr>
          <p:nvPr>
            <p:ph type="body" idx="1"/>
          </p:nvPr>
        </p:nvSpPr>
        <p:spPr>
          <a:xfrm>
            <a:off x="690300" y="1336169"/>
            <a:ext cx="7704000" cy="33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Retravailler les couleurs de l’interface, ajouter de la transparence aux éléments graphiques</a:t>
            </a:r>
            <a:endParaRPr lang="fr-CA" sz="1800" i="1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Ajout de la lecture de l’humidité précise (requiert un autre capteur)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CA" i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5F764CF-CC20-25FA-A3AC-82338DE37910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chemeClr val="bg2"/>
                </a:solidFill>
              </a:rPr>
              <a:t>3</a:t>
            </a:r>
            <a:r>
              <a:rPr lang="fr-CA" dirty="0">
                <a:solidFill>
                  <a:schemeClr val="bg2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9036148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3"/>
          <p:cNvSpPr txBox="1">
            <a:spLocks noGrp="1"/>
          </p:cNvSpPr>
          <p:nvPr>
            <p:ph type="title"/>
          </p:nvPr>
        </p:nvSpPr>
        <p:spPr>
          <a:xfrm>
            <a:off x="6903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Arrière-plan</a:t>
            </a:r>
            <a:endParaRPr/>
          </a:p>
        </p:txBody>
      </p:sp>
      <p:sp>
        <p:nvSpPr>
          <p:cNvPr id="563" name="Google Shape;563;p63"/>
          <p:cNvSpPr txBox="1">
            <a:spLocks noGrp="1"/>
          </p:cNvSpPr>
          <p:nvPr>
            <p:ph type="body" idx="1"/>
          </p:nvPr>
        </p:nvSpPr>
        <p:spPr>
          <a:xfrm>
            <a:off x="720000" y="1336170"/>
            <a:ext cx="7704000" cy="10563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Segmentation du code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Rendre le code plus clair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1800"/>
              <a:t>Rendre le code plus robuste (plantage, </a:t>
            </a:r>
            <a:r>
              <a:rPr lang="fr-CA" sz="1800" err="1"/>
              <a:t>etc</a:t>
            </a:r>
            <a:r>
              <a:rPr lang="fr-CA" sz="180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562;p63">
            <a:extLst>
              <a:ext uri="{FF2B5EF4-FFF2-40B4-BE49-F238E27FC236}">
                <a16:creationId xmlns:a16="http://schemas.microsoft.com/office/drawing/2014/main" id="{21C8BDB4-9188-D01D-AFCA-FAF8D9A55B88}"/>
              </a:ext>
            </a:extLst>
          </p:cNvPr>
          <p:cNvSpPr txBox="1">
            <a:spLocks/>
          </p:cNvSpPr>
          <p:nvPr/>
        </p:nvSpPr>
        <p:spPr>
          <a:xfrm>
            <a:off x="690300" y="2711136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Yeseva One"/>
              <a:buNone/>
              <a:defRPr sz="3000" b="0" i="0" u="none" strike="noStrike" cap="none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ivvic"/>
              <a:buNone/>
              <a:defRPr sz="2700" b="1" i="0" u="none" strike="noStrike" cap="none">
                <a:solidFill>
                  <a:schemeClr val="dk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fr-CA"/>
              <a:t>MQTT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952DAE6-663B-51E6-F7CE-34DA30C5651A}"/>
              </a:ext>
            </a:extLst>
          </p:cNvPr>
          <p:cNvSpPr txBox="1"/>
          <p:nvPr/>
        </p:nvSpPr>
        <p:spPr>
          <a:xfrm>
            <a:off x="720000" y="3353417"/>
            <a:ext cx="77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CA" sz="1800">
                <a:solidFill>
                  <a:schemeClr val="bg1"/>
                </a:solidFill>
                <a:latin typeface="Barlow" panose="00000500000000000000" pitchFamily="2" charset="0"/>
              </a:rPr>
              <a:t>Sécurisation du protocole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C02BC8A-6BB6-7F16-4B90-1C12234E03EB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26235997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8"/>
          <p:cNvSpPr txBox="1">
            <a:spLocks noGrp="1"/>
          </p:cNvSpPr>
          <p:nvPr>
            <p:ph type="title"/>
          </p:nvPr>
        </p:nvSpPr>
        <p:spPr>
          <a:xfrm>
            <a:off x="3798360" y="1557940"/>
            <a:ext cx="4774140" cy="132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CA"/>
              <a:t>Conclusion</a:t>
            </a:r>
          </a:p>
        </p:txBody>
      </p:sp>
      <p:sp>
        <p:nvSpPr>
          <p:cNvPr id="623" name="Google Shape;623;p68"/>
          <p:cNvSpPr txBox="1">
            <a:spLocks noGrp="1"/>
          </p:cNvSpPr>
          <p:nvPr>
            <p:ph type="title" idx="2"/>
          </p:nvPr>
        </p:nvSpPr>
        <p:spPr>
          <a:xfrm>
            <a:off x="1684425" y="1495901"/>
            <a:ext cx="1871100" cy="187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EBAB8E3-4C44-EBB1-1986-98EC3F0776B7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36</a:t>
            </a:r>
          </a:p>
        </p:txBody>
      </p:sp>
    </p:spTree>
    <p:extLst>
      <p:ext uri="{BB962C8B-B14F-4D97-AF65-F5344CB8AC3E}">
        <p14:creationId xmlns:p14="http://schemas.microsoft.com/office/powerpoint/2010/main" val="29350624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8"/>
          <p:cNvSpPr txBox="1">
            <a:spLocks noGrp="1"/>
          </p:cNvSpPr>
          <p:nvPr>
            <p:ph type="title"/>
          </p:nvPr>
        </p:nvSpPr>
        <p:spPr>
          <a:xfrm>
            <a:off x="3798360" y="1557940"/>
            <a:ext cx="4774140" cy="132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CA"/>
              <a:t>Questions ?</a:t>
            </a:r>
          </a:p>
        </p:txBody>
      </p:sp>
      <p:sp>
        <p:nvSpPr>
          <p:cNvPr id="623" name="Google Shape;623;p68"/>
          <p:cNvSpPr txBox="1">
            <a:spLocks noGrp="1"/>
          </p:cNvSpPr>
          <p:nvPr>
            <p:ph type="title" idx="2"/>
          </p:nvPr>
        </p:nvSpPr>
        <p:spPr>
          <a:xfrm>
            <a:off x="1684425" y="1495901"/>
            <a:ext cx="1871100" cy="187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FF41C79-2B97-C766-9504-AA9A3C110D89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37</a:t>
            </a:r>
          </a:p>
        </p:txBody>
      </p:sp>
    </p:spTree>
    <p:extLst>
      <p:ext uri="{BB962C8B-B14F-4D97-AF65-F5344CB8AC3E}">
        <p14:creationId xmlns:p14="http://schemas.microsoft.com/office/powerpoint/2010/main" val="3435035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4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569" name="Google Shape;569;p64"/>
          <p:cNvSpPr txBox="1">
            <a:spLocks noGrp="1"/>
          </p:cNvSpPr>
          <p:nvPr>
            <p:ph type="subTitle" idx="5"/>
          </p:nvPr>
        </p:nvSpPr>
        <p:spPr>
          <a:xfrm>
            <a:off x="2461125" y="3667225"/>
            <a:ext cx="2110800" cy="4848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indent="0"/>
            <a:r>
              <a:rPr lang="fr-CA"/>
              <a:t>Difficultés rencontrées lors du développement</a:t>
            </a:r>
          </a:p>
        </p:txBody>
      </p:sp>
      <p:sp>
        <p:nvSpPr>
          <p:cNvPr id="570" name="Google Shape;570;p64"/>
          <p:cNvSpPr txBox="1">
            <a:spLocks noGrp="1"/>
          </p:cNvSpPr>
          <p:nvPr>
            <p:ph type="title"/>
          </p:nvPr>
        </p:nvSpPr>
        <p:spPr>
          <a:xfrm>
            <a:off x="2461125" y="1623246"/>
            <a:ext cx="17946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fr-CA"/>
              <a:t>Plan de départ  vs final</a:t>
            </a:r>
            <a:endParaRPr/>
          </a:p>
        </p:txBody>
      </p:sp>
      <p:sp>
        <p:nvSpPr>
          <p:cNvPr id="571" name="Google Shape;571;p64"/>
          <p:cNvSpPr txBox="1">
            <a:spLocks noGrp="1"/>
          </p:cNvSpPr>
          <p:nvPr>
            <p:ph type="subTitle" idx="1"/>
          </p:nvPr>
        </p:nvSpPr>
        <p:spPr>
          <a:xfrm>
            <a:off x="2461150" y="2210350"/>
            <a:ext cx="2110800" cy="4848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indent="0"/>
            <a:r>
              <a:rPr lang="fr-CA"/>
              <a:t>Comparatif entre le plan de départ et le produit fini</a:t>
            </a:r>
          </a:p>
        </p:txBody>
      </p:sp>
      <p:sp>
        <p:nvSpPr>
          <p:cNvPr id="572" name="Google Shape;572;p64"/>
          <p:cNvSpPr txBox="1">
            <a:spLocks noGrp="1"/>
          </p:cNvSpPr>
          <p:nvPr>
            <p:ph type="title" idx="2"/>
          </p:nvPr>
        </p:nvSpPr>
        <p:spPr>
          <a:xfrm>
            <a:off x="6088938" y="1623246"/>
            <a:ext cx="17946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fr-CA">
                <a:solidFill>
                  <a:schemeClr val="lt2"/>
                </a:solidFill>
              </a:rPr>
              <a:t>Objectifs donnés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3" name="Google Shape;573;p64"/>
          <p:cNvSpPr txBox="1">
            <a:spLocks noGrp="1"/>
          </p:cNvSpPr>
          <p:nvPr>
            <p:ph type="subTitle" idx="3"/>
          </p:nvPr>
        </p:nvSpPr>
        <p:spPr>
          <a:xfrm>
            <a:off x="6088925" y="2210350"/>
            <a:ext cx="2110800" cy="4848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>
                <a:latin typeface="Barlow" panose="00000500000000000000" pitchFamily="2" charset="0"/>
              </a:rPr>
              <a:t>Les objectifs donnés par notre client</a:t>
            </a:r>
          </a:p>
        </p:txBody>
      </p:sp>
      <p:sp>
        <p:nvSpPr>
          <p:cNvPr id="574" name="Google Shape;574;p64"/>
          <p:cNvSpPr txBox="1">
            <a:spLocks noGrp="1"/>
          </p:cNvSpPr>
          <p:nvPr>
            <p:ph type="title" idx="4"/>
          </p:nvPr>
        </p:nvSpPr>
        <p:spPr>
          <a:xfrm>
            <a:off x="2461124" y="3073813"/>
            <a:ext cx="1970937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fr-CA"/>
              <a:t>Difficultés rencontrées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5" name="Google Shape;575;p64"/>
          <p:cNvSpPr txBox="1">
            <a:spLocks noGrp="1"/>
          </p:cNvSpPr>
          <p:nvPr>
            <p:ph type="title" idx="6"/>
          </p:nvPr>
        </p:nvSpPr>
        <p:spPr>
          <a:xfrm>
            <a:off x="6088938" y="3072013"/>
            <a:ext cx="1794600" cy="5295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r>
              <a:rPr lang="fr-CA"/>
              <a:t>Améliorations possibles</a:t>
            </a:r>
            <a:endParaRPr/>
          </a:p>
        </p:txBody>
      </p:sp>
      <p:sp>
        <p:nvSpPr>
          <p:cNvPr id="576" name="Google Shape;576;p64"/>
          <p:cNvSpPr txBox="1">
            <a:spLocks noGrp="1"/>
          </p:cNvSpPr>
          <p:nvPr>
            <p:ph type="subTitle" idx="7"/>
          </p:nvPr>
        </p:nvSpPr>
        <p:spPr>
          <a:xfrm>
            <a:off x="6088925" y="3665425"/>
            <a:ext cx="2110800" cy="4866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indent="0"/>
            <a:r>
              <a:rPr lang="fr-CA">
                <a:latin typeface="Barlow" panose="00000500000000000000" pitchFamily="2" charset="0"/>
              </a:rPr>
              <a:t>Proposition d’amélioration possible au projet</a:t>
            </a:r>
          </a:p>
        </p:txBody>
      </p:sp>
      <p:sp>
        <p:nvSpPr>
          <p:cNvPr id="577" name="Google Shape;577;p64"/>
          <p:cNvSpPr txBox="1">
            <a:spLocks noGrp="1"/>
          </p:cNvSpPr>
          <p:nvPr>
            <p:ph type="title" idx="8"/>
          </p:nvPr>
        </p:nvSpPr>
        <p:spPr>
          <a:xfrm>
            <a:off x="1161050" y="1615035"/>
            <a:ext cx="1080000" cy="107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78" name="Google Shape;578;p64"/>
          <p:cNvSpPr txBox="1">
            <a:spLocks noGrp="1"/>
          </p:cNvSpPr>
          <p:nvPr>
            <p:ph type="title" idx="9"/>
          </p:nvPr>
        </p:nvSpPr>
        <p:spPr>
          <a:xfrm>
            <a:off x="1161050" y="3075585"/>
            <a:ext cx="1080000" cy="1080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579" name="Google Shape;579;p64"/>
          <p:cNvSpPr txBox="1">
            <a:spLocks noGrp="1"/>
          </p:cNvSpPr>
          <p:nvPr>
            <p:ph type="title" idx="13"/>
          </p:nvPr>
        </p:nvSpPr>
        <p:spPr>
          <a:xfrm>
            <a:off x="4720500" y="1623246"/>
            <a:ext cx="1080000" cy="107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80" name="Google Shape;580;p64"/>
          <p:cNvSpPr txBox="1">
            <a:spLocks noGrp="1"/>
          </p:cNvSpPr>
          <p:nvPr>
            <p:ph type="title" idx="14"/>
          </p:nvPr>
        </p:nvSpPr>
        <p:spPr>
          <a:xfrm>
            <a:off x="4720500" y="3075552"/>
            <a:ext cx="1080000" cy="10800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025F810-4882-1B94-6D9A-4135307C1232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592893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4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572" name="Google Shape;572;p64"/>
          <p:cNvSpPr txBox="1">
            <a:spLocks noGrp="1"/>
          </p:cNvSpPr>
          <p:nvPr>
            <p:ph type="title" idx="2"/>
          </p:nvPr>
        </p:nvSpPr>
        <p:spPr>
          <a:xfrm>
            <a:off x="2461125" y="1895346"/>
            <a:ext cx="179460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Conclusion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4" name="Google Shape;574;p64"/>
          <p:cNvSpPr txBox="1">
            <a:spLocks noGrp="1"/>
          </p:cNvSpPr>
          <p:nvPr>
            <p:ph type="title" idx="4"/>
          </p:nvPr>
        </p:nvSpPr>
        <p:spPr>
          <a:xfrm>
            <a:off x="6098380" y="1887135"/>
            <a:ext cx="2325620" cy="5277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>
                <a:solidFill>
                  <a:schemeClr val="lt2"/>
                </a:solidFill>
              </a:rPr>
              <a:t>Période de question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7" name="Google Shape;577;p64"/>
          <p:cNvSpPr txBox="1">
            <a:spLocks noGrp="1"/>
          </p:cNvSpPr>
          <p:nvPr>
            <p:ph type="title" idx="8"/>
          </p:nvPr>
        </p:nvSpPr>
        <p:spPr>
          <a:xfrm>
            <a:off x="1161050" y="1615035"/>
            <a:ext cx="1080000" cy="107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  <p:sp>
        <p:nvSpPr>
          <p:cNvPr id="579" name="Google Shape;579;p64"/>
          <p:cNvSpPr txBox="1">
            <a:spLocks noGrp="1"/>
          </p:cNvSpPr>
          <p:nvPr>
            <p:ph type="title" idx="13"/>
          </p:nvPr>
        </p:nvSpPr>
        <p:spPr>
          <a:xfrm>
            <a:off x="4720500" y="1623246"/>
            <a:ext cx="1080000" cy="10719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906EA0B8-8DB1-49EF-84E4-37CC3FA21073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87195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8"/>
          <p:cNvSpPr txBox="1">
            <a:spLocks noGrp="1"/>
          </p:cNvSpPr>
          <p:nvPr>
            <p:ph type="title"/>
          </p:nvPr>
        </p:nvSpPr>
        <p:spPr>
          <a:xfrm>
            <a:off x="3936674" y="1481100"/>
            <a:ext cx="3904051" cy="132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CA"/>
              <a:t>Demande Initiale</a:t>
            </a:r>
          </a:p>
        </p:txBody>
      </p:sp>
      <p:sp>
        <p:nvSpPr>
          <p:cNvPr id="623" name="Google Shape;623;p68"/>
          <p:cNvSpPr txBox="1">
            <a:spLocks noGrp="1"/>
          </p:cNvSpPr>
          <p:nvPr>
            <p:ph type="title" idx="2"/>
          </p:nvPr>
        </p:nvSpPr>
        <p:spPr>
          <a:xfrm>
            <a:off x="1684425" y="1495901"/>
            <a:ext cx="1871100" cy="187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24" name="Google Shape;624;p68"/>
          <p:cNvSpPr txBox="1">
            <a:spLocks noGrp="1"/>
          </p:cNvSpPr>
          <p:nvPr>
            <p:ph type="subTitle" idx="1"/>
          </p:nvPr>
        </p:nvSpPr>
        <p:spPr>
          <a:xfrm>
            <a:off x="3936675" y="2788497"/>
            <a:ext cx="3522900" cy="7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CA"/>
              <a:t>Contraintes du projet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640F2FA-4470-8A26-E23D-514113CA1FD3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69"/>
          <p:cNvSpPr txBox="1"/>
          <p:nvPr/>
        </p:nvSpPr>
        <p:spPr>
          <a:xfrm flipH="1">
            <a:off x="1450025" y="1606609"/>
            <a:ext cx="6233052" cy="26088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FFFF"/>
              </a:solidFill>
              <a:latin typeface="Yeseva One"/>
              <a:ea typeface="Yeseva One"/>
              <a:cs typeface="Yeseva One"/>
              <a:sym typeface="Yeseva One"/>
            </a:endParaRPr>
          </a:p>
        </p:txBody>
      </p:sp>
      <p:sp>
        <p:nvSpPr>
          <p:cNvPr id="634" name="Google Shape;634;p69"/>
          <p:cNvSpPr txBox="1">
            <a:spLocks noGrp="1"/>
          </p:cNvSpPr>
          <p:nvPr>
            <p:ph type="subTitle" idx="3"/>
          </p:nvPr>
        </p:nvSpPr>
        <p:spPr>
          <a:xfrm>
            <a:off x="1601549" y="2087558"/>
            <a:ext cx="5951856" cy="16619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Développer pour téléphone Android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Utilisation du protocole MQTT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Utilisation d’une plateforme Arduino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Projet en équipe</a:t>
            </a:r>
          </a:p>
        </p:txBody>
      </p:sp>
      <p:sp>
        <p:nvSpPr>
          <p:cNvPr id="635" name="Google Shape;635;p6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Demande initiale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4B0324E-15EB-72B0-587A-B0C6D372DB9D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8"/>
          <p:cNvSpPr txBox="1">
            <a:spLocks noGrp="1"/>
          </p:cNvSpPr>
          <p:nvPr>
            <p:ph type="title"/>
          </p:nvPr>
        </p:nvSpPr>
        <p:spPr>
          <a:xfrm>
            <a:off x="3936674" y="1481100"/>
            <a:ext cx="3904051" cy="132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fr-CA"/>
              <a:t>Contexte de réalisation</a:t>
            </a:r>
          </a:p>
        </p:txBody>
      </p:sp>
      <p:sp>
        <p:nvSpPr>
          <p:cNvPr id="623" name="Google Shape;623;p68"/>
          <p:cNvSpPr txBox="1">
            <a:spLocks noGrp="1"/>
          </p:cNvSpPr>
          <p:nvPr>
            <p:ph type="title" idx="2"/>
          </p:nvPr>
        </p:nvSpPr>
        <p:spPr>
          <a:xfrm>
            <a:off x="1684425" y="1495901"/>
            <a:ext cx="1871100" cy="187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24" name="Google Shape;624;p68"/>
          <p:cNvSpPr txBox="1">
            <a:spLocks noGrp="1"/>
          </p:cNvSpPr>
          <p:nvPr>
            <p:ph type="subTitle" idx="1"/>
          </p:nvPr>
        </p:nvSpPr>
        <p:spPr>
          <a:xfrm>
            <a:off x="3936675" y="2788497"/>
            <a:ext cx="3522900" cy="7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fr-CA"/>
              <a:t>Le projet et tout ce qu’il y a autour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59F1B00-0962-1748-D2F7-7190B3066890}"/>
              </a:ext>
            </a:extLst>
          </p:cNvPr>
          <p:cNvSpPr txBox="1"/>
          <p:nvPr/>
        </p:nvSpPr>
        <p:spPr>
          <a:xfrm>
            <a:off x="8748384" y="4780428"/>
            <a:ext cx="395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934142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9"/>
          <p:cNvSpPr txBox="1">
            <a:spLocks noGrp="1"/>
          </p:cNvSpPr>
          <p:nvPr>
            <p:ph type="subTitle" idx="3"/>
          </p:nvPr>
        </p:nvSpPr>
        <p:spPr>
          <a:xfrm>
            <a:off x="1596072" y="1808944"/>
            <a:ext cx="5951856" cy="18466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r-CA" sz="2400"/>
              <a:t>Contraintes sur la composition de l’équipe: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Au moins 2 étudiants en suivi</a:t>
            </a: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CA" sz="2400"/>
              <a:t>Au moins un étudiant de mobilité</a:t>
            </a:r>
          </a:p>
        </p:txBody>
      </p:sp>
      <p:sp>
        <p:nvSpPr>
          <p:cNvPr id="635" name="Google Shape;635;p6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Contexte de réalisation</a:t>
            </a:r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508C8B3-2B7F-6DCD-4AEF-767BC3CCBF4C}"/>
              </a:ext>
            </a:extLst>
          </p:cNvPr>
          <p:cNvSpPr txBox="1"/>
          <p:nvPr/>
        </p:nvSpPr>
        <p:spPr>
          <a:xfrm>
            <a:off x="8748384" y="4780428"/>
            <a:ext cx="395616" cy="311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solidFill>
                  <a:schemeClr val="bg2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548765376"/>
      </p:ext>
    </p:extLst>
  </p:cSld>
  <p:clrMapOvr>
    <a:masterClrMapping/>
  </p:clrMapOvr>
</p:sld>
</file>

<file path=ppt/theme/theme1.xml><?xml version="1.0" encoding="utf-8"?>
<a:theme xmlns:a="http://schemas.openxmlformats.org/drawingml/2006/main" name="Linear Tropical Plants Company Profile XL by Slidesgo">
  <a:themeElements>
    <a:clrScheme name="Simple Light">
      <a:dk1>
        <a:srgbClr val="D4B57B"/>
      </a:dk1>
      <a:lt1>
        <a:srgbClr val="FFFFFF"/>
      </a:lt1>
      <a:dk2>
        <a:srgbClr val="FFFFFF"/>
      </a:dk2>
      <a:lt2>
        <a:srgbClr val="FEAEA7"/>
      </a:lt2>
      <a:accent1>
        <a:srgbClr val="8D6C37"/>
      </a:accent1>
      <a:accent2>
        <a:srgbClr val="1D5D58"/>
      </a:accent2>
      <a:accent3>
        <a:srgbClr val="085751"/>
      </a:accent3>
      <a:accent4>
        <a:srgbClr val="177F77"/>
      </a:accent4>
      <a:accent5>
        <a:srgbClr val="B27B2B"/>
      </a:accent5>
      <a:accent6>
        <a:srgbClr val="182B2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1091</Words>
  <Application>Microsoft Office PowerPoint</Application>
  <PresentationFormat>Affichage à l'écran (16:9)</PresentationFormat>
  <Paragraphs>252</Paragraphs>
  <Slides>37</Slides>
  <Notes>37</Notes>
  <HiddenSlides>0</HiddenSlides>
  <MMClips>1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37</vt:i4>
      </vt:variant>
    </vt:vector>
  </HeadingPairs>
  <TitlesOfParts>
    <vt:vector size="46" baseType="lpstr">
      <vt:lpstr>Yeseva One</vt:lpstr>
      <vt:lpstr>Roboto Condensed Light</vt:lpstr>
      <vt:lpstr>Barlow</vt:lpstr>
      <vt:lpstr>Titillium Web</vt:lpstr>
      <vt:lpstr>Barlow Medium</vt:lpstr>
      <vt:lpstr>Arial</vt:lpstr>
      <vt:lpstr>Anaheim</vt:lpstr>
      <vt:lpstr>Livvic</vt:lpstr>
      <vt:lpstr>Linear Tropical Plants Company Profile XL by Slidesgo</vt:lpstr>
      <vt:lpstr>Projet de programmation</vt:lpstr>
      <vt:lpstr>Plantomatic</vt:lpstr>
      <vt:lpstr>Agenda</vt:lpstr>
      <vt:lpstr>Agenda</vt:lpstr>
      <vt:lpstr>Agenda</vt:lpstr>
      <vt:lpstr>Demande Initiale</vt:lpstr>
      <vt:lpstr>Demande initiale</vt:lpstr>
      <vt:lpstr>Contexte de réalisation</vt:lpstr>
      <vt:lpstr>Contexte de réalisation</vt:lpstr>
      <vt:lpstr>Contexte de réalisation</vt:lpstr>
      <vt:lpstr>Contexte de réalisation</vt:lpstr>
      <vt:lpstr>Contexte de réalisation</vt:lpstr>
      <vt:lpstr>Contexte de réalisation</vt:lpstr>
      <vt:lpstr>Démonstration</vt:lpstr>
      <vt:lpstr>Fonctionnalités</vt:lpstr>
      <vt:lpstr>Interface</vt:lpstr>
      <vt:lpstr>Fonctionnalités</vt:lpstr>
      <vt:lpstr>Plan de départ  vs réalisation</vt:lpstr>
      <vt:lpstr>Plan de départ vs. résultat</vt:lpstr>
      <vt:lpstr>Objectifs</vt:lpstr>
      <vt:lpstr>Mise en place d’une interface utilisateur intuitive et opérationnelle</vt:lpstr>
      <vt:lpstr>Récolter les informations prises par l’hygromètre</vt:lpstr>
      <vt:lpstr>Mettre en place le système d’irrigation à l’aide de la valve</vt:lpstr>
      <vt:lpstr>Établir un canal de communication bidirectionnel entre la plateforme Arduino et l’application Android à l’aide du protocole de communication sans-fil MQTT</vt:lpstr>
      <vt:lpstr>Déployer le prototype dans un environnement à condition réel</vt:lpstr>
      <vt:lpstr>Objectifs – en somme</vt:lpstr>
      <vt:lpstr>Difficultés rencontrées</vt:lpstr>
      <vt:lpstr>Arduino</vt:lpstr>
      <vt:lpstr>Interface</vt:lpstr>
      <vt:lpstr>Arrière-plan</vt:lpstr>
      <vt:lpstr>Planification de projet</vt:lpstr>
      <vt:lpstr>Améliorations possibles</vt:lpstr>
      <vt:lpstr>Arduino</vt:lpstr>
      <vt:lpstr>Interface</vt:lpstr>
      <vt:lpstr>Arrière-plan</vt:lpstr>
      <vt:lpstr>Conclusion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programmation</dc:title>
  <dc:creator>VERC</dc:creator>
  <cp:lastModifiedBy>Christophe Verreault</cp:lastModifiedBy>
  <cp:revision>2</cp:revision>
  <dcterms:modified xsi:type="dcterms:W3CDTF">2023-05-22T20:40:15Z</dcterms:modified>
</cp:coreProperties>
</file>